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Saline River Pizza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3650 Project</a:t>
            </a:r>
          </a:p>
          <a:p>
            <a:r>
              <a:rPr lang="en-US" dirty="0" smtClean="0"/>
              <a:t>Tara, Rachael, Jay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9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Changes/Enhancement  </a:t>
            </a:r>
          </a:p>
          <a:p>
            <a:r>
              <a:rPr lang="en-US" dirty="0" smtClean="0"/>
              <a:t>Flexibility </a:t>
            </a:r>
          </a:p>
          <a:p>
            <a:r>
              <a:rPr lang="en-US" dirty="0" smtClean="0"/>
              <a:t>Relationship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8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Business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 Bruce Bauer </a:t>
            </a:r>
          </a:p>
          <a:p>
            <a:r>
              <a:rPr lang="en-US" dirty="0" smtClean="0"/>
              <a:t>Company: Saline River Pizza</a:t>
            </a:r>
          </a:p>
          <a:p>
            <a:r>
              <a:rPr lang="en-US" dirty="0" smtClean="0"/>
              <a:t>Project: Create an awesome pizza website!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3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Logo/Design </a:t>
            </a:r>
          </a:p>
          <a:p>
            <a:r>
              <a:rPr lang="en-US" dirty="0" smtClean="0"/>
              <a:t>Locate the Business </a:t>
            </a:r>
          </a:p>
          <a:p>
            <a:r>
              <a:rPr lang="en-US" dirty="0" smtClean="0"/>
              <a:t>Products Sold</a:t>
            </a:r>
          </a:p>
          <a:p>
            <a:r>
              <a:rPr lang="en-US" dirty="0" smtClean="0"/>
              <a:t>Submit Orders</a:t>
            </a:r>
          </a:p>
          <a:p>
            <a:r>
              <a:rPr lang="en-US" dirty="0" smtClean="0"/>
              <a:t>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1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Logo/Design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509837"/>
            <a:ext cx="7315200" cy="1828800"/>
          </a:xfrm>
        </p:spPr>
      </p:pic>
    </p:spTree>
    <p:extLst>
      <p:ext uri="{BB962C8B-B14F-4D97-AF65-F5344CB8AC3E}">
        <p14:creationId xmlns:p14="http://schemas.microsoft.com/office/powerpoint/2010/main" val="274209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571" y="1123837"/>
            <a:ext cx="5703893" cy="40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0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499" y="1345525"/>
            <a:ext cx="5520258" cy="39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3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976" y="1295341"/>
            <a:ext cx="5209982" cy="41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1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679" y="1123837"/>
            <a:ext cx="5503607" cy="43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2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950" y="1123837"/>
            <a:ext cx="5441379" cy="41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705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46</TotalTime>
  <Words>55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Saline River Pizza</vt:lpstr>
      <vt:lpstr>Project Proposal </vt:lpstr>
      <vt:lpstr>Specifications </vt:lpstr>
      <vt:lpstr>Logo/Design </vt:lpstr>
      <vt:lpstr>Charts</vt:lpstr>
      <vt:lpstr>Charts</vt:lpstr>
      <vt:lpstr>Charts</vt:lpstr>
      <vt:lpstr>Charts</vt:lpstr>
      <vt:lpstr>Charts</vt:lpstr>
      <vt:lpstr>Looking Forward</vt:lpstr>
      <vt:lpstr>Thank You For Your Business </vt:lpstr>
    </vt:vector>
  </TitlesOfParts>
  <Company>UALR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Saline River Pizza</dc:title>
  <dc:creator>Rachael Mann</dc:creator>
  <cp:lastModifiedBy>Rachael Mann</cp:lastModifiedBy>
  <cp:revision>7</cp:revision>
  <dcterms:created xsi:type="dcterms:W3CDTF">2016-04-27T18:09:50Z</dcterms:created>
  <dcterms:modified xsi:type="dcterms:W3CDTF">2016-04-27T18:55:50Z</dcterms:modified>
</cp:coreProperties>
</file>