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BE3D-AD1D-6745-8C29-18E57B306CC5}" type="datetimeFigureOut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9F6B-7EDF-374F-88A3-D71A64EA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9-28 at 10.0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78939"/>
          </a:xfrm>
          <a:prstGeom prst="rect">
            <a:avLst/>
          </a:prstGeom>
        </p:spPr>
      </p:pic>
      <p:pic>
        <p:nvPicPr>
          <p:cNvPr id="14" name="Picture 13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80" y="945614"/>
            <a:ext cx="672948" cy="699511"/>
          </a:xfrm>
          <a:prstGeom prst="rect">
            <a:avLst/>
          </a:prstGeom>
        </p:spPr>
      </p:pic>
      <p:pic>
        <p:nvPicPr>
          <p:cNvPr id="15" name="Picture 14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80" y="1797525"/>
            <a:ext cx="672948" cy="699511"/>
          </a:xfrm>
          <a:prstGeom prst="rect">
            <a:avLst/>
          </a:prstGeom>
        </p:spPr>
      </p:pic>
      <p:pic>
        <p:nvPicPr>
          <p:cNvPr id="16" name="Picture 15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4" y="3882318"/>
            <a:ext cx="672948" cy="699511"/>
          </a:xfrm>
          <a:prstGeom prst="rect">
            <a:avLst/>
          </a:prstGeom>
        </p:spPr>
      </p:pic>
      <p:pic>
        <p:nvPicPr>
          <p:cNvPr id="17" name="Picture 16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06" y="3871590"/>
            <a:ext cx="672948" cy="699511"/>
          </a:xfrm>
          <a:prstGeom prst="rect">
            <a:avLst/>
          </a:prstGeom>
        </p:spPr>
      </p:pic>
      <p:pic>
        <p:nvPicPr>
          <p:cNvPr id="18" name="Picture 17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5" y="3871590"/>
            <a:ext cx="672948" cy="699511"/>
          </a:xfrm>
          <a:prstGeom prst="rect">
            <a:avLst/>
          </a:prstGeom>
        </p:spPr>
      </p:pic>
      <p:pic>
        <p:nvPicPr>
          <p:cNvPr id="19" name="Picture 18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80" y="4684281"/>
            <a:ext cx="672948" cy="699511"/>
          </a:xfrm>
          <a:prstGeom prst="rect">
            <a:avLst/>
          </a:prstGeom>
        </p:spPr>
      </p:pic>
      <p:pic>
        <p:nvPicPr>
          <p:cNvPr id="20" name="Picture 19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22" y="3707889"/>
            <a:ext cx="672948" cy="699511"/>
          </a:xfrm>
          <a:prstGeom prst="rect">
            <a:avLst/>
          </a:prstGeom>
        </p:spPr>
      </p:pic>
      <p:pic>
        <p:nvPicPr>
          <p:cNvPr id="21" name="Picture 20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3871590"/>
            <a:ext cx="672948" cy="699511"/>
          </a:xfrm>
          <a:prstGeom prst="rect">
            <a:avLst/>
          </a:prstGeom>
        </p:spPr>
      </p:pic>
      <p:pic>
        <p:nvPicPr>
          <p:cNvPr id="22" name="Picture 21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5" y="3730375"/>
            <a:ext cx="672948" cy="699511"/>
          </a:xfrm>
          <a:prstGeom prst="rect">
            <a:avLst/>
          </a:prstGeom>
        </p:spPr>
      </p:pic>
      <p:pic>
        <p:nvPicPr>
          <p:cNvPr id="23" name="Picture 22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56" y="5494685"/>
            <a:ext cx="672948" cy="699511"/>
          </a:xfrm>
          <a:prstGeom prst="rect">
            <a:avLst/>
          </a:prstGeom>
        </p:spPr>
      </p:pic>
      <p:pic>
        <p:nvPicPr>
          <p:cNvPr id="24" name="Picture 23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72" y="3730375"/>
            <a:ext cx="672948" cy="699511"/>
          </a:xfrm>
          <a:prstGeom prst="rect">
            <a:avLst/>
          </a:prstGeom>
        </p:spPr>
      </p:pic>
      <p:pic>
        <p:nvPicPr>
          <p:cNvPr id="25" name="Picture 24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06" y="2579554"/>
            <a:ext cx="672948" cy="699511"/>
          </a:xfrm>
          <a:prstGeom prst="rect">
            <a:avLst/>
          </a:prstGeom>
        </p:spPr>
      </p:pic>
      <p:pic>
        <p:nvPicPr>
          <p:cNvPr id="26" name="Picture 25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06" y="1797525"/>
            <a:ext cx="672948" cy="699511"/>
          </a:xfrm>
          <a:prstGeom prst="rect">
            <a:avLst/>
          </a:prstGeom>
        </p:spPr>
      </p:pic>
      <p:pic>
        <p:nvPicPr>
          <p:cNvPr id="27" name="Picture 26" descr="stick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06" y="1038193"/>
            <a:ext cx="672948" cy="6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Racher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Judith Mansueto</dc:creator>
  <cp:lastModifiedBy>Judith Mansueto</cp:lastModifiedBy>
  <cp:revision>2</cp:revision>
  <dcterms:created xsi:type="dcterms:W3CDTF">2012-09-29T02:04:28Z</dcterms:created>
  <dcterms:modified xsi:type="dcterms:W3CDTF">2012-09-29T02:34:01Z</dcterms:modified>
</cp:coreProperties>
</file>