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3"/>
  </p:notesMasterIdLst>
  <p:sldIdLst>
    <p:sldId id="309" r:id="rId2"/>
    <p:sldId id="257" r:id="rId3"/>
    <p:sldId id="310" r:id="rId4"/>
    <p:sldId id="259" r:id="rId5"/>
    <p:sldId id="260" r:id="rId6"/>
    <p:sldId id="261" r:id="rId7"/>
    <p:sldId id="262" r:id="rId8"/>
    <p:sldId id="263" r:id="rId9"/>
    <p:sldId id="264" r:id="rId10"/>
    <p:sldId id="265" r:id="rId11"/>
    <p:sldId id="311"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Bebas Neue" panose="020B0604020202020204" charset="0"/>
      <p:regular r:id="rId18"/>
    </p:embeddedFont>
    <p:embeddedFont>
      <p:font typeface="Carter One" panose="020B0604020202020204" charset="0"/>
      <p:regular r:id="rId19"/>
    </p:embeddedFont>
    <p:embeddedFont>
      <p:font typeface="Jost" panose="020B0604020202020204" charset="0"/>
      <p:regular r:id="rId20"/>
      <p:bold r:id="rId21"/>
      <p:italic r:id="rId22"/>
      <p:boldItalic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E2864E-BED5-48DD-BC06-F5A5EA7866DC}">
          <p14:sldIdLst>
            <p14:sldId id="309"/>
            <p14:sldId id="257"/>
            <p14:sldId id="310"/>
            <p14:sldId id="259"/>
            <p14:sldId id="260"/>
            <p14:sldId id="261"/>
            <p14:sldId id="262"/>
            <p14:sldId id="263"/>
            <p14:sldId id="264"/>
            <p14:sldId id="265"/>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A448AD-92C3-431F-ABBB-804381BBF74B}">
  <a:tblStyle styleId="{D0A448AD-92C3-431F-ABBB-804381BBF7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4A52A9-DF07-4B52-9735-F266380F451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42"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f895c1fc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f895c1fc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fb74c86f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fb74c86f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f895c1fca3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f895c1fca3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f895c1fca3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f895c1fca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f895c1fca3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f895c1fca3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f895c1fca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f895c1fca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32" y="1329422"/>
            <a:ext cx="4325100" cy="1680000"/>
          </a:xfrm>
          <a:prstGeom prst="rect">
            <a:avLst/>
          </a:prstGeom>
          <a:effectLst>
            <a:outerShdw dist="95250" dir="3000000" algn="bl" rotWithShape="0">
              <a:srgbClr val="000000">
                <a:alpha val="10000"/>
              </a:srgbClr>
            </a:outerShdw>
          </a:effectLst>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96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49808" y="3359451"/>
            <a:ext cx="40269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950759" y="0"/>
            <a:ext cx="5260293" cy="5252448"/>
            <a:chOff x="4950759" y="0"/>
            <a:chExt cx="5260293" cy="5252448"/>
          </a:xfrm>
        </p:grpSpPr>
        <p:grpSp>
          <p:nvGrpSpPr>
            <p:cNvPr id="12" name="Google Shape;12;p2"/>
            <p:cNvGrpSpPr/>
            <p:nvPr/>
          </p:nvGrpSpPr>
          <p:grpSpPr>
            <a:xfrm>
              <a:off x="4950759" y="0"/>
              <a:ext cx="5260293" cy="5143681"/>
              <a:chOff x="4950759" y="0"/>
              <a:chExt cx="5260293" cy="5143681"/>
            </a:xfrm>
          </p:grpSpPr>
          <p:sp>
            <p:nvSpPr>
              <p:cNvPr id="13" name="Google Shape;13;p2"/>
              <p:cNvSpPr/>
              <p:nvPr/>
            </p:nvSpPr>
            <p:spPr>
              <a:xfrm>
                <a:off x="4950759" y="0"/>
                <a:ext cx="5260293" cy="5143681"/>
              </a:xfrm>
              <a:custGeom>
                <a:avLst/>
                <a:gdLst/>
                <a:ahLst/>
                <a:cxnLst/>
                <a:rect l="l" t="t" r="r" b="b"/>
                <a:pathLst>
                  <a:path w="164243" h="160602" extrusionOk="0">
                    <a:moveTo>
                      <a:pt x="75743" y="0"/>
                    </a:moveTo>
                    <a:cubicBezTo>
                      <a:pt x="75404" y="1053"/>
                      <a:pt x="75118" y="2141"/>
                      <a:pt x="74922" y="3194"/>
                    </a:cubicBezTo>
                    <a:cubicBezTo>
                      <a:pt x="74012" y="7779"/>
                      <a:pt x="73780" y="12650"/>
                      <a:pt x="71550" y="16772"/>
                    </a:cubicBezTo>
                    <a:cubicBezTo>
                      <a:pt x="68267" y="22767"/>
                      <a:pt x="61397" y="25872"/>
                      <a:pt x="54778" y="27531"/>
                    </a:cubicBezTo>
                    <a:cubicBezTo>
                      <a:pt x="48140" y="29173"/>
                      <a:pt x="41146" y="29851"/>
                      <a:pt x="35008" y="32884"/>
                    </a:cubicBezTo>
                    <a:cubicBezTo>
                      <a:pt x="23589" y="38522"/>
                      <a:pt x="17165" y="52725"/>
                      <a:pt x="20448" y="65036"/>
                    </a:cubicBezTo>
                    <a:cubicBezTo>
                      <a:pt x="22304" y="71995"/>
                      <a:pt x="26872" y="79275"/>
                      <a:pt x="23910" y="85823"/>
                    </a:cubicBezTo>
                    <a:cubicBezTo>
                      <a:pt x="22054" y="89945"/>
                      <a:pt x="17754" y="92300"/>
                      <a:pt x="14293" y="95190"/>
                    </a:cubicBezTo>
                    <a:cubicBezTo>
                      <a:pt x="1874" y="105628"/>
                      <a:pt x="1" y="125059"/>
                      <a:pt x="6585" y="139904"/>
                    </a:cubicBezTo>
                    <a:cubicBezTo>
                      <a:pt x="10118" y="147915"/>
                      <a:pt x="15649" y="154749"/>
                      <a:pt x="22197" y="160601"/>
                    </a:cubicBezTo>
                    <a:lnTo>
                      <a:pt x="164242" y="160601"/>
                    </a:lnTo>
                    <a:lnTo>
                      <a:pt x="164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61042" y="0"/>
                <a:ext cx="5050000" cy="5143104"/>
              </a:xfrm>
              <a:custGeom>
                <a:avLst/>
                <a:gdLst/>
                <a:ahLst/>
                <a:cxnLst/>
                <a:rect l="l" t="t" r="r" b="b"/>
                <a:pathLst>
                  <a:path w="157677" h="160584" extrusionOk="0">
                    <a:moveTo>
                      <a:pt x="80043" y="0"/>
                    </a:moveTo>
                    <a:cubicBezTo>
                      <a:pt x="78633" y="1124"/>
                      <a:pt x="77402" y="2462"/>
                      <a:pt x="76474" y="3997"/>
                    </a:cubicBezTo>
                    <a:cubicBezTo>
                      <a:pt x="73816" y="8386"/>
                      <a:pt x="73709" y="13989"/>
                      <a:pt x="70961" y="18324"/>
                    </a:cubicBezTo>
                    <a:cubicBezTo>
                      <a:pt x="66643" y="25194"/>
                      <a:pt x="57508" y="26710"/>
                      <a:pt x="49728" y="28994"/>
                    </a:cubicBezTo>
                    <a:cubicBezTo>
                      <a:pt x="41485" y="31457"/>
                      <a:pt x="33545" y="35596"/>
                      <a:pt x="27693" y="41930"/>
                    </a:cubicBezTo>
                    <a:cubicBezTo>
                      <a:pt x="21858" y="48282"/>
                      <a:pt x="18325" y="57007"/>
                      <a:pt x="19324" y="65572"/>
                    </a:cubicBezTo>
                    <a:cubicBezTo>
                      <a:pt x="20163" y="72548"/>
                      <a:pt x="23839" y="79810"/>
                      <a:pt x="21073" y="86269"/>
                    </a:cubicBezTo>
                    <a:cubicBezTo>
                      <a:pt x="19003" y="91140"/>
                      <a:pt x="13936" y="93852"/>
                      <a:pt x="10207" y="97599"/>
                    </a:cubicBezTo>
                    <a:cubicBezTo>
                      <a:pt x="1" y="107841"/>
                      <a:pt x="982" y="125719"/>
                      <a:pt x="9368" y="137495"/>
                    </a:cubicBezTo>
                    <a:cubicBezTo>
                      <a:pt x="17754" y="149307"/>
                      <a:pt x="31689" y="155909"/>
                      <a:pt x="45642" y="159691"/>
                    </a:cubicBezTo>
                    <a:cubicBezTo>
                      <a:pt x="46802" y="160013"/>
                      <a:pt x="47962" y="160298"/>
                      <a:pt x="49122" y="160584"/>
                    </a:cubicBezTo>
                    <a:lnTo>
                      <a:pt x="157676" y="160584"/>
                    </a:lnTo>
                    <a:lnTo>
                      <a:pt x="157676" y="0"/>
                    </a:lnTo>
                    <a:close/>
                  </a:path>
                </a:pathLst>
              </a:custGeom>
              <a:solidFill>
                <a:srgbClr val="E1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69269" y="0"/>
                <a:ext cx="2665841" cy="5143104"/>
              </a:xfrm>
              <a:custGeom>
                <a:avLst/>
                <a:gdLst/>
                <a:ahLst/>
                <a:cxnLst/>
                <a:rect l="l" t="t" r="r" b="b"/>
                <a:pathLst>
                  <a:path w="83236" h="160584" extrusionOk="0">
                    <a:moveTo>
                      <a:pt x="81648" y="0"/>
                    </a:moveTo>
                    <a:cubicBezTo>
                      <a:pt x="80417" y="1249"/>
                      <a:pt x="79257" y="2569"/>
                      <a:pt x="78169" y="3925"/>
                    </a:cubicBezTo>
                    <a:cubicBezTo>
                      <a:pt x="75403" y="7387"/>
                      <a:pt x="73244" y="11152"/>
                      <a:pt x="71353" y="15131"/>
                    </a:cubicBezTo>
                    <a:cubicBezTo>
                      <a:pt x="69354" y="19270"/>
                      <a:pt x="67302" y="23606"/>
                      <a:pt x="63341" y="26211"/>
                    </a:cubicBezTo>
                    <a:cubicBezTo>
                      <a:pt x="59594" y="28655"/>
                      <a:pt x="55062" y="29422"/>
                      <a:pt x="50744" y="30208"/>
                    </a:cubicBezTo>
                    <a:cubicBezTo>
                      <a:pt x="46480" y="30957"/>
                      <a:pt x="42269" y="31831"/>
                      <a:pt x="38380" y="33812"/>
                    </a:cubicBezTo>
                    <a:cubicBezTo>
                      <a:pt x="31171" y="37487"/>
                      <a:pt x="25515" y="44018"/>
                      <a:pt x="22767" y="51601"/>
                    </a:cubicBezTo>
                    <a:cubicBezTo>
                      <a:pt x="21233" y="55847"/>
                      <a:pt x="20876" y="60201"/>
                      <a:pt x="21001" y="64662"/>
                    </a:cubicBezTo>
                    <a:cubicBezTo>
                      <a:pt x="21144" y="69783"/>
                      <a:pt x="21697" y="75117"/>
                      <a:pt x="19877" y="80024"/>
                    </a:cubicBezTo>
                    <a:cubicBezTo>
                      <a:pt x="16808" y="88232"/>
                      <a:pt x="8315" y="92782"/>
                      <a:pt x="4710" y="100686"/>
                    </a:cubicBezTo>
                    <a:cubicBezTo>
                      <a:pt x="749" y="109233"/>
                      <a:pt x="2337" y="119260"/>
                      <a:pt x="6887" y="127271"/>
                    </a:cubicBezTo>
                    <a:cubicBezTo>
                      <a:pt x="11419" y="135247"/>
                      <a:pt x="18556" y="141599"/>
                      <a:pt x="26229" y="146488"/>
                    </a:cubicBezTo>
                    <a:cubicBezTo>
                      <a:pt x="37594" y="153714"/>
                      <a:pt x="50530" y="157729"/>
                      <a:pt x="63680" y="160584"/>
                    </a:cubicBezTo>
                    <a:lnTo>
                      <a:pt x="69122" y="160584"/>
                    </a:lnTo>
                    <a:cubicBezTo>
                      <a:pt x="56579" y="158139"/>
                      <a:pt x="44196" y="154874"/>
                      <a:pt x="32848" y="149004"/>
                    </a:cubicBezTo>
                    <a:cubicBezTo>
                      <a:pt x="17486" y="141046"/>
                      <a:pt x="0" y="125237"/>
                      <a:pt x="4122" y="105985"/>
                    </a:cubicBezTo>
                    <a:cubicBezTo>
                      <a:pt x="5103" y="101417"/>
                      <a:pt x="7494" y="97617"/>
                      <a:pt x="10545" y="94173"/>
                    </a:cubicBezTo>
                    <a:cubicBezTo>
                      <a:pt x="13204" y="91158"/>
                      <a:pt x="16165" y="88392"/>
                      <a:pt x="18467" y="85074"/>
                    </a:cubicBezTo>
                    <a:cubicBezTo>
                      <a:pt x="21072" y="81291"/>
                      <a:pt x="22196" y="77062"/>
                      <a:pt x="22303" y="72495"/>
                    </a:cubicBezTo>
                    <a:cubicBezTo>
                      <a:pt x="22428" y="67552"/>
                      <a:pt x="21697" y="62592"/>
                      <a:pt x="22410" y="57685"/>
                    </a:cubicBezTo>
                    <a:cubicBezTo>
                      <a:pt x="23588" y="49495"/>
                      <a:pt x="28388" y="41912"/>
                      <a:pt x="35132" y="37113"/>
                    </a:cubicBezTo>
                    <a:cubicBezTo>
                      <a:pt x="38540" y="34686"/>
                      <a:pt x="42358" y="33098"/>
                      <a:pt x="46427" y="32188"/>
                    </a:cubicBezTo>
                    <a:cubicBezTo>
                      <a:pt x="50655" y="31242"/>
                      <a:pt x="54991" y="30832"/>
                      <a:pt x="59131" y="29440"/>
                    </a:cubicBezTo>
                    <a:cubicBezTo>
                      <a:pt x="63074" y="28120"/>
                      <a:pt x="66357" y="25836"/>
                      <a:pt x="68730" y="22392"/>
                    </a:cubicBezTo>
                    <a:cubicBezTo>
                      <a:pt x="71192" y="18735"/>
                      <a:pt x="72655" y="14524"/>
                      <a:pt x="74868" y="10706"/>
                    </a:cubicBezTo>
                    <a:cubicBezTo>
                      <a:pt x="77152" y="6780"/>
                      <a:pt x="79971" y="3176"/>
                      <a:pt x="8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2054966">
              <a:off x="7390936" y="785609"/>
              <a:ext cx="1077206" cy="221210"/>
              <a:chOff x="7483384" y="230747"/>
              <a:chExt cx="1077200" cy="221209"/>
            </a:xfrm>
          </p:grpSpPr>
          <p:sp>
            <p:nvSpPr>
              <p:cNvPr id="17" name="Google Shape;17;p2"/>
              <p:cNvSpPr/>
              <p:nvPr/>
            </p:nvSpPr>
            <p:spPr>
              <a:xfrm>
                <a:off x="7852515" y="230747"/>
                <a:ext cx="243473" cy="174678"/>
              </a:xfrm>
              <a:custGeom>
                <a:avLst/>
                <a:gdLst/>
                <a:ahLst/>
                <a:cxnLst/>
                <a:rect l="l" t="t" r="r" b="b"/>
                <a:pathLst>
                  <a:path w="7602" h="5454" extrusionOk="0">
                    <a:moveTo>
                      <a:pt x="1783" y="1"/>
                    </a:moveTo>
                    <a:cubicBezTo>
                      <a:pt x="1670" y="1"/>
                      <a:pt x="1558" y="7"/>
                      <a:pt x="1446" y="21"/>
                    </a:cubicBezTo>
                    <a:cubicBezTo>
                      <a:pt x="1072" y="93"/>
                      <a:pt x="715" y="253"/>
                      <a:pt x="447" y="485"/>
                    </a:cubicBezTo>
                    <a:cubicBezTo>
                      <a:pt x="179" y="735"/>
                      <a:pt x="19" y="1056"/>
                      <a:pt x="19" y="1413"/>
                    </a:cubicBezTo>
                    <a:cubicBezTo>
                      <a:pt x="1" y="2002"/>
                      <a:pt x="376" y="2537"/>
                      <a:pt x="804" y="2876"/>
                    </a:cubicBezTo>
                    <a:cubicBezTo>
                      <a:pt x="1232" y="3197"/>
                      <a:pt x="1750" y="3376"/>
                      <a:pt x="2213" y="3554"/>
                    </a:cubicBezTo>
                    <a:cubicBezTo>
                      <a:pt x="3034" y="3875"/>
                      <a:pt x="3819" y="4303"/>
                      <a:pt x="4533" y="4821"/>
                    </a:cubicBezTo>
                    <a:cubicBezTo>
                      <a:pt x="4908" y="5089"/>
                      <a:pt x="5282" y="5392"/>
                      <a:pt x="5782" y="5445"/>
                    </a:cubicBezTo>
                    <a:cubicBezTo>
                      <a:pt x="5835" y="5451"/>
                      <a:pt x="5888" y="5453"/>
                      <a:pt x="5940" y="5453"/>
                    </a:cubicBezTo>
                    <a:cubicBezTo>
                      <a:pt x="6600" y="5453"/>
                      <a:pt x="7137" y="5039"/>
                      <a:pt x="7352" y="4411"/>
                    </a:cubicBezTo>
                    <a:cubicBezTo>
                      <a:pt x="7602" y="3768"/>
                      <a:pt x="7477" y="2876"/>
                      <a:pt x="6906" y="2359"/>
                    </a:cubicBezTo>
                    <a:cubicBezTo>
                      <a:pt x="6282" y="1788"/>
                      <a:pt x="5479" y="1413"/>
                      <a:pt x="4747" y="1003"/>
                    </a:cubicBezTo>
                    <a:cubicBezTo>
                      <a:pt x="4265" y="735"/>
                      <a:pt x="3730" y="449"/>
                      <a:pt x="3141" y="253"/>
                    </a:cubicBezTo>
                    <a:cubicBezTo>
                      <a:pt x="2711" y="110"/>
                      <a:pt x="2246" y="1"/>
                      <a:pt x="1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91959" y="337105"/>
                <a:ext cx="168625" cy="114851"/>
              </a:xfrm>
              <a:custGeom>
                <a:avLst/>
                <a:gdLst/>
                <a:ahLst/>
                <a:cxnLst/>
                <a:rect l="l" t="t" r="r" b="b"/>
                <a:pathLst>
                  <a:path w="5265" h="3586" extrusionOk="0">
                    <a:moveTo>
                      <a:pt x="1209" y="0"/>
                    </a:moveTo>
                    <a:cubicBezTo>
                      <a:pt x="762" y="0"/>
                      <a:pt x="296" y="198"/>
                      <a:pt x="125" y="626"/>
                    </a:cubicBezTo>
                    <a:cubicBezTo>
                      <a:pt x="0" y="1000"/>
                      <a:pt x="125" y="1429"/>
                      <a:pt x="393" y="1714"/>
                    </a:cubicBezTo>
                    <a:cubicBezTo>
                      <a:pt x="661" y="2017"/>
                      <a:pt x="1017" y="2214"/>
                      <a:pt x="1374" y="2392"/>
                    </a:cubicBezTo>
                    <a:cubicBezTo>
                      <a:pt x="1981" y="2695"/>
                      <a:pt x="2588" y="3017"/>
                      <a:pt x="3194" y="3302"/>
                    </a:cubicBezTo>
                    <a:cubicBezTo>
                      <a:pt x="3450" y="3438"/>
                      <a:pt x="3745" y="3586"/>
                      <a:pt x="4034" y="3586"/>
                    </a:cubicBezTo>
                    <a:cubicBezTo>
                      <a:pt x="4087" y="3586"/>
                      <a:pt x="4141" y="3581"/>
                      <a:pt x="4193" y="3570"/>
                    </a:cubicBezTo>
                    <a:cubicBezTo>
                      <a:pt x="5264" y="3409"/>
                      <a:pt x="5193" y="1928"/>
                      <a:pt x="4461" y="1429"/>
                    </a:cubicBezTo>
                    <a:cubicBezTo>
                      <a:pt x="4051" y="1161"/>
                      <a:pt x="3569" y="1000"/>
                      <a:pt x="3123" y="786"/>
                    </a:cubicBezTo>
                    <a:cubicBezTo>
                      <a:pt x="2570" y="465"/>
                      <a:pt x="1945" y="19"/>
                      <a:pt x="1267" y="1"/>
                    </a:cubicBezTo>
                    <a:cubicBezTo>
                      <a:pt x="1248" y="0"/>
                      <a:pt x="1229" y="0"/>
                      <a:pt x="1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483384" y="285095"/>
                <a:ext cx="201197" cy="149889"/>
              </a:xfrm>
              <a:custGeom>
                <a:avLst/>
                <a:gdLst/>
                <a:ahLst/>
                <a:cxnLst/>
                <a:rect l="l" t="t" r="r" b="b"/>
                <a:pathLst>
                  <a:path w="6282" h="4680" extrusionOk="0">
                    <a:moveTo>
                      <a:pt x="1433" y="1"/>
                    </a:moveTo>
                    <a:cubicBezTo>
                      <a:pt x="933" y="1"/>
                      <a:pt x="429" y="230"/>
                      <a:pt x="215" y="644"/>
                    </a:cubicBezTo>
                    <a:cubicBezTo>
                      <a:pt x="1" y="1090"/>
                      <a:pt x="161" y="1625"/>
                      <a:pt x="447" y="2000"/>
                    </a:cubicBezTo>
                    <a:cubicBezTo>
                      <a:pt x="732" y="2392"/>
                      <a:pt x="1160" y="2660"/>
                      <a:pt x="1571" y="2928"/>
                    </a:cubicBezTo>
                    <a:cubicBezTo>
                      <a:pt x="2267" y="3374"/>
                      <a:pt x="2980" y="3784"/>
                      <a:pt x="3676" y="4230"/>
                    </a:cubicBezTo>
                    <a:cubicBezTo>
                      <a:pt x="4027" y="4447"/>
                      <a:pt x="4393" y="4680"/>
                      <a:pt x="4804" y="4680"/>
                    </a:cubicBezTo>
                    <a:cubicBezTo>
                      <a:pt x="4832" y="4680"/>
                      <a:pt x="4861" y="4679"/>
                      <a:pt x="4890" y="4676"/>
                    </a:cubicBezTo>
                    <a:cubicBezTo>
                      <a:pt x="6192" y="4623"/>
                      <a:pt x="6281" y="2767"/>
                      <a:pt x="5443" y="2089"/>
                    </a:cubicBezTo>
                    <a:cubicBezTo>
                      <a:pt x="4979" y="1732"/>
                      <a:pt x="4390" y="1465"/>
                      <a:pt x="3908" y="1161"/>
                    </a:cubicBezTo>
                    <a:cubicBezTo>
                      <a:pt x="3194" y="715"/>
                      <a:pt x="2463" y="126"/>
                      <a:pt x="1678" y="19"/>
                    </a:cubicBezTo>
                    <a:cubicBezTo>
                      <a:pt x="1597" y="7"/>
                      <a:pt x="1515" y="1"/>
                      <a:pt x="1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rot="2970597">
              <a:off x="7588092" y="4228470"/>
              <a:ext cx="682885" cy="926814"/>
              <a:chOff x="8029106" y="3994118"/>
              <a:chExt cx="682902" cy="926836"/>
            </a:xfrm>
          </p:grpSpPr>
          <p:sp>
            <p:nvSpPr>
              <p:cNvPr id="21" name="Google Shape;21;p2"/>
              <p:cNvSpPr/>
              <p:nvPr/>
            </p:nvSpPr>
            <p:spPr>
              <a:xfrm>
                <a:off x="8029106" y="4446229"/>
                <a:ext cx="315471" cy="203118"/>
              </a:xfrm>
              <a:custGeom>
                <a:avLst/>
                <a:gdLst/>
                <a:ahLst/>
                <a:cxnLst/>
                <a:rect l="l" t="t" r="r" b="b"/>
                <a:pathLst>
                  <a:path w="9850" h="6342" extrusionOk="0">
                    <a:moveTo>
                      <a:pt x="2181" y="1"/>
                    </a:moveTo>
                    <a:cubicBezTo>
                      <a:pt x="1340" y="1"/>
                      <a:pt x="477" y="445"/>
                      <a:pt x="214" y="1233"/>
                    </a:cubicBezTo>
                    <a:cubicBezTo>
                      <a:pt x="0" y="1928"/>
                      <a:pt x="304" y="2714"/>
                      <a:pt x="821" y="3213"/>
                    </a:cubicBezTo>
                    <a:cubicBezTo>
                      <a:pt x="1339" y="3731"/>
                      <a:pt x="1999" y="4052"/>
                      <a:pt x="2677" y="4355"/>
                    </a:cubicBezTo>
                    <a:cubicBezTo>
                      <a:pt x="3819" y="4873"/>
                      <a:pt x="4925" y="5390"/>
                      <a:pt x="6067" y="5890"/>
                    </a:cubicBezTo>
                    <a:cubicBezTo>
                      <a:pt x="6580" y="6116"/>
                      <a:pt x="7105" y="6342"/>
                      <a:pt x="7643" y="6342"/>
                    </a:cubicBezTo>
                    <a:cubicBezTo>
                      <a:pt x="7742" y="6342"/>
                      <a:pt x="7841" y="6334"/>
                      <a:pt x="7940" y="6318"/>
                    </a:cubicBezTo>
                    <a:cubicBezTo>
                      <a:pt x="9850" y="5943"/>
                      <a:pt x="9635" y="3195"/>
                      <a:pt x="8226" y="2375"/>
                    </a:cubicBezTo>
                    <a:cubicBezTo>
                      <a:pt x="7476" y="1928"/>
                      <a:pt x="6549" y="1661"/>
                      <a:pt x="5746" y="1268"/>
                    </a:cubicBezTo>
                    <a:cubicBezTo>
                      <a:pt x="4639" y="769"/>
                      <a:pt x="3462" y="37"/>
                      <a:pt x="2231" y="1"/>
                    </a:cubicBezTo>
                    <a:cubicBezTo>
                      <a:pt x="2214" y="1"/>
                      <a:pt x="2198" y="1"/>
                      <a:pt x="2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91959" y="4351944"/>
                <a:ext cx="168625" cy="114883"/>
              </a:xfrm>
              <a:custGeom>
                <a:avLst/>
                <a:gdLst/>
                <a:ahLst/>
                <a:cxnLst/>
                <a:rect l="l" t="t" r="r" b="b"/>
                <a:pathLst>
                  <a:path w="5265" h="3587" extrusionOk="0">
                    <a:moveTo>
                      <a:pt x="1209" y="0"/>
                    </a:moveTo>
                    <a:cubicBezTo>
                      <a:pt x="762" y="0"/>
                      <a:pt x="296" y="198"/>
                      <a:pt x="125" y="626"/>
                    </a:cubicBezTo>
                    <a:cubicBezTo>
                      <a:pt x="0" y="1001"/>
                      <a:pt x="125" y="1429"/>
                      <a:pt x="393" y="1714"/>
                    </a:cubicBezTo>
                    <a:cubicBezTo>
                      <a:pt x="661" y="2018"/>
                      <a:pt x="1017" y="2214"/>
                      <a:pt x="1374" y="2392"/>
                    </a:cubicBezTo>
                    <a:cubicBezTo>
                      <a:pt x="1981" y="2696"/>
                      <a:pt x="2588" y="3017"/>
                      <a:pt x="3194" y="3302"/>
                    </a:cubicBezTo>
                    <a:cubicBezTo>
                      <a:pt x="3450" y="3438"/>
                      <a:pt x="3745" y="3586"/>
                      <a:pt x="4034" y="3586"/>
                    </a:cubicBezTo>
                    <a:cubicBezTo>
                      <a:pt x="4087" y="3586"/>
                      <a:pt x="4141" y="3581"/>
                      <a:pt x="4193" y="3570"/>
                    </a:cubicBezTo>
                    <a:cubicBezTo>
                      <a:pt x="5264" y="3409"/>
                      <a:pt x="5193" y="1928"/>
                      <a:pt x="4461" y="1429"/>
                    </a:cubicBezTo>
                    <a:cubicBezTo>
                      <a:pt x="4051" y="1161"/>
                      <a:pt x="3569" y="1001"/>
                      <a:pt x="3123" y="787"/>
                    </a:cubicBezTo>
                    <a:cubicBezTo>
                      <a:pt x="2570" y="483"/>
                      <a:pt x="1945" y="55"/>
                      <a:pt x="1267" y="1"/>
                    </a:cubicBezTo>
                    <a:cubicBezTo>
                      <a:pt x="1248" y="1"/>
                      <a:pt x="1229" y="0"/>
                      <a:pt x="1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047392" y="4186114"/>
                <a:ext cx="176600" cy="125580"/>
              </a:xfrm>
              <a:custGeom>
                <a:avLst/>
                <a:gdLst/>
                <a:ahLst/>
                <a:cxnLst/>
                <a:rect l="l" t="t" r="r" b="b"/>
                <a:pathLst>
                  <a:path w="5514" h="3921" extrusionOk="0">
                    <a:moveTo>
                      <a:pt x="1277" y="1"/>
                    </a:moveTo>
                    <a:cubicBezTo>
                      <a:pt x="812" y="1"/>
                      <a:pt x="342" y="200"/>
                      <a:pt x="161" y="612"/>
                    </a:cubicBezTo>
                    <a:cubicBezTo>
                      <a:pt x="0" y="986"/>
                      <a:pt x="143" y="1468"/>
                      <a:pt x="411" y="1789"/>
                    </a:cubicBezTo>
                    <a:cubicBezTo>
                      <a:pt x="678" y="2128"/>
                      <a:pt x="1053" y="2325"/>
                      <a:pt x="1428" y="2539"/>
                    </a:cubicBezTo>
                    <a:cubicBezTo>
                      <a:pt x="2052" y="2896"/>
                      <a:pt x="2677" y="3217"/>
                      <a:pt x="3301" y="3574"/>
                    </a:cubicBezTo>
                    <a:cubicBezTo>
                      <a:pt x="3604" y="3733"/>
                      <a:pt x="3921" y="3921"/>
                      <a:pt x="4253" y="3921"/>
                    </a:cubicBezTo>
                    <a:cubicBezTo>
                      <a:pt x="4292" y="3921"/>
                      <a:pt x="4332" y="3918"/>
                      <a:pt x="4372" y="3913"/>
                    </a:cubicBezTo>
                    <a:cubicBezTo>
                      <a:pt x="5514" y="3806"/>
                      <a:pt x="5496" y="2200"/>
                      <a:pt x="4729" y="1664"/>
                    </a:cubicBezTo>
                    <a:cubicBezTo>
                      <a:pt x="4300" y="1379"/>
                      <a:pt x="3801" y="1165"/>
                      <a:pt x="3355" y="897"/>
                    </a:cubicBezTo>
                    <a:cubicBezTo>
                      <a:pt x="2730" y="576"/>
                      <a:pt x="2106" y="76"/>
                      <a:pt x="1392" y="5"/>
                    </a:cubicBezTo>
                    <a:cubicBezTo>
                      <a:pt x="1354" y="2"/>
                      <a:pt x="1315" y="1"/>
                      <a:pt x="1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9964" y="4817698"/>
                <a:ext cx="160618" cy="103257"/>
              </a:xfrm>
              <a:custGeom>
                <a:avLst/>
                <a:gdLst/>
                <a:ahLst/>
                <a:cxnLst/>
                <a:rect l="l" t="t" r="r" b="b"/>
                <a:pathLst>
                  <a:path w="5015" h="3224" extrusionOk="0">
                    <a:moveTo>
                      <a:pt x="1124" y="0"/>
                    </a:moveTo>
                    <a:cubicBezTo>
                      <a:pt x="696" y="0"/>
                      <a:pt x="232" y="232"/>
                      <a:pt x="107" y="625"/>
                    </a:cubicBezTo>
                    <a:cubicBezTo>
                      <a:pt x="0" y="982"/>
                      <a:pt x="143" y="1356"/>
                      <a:pt x="411" y="1642"/>
                    </a:cubicBezTo>
                    <a:cubicBezTo>
                      <a:pt x="678" y="1909"/>
                      <a:pt x="1017" y="2052"/>
                      <a:pt x="1356" y="2213"/>
                    </a:cubicBezTo>
                    <a:cubicBezTo>
                      <a:pt x="1927" y="2480"/>
                      <a:pt x="2498" y="2730"/>
                      <a:pt x="3069" y="2998"/>
                    </a:cubicBezTo>
                    <a:cubicBezTo>
                      <a:pt x="3312" y="3104"/>
                      <a:pt x="3594" y="3223"/>
                      <a:pt x="3882" y="3223"/>
                    </a:cubicBezTo>
                    <a:cubicBezTo>
                      <a:pt x="3932" y="3223"/>
                      <a:pt x="3982" y="3220"/>
                      <a:pt x="4033" y="3212"/>
                    </a:cubicBezTo>
                    <a:cubicBezTo>
                      <a:pt x="5014" y="3033"/>
                      <a:pt x="4871" y="1642"/>
                      <a:pt x="4193" y="1231"/>
                    </a:cubicBezTo>
                    <a:cubicBezTo>
                      <a:pt x="3801" y="1017"/>
                      <a:pt x="3337" y="874"/>
                      <a:pt x="2944" y="678"/>
                    </a:cubicBezTo>
                    <a:cubicBezTo>
                      <a:pt x="2356" y="393"/>
                      <a:pt x="1749" y="0"/>
                      <a:pt x="1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39966" y="3994118"/>
                <a:ext cx="272042" cy="203791"/>
              </a:xfrm>
              <a:custGeom>
                <a:avLst/>
                <a:gdLst/>
                <a:ahLst/>
                <a:cxnLst/>
                <a:rect l="l" t="t" r="r" b="b"/>
                <a:pathLst>
                  <a:path w="8494" h="6363" extrusionOk="0">
                    <a:moveTo>
                      <a:pt x="1931" y="1"/>
                    </a:moveTo>
                    <a:cubicBezTo>
                      <a:pt x="1257" y="1"/>
                      <a:pt x="578" y="294"/>
                      <a:pt x="286" y="879"/>
                    </a:cubicBezTo>
                    <a:cubicBezTo>
                      <a:pt x="0" y="1468"/>
                      <a:pt x="179" y="2217"/>
                      <a:pt x="571" y="2717"/>
                    </a:cubicBezTo>
                    <a:cubicBezTo>
                      <a:pt x="982" y="3252"/>
                      <a:pt x="1553" y="3609"/>
                      <a:pt x="2106" y="3966"/>
                    </a:cubicBezTo>
                    <a:cubicBezTo>
                      <a:pt x="3069" y="4573"/>
                      <a:pt x="4015" y="5161"/>
                      <a:pt x="4960" y="5750"/>
                    </a:cubicBezTo>
                    <a:cubicBezTo>
                      <a:pt x="5425" y="6049"/>
                      <a:pt x="5935" y="6363"/>
                      <a:pt x="6477" y="6363"/>
                    </a:cubicBezTo>
                    <a:cubicBezTo>
                      <a:pt x="6519" y="6363"/>
                      <a:pt x="6560" y="6361"/>
                      <a:pt x="6602" y="6357"/>
                    </a:cubicBezTo>
                    <a:cubicBezTo>
                      <a:pt x="8386" y="6250"/>
                      <a:pt x="8493" y="3752"/>
                      <a:pt x="7334" y="2860"/>
                    </a:cubicBezTo>
                    <a:cubicBezTo>
                      <a:pt x="6709" y="2360"/>
                      <a:pt x="5906" y="2003"/>
                      <a:pt x="5228" y="1593"/>
                    </a:cubicBezTo>
                    <a:cubicBezTo>
                      <a:pt x="4336" y="986"/>
                      <a:pt x="3355" y="183"/>
                      <a:pt x="2248" y="23"/>
                    </a:cubicBezTo>
                    <a:cubicBezTo>
                      <a:pt x="2144" y="8"/>
                      <a:pt x="2038" y="1"/>
                      <a:pt x="19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2"/>
          <p:cNvSpPr/>
          <p:nvPr/>
        </p:nvSpPr>
        <p:spPr>
          <a:xfrm rot="-5400000">
            <a:off x="-2341072" y="2332791"/>
            <a:ext cx="5159931" cy="477787"/>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703125" y="4599424"/>
            <a:ext cx="1331301" cy="548686"/>
          </a:xfrm>
          <a:custGeom>
            <a:avLst/>
            <a:gdLst/>
            <a:ahLst/>
            <a:cxnLst/>
            <a:rect l="l" t="t" r="r" b="b"/>
            <a:pathLst>
              <a:path w="68668" h="28301" extrusionOk="0">
                <a:moveTo>
                  <a:pt x="51978" y="1"/>
                </a:moveTo>
                <a:lnTo>
                  <a:pt x="51396" y="19"/>
                </a:lnTo>
                <a:lnTo>
                  <a:pt x="50813" y="73"/>
                </a:lnTo>
                <a:lnTo>
                  <a:pt x="50213" y="128"/>
                </a:lnTo>
                <a:lnTo>
                  <a:pt x="49630" y="219"/>
                </a:lnTo>
                <a:lnTo>
                  <a:pt x="49048" y="328"/>
                </a:lnTo>
                <a:lnTo>
                  <a:pt x="48466" y="456"/>
                </a:lnTo>
                <a:lnTo>
                  <a:pt x="47883" y="601"/>
                </a:lnTo>
                <a:lnTo>
                  <a:pt x="47319" y="765"/>
                </a:lnTo>
                <a:lnTo>
                  <a:pt x="46773" y="947"/>
                </a:lnTo>
                <a:lnTo>
                  <a:pt x="46227" y="1129"/>
                </a:lnTo>
                <a:lnTo>
                  <a:pt x="45699" y="1329"/>
                </a:lnTo>
                <a:lnTo>
                  <a:pt x="45190" y="1548"/>
                </a:lnTo>
                <a:lnTo>
                  <a:pt x="44698" y="1766"/>
                </a:lnTo>
                <a:lnTo>
                  <a:pt x="44225" y="2003"/>
                </a:lnTo>
                <a:lnTo>
                  <a:pt x="43770" y="2257"/>
                </a:lnTo>
                <a:lnTo>
                  <a:pt x="43352" y="2494"/>
                </a:lnTo>
                <a:lnTo>
                  <a:pt x="42915" y="2803"/>
                </a:lnTo>
                <a:lnTo>
                  <a:pt x="42496" y="3113"/>
                </a:lnTo>
                <a:lnTo>
                  <a:pt x="42078" y="3440"/>
                </a:lnTo>
                <a:lnTo>
                  <a:pt x="41677" y="3786"/>
                </a:lnTo>
                <a:lnTo>
                  <a:pt x="41277" y="4132"/>
                </a:lnTo>
                <a:lnTo>
                  <a:pt x="40876" y="4496"/>
                </a:lnTo>
                <a:lnTo>
                  <a:pt x="40112" y="5260"/>
                </a:lnTo>
                <a:lnTo>
                  <a:pt x="39329" y="6025"/>
                </a:lnTo>
                <a:lnTo>
                  <a:pt x="38565" y="6825"/>
                </a:lnTo>
                <a:lnTo>
                  <a:pt x="37801" y="7608"/>
                </a:lnTo>
                <a:lnTo>
                  <a:pt x="37036" y="8391"/>
                </a:lnTo>
                <a:lnTo>
                  <a:pt x="36236" y="9137"/>
                </a:lnTo>
                <a:lnTo>
                  <a:pt x="35835" y="9501"/>
                </a:lnTo>
                <a:lnTo>
                  <a:pt x="35417" y="9847"/>
                </a:lnTo>
                <a:lnTo>
                  <a:pt x="34998" y="10192"/>
                </a:lnTo>
                <a:lnTo>
                  <a:pt x="34579" y="10520"/>
                </a:lnTo>
                <a:lnTo>
                  <a:pt x="34143" y="10829"/>
                </a:lnTo>
                <a:lnTo>
                  <a:pt x="33706" y="11121"/>
                </a:lnTo>
                <a:lnTo>
                  <a:pt x="33251" y="11394"/>
                </a:lnTo>
                <a:lnTo>
                  <a:pt x="32778" y="11648"/>
                </a:lnTo>
                <a:lnTo>
                  <a:pt x="32304" y="11885"/>
                </a:lnTo>
                <a:lnTo>
                  <a:pt x="31813" y="12103"/>
                </a:lnTo>
                <a:lnTo>
                  <a:pt x="31303" y="12285"/>
                </a:lnTo>
                <a:lnTo>
                  <a:pt x="30794" y="12449"/>
                </a:lnTo>
                <a:lnTo>
                  <a:pt x="30248" y="12577"/>
                </a:lnTo>
                <a:lnTo>
                  <a:pt x="29702" y="12686"/>
                </a:lnTo>
                <a:lnTo>
                  <a:pt x="29138" y="12759"/>
                </a:lnTo>
                <a:lnTo>
                  <a:pt x="28574" y="12795"/>
                </a:lnTo>
                <a:lnTo>
                  <a:pt x="28028" y="12795"/>
                </a:lnTo>
                <a:lnTo>
                  <a:pt x="27482" y="12777"/>
                </a:lnTo>
                <a:lnTo>
                  <a:pt x="26954" y="12722"/>
                </a:lnTo>
                <a:lnTo>
                  <a:pt x="26426" y="12649"/>
                </a:lnTo>
                <a:lnTo>
                  <a:pt x="25916" y="12558"/>
                </a:lnTo>
                <a:lnTo>
                  <a:pt x="25407" y="12431"/>
                </a:lnTo>
                <a:lnTo>
                  <a:pt x="24915" y="12285"/>
                </a:lnTo>
                <a:lnTo>
                  <a:pt x="24424" y="12122"/>
                </a:lnTo>
                <a:lnTo>
                  <a:pt x="23933" y="11921"/>
                </a:lnTo>
                <a:lnTo>
                  <a:pt x="23441" y="11721"/>
                </a:lnTo>
                <a:lnTo>
                  <a:pt x="22968" y="11503"/>
                </a:lnTo>
                <a:lnTo>
                  <a:pt x="22495" y="11284"/>
                </a:lnTo>
                <a:lnTo>
                  <a:pt x="22022" y="11030"/>
                </a:lnTo>
                <a:lnTo>
                  <a:pt x="21567" y="10793"/>
                </a:lnTo>
                <a:lnTo>
                  <a:pt x="20639" y="10265"/>
                </a:lnTo>
                <a:lnTo>
                  <a:pt x="19729" y="9701"/>
                </a:lnTo>
                <a:lnTo>
                  <a:pt x="17909" y="8609"/>
                </a:lnTo>
                <a:lnTo>
                  <a:pt x="16980" y="8063"/>
                </a:lnTo>
                <a:lnTo>
                  <a:pt x="16052" y="7572"/>
                </a:lnTo>
                <a:lnTo>
                  <a:pt x="15579" y="7335"/>
                </a:lnTo>
                <a:lnTo>
                  <a:pt x="15106" y="7117"/>
                </a:lnTo>
                <a:lnTo>
                  <a:pt x="14633" y="6916"/>
                </a:lnTo>
                <a:lnTo>
                  <a:pt x="14141" y="6735"/>
                </a:lnTo>
                <a:lnTo>
                  <a:pt x="13577" y="6553"/>
                </a:lnTo>
                <a:lnTo>
                  <a:pt x="13031" y="6407"/>
                </a:lnTo>
                <a:lnTo>
                  <a:pt x="12485" y="6316"/>
                </a:lnTo>
                <a:lnTo>
                  <a:pt x="11976" y="6243"/>
                </a:lnTo>
                <a:lnTo>
                  <a:pt x="11466" y="6207"/>
                </a:lnTo>
                <a:lnTo>
                  <a:pt x="10993" y="6207"/>
                </a:lnTo>
                <a:lnTo>
                  <a:pt x="10520" y="6243"/>
                </a:lnTo>
                <a:lnTo>
                  <a:pt x="10046" y="6316"/>
                </a:lnTo>
                <a:lnTo>
                  <a:pt x="9610" y="6407"/>
                </a:lnTo>
                <a:lnTo>
                  <a:pt x="9173" y="6534"/>
                </a:lnTo>
                <a:lnTo>
                  <a:pt x="8754" y="6680"/>
                </a:lnTo>
                <a:lnTo>
                  <a:pt x="8336" y="6844"/>
                </a:lnTo>
                <a:lnTo>
                  <a:pt x="7935" y="7044"/>
                </a:lnTo>
                <a:lnTo>
                  <a:pt x="7535" y="7262"/>
                </a:lnTo>
                <a:lnTo>
                  <a:pt x="7153" y="7499"/>
                </a:lnTo>
                <a:lnTo>
                  <a:pt x="6770" y="7754"/>
                </a:lnTo>
                <a:lnTo>
                  <a:pt x="6407" y="8027"/>
                </a:lnTo>
                <a:lnTo>
                  <a:pt x="6043" y="8318"/>
                </a:lnTo>
                <a:lnTo>
                  <a:pt x="5679" y="8627"/>
                </a:lnTo>
                <a:lnTo>
                  <a:pt x="5333" y="8955"/>
                </a:lnTo>
                <a:lnTo>
                  <a:pt x="4641" y="9610"/>
                </a:lnTo>
                <a:lnTo>
                  <a:pt x="3968" y="10320"/>
                </a:lnTo>
                <a:lnTo>
                  <a:pt x="3294" y="11048"/>
                </a:lnTo>
                <a:lnTo>
                  <a:pt x="2621" y="11794"/>
                </a:lnTo>
                <a:lnTo>
                  <a:pt x="1948" y="12522"/>
                </a:lnTo>
                <a:lnTo>
                  <a:pt x="1274" y="13250"/>
                </a:lnTo>
                <a:lnTo>
                  <a:pt x="1201" y="13687"/>
                </a:lnTo>
                <a:lnTo>
                  <a:pt x="1092" y="14087"/>
                </a:lnTo>
                <a:lnTo>
                  <a:pt x="983" y="14488"/>
                </a:lnTo>
                <a:lnTo>
                  <a:pt x="874" y="14888"/>
                </a:lnTo>
                <a:lnTo>
                  <a:pt x="601" y="15689"/>
                </a:lnTo>
                <a:lnTo>
                  <a:pt x="310" y="16526"/>
                </a:lnTo>
                <a:lnTo>
                  <a:pt x="182" y="17254"/>
                </a:lnTo>
                <a:lnTo>
                  <a:pt x="73" y="17982"/>
                </a:lnTo>
                <a:lnTo>
                  <a:pt x="18" y="18710"/>
                </a:lnTo>
                <a:lnTo>
                  <a:pt x="0" y="19456"/>
                </a:lnTo>
                <a:lnTo>
                  <a:pt x="18" y="20202"/>
                </a:lnTo>
                <a:lnTo>
                  <a:pt x="73" y="20948"/>
                </a:lnTo>
                <a:lnTo>
                  <a:pt x="146" y="21695"/>
                </a:lnTo>
                <a:lnTo>
                  <a:pt x="273" y="22441"/>
                </a:lnTo>
                <a:lnTo>
                  <a:pt x="401" y="23187"/>
                </a:lnTo>
                <a:lnTo>
                  <a:pt x="583" y="23915"/>
                </a:lnTo>
                <a:lnTo>
                  <a:pt x="765" y="24661"/>
                </a:lnTo>
                <a:lnTo>
                  <a:pt x="983" y="25407"/>
                </a:lnTo>
                <a:lnTo>
                  <a:pt x="1238" y="26135"/>
                </a:lnTo>
                <a:lnTo>
                  <a:pt x="1493" y="26863"/>
                </a:lnTo>
                <a:lnTo>
                  <a:pt x="1784" y="27591"/>
                </a:lnTo>
                <a:lnTo>
                  <a:pt x="2075" y="28301"/>
                </a:lnTo>
                <a:lnTo>
                  <a:pt x="68667" y="28301"/>
                </a:lnTo>
                <a:lnTo>
                  <a:pt x="68594" y="27882"/>
                </a:lnTo>
                <a:lnTo>
                  <a:pt x="68503" y="27464"/>
                </a:lnTo>
                <a:lnTo>
                  <a:pt x="68430" y="27245"/>
                </a:lnTo>
                <a:lnTo>
                  <a:pt x="68339" y="27027"/>
                </a:lnTo>
                <a:lnTo>
                  <a:pt x="68248" y="26809"/>
                </a:lnTo>
                <a:lnTo>
                  <a:pt x="68139" y="26608"/>
                </a:lnTo>
                <a:lnTo>
                  <a:pt x="68012" y="26408"/>
                </a:lnTo>
                <a:lnTo>
                  <a:pt x="67884" y="26226"/>
                </a:lnTo>
                <a:lnTo>
                  <a:pt x="67757" y="26044"/>
                </a:lnTo>
                <a:lnTo>
                  <a:pt x="67611" y="25862"/>
                </a:lnTo>
                <a:lnTo>
                  <a:pt x="67302" y="25535"/>
                </a:lnTo>
                <a:lnTo>
                  <a:pt x="66956" y="25243"/>
                </a:lnTo>
                <a:lnTo>
                  <a:pt x="66611" y="24970"/>
                </a:lnTo>
                <a:lnTo>
                  <a:pt x="66228" y="24716"/>
                </a:lnTo>
                <a:lnTo>
                  <a:pt x="65828" y="24479"/>
                </a:lnTo>
                <a:lnTo>
                  <a:pt x="65428" y="24261"/>
                </a:lnTo>
                <a:lnTo>
                  <a:pt x="65009" y="24061"/>
                </a:lnTo>
                <a:lnTo>
                  <a:pt x="64590" y="23879"/>
                </a:lnTo>
                <a:lnTo>
                  <a:pt x="63753" y="23551"/>
                </a:lnTo>
                <a:lnTo>
                  <a:pt x="62934" y="23242"/>
                </a:lnTo>
                <a:lnTo>
                  <a:pt x="62607" y="23114"/>
                </a:lnTo>
                <a:lnTo>
                  <a:pt x="62243" y="22969"/>
                </a:lnTo>
                <a:lnTo>
                  <a:pt x="61478" y="22714"/>
                </a:lnTo>
                <a:lnTo>
                  <a:pt x="60677" y="22441"/>
                </a:lnTo>
                <a:lnTo>
                  <a:pt x="60277" y="22277"/>
                </a:lnTo>
                <a:lnTo>
                  <a:pt x="59895" y="22113"/>
                </a:lnTo>
                <a:lnTo>
                  <a:pt x="59513" y="21931"/>
                </a:lnTo>
                <a:lnTo>
                  <a:pt x="59149" y="21749"/>
                </a:lnTo>
                <a:lnTo>
                  <a:pt x="58803" y="21513"/>
                </a:lnTo>
                <a:lnTo>
                  <a:pt x="58475" y="21276"/>
                </a:lnTo>
                <a:lnTo>
                  <a:pt x="58330" y="21149"/>
                </a:lnTo>
                <a:lnTo>
                  <a:pt x="58184" y="21003"/>
                </a:lnTo>
                <a:lnTo>
                  <a:pt x="58057" y="20857"/>
                </a:lnTo>
                <a:lnTo>
                  <a:pt x="57929" y="20694"/>
                </a:lnTo>
                <a:lnTo>
                  <a:pt x="57820" y="20530"/>
                </a:lnTo>
                <a:lnTo>
                  <a:pt x="57729" y="20366"/>
                </a:lnTo>
                <a:lnTo>
                  <a:pt x="57638" y="20166"/>
                </a:lnTo>
                <a:lnTo>
                  <a:pt x="57565" y="19984"/>
                </a:lnTo>
                <a:lnTo>
                  <a:pt x="57493" y="19765"/>
                </a:lnTo>
                <a:lnTo>
                  <a:pt x="57438" y="19547"/>
                </a:lnTo>
                <a:lnTo>
                  <a:pt x="57402" y="19310"/>
                </a:lnTo>
                <a:lnTo>
                  <a:pt x="57365" y="19092"/>
                </a:lnTo>
                <a:lnTo>
                  <a:pt x="57347" y="18855"/>
                </a:lnTo>
                <a:lnTo>
                  <a:pt x="57347" y="18637"/>
                </a:lnTo>
                <a:lnTo>
                  <a:pt x="57365" y="18164"/>
                </a:lnTo>
                <a:lnTo>
                  <a:pt x="57420" y="17691"/>
                </a:lnTo>
                <a:lnTo>
                  <a:pt x="57511" y="17217"/>
                </a:lnTo>
                <a:lnTo>
                  <a:pt x="57620" y="16744"/>
                </a:lnTo>
                <a:lnTo>
                  <a:pt x="57747" y="16253"/>
                </a:lnTo>
                <a:lnTo>
                  <a:pt x="57893" y="15780"/>
                </a:lnTo>
                <a:lnTo>
                  <a:pt x="58075" y="15307"/>
                </a:lnTo>
                <a:lnTo>
                  <a:pt x="58421" y="14397"/>
                </a:lnTo>
                <a:lnTo>
                  <a:pt x="58785" y="13505"/>
                </a:lnTo>
                <a:lnTo>
                  <a:pt x="59094" y="12686"/>
                </a:lnTo>
                <a:lnTo>
                  <a:pt x="59385" y="11648"/>
                </a:lnTo>
                <a:lnTo>
                  <a:pt x="59676" y="10575"/>
                </a:lnTo>
                <a:lnTo>
                  <a:pt x="59786" y="10029"/>
                </a:lnTo>
                <a:lnTo>
                  <a:pt x="59913" y="9464"/>
                </a:lnTo>
                <a:lnTo>
                  <a:pt x="60004" y="8900"/>
                </a:lnTo>
                <a:lnTo>
                  <a:pt x="60077" y="8336"/>
                </a:lnTo>
                <a:lnTo>
                  <a:pt x="60131" y="7772"/>
                </a:lnTo>
                <a:lnTo>
                  <a:pt x="60150" y="7189"/>
                </a:lnTo>
                <a:lnTo>
                  <a:pt x="60131" y="6625"/>
                </a:lnTo>
                <a:lnTo>
                  <a:pt x="60095" y="6061"/>
                </a:lnTo>
                <a:lnTo>
                  <a:pt x="60004" y="5497"/>
                </a:lnTo>
                <a:lnTo>
                  <a:pt x="59949" y="5224"/>
                </a:lnTo>
                <a:lnTo>
                  <a:pt x="59877" y="4951"/>
                </a:lnTo>
                <a:lnTo>
                  <a:pt x="59804" y="4660"/>
                </a:lnTo>
                <a:lnTo>
                  <a:pt x="59713" y="4387"/>
                </a:lnTo>
                <a:lnTo>
                  <a:pt x="59604" y="4114"/>
                </a:lnTo>
                <a:lnTo>
                  <a:pt x="59476" y="3841"/>
                </a:lnTo>
                <a:lnTo>
                  <a:pt x="59331" y="3586"/>
                </a:lnTo>
                <a:lnTo>
                  <a:pt x="59185" y="3331"/>
                </a:lnTo>
                <a:lnTo>
                  <a:pt x="59040" y="3076"/>
                </a:lnTo>
                <a:lnTo>
                  <a:pt x="58876" y="2858"/>
                </a:lnTo>
                <a:lnTo>
                  <a:pt x="58694" y="2621"/>
                </a:lnTo>
                <a:lnTo>
                  <a:pt x="58512" y="2421"/>
                </a:lnTo>
                <a:lnTo>
                  <a:pt x="58330" y="2221"/>
                </a:lnTo>
                <a:lnTo>
                  <a:pt x="58148" y="2021"/>
                </a:lnTo>
                <a:lnTo>
                  <a:pt x="57948" y="1839"/>
                </a:lnTo>
                <a:lnTo>
                  <a:pt x="57729" y="1675"/>
                </a:lnTo>
                <a:lnTo>
                  <a:pt x="57511" y="1511"/>
                </a:lnTo>
                <a:lnTo>
                  <a:pt x="57292" y="1347"/>
                </a:lnTo>
                <a:lnTo>
                  <a:pt x="56837" y="1074"/>
                </a:lnTo>
                <a:lnTo>
                  <a:pt x="56364" y="820"/>
                </a:lnTo>
                <a:lnTo>
                  <a:pt x="55873" y="619"/>
                </a:lnTo>
                <a:lnTo>
                  <a:pt x="55345" y="437"/>
                </a:lnTo>
                <a:lnTo>
                  <a:pt x="54817" y="292"/>
                </a:lnTo>
                <a:lnTo>
                  <a:pt x="54271" y="183"/>
                </a:lnTo>
                <a:lnTo>
                  <a:pt x="53707" y="92"/>
                </a:lnTo>
                <a:lnTo>
                  <a:pt x="53143" y="37"/>
                </a:lnTo>
                <a:lnTo>
                  <a:pt x="52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1080799" y="62199"/>
            <a:ext cx="657425" cy="548700"/>
            <a:chOff x="1350550" y="462875"/>
            <a:chExt cx="968225" cy="808100"/>
          </a:xfrm>
        </p:grpSpPr>
        <p:sp>
          <p:nvSpPr>
            <p:cNvPr id="29" name="Google Shape;29;p2"/>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flipH="1">
            <a:off x="6096337" y="105999"/>
            <a:ext cx="657425" cy="548700"/>
            <a:chOff x="1350550" y="462875"/>
            <a:chExt cx="968225" cy="808100"/>
          </a:xfrm>
        </p:grpSpPr>
        <p:sp>
          <p:nvSpPr>
            <p:cNvPr id="37" name="Google Shape;37;p2"/>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3155263" y="-14187"/>
            <a:ext cx="1377080" cy="789067"/>
          </a:xfrm>
          <a:custGeom>
            <a:avLst/>
            <a:gdLst/>
            <a:ahLst/>
            <a:cxnLst/>
            <a:rect l="l" t="t" r="r" b="b"/>
            <a:pathLst>
              <a:path w="48630" h="27865" extrusionOk="0">
                <a:moveTo>
                  <a:pt x="255" y="1"/>
                </a:moveTo>
                <a:lnTo>
                  <a:pt x="146" y="347"/>
                </a:lnTo>
                <a:lnTo>
                  <a:pt x="73" y="729"/>
                </a:lnTo>
                <a:lnTo>
                  <a:pt x="36" y="1093"/>
                </a:lnTo>
                <a:lnTo>
                  <a:pt x="0" y="1475"/>
                </a:lnTo>
                <a:lnTo>
                  <a:pt x="0" y="1876"/>
                </a:lnTo>
                <a:lnTo>
                  <a:pt x="18" y="2276"/>
                </a:lnTo>
                <a:lnTo>
                  <a:pt x="73" y="2676"/>
                </a:lnTo>
                <a:lnTo>
                  <a:pt x="146" y="3095"/>
                </a:lnTo>
                <a:lnTo>
                  <a:pt x="218" y="3441"/>
                </a:lnTo>
                <a:lnTo>
                  <a:pt x="309" y="3786"/>
                </a:lnTo>
                <a:lnTo>
                  <a:pt x="419" y="4132"/>
                </a:lnTo>
                <a:lnTo>
                  <a:pt x="528" y="4478"/>
                </a:lnTo>
                <a:lnTo>
                  <a:pt x="801" y="5151"/>
                </a:lnTo>
                <a:lnTo>
                  <a:pt x="1092" y="5825"/>
                </a:lnTo>
                <a:lnTo>
                  <a:pt x="1438" y="6462"/>
                </a:lnTo>
                <a:lnTo>
                  <a:pt x="1802" y="7117"/>
                </a:lnTo>
                <a:lnTo>
                  <a:pt x="2184" y="7736"/>
                </a:lnTo>
                <a:lnTo>
                  <a:pt x="2584" y="8373"/>
                </a:lnTo>
                <a:lnTo>
                  <a:pt x="3021" y="8992"/>
                </a:lnTo>
                <a:lnTo>
                  <a:pt x="3458" y="9610"/>
                </a:lnTo>
                <a:lnTo>
                  <a:pt x="4350" y="10812"/>
                </a:lnTo>
                <a:lnTo>
                  <a:pt x="5242" y="12013"/>
                </a:lnTo>
                <a:lnTo>
                  <a:pt x="5660" y="12613"/>
                </a:lnTo>
                <a:lnTo>
                  <a:pt x="6079" y="13196"/>
                </a:lnTo>
                <a:lnTo>
                  <a:pt x="6424" y="13723"/>
                </a:lnTo>
                <a:lnTo>
                  <a:pt x="6770" y="14269"/>
                </a:lnTo>
                <a:lnTo>
                  <a:pt x="7080" y="14834"/>
                </a:lnTo>
                <a:lnTo>
                  <a:pt x="7407" y="15416"/>
                </a:lnTo>
                <a:lnTo>
                  <a:pt x="8008" y="16599"/>
                </a:lnTo>
                <a:lnTo>
                  <a:pt x="8608" y="17800"/>
                </a:lnTo>
                <a:lnTo>
                  <a:pt x="9209" y="19020"/>
                </a:lnTo>
                <a:lnTo>
                  <a:pt x="9810" y="20221"/>
                </a:lnTo>
                <a:lnTo>
                  <a:pt x="10137" y="20821"/>
                </a:lnTo>
                <a:lnTo>
                  <a:pt x="10447" y="21404"/>
                </a:lnTo>
                <a:lnTo>
                  <a:pt x="10792" y="21968"/>
                </a:lnTo>
                <a:lnTo>
                  <a:pt x="11138" y="22532"/>
                </a:lnTo>
                <a:lnTo>
                  <a:pt x="11502" y="23078"/>
                </a:lnTo>
                <a:lnTo>
                  <a:pt x="11866" y="23606"/>
                </a:lnTo>
                <a:lnTo>
                  <a:pt x="12267" y="24115"/>
                </a:lnTo>
                <a:lnTo>
                  <a:pt x="12685" y="24589"/>
                </a:lnTo>
                <a:lnTo>
                  <a:pt x="13104" y="25062"/>
                </a:lnTo>
                <a:lnTo>
                  <a:pt x="13559" y="25480"/>
                </a:lnTo>
                <a:lnTo>
                  <a:pt x="14050" y="25899"/>
                </a:lnTo>
                <a:lnTo>
                  <a:pt x="14560" y="26263"/>
                </a:lnTo>
                <a:lnTo>
                  <a:pt x="14814" y="26445"/>
                </a:lnTo>
                <a:lnTo>
                  <a:pt x="15087" y="26609"/>
                </a:lnTo>
                <a:lnTo>
                  <a:pt x="15360" y="26754"/>
                </a:lnTo>
                <a:lnTo>
                  <a:pt x="15652" y="26900"/>
                </a:lnTo>
                <a:lnTo>
                  <a:pt x="15943" y="27046"/>
                </a:lnTo>
                <a:lnTo>
                  <a:pt x="16252" y="27173"/>
                </a:lnTo>
                <a:lnTo>
                  <a:pt x="16562" y="27300"/>
                </a:lnTo>
                <a:lnTo>
                  <a:pt x="16871" y="27391"/>
                </a:lnTo>
                <a:lnTo>
                  <a:pt x="17199" y="27501"/>
                </a:lnTo>
                <a:lnTo>
                  <a:pt x="17544" y="27592"/>
                </a:lnTo>
                <a:lnTo>
                  <a:pt x="17890" y="27664"/>
                </a:lnTo>
                <a:lnTo>
                  <a:pt x="18236" y="27719"/>
                </a:lnTo>
                <a:lnTo>
                  <a:pt x="18600" y="27774"/>
                </a:lnTo>
                <a:lnTo>
                  <a:pt x="18982" y="27810"/>
                </a:lnTo>
                <a:lnTo>
                  <a:pt x="19364" y="27846"/>
                </a:lnTo>
                <a:lnTo>
                  <a:pt x="19747" y="27865"/>
                </a:lnTo>
                <a:lnTo>
                  <a:pt x="20565" y="27865"/>
                </a:lnTo>
                <a:lnTo>
                  <a:pt x="20948" y="27828"/>
                </a:lnTo>
                <a:lnTo>
                  <a:pt x="21330" y="27792"/>
                </a:lnTo>
                <a:lnTo>
                  <a:pt x="21712" y="27737"/>
                </a:lnTo>
                <a:lnTo>
                  <a:pt x="22076" y="27646"/>
                </a:lnTo>
                <a:lnTo>
                  <a:pt x="22440" y="27555"/>
                </a:lnTo>
                <a:lnTo>
                  <a:pt x="22804" y="27464"/>
                </a:lnTo>
                <a:lnTo>
                  <a:pt x="23150" y="27337"/>
                </a:lnTo>
                <a:lnTo>
                  <a:pt x="23496" y="27209"/>
                </a:lnTo>
                <a:lnTo>
                  <a:pt x="23841" y="27046"/>
                </a:lnTo>
                <a:lnTo>
                  <a:pt x="24169" y="26882"/>
                </a:lnTo>
                <a:lnTo>
                  <a:pt x="24497" y="26718"/>
                </a:lnTo>
                <a:lnTo>
                  <a:pt x="24806" y="26536"/>
                </a:lnTo>
                <a:lnTo>
                  <a:pt x="25115" y="26336"/>
                </a:lnTo>
                <a:lnTo>
                  <a:pt x="25425" y="26117"/>
                </a:lnTo>
                <a:lnTo>
                  <a:pt x="25716" y="25899"/>
                </a:lnTo>
                <a:lnTo>
                  <a:pt x="26007" y="25681"/>
                </a:lnTo>
                <a:lnTo>
                  <a:pt x="26298" y="25444"/>
                </a:lnTo>
                <a:lnTo>
                  <a:pt x="26590" y="25189"/>
                </a:lnTo>
                <a:lnTo>
                  <a:pt x="27117" y="24680"/>
                </a:lnTo>
                <a:lnTo>
                  <a:pt x="27645" y="24134"/>
                </a:lnTo>
                <a:lnTo>
                  <a:pt x="28136" y="23551"/>
                </a:lnTo>
                <a:lnTo>
                  <a:pt x="28591" y="22951"/>
                </a:lnTo>
                <a:lnTo>
                  <a:pt x="29046" y="22350"/>
                </a:lnTo>
                <a:lnTo>
                  <a:pt x="29465" y="21713"/>
                </a:lnTo>
                <a:lnTo>
                  <a:pt x="30175" y="20548"/>
                </a:lnTo>
                <a:lnTo>
                  <a:pt x="30866" y="19402"/>
                </a:lnTo>
                <a:lnTo>
                  <a:pt x="31230" y="18838"/>
                </a:lnTo>
                <a:lnTo>
                  <a:pt x="31576" y="18292"/>
                </a:lnTo>
                <a:lnTo>
                  <a:pt x="31940" y="17764"/>
                </a:lnTo>
                <a:lnTo>
                  <a:pt x="32304" y="17254"/>
                </a:lnTo>
                <a:lnTo>
                  <a:pt x="32705" y="16763"/>
                </a:lnTo>
                <a:lnTo>
                  <a:pt x="33105" y="16290"/>
                </a:lnTo>
                <a:lnTo>
                  <a:pt x="33542" y="15853"/>
                </a:lnTo>
                <a:lnTo>
                  <a:pt x="33997" y="15416"/>
                </a:lnTo>
                <a:lnTo>
                  <a:pt x="34488" y="15016"/>
                </a:lnTo>
                <a:lnTo>
                  <a:pt x="34761" y="14834"/>
                </a:lnTo>
                <a:lnTo>
                  <a:pt x="35016" y="14652"/>
                </a:lnTo>
                <a:lnTo>
                  <a:pt x="35307" y="14470"/>
                </a:lnTo>
                <a:lnTo>
                  <a:pt x="35580" y="14306"/>
                </a:lnTo>
                <a:lnTo>
                  <a:pt x="35889" y="14142"/>
                </a:lnTo>
                <a:lnTo>
                  <a:pt x="36199" y="13996"/>
                </a:lnTo>
                <a:lnTo>
                  <a:pt x="36836" y="13742"/>
                </a:lnTo>
                <a:lnTo>
                  <a:pt x="37473" y="13505"/>
                </a:lnTo>
                <a:lnTo>
                  <a:pt x="38765" y="13050"/>
                </a:lnTo>
                <a:lnTo>
                  <a:pt x="40075" y="12613"/>
                </a:lnTo>
                <a:lnTo>
                  <a:pt x="40712" y="12377"/>
                </a:lnTo>
                <a:lnTo>
                  <a:pt x="41349" y="12140"/>
                </a:lnTo>
                <a:lnTo>
                  <a:pt x="41968" y="11867"/>
                </a:lnTo>
                <a:lnTo>
                  <a:pt x="42587" y="11594"/>
                </a:lnTo>
                <a:lnTo>
                  <a:pt x="43187" y="11285"/>
                </a:lnTo>
                <a:lnTo>
                  <a:pt x="43770" y="10957"/>
                </a:lnTo>
                <a:lnTo>
                  <a:pt x="44334" y="10593"/>
                </a:lnTo>
                <a:lnTo>
                  <a:pt x="44607" y="10393"/>
                </a:lnTo>
                <a:lnTo>
                  <a:pt x="44880" y="10175"/>
                </a:lnTo>
                <a:lnTo>
                  <a:pt x="45153" y="9956"/>
                </a:lnTo>
                <a:lnTo>
                  <a:pt x="45408" y="9738"/>
                </a:lnTo>
                <a:lnTo>
                  <a:pt x="45663" y="9483"/>
                </a:lnTo>
                <a:lnTo>
                  <a:pt x="45899" y="9228"/>
                </a:lnTo>
                <a:lnTo>
                  <a:pt x="46118" y="9010"/>
                </a:lnTo>
                <a:lnTo>
                  <a:pt x="46318" y="8791"/>
                </a:lnTo>
                <a:lnTo>
                  <a:pt x="46518" y="8555"/>
                </a:lnTo>
                <a:lnTo>
                  <a:pt x="46700" y="8300"/>
                </a:lnTo>
                <a:lnTo>
                  <a:pt x="46882" y="8063"/>
                </a:lnTo>
                <a:lnTo>
                  <a:pt x="47046" y="7809"/>
                </a:lnTo>
                <a:lnTo>
                  <a:pt x="47355" y="7281"/>
                </a:lnTo>
                <a:lnTo>
                  <a:pt x="47610" y="6735"/>
                </a:lnTo>
                <a:lnTo>
                  <a:pt x="47847" y="6171"/>
                </a:lnTo>
                <a:lnTo>
                  <a:pt x="48065" y="5588"/>
                </a:lnTo>
                <a:lnTo>
                  <a:pt x="48229" y="4988"/>
                </a:lnTo>
                <a:lnTo>
                  <a:pt x="48374" y="4387"/>
                </a:lnTo>
                <a:lnTo>
                  <a:pt x="48484" y="3768"/>
                </a:lnTo>
                <a:lnTo>
                  <a:pt x="48556" y="3150"/>
                </a:lnTo>
                <a:lnTo>
                  <a:pt x="48611" y="2513"/>
                </a:lnTo>
                <a:lnTo>
                  <a:pt x="48629" y="1876"/>
                </a:lnTo>
                <a:lnTo>
                  <a:pt x="48629" y="1257"/>
                </a:lnTo>
                <a:lnTo>
                  <a:pt x="48611" y="620"/>
                </a:lnTo>
                <a:lnTo>
                  <a:pt x="48556"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39"/>
        <p:cNvGrpSpPr/>
        <p:nvPr/>
      </p:nvGrpSpPr>
      <p:grpSpPr>
        <a:xfrm>
          <a:off x="0" y="0"/>
          <a:ext cx="0" cy="0"/>
          <a:chOff x="0" y="0"/>
          <a:chExt cx="0" cy="0"/>
        </a:xfrm>
      </p:grpSpPr>
      <p:sp>
        <p:nvSpPr>
          <p:cNvPr id="340" name="Google Shape;340;p19"/>
          <p:cNvSpPr txBox="1">
            <a:spLocks noGrp="1"/>
          </p:cNvSpPr>
          <p:nvPr>
            <p:ph type="title"/>
          </p:nvPr>
        </p:nvSpPr>
        <p:spPr>
          <a:xfrm>
            <a:off x="1336675" y="2616831"/>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1" name="Google Shape;341;p19"/>
          <p:cNvSpPr txBox="1">
            <a:spLocks noGrp="1"/>
          </p:cNvSpPr>
          <p:nvPr>
            <p:ph type="title" idx="2"/>
          </p:nvPr>
        </p:nvSpPr>
        <p:spPr>
          <a:xfrm>
            <a:off x="5064725" y="2616831"/>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2" name="Google Shape;342;p19"/>
          <p:cNvSpPr txBox="1">
            <a:spLocks noGrp="1"/>
          </p:cNvSpPr>
          <p:nvPr>
            <p:ph type="subTitle" idx="1"/>
          </p:nvPr>
        </p:nvSpPr>
        <p:spPr>
          <a:xfrm>
            <a:off x="5183225" y="2975094"/>
            <a:ext cx="2505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3" name="Google Shape;343;p19"/>
          <p:cNvSpPr txBox="1">
            <a:spLocks noGrp="1"/>
          </p:cNvSpPr>
          <p:nvPr>
            <p:ph type="subTitle" idx="3"/>
          </p:nvPr>
        </p:nvSpPr>
        <p:spPr>
          <a:xfrm>
            <a:off x="1455175" y="2975094"/>
            <a:ext cx="2505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4" name="Google Shape;344;p19"/>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5" name="Google Shape;345;p19"/>
          <p:cNvSpPr/>
          <p:nvPr/>
        </p:nvSpPr>
        <p:spPr>
          <a:xfrm rot="-5400000">
            <a:off x="7737072" y="550266"/>
            <a:ext cx="1952637" cy="852081"/>
          </a:xfrm>
          <a:custGeom>
            <a:avLst/>
            <a:gdLst/>
            <a:ahLst/>
            <a:cxnLst/>
            <a:rect l="l" t="t" r="r" b="b"/>
            <a:pathLst>
              <a:path w="64958" h="28346" extrusionOk="0">
                <a:moveTo>
                  <a:pt x="25167" y="1"/>
                </a:moveTo>
                <a:lnTo>
                  <a:pt x="24770" y="37"/>
                </a:lnTo>
                <a:lnTo>
                  <a:pt x="24355" y="91"/>
                </a:lnTo>
                <a:lnTo>
                  <a:pt x="23958" y="181"/>
                </a:lnTo>
                <a:lnTo>
                  <a:pt x="23651" y="272"/>
                </a:lnTo>
                <a:lnTo>
                  <a:pt x="23380" y="380"/>
                </a:lnTo>
                <a:lnTo>
                  <a:pt x="23091" y="506"/>
                </a:lnTo>
                <a:lnTo>
                  <a:pt x="22838" y="651"/>
                </a:lnTo>
                <a:lnTo>
                  <a:pt x="22585" y="795"/>
                </a:lnTo>
                <a:lnTo>
                  <a:pt x="22333" y="958"/>
                </a:lnTo>
                <a:lnTo>
                  <a:pt x="22098" y="1138"/>
                </a:lnTo>
                <a:lnTo>
                  <a:pt x="21863" y="1319"/>
                </a:lnTo>
                <a:lnTo>
                  <a:pt x="21647" y="1535"/>
                </a:lnTo>
                <a:lnTo>
                  <a:pt x="21448" y="1734"/>
                </a:lnTo>
                <a:lnTo>
                  <a:pt x="21249" y="1969"/>
                </a:lnTo>
                <a:lnTo>
                  <a:pt x="21051" y="2203"/>
                </a:lnTo>
                <a:lnTo>
                  <a:pt x="20870" y="2438"/>
                </a:lnTo>
                <a:lnTo>
                  <a:pt x="20690" y="2691"/>
                </a:lnTo>
                <a:lnTo>
                  <a:pt x="20527" y="2944"/>
                </a:lnTo>
                <a:lnTo>
                  <a:pt x="20383" y="3214"/>
                </a:lnTo>
                <a:lnTo>
                  <a:pt x="20238" y="3485"/>
                </a:lnTo>
                <a:lnTo>
                  <a:pt x="20094" y="3774"/>
                </a:lnTo>
                <a:lnTo>
                  <a:pt x="19859" y="4352"/>
                </a:lnTo>
                <a:lnTo>
                  <a:pt x="19643" y="4948"/>
                </a:lnTo>
                <a:lnTo>
                  <a:pt x="19480" y="5561"/>
                </a:lnTo>
                <a:lnTo>
                  <a:pt x="19336" y="6175"/>
                </a:lnTo>
                <a:lnTo>
                  <a:pt x="19246" y="6807"/>
                </a:lnTo>
                <a:lnTo>
                  <a:pt x="19173" y="7421"/>
                </a:lnTo>
                <a:lnTo>
                  <a:pt x="19137" y="8053"/>
                </a:lnTo>
                <a:lnTo>
                  <a:pt x="19137" y="8667"/>
                </a:lnTo>
                <a:lnTo>
                  <a:pt x="19155" y="9281"/>
                </a:lnTo>
                <a:lnTo>
                  <a:pt x="19209" y="9894"/>
                </a:lnTo>
                <a:lnTo>
                  <a:pt x="19264" y="10508"/>
                </a:lnTo>
                <a:lnTo>
                  <a:pt x="19408" y="11736"/>
                </a:lnTo>
                <a:lnTo>
                  <a:pt x="19570" y="12963"/>
                </a:lnTo>
                <a:lnTo>
                  <a:pt x="19733" y="14191"/>
                </a:lnTo>
                <a:lnTo>
                  <a:pt x="19877" y="15419"/>
                </a:lnTo>
                <a:lnTo>
                  <a:pt x="19932" y="16033"/>
                </a:lnTo>
                <a:lnTo>
                  <a:pt x="19968" y="16646"/>
                </a:lnTo>
                <a:lnTo>
                  <a:pt x="19986" y="17260"/>
                </a:lnTo>
                <a:lnTo>
                  <a:pt x="19986" y="17874"/>
                </a:lnTo>
                <a:lnTo>
                  <a:pt x="19950" y="18506"/>
                </a:lnTo>
                <a:lnTo>
                  <a:pt x="19877" y="19120"/>
                </a:lnTo>
                <a:lnTo>
                  <a:pt x="19769" y="19752"/>
                </a:lnTo>
                <a:lnTo>
                  <a:pt x="19625" y="20366"/>
                </a:lnTo>
                <a:lnTo>
                  <a:pt x="19444" y="20979"/>
                </a:lnTo>
                <a:lnTo>
                  <a:pt x="19227" y="21575"/>
                </a:lnTo>
                <a:lnTo>
                  <a:pt x="18993" y="22153"/>
                </a:lnTo>
                <a:lnTo>
                  <a:pt x="18848" y="22424"/>
                </a:lnTo>
                <a:lnTo>
                  <a:pt x="18704" y="22694"/>
                </a:lnTo>
                <a:lnTo>
                  <a:pt x="18541" y="22965"/>
                </a:lnTo>
                <a:lnTo>
                  <a:pt x="18379" y="23218"/>
                </a:lnTo>
                <a:lnTo>
                  <a:pt x="18198" y="23471"/>
                </a:lnTo>
                <a:lnTo>
                  <a:pt x="18018" y="23705"/>
                </a:lnTo>
                <a:lnTo>
                  <a:pt x="17819" y="23940"/>
                </a:lnTo>
                <a:lnTo>
                  <a:pt x="17621" y="24157"/>
                </a:lnTo>
                <a:lnTo>
                  <a:pt x="17404" y="24373"/>
                </a:lnTo>
                <a:lnTo>
                  <a:pt x="17187" y="24572"/>
                </a:lnTo>
                <a:lnTo>
                  <a:pt x="16953" y="24753"/>
                </a:lnTo>
                <a:lnTo>
                  <a:pt x="16718" y="24933"/>
                </a:lnTo>
                <a:lnTo>
                  <a:pt x="16465" y="25096"/>
                </a:lnTo>
                <a:lnTo>
                  <a:pt x="16213" y="25240"/>
                </a:lnTo>
                <a:lnTo>
                  <a:pt x="15942" y="25366"/>
                </a:lnTo>
                <a:lnTo>
                  <a:pt x="15671" y="25493"/>
                </a:lnTo>
                <a:lnTo>
                  <a:pt x="15382" y="25583"/>
                </a:lnTo>
                <a:lnTo>
                  <a:pt x="15093" y="25673"/>
                </a:lnTo>
                <a:lnTo>
                  <a:pt x="14822" y="25746"/>
                </a:lnTo>
                <a:lnTo>
                  <a:pt x="14552" y="25782"/>
                </a:lnTo>
                <a:lnTo>
                  <a:pt x="14299" y="25818"/>
                </a:lnTo>
                <a:lnTo>
                  <a:pt x="14028" y="25836"/>
                </a:lnTo>
                <a:lnTo>
                  <a:pt x="13757" y="25854"/>
                </a:lnTo>
                <a:lnTo>
                  <a:pt x="13486" y="25854"/>
                </a:lnTo>
                <a:lnTo>
                  <a:pt x="13234" y="25836"/>
                </a:lnTo>
                <a:lnTo>
                  <a:pt x="12963" y="25800"/>
                </a:lnTo>
                <a:lnTo>
                  <a:pt x="12439" y="25728"/>
                </a:lnTo>
                <a:lnTo>
                  <a:pt x="11898" y="25601"/>
                </a:lnTo>
                <a:lnTo>
                  <a:pt x="11392" y="25439"/>
                </a:lnTo>
                <a:lnTo>
                  <a:pt x="10869" y="25240"/>
                </a:lnTo>
                <a:lnTo>
                  <a:pt x="10345" y="25023"/>
                </a:lnTo>
                <a:lnTo>
                  <a:pt x="9840" y="24789"/>
                </a:lnTo>
                <a:lnTo>
                  <a:pt x="9334" y="24536"/>
                </a:lnTo>
                <a:lnTo>
                  <a:pt x="8847" y="24247"/>
                </a:lnTo>
                <a:lnTo>
                  <a:pt x="8341" y="23958"/>
                </a:lnTo>
                <a:lnTo>
                  <a:pt x="7854" y="23669"/>
                </a:lnTo>
                <a:lnTo>
                  <a:pt x="6915" y="23074"/>
                </a:lnTo>
                <a:lnTo>
                  <a:pt x="6048" y="22550"/>
                </a:lnTo>
                <a:lnTo>
                  <a:pt x="5741" y="22388"/>
                </a:lnTo>
                <a:lnTo>
                  <a:pt x="5434" y="22243"/>
                </a:lnTo>
                <a:lnTo>
                  <a:pt x="5128" y="22135"/>
                </a:lnTo>
                <a:lnTo>
                  <a:pt x="4839" y="22063"/>
                </a:lnTo>
                <a:lnTo>
                  <a:pt x="4532" y="22008"/>
                </a:lnTo>
                <a:lnTo>
                  <a:pt x="4225" y="21990"/>
                </a:lnTo>
                <a:lnTo>
                  <a:pt x="3918" y="21972"/>
                </a:lnTo>
                <a:lnTo>
                  <a:pt x="3629" y="21990"/>
                </a:lnTo>
                <a:lnTo>
                  <a:pt x="3340" y="22045"/>
                </a:lnTo>
                <a:lnTo>
                  <a:pt x="3051" y="22099"/>
                </a:lnTo>
                <a:lnTo>
                  <a:pt x="2763" y="22189"/>
                </a:lnTo>
                <a:lnTo>
                  <a:pt x="2492" y="22297"/>
                </a:lnTo>
                <a:lnTo>
                  <a:pt x="2221" y="22406"/>
                </a:lnTo>
                <a:lnTo>
                  <a:pt x="1968" y="22550"/>
                </a:lnTo>
                <a:lnTo>
                  <a:pt x="1733" y="22713"/>
                </a:lnTo>
                <a:lnTo>
                  <a:pt x="1499" y="22893"/>
                </a:lnTo>
                <a:lnTo>
                  <a:pt x="1282" y="23074"/>
                </a:lnTo>
                <a:lnTo>
                  <a:pt x="1084" y="23290"/>
                </a:lnTo>
                <a:lnTo>
                  <a:pt x="885" y="23507"/>
                </a:lnTo>
                <a:lnTo>
                  <a:pt x="704" y="23742"/>
                </a:lnTo>
                <a:lnTo>
                  <a:pt x="542" y="23994"/>
                </a:lnTo>
                <a:lnTo>
                  <a:pt x="416" y="24247"/>
                </a:lnTo>
                <a:lnTo>
                  <a:pt x="289" y="24518"/>
                </a:lnTo>
                <a:lnTo>
                  <a:pt x="181" y="24789"/>
                </a:lnTo>
                <a:lnTo>
                  <a:pt x="109" y="25078"/>
                </a:lnTo>
                <a:lnTo>
                  <a:pt x="36" y="25366"/>
                </a:lnTo>
                <a:lnTo>
                  <a:pt x="0" y="25673"/>
                </a:lnTo>
                <a:lnTo>
                  <a:pt x="0" y="25980"/>
                </a:lnTo>
                <a:lnTo>
                  <a:pt x="0" y="26305"/>
                </a:lnTo>
                <a:lnTo>
                  <a:pt x="36" y="26630"/>
                </a:lnTo>
                <a:lnTo>
                  <a:pt x="109" y="26955"/>
                </a:lnTo>
                <a:lnTo>
                  <a:pt x="199" y="27280"/>
                </a:lnTo>
                <a:lnTo>
                  <a:pt x="560" y="28345"/>
                </a:lnTo>
                <a:lnTo>
                  <a:pt x="64957" y="28345"/>
                </a:lnTo>
                <a:lnTo>
                  <a:pt x="64632" y="27858"/>
                </a:lnTo>
                <a:lnTo>
                  <a:pt x="64344" y="27461"/>
                </a:lnTo>
                <a:lnTo>
                  <a:pt x="64073" y="27082"/>
                </a:lnTo>
                <a:lnTo>
                  <a:pt x="63766" y="26720"/>
                </a:lnTo>
                <a:lnTo>
                  <a:pt x="63477" y="26377"/>
                </a:lnTo>
                <a:lnTo>
                  <a:pt x="63170" y="26052"/>
                </a:lnTo>
                <a:lnTo>
                  <a:pt x="62863" y="25728"/>
                </a:lnTo>
                <a:lnTo>
                  <a:pt x="62556" y="25421"/>
                </a:lnTo>
                <a:lnTo>
                  <a:pt x="62249" y="25132"/>
                </a:lnTo>
                <a:lnTo>
                  <a:pt x="61924" y="24861"/>
                </a:lnTo>
                <a:lnTo>
                  <a:pt x="61599" y="24608"/>
                </a:lnTo>
                <a:lnTo>
                  <a:pt x="61274" y="24355"/>
                </a:lnTo>
                <a:lnTo>
                  <a:pt x="60931" y="24103"/>
                </a:lnTo>
                <a:lnTo>
                  <a:pt x="60606" y="23886"/>
                </a:lnTo>
                <a:lnTo>
                  <a:pt x="60263" y="23669"/>
                </a:lnTo>
                <a:lnTo>
                  <a:pt x="59559" y="23254"/>
                </a:lnTo>
                <a:lnTo>
                  <a:pt x="58837" y="22875"/>
                </a:lnTo>
                <a:lnTo>
                  <a:pt x="58097" y="22532"/>
                </a:lnTo>
                <a:lnTo>
                  <a:pt x="57339" y="22225"/>
                </a:lnTo>
                <a:lnTo>
                  <a:pt x="56562" y="21918"/>
                </a:lnTo>
                <a:lnTo>
                  <a:pt x="55750" y="21629"/>
                </a:lnTo>
                <a:lnTo>
                  <a:pt x="54920" y="21358"/>
                </a:lnTo>
                <a:lnTo>
                  <a:pt x="53204" y="20835"/>
                </a:lnTo>
                <a:lnTo>
                  <a:pt x="52212" y="20528"/>
                </a:lnTo>
                <a:lnTo>
                  <a:pt x="51219" y="20185"/>
                </a:lnTo>
                <a:lnTo>
                  <a:pt x="50244" y="19788"/>
                </a:lnTo>
                <a:lnTo>
                  <a:pt x="49287" y="19373"/>
                </a:lnTo>
                <a:lnTo>
                  <a:pt x="48348" y="18921"/>
                </a:lnTo>
                <a:lnTo>
                  <a:pt x="47427" y="18434"/>
                </a:lnTo>
                <a:lnTo>
                  <a:pt x="46507" y="17928"/>
                </a:lnTo>
                <a:lnTo>
                  <a:pt x="45622" y="17369"/>
                </a:lnTo>
                <a:lnTo>
                  <a:pt x="44737" y="16791"/>
                </a:lnTo>
                <a:lnTo>
                  <a:pt x="43889" y="16195"/>
                </a:lnTo>
                <a:lnTo>
                  <a:pt x="43058" y="15545"/>
                </a:lnTo>
                <a:lnTo>
                  <a:pt x="42246" y="14877"/>
                </a:lnTo>
                <a:lnTo>
                  <a:pt x="41470" y="14191"/>
                </a:lnTo>
                <a:lnTo>
                  <a:pt x="40711" y="13469"/>
                </a:lnTo>
                <a:lnTo>
                  <a:pt x="39971" y="12711"/>
                </a:lnTo>
                <a:lnTo>
                  <a:pt x="39267" y="11952"/>
                </a:lnTo>
                <a:lnTo>
                  <a:pt x="38725" y="11303"/>
                </a:lnTo>
                <a:lnTo>
                  <a:pt x="38184" y="10635"/>
                </a:lnTo>
                <a:lnTo>
                  <a:pt x="37642" y="9949"/>
                </a:lnTo>
                <a:lnTo>
                  <a:pt x="37119" y="9262"/>
                </a:lnTo>
                <a:lnTo>
                  <a:pt x="36090" y="7890"/>
                </a:lnTo>
                <a:lnTo>
                  <a:pt x="35042" y="6536"/>
                </a:lnTo>
                <a:lnTo>
                  <a:pt x="34501" y="5850"/>
                </a:lnTo>
                <a:lnTo>
                  <a:pt x="33959" y="5200"/>
                </a:lnTo>
                <a:lnTo>
                  <a:pt x="33400" y="4568"/>
                </a:lnTo>
                <a:lnTo>
                  <a:pt x="32804" y="3937"/>
                </a:lnTo>
                <a:lnTo>
                  <a:pt x="32208" y="3341"/>
                </a:lnTo>
                <a:lnTo>
                  <a:pt x="31594" y="2781"/>
                </a:lnTo>
                <a:lnTo>
                  <a:pt x="31269" y="2492"/>
                </a:lnTo>
                <a:lnTo>
                  <a:pt x="30926" y="2240"/>
                </a:lnTo>
                <a:lnTo>
                  <a:pt x="30601" y="1969"/>
                </a:lnTo>
                <a:lnTo>
                  <a:pt x="30240" y="1734"/>
                </a:lnTo>
                <a:lnTo>
                  <a:pt x="29897" y="1499"/>
                </a:lnTo>
                <a:lnTo>
                  <a:pt x="29536" y="1265"/>
                </a:lnTo>
                <a:lnTo>
                  <a:pt x="29175" y="1066"/>
                </a:lnTo>
                <a:lnTo>
                  <a:pt x="28796" y="867"/>
                </a:lnTo>
                <a:lnTo>
                  <a:pt x="28417" y="687"/>
                </a:lnTo>
                <a:lnTo>
                  <a:pt x="28020" y="524"/>
                </a:lnTo>
                <a:lnTo>
                  <a:pt x="27622" y="380"/>
                </a:lnTo>
                <a:lnTo>
                  <a:pt x="27225" y="254"/>
                </a:lnTo>
                <a:lnTo>
                  <a:pt x="26810" y="145"/>
                </a:lnTo>
                <a:lnTo>
                  <a:pt x="26413" y="73"/>
                </a:lnTo>
                <a:lnTo>
                  <a:pt x="25998" y="19"/>
                </a:lnTo>
                <a:lnTo>
                  <a:pt x="2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rot="5400000">
            <a:off x="-600514" y="600493"/>
            <a:ext cx="2105057" cy="904071"/>
          </a:xfrm>
          <a:custGeom>
            <a:avLst/>
            <a:gdLst/>
            <a:ahLst/>
            <a:cxnLst/>
            <a:rect l="l" t="t" r="r" b="b"/>
            <a:pathLst>
              <a:path w="66041" h="28363" extrusionOk="0">
                <a:moveTo>
                  <a:pt x="38852" y="1"/>
                </a:moveTo>
                <a:lnTo>
                  <a:pt x="38455" y="19"/>
                </a:lnTo>
                <a:lnTo>
                  <a:pt x="38058" y="55"/>
                </a:lnTo>
                <a:lnTo>
                  <a:pt x="37696" y="91"/>
                </a:lnTo>
                <a:lnTo>
                  <a:pt x="37317" y="145"/>
                </a:lnTo>
                <a:lnTo>
                  <a:pt x="36956" y="199"/>
                </a:lnTo>
                <a:lnTo>
                  <a:pt x="36595" y="289"/>
                </a:lnTo>
                <a:lnTo>
                  <a:pt x="36252" y="380"/>
                </a:lnTo>
                <a:lnTo>
                  <a:pt x="35909" y="470"/>
                </a:lnTo>
                <a:lnTo>
                  <a:pt x="35566" y="578"/>
                </a:lnTo>
                <a:lnTo>
                  <a:pt x="35223" y="705"/>
                </a:lnTo>
                <a:lnTo>
                  <a:pt x="34555" y="975"/>
                </a:lnTo>
                <a:lnTo>
                  <a:pt x="33905" y="1282"/>
                </a:lnTo>
                <a:lnTo>
                  <a:pt x="33273" y="1643"/>
                </a:lnTo>
                <a:lnTo>
                  <a:pt x="32660" y="2023"/>
                </a:lnTo>
                <a:lnTo>
                  <a:pt x="32046" y="2420"/>
                </a:lnTo>
                <a:lnTo>
                  <a:pt x="31450" y="2853"/>
                </a:lnTo>
                <a:lnTo>
                  <a:pt x="30872" y="3322"/>
                </a:lnTo>
                <a:lnTo>
                  <a:pt x="30276" y="3792"/>
                </a:lnTo>
                <a:lnTo>
                  <a:pt x="29717" y="4297"/>
                </a:lnTo>
                <a:lnTo>
                  <a:pt x="29139" y="4803"/>
                </a:lnTo>
                <a:lnTo>
                  <a:pt x="28020" y="5850"/>
                </a:lnTo>
                <a:lnTo>
                  <a:pt x="25763" y="8016"/>
                </a:lnTo>
                <a:lnTo>
                  <a:pt x="24626" y="9064"/>
                </a:lnTo>
                <a:lnTo>
                  <a:pt x="24048" y="9587"/>
                </a:lnTo>
                <a:lnTo>
                  <a:pt x="23452" y="10075"/>
                </a:lnTo>
                <a:lnTo>
                  <a:pt x="22856" y="10562"/>
                </a:lnTo>
                <a:lnTo>
                  <a:pt x="22243" y="11013"/>
                </a:lnTo>
                <a:lnTo>
                  <a:pt x="21629" y="11465"/>
                </a:lnTo>
                <a:lnTo>
                  <a:pt x="20997" y="11880"/>
                </a:lnTo>
                <a:lnTo>
                  <a:pt x="20347" y="12259"/>
                </a:lnTo>
                <a:lnTo>
                  <a:pt x="19697" y="12602"/>
                </a:lnTo>
                <a:lnTo>
                  <a:pt x="19011" y="12927"/>
                </a:lnTo>
                <a:lnTo>
                  <a:pt x="18668" y="13071"/>
                </a:lnTo>
                <a:lnTo>
                  <a:pt x="18307" y="13198"/>
                </a:lnTo>
                <a:lnTo>
                  <a:pt x="17765" y="13396"/>
                </a:lnTo>
                <a:lnTo>
                  <a:pt x="17206" y="13559"/>
                </a:lnTo>
                <a:lnTo>
                  <a:pt x="16646" y="13703"/>
                </a:lnTo>
                <a:lnTo>
                  <a:pt x="16086" y="13830"/>
                </a:lnTo>
                <a:lnTo>
                  <a:pt x="15527" y="13938"/>
                </a:lnTo>
                <a:lnTo>
                  <a:pt x="14949" y="14028"/>
                </a:lnTo>
                <a:lnTo>
                  <a:pt x="13793" y="14173"/>
                </a:lnTo>
                <a:lnTo>
                  <a:pt x="12638" y="14299"/>
                </a:lnTo>
                <a:lnTo>
                  <a:pt x="11483" y="14407"/>
                </a:lnTo>
                <a:lnTo>
                  <a:pt x="10327" y="14516"/>
                </a:lnTo>
                <a:lnTo>
                  <a:pt x="9172" y="14660"/>
                </a:lnTo>
                <a:lnTo>
                  <a:pt x="8594" y="14750"/>
                </a:lnTo>
                <a:lnTo>
                  <a:pt x="8016" y="14859"/>
                </a:lnTo>
                <a:lnTo>
                  <a:pt x="7439" y="14985"/>
                </a:lnTo>
                <a:lnTo>
                  <a:pt x="6861" y="15130"/>
                </a:lnTo>
                <a:lnTo>
                  <a:pt x="6301" y="15292"/>
                </a:lnTo>
                <a:lnTo>
                  <a:pt x="5741" y="15473"/>
                </a:lnTo>
                <a:lnTo>
                  <a:pt x="5200" y="15689"/>
                </a:lnTo>
                <a:lnTo>
                  <a:pt x="4658" y="15924"/>
                </a:lnTo>
                <a:lnTo>
                  <a:pt x="4135" y="16177"/>
                </a:lnTo>
                <a:lnTo>
                  <a:pt x="3629" y="16466"/>
                </a:lnTo>
                <a:lnTo>
                  <a:pt x="3160" y="16772"/>
                </a:lnTo>
                <a:lnTo>
                  <a:pt x="2708" y="17116"/>
                </a:lnTo>
                <a:lnTo>
                  <a:pt x="2275" y="17477"/>
                </a:lnTo>
                <a:lnTo>
                  <a:pt x="2059" y="17675"/>
                </a:lnTo>
                <a:lnTo>
                  <a:pt x="1878" y="17874"/>
                </a:lnTo>
                <a:lnTo>
                  <a:pt x="1679" y="18090"/>
                </a:lnTo>
                <a:lnTo>
                  <a:pt x="1499" y="18307"/>
                </a:lnTo>
                <a:lnTo>
                  <a:pt x="1318" y="18542"/>
                </a:lnTo>
                <a:lnTo>
                  <a:pt x="1156" y="18776"/>
                </a:lnTo>
                <a:lnTo>
                  <a:pt x="993" y="19047"/>
                </a:lnTo>
                <a:lnTo>
                  <a:pt x="831" y="19318"/>
                </a:lnTo>
                <a:lnTo>
                  <a:pt x="705" y="19589"/>
                </a:lnTo>
                <a:lnTo>
                  <a:pt x="578" y="19878"/>
                </a:lnTo>
                <a:lnTo>
                  <a:pt x="452" y="20167"/>
                </a:lnTo>
                <a:lnTo>
                  <a:pt x="361" y="20455"/>
                </a:lnTo>
                <a:lnTo>
                  <a:pt x="271" y="20762"/>
                </a:lnTo>
                <a:lnTo>
                  <a:pt x="199" y="21051"/>
                </a:lnTo>
                <a:lnTo>
                  <a:pt x="127" y="21358"/>
                </a:lnTo>
                <a:lnTo>
                  <a:pt x="91" y="21665"/>
                </a:lnTo>
                <a:lnTo>
                  <a:pt x="55" y="21972"/>
                </a:lnTo>
                <a:lnTo>
                  <a:pt x="18" y="22279"/>
                </a:lnTo>
                <a:lnTo>
                  <a:pt x="0" y="22604"/>
                </a:lnTo>
                <a:lnTo>
                  <a:pt x="0" y="22911"/>
                </a:lnTo>
                <a:lnTo>
                  <a:pt x="18" y="23236"/>
                </a:lnTo>
                <a:lnTo>
                  <a:pt x="37" y="23543"/>
                </a:lnTo>
                <a:lnTo>
                  <a:pt x="109" y="24175"/>
                </a:lnTo>
                <a:lnTo>
                  <a:pt x="217" y="24806"/>
                </a:lnTo>
                <a:lnTo>
                  <a:pt x="361" y="25420"/>
                </a:lnTo>
                <a:lnTo>
                  <a:pt x="542" y="26034"/>
                </a:lnTo>
                <a:lnTo>
                  <a:pt x="777" y="26648"/>
                </a:lnTo>
                <a:lnTo>
                  <a:pt x="1029" y="27244"/>
                </a:lnTo>
                <a:lnTo>
                  <a:pt x="1318" y="27803"/>
                </a:lnTo>
                <a:lnTo>
                  <a:pt x="1643" y="28363"/>
                </a:lnTo>
                <a:lnTo>
                  <a:pt x="66041" y="28363"/>
                </a:lnTo>
                <a:lnTo>
                  <a:pt x="65752" y="27514"/>
                </a:lnTo>
                <a:lnTo>
                  <a:pt x="65427" y="26648"/>
                </a:lnTo>
                <a:lnTo>
                  <a:pt x="65084" y="25799"/>
                </a:lnTo>
                <a:lnTo>
                  <a:pt x="64741" y="24969"/>
                </a:lnTo>
                <a:lnTo>
                  <a:pt x="64380" y="24138"/>
                </a:lnTo>
                <a:lnTo>
                  <a:pt x="64001" y="23308"/>
                </a:lnTo>
                <a:lnTo>
                  <a:pt x="63603" y="22477"/>
                </a:lnTo>
                <a:lnTo>
                  <a:pt x="63206" y="21665"/>
                </a:lnTo>
                <a:lnTo>
                  <a:pt x="62791" y="20853"/>
                </a:lnTo>
                <a:lnTo>
                  <a:pt x="62358" y="20058"/>
                </a:lnTo>
                <a:lnTo>
                  <a:pt x="61906" y="19264"/>
                </a:lnTo>
                <a:lnTo>
                  <a:pt x="61437" y="18488"/>
                </a:lnTo>
                <a:lnTo>
                  <a:pt x="60968" y="17693"/>
                </a:lnTo>
                <a:lnTo>
                  <a:pt x="60480" y="16935"/>
                </a:lnTo>
                <a:lnTo>
                  <a:pt x="59993" y="16177"/>
                </a:lnTo>
                <a:lnTo>
                  <a:pt x="59469" y="15418"/>
                </a:lnTo>
                <a:lnTo>
                  <a:pt x="58946" y="14678"/>
                </a:lnTo>
                <a:lnTo>
                  <a:pt x="58404" y="13938"/>
                </a:lnTo>
                <a:lnTo>
                  <a:pt x="57862" y="13216"/>
                </a:lnTo>
                <a:lnTo>
                  <a:pt x="57303" y="12494"/>
                </a:lnTo>
                <a:lnTo>
                  <a:pt x="56725" y="11790"/>
                </a:lnTo>
                <a:lnTo>
                  <a:pt x="56129" y="11104"/>
                </a:lnTo>
                <a:lnTo>
                  <a:pt x="55534" y="10418"/>
                </a:lnTo>
                <a:lnTo>
                  <a:pt x="54920" y="9750"/>
                </a:lnTo>
                <a:lnTo>
                  <a:pt x="54306" y="9082"/>
                </a:lnTo>
                <a:lnTo>
                  <a:pt x="53674" y="8432"/>
                </a:lnTo>
                <a:lnTo>
                  <a:pt x="53024" y="7782"/>
                </a:lnTo>
                <a:lnTo>
                  <a:pt x="52356" y="7150"/>
                </a:lnTo>
                <a:lnTo>
                  <a:pt x="51688" y="6536"/>
                </a:lnTo>
                <a:lnTo>
                  <a:pt x="51020" y="5922"/>
                </a:lnTo>
                <a:lnTo>
                  <a:pt x="50334" y="5326"/>
                </a:lnTo>
                <a:lnTo>
                  <a:pt x="49630" y="4749"/>
                </a:lnTo>
                <a:lnTo>
                  <a:pt x="48998" y="4243"/>
                </a:lnTo>
                <a:lnTo>
                  <a:pt x="48348" y="3756"/>
                </a:lnTo>
                <a:lnTo>
                  <a:pt x="47698" y="3286"/>
                </a:lnTo>
                <a:lnTo>
                  <a:pt x="47030" y="2817"/>
                </a:lnTo>
                <a:lnTo>
                  <a:pt x="46344" y="2384"/>
                </a:lnTo>
                <a:lnTo>
                  <a:pt x="45640" y="1968"/>
                </a:lnTo>
                <a:lnTo>
                  <a:pt x="44918" y="1589"/>
                </a:lnTo>
                <a:lnTo>
                  <a:pt x="44196" y="1246"/>
                </a:lnTo>
                <a:lnTo>
                  <a:pt x="43456" y="921"/>
                </a:lnTo>
                <a:lnTo>
                  <a:pt x="42715" y="650"/>
                </a:lnTo>
                <a:lnTo>
                  <a:pt x="42336" y="542"/>
                </a:lnTo>
                <a:lnTo>
                  <a:pt x="41957" y="416"/>
                </a:lnTo>
                <a:lnTo>
                  <a:pt x="41578" y="326"/>
                </a:lnTo>
                <a:lnTo>
                  <a:pt x="41199" y="235"/>
                </a:lnTo>
                <a:lnTo>
                  <a:pt x="40820" y="163"/>
                </a:lnTo>
                <a:lnTo>
                  <a:pt x="40423" y="109"/>
                </a:lnTo>
                <a:lnTo>
                  <a:pt x="40043" y="55"/>
                </a:lnTo>
                <a:lnTo>
                  <a:pt x="39646" y="19"/>
                </a:lnTo>
                <a:lnTo>
                  <a:pt x="3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rot="-3183131">
            <a:off x="6937310" y="3395580"/>
            <a:ext cx="3657677" cy="857593"/>
          </a:xfrm>
          <a:custGeom>
            <a:avLst/>
            <a:gdLst/>
            <a:ahLst/>
            <a:cxnLst/>
            <a:rect l="l" t="t" r="r" b="b"/>
            <a:pathLst>
              <a:path w="146304" h="34303" extrusionOk="0">
                <a:moveTo>
                  <a:pt x="0" y="32393"/>
                </a:moveTo>
                <a:cubicBezTo>
                  <a:pt x="0" y="26609"/>
                  <a:pt x="399" y="18288"/>
                  <a:pt x="5715" y="16010"/>
                </a:cubicBezTo>
                <a:cubicBezTo>
                  <a:pt x="13209" y="12798"/>
                  <a:pt x="23108" y="18300"/>
                  <a:pt x="30099" y="14105"/>
                </a:cubicBezTo>
                <a:cubicBezTo>
                  <a:pt x="34935" y="11203"/>
                  <a:pt x="38232" y="4997"/>
                  <a:pt x="43815" y="4199"/>
                </a:cubicBezTo>
                <a:cubicBezTo>
                  <a:pt x="52065" y="3020"/>
                  <a:pt x="60408" y="9262"/>
                  <a:pt x="68580" y="7628"/>
                </a:cubicBezTo>
                <a:cubicBezTo>
                  <a:pt x="78336" y="5677"/>
                  <a:pt x="87824" y="-1769"/>
                  <a:pt x="97536" y="389"/>
                </a:cubicBezTo>
                <a:cubicBezTo>
                  <a:pt x="116517" y="4607"/>
                  <a:pt x="130126" y="43179"/>
                  <a:pt x="146304" y="32393"/>
                </a:cubicBezTo>
              </a:path>
            </a:pathLst>
          </a:custGeom>
          <a:noFill/>
          <a:ln w="28575" cap="flat" cmpd="sng">
            <a:solidFill>
              <a:schemeClr val="accent1"/>
            </a:solidFill>
            <a:prstDash val="solid"/>
            <a:round/>
            <a:headEnd type="none" w="med" len="med"/>
            <a:tailEnd type="none" w="med" len="med"/>
          </a:ln>
        </p:spPr>
      </p:sp>
      <p:sp>
        <p:nvSpPr>
          <p:cNvPr id="348" name="Google Shape;348;p19"/>
          <p:cNvSpPr/>
          <p:nvPr/>
        </p:nvSpPr>
        <p:spPr>
          <a:xfrm rot="10800000" flipH="1">
            <a:off x="0" y="4735875"/>
            <a:ext cx="9144000" cy="407631"/>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9"/>
        <p:cNvGrpSpPr/>
        <p:nvPr/>
      </p:nvGrpSpPr>
      <p:grpSpPr>
        <a:xfrm>
          <a:off x="0" y="0"/>
          <a:ext cx="0" cy="0"/>
          <a:chOff x="0" y="0"/>
          <a:chExt cx="0" cy="0"/>
        </a:xfrm>
      </p:grpSpPr>
      <p:sp>
        <p:nvSpPr>
          <p:cNvPr id="550" name="Google Shape;550;p28"/>
          <p:cNvSpPr/>
          <p:nvPr/>
        </p:nvSpPr>
        <p:spPr>
          <a:xfrm rot="-5400000">
            <a:off x="-2341072" y="2332791"/>
            <a:ext cx="5159931" cy="477787"/>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28"/>
          <p:cNvGrpSpPr/>
          <p:nvPr/>
        </p:nvGrpSpPr>
        <p:grpSpPr>
          <a:xfrm>
            <a:off x="1080799" y="62199"/>
            <a:ext cx="657425" cy="548700"/>
            <a:chOff x="1350550" y="462875"/>
            <a:chExt cx="968225" cy="808100"/>
          </a:xfrm>
        </p:grpSpPr>
        <p:sp>
          <p:nvSpPr>
            <p:cNvPr id="552" name="Google Shape;552;p28"/>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8"/>
          <p:cNvSpPr/>
          <p:nvPr/>
        </p:nvSpPr>
        <p:spPr>
          <a:xfrm>
            <a:off x="0" y="4594800"/>
            <a:ext cx="2101755" cy="548703"/>
          </a:xfrm>
          <a:custGeom>
            <a:avLst/>
            <a:gdLst/>
            <a:ahLst/>
            <a:cxnLst/>
            <a:rect l="l" t="t" r="r" b="b"/>
            <a:pathLst>
              <a:path w="48175" h="12577" extrusionOk="0">
                <a:moveTo>
                  <a:pt x="22077" y="1"/>
                </a:moveTo>
                <a:lnTo>
                  <a:pt x="21476" y="19"/>
                </a:lnTo>
                <a:lnTo>
                  <a:pt x="20894" y="55"/>
                </a:lnTo>
                <a:lnTo>
                  <a:pt x="20311" y="92"/>
                </a:lnTo>
                <a:lnTo>
                  <a:pt x="19711" y="128"/>
                </a:lnTo>
                <a:lnTo>
                  <a:pt x="19128" y="201"/>
                </a:lnTo>
                <a:lnTo>
                  <a:pt x="18546" y="274"/>
                </a:lnTo>
                <a:lnTo>
                  <a:pt x="17963" y="346"/>
                </a:lnTo>
                <a:lnTo>
                  <a:pt x="17381" y="456"/>
                </a:lnTo>
                <a:lnTo>
                  <a:pt x="16799" y="547"/>
                </a:lnTo>
                <a:lnTo>
                  <a:pt x="16234" y="674"/>
                </a:lnTo>
                <a:lnTo>
                  <a:pt x="15434" y="838"/>
                </a:lnTo>
                <a:lnTo>
                  <a:pt x="14651" y="1020"/>
                </a:lnTo>
                <a:lnTo>
                  <a:pt x="13850" y="1220"/>
                </a:lnTo>
                <a:lnTo>
                  <a:pt x="13068" y="1475"/>
                </a:lnTo>
                <a:lnTo>
                  <a:pt x="12285" y="1730"/>
                </a:lnTo>
                <a:lnTo>
                  <a:pt x="11521" y="2021"/>
                </a:lnTo>
                <a:lnTo>
                  <a:pt x="10756" y="2348"/>
                </a:lnTo>
                <a:lnTo>
                  <a:pt x="10010" y="2694"/>
                </a:lnTo>
                <a:lnTo>
                  <a:pt x="9264" y="3058"/>
                </a:lnTo>
                <a:lnTo>
                  <a:pt x="8536" y="3459"/>
                </a:lnTo>
                <a:lnTo>
                  <a:pt x="7826" y="3895"/>
                </a:lnTo>
                <a:lnTo>
                  <a:pt x="7116" y="4350"/>
                </a:lnTo>
                <a:lnTo>
                  <a:pt x="6443" y="4824"/>
                </a:lnTo>
                <a:lnTo>
                  <a:pt x="5770" y="5333"/>
                </a:lnTo>
                <a:lnTo>
                  <a:pt x="5133" y="5879"/>
                </a:lnTo>
                <a:lnTo>
                  <a:pt x="4514" y="6443"/>
                </a:lnTo>
                <a:lnTo>
                  <a:pt x="4150" y="6771"/>
                </a:lnTo>
                <a:lnTo>
                  <a:pt x="3822" y="7098"/>
                </a:lnTo>
                <a:lnTo>
                  <a:pt x="3495" y="7444"/>
                </a:lnTo>
                <a:lnTo>
                  <a:pt x="3167" y="7808"/>
                </a:lnTo>
                <a:lnTo>
                  <a:pt x="2858" y="8172"/>
                </a:lnTo>
                <a:lnTo>
                  <a:pt x="2548" y="8536"/>
                </a:lnTo>
                <a:lnTo>
                  <a:pt x="2257" y="8918"/>
                </a:lnTo>
                <a:lnTo>
                  <a:pt x="1984" y="9301"/>
                </a:lnTo>
                <a:lnTo>
                  <a:pt x="1438" y="10083"/>
                </a:lnTo>
                <a:lnTo>
                  <a:pt x="929" y="10884"/>
                </a:lnTo>
                <a:lnTo>
                  <a:pt x="455" y="11721"/>
                </a:lnTo>
                <a:lnTo>
                  <a:pt x="0" y="12577"/>
                </a:lnTo>
                <a:lnTo>
                  <a:pt x="48175" y="12577"/>
                </a:lnTo>
                <a:lnTo>
                  <a:pt x="48047" y="12067"/>
                </a:lnTo>
                <a:lnTo>
                  <a:pt x="47883" y="11576"/>
                </a:lnTo>
                <a:lnTo>
                  <a:pt x="47683" y="11102"/>
                </a:lnTo>
                <a:lnTo>
                  <a:pt x="47447" y="10647"/>
                </a:lnTo>
                <a:lnTo>
                  <a:pt x="47192" y="10192"/>
                </a:lnTo>
                <a:lnTo>
                  <a:pt x="46901" y="9737"/>
                </a:lnTo>
                <a:lnTo>
                  <a:pt x="46573" y="9319"/>
                </a:lnTo>
                <a:lnTo>
                  <a:pt x="46227" y="8882"/>
                </a:lnTo>
                <a:lnTo>
                  <a:pt x="45863" y="8482"/>
                </a:lnTo>
                <a:lnTo>
                  <a:pt x="45463" y="8081"/>
                </a:lnTo>
                <a:lnTo>
                  <a:pt x="45062" y="7699"/>
                </a:lnTo>
                <a:lnTo>
                  <a:pt x="44626" y="7335"/>
                </a:lnTo>
                <a:lnTo>
                  <a:pt x="44171" y="6971"/>
                </a:lnTo>
                <a:lnTo>
                  <a:pt x="43716" y="6625"/>
                </a:lnTo>
                <a:lnTo>
                  <a:pt x="43224" y="6280"/>
                </a:lnTo>
                <a:lnTo>
                  <a:pt x="42733" y="5952"/>
                </a:lnTo>
                <a:lnTo>
                  <a:pt x="42242" y="5643"/>
                </a:lnTo>
                <a:lnTo>
                  <a:pt x="41732" y="5333"/>
                </a:lnTo>
                <a:lnTo>
                  <a:pt x="41222" y="5042"/>
                </a:lnTo>
                <a:lnTo>
                  <a:pt x="40713" y="4751"/>
                </a:lnTo>
                <a:lnTo>
                  <a:pt x="39675" y="4223"/>
                </a:lnTo>
                <a:lnTo>
                  <a:pt x="38638" y="3732"/>
                </a:lnTo>
                <a:lnTo>
                  <a:pt x="37619" y="3295"/>
                </a:lnTo>
                <a:lnTo>
                  <a:pt x="36654" y="2894"/>
                </a:lnTo>
                <a:lnTo>
                  <a:pt x="35726" y="2530"/>
                </a:lnTo>
                <a:lnTo>
                  <a:pt x="34853" y="2203"/>
                </a:lnTo>
                <a:lnTo>
                  <a:pt x="33742" y="1839"/>
                </a:lnTo>
                <a:lnTo>
                  <a:pt x="32596" y="1475"/>
                </a:lnTo>
                <a:lnTo>
                  <a:pt x="31449" y="1165"/>
                </a:lnTo>
                <a:lnTo>
                  <a:pt x="30303" y="892"/>
                </a:lnTo>
                <a:lnTo>
                  <a:pt x="29138" y="656"/>
                </a:lnTo>
                <a:lnTo>
                  <a:pt x="27973" y="437"/>
                </a:lnTo>
                <a:lnTo>
                  <a:pt x="26790" y="274"/>
                </a:lnTo>
                <a:lnTo>
                  <a:pt x="25607" y="146"/>
                </a:lnTo>
                <a:lnTo>
                  <a:pt x="24442" y="55"/>
                </a:lnTo>
                <a:lnTo>
                  <a:pt x="23259" y="19"/>
                </a:lnTo>
                <a:lnTo>
                  <a:pt x="22077"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28"/>
          <p:cNvGrpSpPr/>
          <p:nvPr/>
        </p:nvGrpSpPr>
        <p:grpSpPr>
          <a:xfrm>
            <a:off x="8317174" y="4046099"/>
            <a:ext cx="657425" cy="548700"/>
            <a:chOff x="1350550" y="462875"/>
            <a:chExt cx="968225" cy="808100"/>
          </a:xfrm>
        </p:grpSpPr>
        <p:sp>
          <p:nvSpPr>
            <p:cNvPr id="561" name="Google Shape;561;p28"/>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28"/>
          <p:cNvSpPr/>
          <p:nvPr/>
        </p:nvSpPr>
        <p:spPr>
          <a:xfrm rot="10800000" flipH="1">
            <a:off x="0" y="4735875"/>
            <a:ext cx="9144000" cy="407631"/>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8"/>
          <p:cNvGrpSpPr/>
          <p:nvPr/>
        </p:nvGrpSpPr>
        <p:grpSpPr>
          <a:xfrm>
            <a:off x="7616723" y="3783867"/>
            <a:ext cx="1132672" cy="1073162"/>
            <a:chOff x="1263750" y="238125"/>
            <a:chExt cx="1369450" cy="1297500"/>
          </a:xfrm>
        </p:grpSpPr>
        <p:sp>
          <p:nvSpPr>
            <p:cNvPr id="570" name="Google Shape;570;p28"/>
            <p:cNvSpPr/>
            <p:nvPr/>
          </p:nvSpPr>
          <p:spPr>
            <a:xfrm>
              <a:off x="1263750" y="537750"/>
              <a:ext cx="1084025" cy="997875"/>
            </a:xfrm>
            <a:custGeom>
              <a:avLst/>
              <a:gdLst/>
              <a:ahLst/>
              <a:cxnLst/>
              <a:rect l="l" t="t" r="r" b="b"/>
              <a:pathLst>
                <a:path w="43361" h="39915" extrusionOk="0">
                  <a:moveTo>
                    <a:pt x="18423" y="1"/>
                  </a:moveTo>
                  <a:lnTo>
                    <a:pt x="18272" y="95"/>
                  </a:lnTo>
                  <a:lnTo>
                    <a:pt x="17855" y="379"/>
                  </a:lnTo>
                  <a:lnTo>
                    <a:pt x="17212" y="853"/>
                  </a:lnTo>
                  <a:lnTo>
                    <a:pt x="16814" y="1175"/>
                  </a:lnTo>
                  <a:lnTo>
                    <a:pt x="16360" y="1553"/>
                  </a:lnTo>
                  <a:lnTo>
                    <a:pt x="15867" y="1989"/>
                  </a:lnTo>
                  <a:lnTo>
                    <a:pt x="15318" y="2481"/>
                  </a:lnTo>
                  <a:lnTo>
                    <a:pt x="14750" y="3030"/>
                  </a:lnTo>
                  <a:lnTo>
                    <a:pt x="14144" y="3636"/>
                  </a:lnTo>
                  <a:lnTo>
                    <a:pt x="13481" y="4299"/>
                  </a:lnTo>
                  <a:lnTo>
                    <a:pt x="12819" y="5018"/>
                  </a:lnTo>
                  <a:lnTo>
                    <a:pt x="12118" y="5795"/>
                  </a:lnTo>
                  <a:lnTo>
                    <a:pt x="11399" y="6647"/>
                  </a:lnTo>
                  <a:lnTo>
                    <a:pt x="10679" y="7575"/>
                  </a:lnTo>
                  <a:lnTo>
                    <a:pt x="9922" y="8559"/>
                  </a:lnTo>
                  <a:lnTo>
                    <a:pt x="9164" y="9601"/>
                  </a:lnTo>
                  <a:lnTo>
                    <a:pt x="8407" y="10718"/>
                  </a:lnTo>
                  <a:lnTo>
                    <a:pt x="7631" y="11892"/>
                  </a:lnTo>
                  <a:lnTo>
                    <a:pt x="6873" y="13160"/>
                  </a:lnTo>
                  <a:lnTo>
                    <a:pt x="6116" y="14486"/>
                  </a:lnTo>
                  <a:lnTo>
                    <a:pt x="5359" y="15887"/>
                  </a:lnTo>
                  <a:lnTo>
                    <a:pt x="4980" y="16606"/>
                  </a:lnTo>
                  <a:lnTo>
                    <a:pt x="4601" y="17364"/>
                  </a:lnTo>
                  <a:lnTo>
                    <a:pt x="4241" y="18121"/>
                  </a:lnTo>
                  <a:lnTo>
                    <a:pt x="3882" y="18897"/>
                  </a:lnTo>
                  <a:lnTo>
                    <a:pt x="3522" y="19712"/>
                  </a:lnTo>
                  <a:lnTo>
                    <a:pt x="3162" y="20526"/>
                  </a:lnTo>
                  <a:lnTo>
                    <a:pt x="2821" y="21378"/>
                  </a:lnTo>
                  <a:lnTo>
                    <a:pt x="2480" y="22230"/>
                  </a:lnTo>
                  <a:lnTo>
                    <a:pt x="2140" y="23120"/>
                  </a:lnTo>
                  <a:lnTo>
                    <a:pt x="1818" y="24010"/>
                  </a:lnTo>
                  <a:lnTo>
                    <a:pt x="1496" y="24938"/>
                  </a:lnTo>
                  <a:lnTo>
                    <a:pt x="1174" y="25884"/>
                  </a:lnTo>
                  <a:lnTo>
                    <a:pt x="871" y="26831"/>
                  </a:lnTo>
                  <a:lnTo>
                    <a:pt x="568" y="27816"/>
                  </a:lnTo>
                  <a:lnTo>
                    <a:pt x="284" y="28819"/>
                  </a:lnTo>
                  <a:lnTo>
                    <a:pt x="0" y="29842"/>
                  </a:lnTo>
                  <a:lnTo>
                    <a:pt x="114" y="30012"/>
                  </a:lnTo>
                  <a:lnTo>
                    <a:pt x="492" y="30485"/>
                  </a:lnTo>
                  <a:lnTo>
                    <a:pt x="776" y="30807"/>
                  </a:lnTo>
                  <a:lnTo>
                    <a:pt x="1117" y="31186"/>
                  </a:lnTo>
                  <a:lnTo>
                    <a:pt x="1553" y="31622"/>
                  </a:lnTo>
                  <a:lnTo>
                    <a:pt x="2064" y="32095"/>
                  </a:lnTo>
                  <a:lnTo>
                    <a:pt x="2632" y="32587"/>
                  </a:lnTo>
                  <a:lnTo>
                    <a:pt x="3295" y="33136"/>
                  </a:lnTo>
                  <a:lnTo>
                    <a:pt x="4033" y="33685"/>
                  </a:lnTo>
                  <a:lnTo>
                    <a:pt x="4866" y="34253"/>
                  </a:lnTo>
                  <a:lnTo>
                    <a:pt x="5775" y="34822"/>
                  </a:lnTo>
                  <a:lnTo>
                    <a:pt x="6267" y="35106"/>
                  </a:lnTo>
                  <a:lnTo>
                    <a:pt x="6779" y="35408"/>
                  </a:lnTo>
                  <a:lnTo>
                    <a:pt x="7328" y="35693"/>
                  </a:lnTo>
                  <a:lnTo>
                    <a:pt x="7877" y="35977"/>
                  </a:lnTo>
                  <a:lnTo>
                    <a:pt x="8464" y="36242"/>
                  </a:lnTo>
                  <a:lnTo>
                    <a:pt x="9070" y="36526"/>
                  </a:lnTo>
                  <a:lnTo>
                    <a:pt x="9695" y="36791"/>
                  </a:lnTo>
                  <a:lnTo>
                    <a:pt x="10357" y="37056"/>
                  </a:lnTo>
                  <a:lnTo>
                    <a:pt x="11039" y="37321"/>
                  </a:lnTo>
                  <a:lnTo>
                    <a:pt x="11739" y="37567"/>
                  </a:lnTo>
                  <a:lnTo>
                    <a:pt x="12478" y="37813"/>
                  </a:lnTo>
                  <a:lnTo>
                    <a:pt x="13235" y="38059"/>
                  </a:lnTo>
                  <a:lnTo>
                    <a:pt x="14031" y="38287"/>
                  </a:lnTo>
                  <a:lnTo>
                    <a:pt x="14845" y="38495"/>
                  </a:lnTo>
                  <a:lnTo>
                    <a:pt x="15678" y="38703"/>
                  </a:lnTo>
                  <a:lnTo>
                    <a:pt x="16549" y="38892"/>
                  </a:lnTo>
                  <a:lnTo>
                    <a:pt x="17439" y="39063"/>
                  </a:lnTo>
                  <a:lnTo>
                    <a:pt x="18348" y="39233"/>
                  </a:lnTo>
                  <a:lnTo>
                    <a:pt x="19294" y="39366"/>
                  </a:lnTo>
                  <a:lnTo>
                    <a:pt x="20279" y="39498"/>
                  </a:lnTo>
                  <a:lnTo>
                    <a:pt x="21283" y="39612"/>
                  </a:lnTo>
                  <a:lnTo>
                    <a:pt x="22324" y="39726"/>
                  </a:lnTo>
                  <a:lnTo>
                    <a:pt x="23384" y="39801"/>
                  </a:lnTo>
                  <a:lnTo>
                    <a:pt x="24483" y="39858"/>
                  </a:lnTo>
                  <a:lnTo>
                    <a:pt x="25600" y="39896"/>
                  </a:lnTo>
                  <a:lnTo>
                    <a:pt x="26755" y="39915"/>
                  </a:lnTo>
                  <a:lnTo>
                    <a:pt x="27948" y="39915"/>
                  </a:lnTo>
                  <a:lnTo>
                    <a:pt x="29159" y="39896"/>
                  </a:lnTo>
                  <a:lnTo>
                    <a:pt x="30409" y="39839"/>
                  </a:lnTo>
                  <a:lnTo>
                    <a:pt x="31678" y="39763"/>
                  </a:lnTo>
                  <a:lnTo>
                    <a:pt x="32984" y="39669"/>
                  </a:lnTo>
                  <a:lnTo>
                    <a:pt x="34329" y="39555"/>
                  </a:lnTo>
                  <a:lnTo>
                    <a:pt x="35711" y="39404"/>
                  </a:lnTo>
                  <a:lnTo>
                    <a:pt x="37112" y="39214"/>
                  </a:lnTo>
                  <a:lnTo>
                    <a:pt x="38551" y="39006"/>
                  </a:lnTo>
                  <a:lnTo>
                    <a:pt x="40028" y="38779"/>
                  </a:lnTo>
                  <a:lnTo>
                    <a:pt x="41543" y="38514"/>
                  </a:lnTo>
                  <a:lnTo>
                    <a:pt x="43076" y="38211"/>
                  </a:lnTo>
                  <a:lnTo>
                    <a:pt x="43190" y="36885"/>
                  </a:lnTo>
                  <a:lnTo>
                    <a:pt x="43285" y="35333"/>
                  </a:lnTo>
                  <a:lnTo>
                    <a:pt x="43322" y="34481"/>
                  </a:lnTo>
                  <a:lnTo>
                    <a:pt x="43341" y="33591"/>
                  </a:lnTo>
                  <a:lnTo>
                    <a:pt x="43360" y="32644"/>
                  </a:lnTo>
                  <a:lnTo>
                    <a:pt x="43360" y="31659"/>
                  </a:lnTo>
                  <a:lnTo>
                    <a:pt x="43341" y="30656"/>
                  </a:lnTo>
                  <a:lnTo>
                    <a:pt x="43322" y="29596"/>
                  </a:lnTo>
                  <a:lnTo>
                    <a:pt x="43266" y="28516"/>
                  </a:lnTo>
                  <a:lnTo>
                    <a:pt x="43209" y="27399"/>
                  </a:lnTo>
                  <a:lnTo>
                    <a:pt x="43114" y="26263"/>
                  </a:lnTo>
                  <a:lnTo>
                    <a:pt x="43001" y="25108"/>
                  </a:lnTo>
                  <a:lnTo>
                    <a:pt x="42868" y="23934"/>
                  </a:lnTo>
                  <a:lnTo>
                    <a:pt x="42698" y="22741"/>
                  </a:lnTo>
                  <a:lnTo>
                    <a:pt x="42508" y="21529"/>
                  </a:lnTo>
                  <a:lnTo>
                    <a:pt x="42300" y="20299"/>
                  </a:lnTo>
                  <a:lnTo>
                    <a:pt x="42035" y="19087"/>
                  </a:lnTo>
                  <a:lnTo>
                    <a:pt x="41751" y="17837"/>
                  </a:lnTo>
                  <a:lnTo>
                    <a:pt x="41429" y="16606"/>
                  </a:lnTo>
                  <a:lnTo>
                    <a:pt x="41069" y="15376"/>
                  </a:lnTo>
                  <a:lnTo>
                    <a:pt x="40672" y="14145"/>
                  </a:lnTo>
                  <a:lnTo>
                    <a:pt x="40217" y="12933"/>
                  </a:lnTo>
                  <a:lnTo>
                    <a:pt x="39744" y="11721"/>
                  </a:lnTo>
                  <a:lnTo>
                    <a:pt x="39479" y="11115"/>
                  </a:lnTo>
                  <a:lnTo>
                    <a:pt x="39214" y="10509"/>
                  </a:lnTo>
                  <a:lnTo>
                    <a:pt x="38930" y="9922"/>
                  </a:lnTo>
                  <a:lnTo>
                    <a:pt x="38646" y="9335"/>
                  </a:lnTo>
                  <a:lnTo>
                    <a:pt x="38343" y="8748"/>
                  </a:lnTo>
                  <a:lnTo>
                    <a:pt x="38021" y="8161"/>
                  </a:lnTo>
                  <a:lnTo>
                    <a:pt x="37680" y="7593"/>
                  </a:lnTo>
                  <a:lnTo>
                    <a:pt x="37339" y="7025"/>
                  </a:lnTo>
                  <a:lnTo>
                    <a:pt x="36998" y="6457"/>
                  </a:lnTo>
                  <a:lnTo>
                    <a:pt x="36620" y="5908"/>
                  </a:lnTo>
                  <a:lnTo>
                    <a:pt x="36241" y="5359"/>
                  </a:lnTo>
                  <a:lnTo>
                    <a:pt x="35843" y="4810"/>
                  </a:lnTo>
                  <a:lnTo>
                    <a:pt x="35446" y="4280"/>
                  </a:lnTo>
                  <a:lnTo>
                    <a:pt x="35010" y="3750"/>
                  </a:lnTo>
                  <a:lnTo>
                    <a:pt x="18423" y="1"/>
                  </a:lnTo>
                  <a:close/>
                </a:path>
              </a:pathLst>
            </a:custGeom>
            <a:solidFill>
              <a:srgbClr val="C9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1263750" y="537750"/>
              <a:ext cx="1084025" cy="997875"/>
            </a:xfrm>
            <a:custGeom>
              <a:avLst/>
              <a:gdLst/>
              <a:ahLst/>
              <a:cxnLst/>
              <a:rect l="l" t="t" r="r" b="b"/>
              <a:pathLst>
                <a:path w="43361" h="39915" fill="none" extrusionOk="0">
                  <a:moveTo>
                    <a:pt x="43076" y="38211"/>
                  </a:moveTo>
                  <a:lnTo>
                    <a:pt x="43076" y="38211"/>
                  </a:lnTo>
                  <a:lnTo>
                    <a:pt x="41543" y="38514"/>
                  </a:lnTo>
                  <a:lnTo>
                    <a:pt x="40028" y="38779"/>
                  </a:lnTo>
                  <a:lnTo>
                    <a:pt x="38551" y="39006"/>
                  </a:lnTo>
                  <a:lnTo>
                    <a:pt x="37112" y="39214"/>
                  </a:lnTo>
                  <a:lnTo>
                    <a:pt x="35711" y="39404"/>
                  </a:lnTo>
                  <a:lnTo>
                    <a:pt x="34329" y="39555"/>
                  </a:lnTo>
                  <a:lnTo>
                    <a:pt x="32984" y="39669"/>
                  </a:lnTo>
                  <a:lnTo>
                    <a:pt x="31678" y="39763"/>
                  </a:lnTo>
                  <a:lnTo>
                    <a:pt x="30409" y="39839"/>
                  </a:lnTo>
                  <a:lnTo>
                    <a:pt x="29159" y="39896"/>
                  </a:lnTo>
                  <a:lnTo>
                    <a:pt x="27948" y="39915"/>
                  </a:lnTo>
                  <a:lnTo>
                    <a:pt x="26755" y="39915"/>
                  </a:lnTo>
                  <a:lnTo>
                    <a:pt x="25600" y="39896"/>
                  </a:lnTo>
                  <a:lnTo>
                    <a:pt x="24483" y="39858"/>
                  </a:lnTo>
                  <a:lnTo>
                    <a:pt x="23384" y="39801"/>
                  </a:lnTo>
                  <a:lnTo>
                    <a:pt x="22324" y="39726"/>
                  </a:lnTo>
                  <a:lnTo>
                    <a:pt x="21283" y="39612"/>
                  </a:lnTo>
                  <a:lnTo>
                    <a:pt x="20279" y="39498"/>
                  </a:lnTo>
                  <a:lnTo>
                    <a:pt x="19294" y="39366"/>
                  </a:lnTo>
                  <a:lnTo>
                    <a:pt x="18348" y="39233"/>
                  </a:lnTo>
                  <a:lnTo>
                    <a:pt x="17439" y="39063"/>
                  </a:lnTo>
                  <a:lnTo>
                    <a:pt x="16549" y="38892"/>
                  </a:lnTo>
                  <a:lnTo>
                    <a:pt x="15678" y="38703"/>
                  </a:lnTo>
                  <a:lnTo>
                    <a:pt x="14845" y="38495"/>
                  </a:lnTo>
                  <a:lnTo>
                    <a:pt x="14031" y="38287"/>
                  </a:lnTo>
                  <a:lnTo>
                    <a:pt x="13235" y="38059"/>
                  </a:lnTo>
                  <a:lnTo>
                    <a:pt x="12478" y="37813"/>
                  </a:lnTo>
                  <a:lnTo>
                    <a:pt x="11739" y="37567"/>
                  </a:lnTo>
                  <a:lnTo>
                    <a:pt x="11039" y="37321"/>
                  </a:lnTo>
                  <a:lnTo>
                    <a:pt x="10357" y="37056"/>
                  </a:lnTo>
                  <a:lnTo>
                    <a:pt x="9695" y="36791"/>
                  </a:lnTo>
                  <a:lnTo>
                    <a:pt x="9070" y="36526"/>
                  </a:lnTo>
                  <a:lnTo>
                    <a:pt x="8464" y="36242"/>
                  </a:lnTo>
                  <a:lnTo>
                    <a:pt x="7877" y="35977"/>
                  </a:lnTo>
                  <a:lnTo>
                    <a:pt x="7328" y="35693"/>
                  </a:lnTo>
                  <a:lnTo>
                    <a:pt x="6779" y="35408"/>
                  </a:lnTo>
                  <a:lnTo>
                    <a:pt x="6267" y="35106"/>
                  </a:lnTo>
                  <a:lnTo>
                    <a:pt x="5775" y="34822"/>
                  </a:lnTo>
                  <a:lnTo>
                    <a:pt x="4866" y="34253"/>
                  </a:lnTo>
                  <a:lnTo>
                    <a:pt x="4033" y="33685"/>
                  </a:lnTo>
                  <a:lnTo>
                    <a:pt x="3295" y="33136"/>
                  </a:lnTo>
                  <a:lnTo>
                    <a:pt x="2632" y="32587"/>
                  </a:lnTo>
                  <a:lnTo>
                    <a:pt x="2064" y="32095"/>
                  </a:lnTo>
                  <a:lnTo>
                    <a:pt x="1553" y="31622"/>
                  </a:lnTo>
                  <a:lnTo>
                    <a:pt x="1117" y="31186"/>
                  </a:lnTo>
                  <a:lnTo>
                    <a:pt x="776" y="30807"/>
                  </a:lnTo>
                  <a:lnTo>
                    <a:pt x="492" y="30485"/>
                  </a:lnTo>
                  <a:lnTo>
                    <a:pt x="114" y="30012"/>
                  </a:lnTo>
                  <a:lnTo>
                    <a:pt x="0" y="29842"/>
                  </a:lnTo>
                  <a:lnTo>
                    <a:pt x="0" y="29842"/>
                  </a:lnTo>
                  <a:lnTo>
                    <a:pt x="284" y="28819"/>
                  </a:lnTo>
                  <a:lnTo>
                    <a:pt x="568" y="27816"/>
                  </a:lnTo>
                  <a:lnTo>
                    <a:pt x="871" y="26831"/>
                  </a:lnTo>
                  <a:lnTo>
                    <a:pt x="1174" y="25884"/>
                  </a:lnTo>
                  <a:lnTo>
                    <a:pt x="1496" y="24938"/>
                  </a:lnTo>
                  <a:lnTo>
                    <a:pt x="1818" y="24010"/>
                  </a:lnTo>
                  <a:lnTo>
                    <a:pt x="2140" y="23120"/>
                  </a:lnTo>
                  <a:lnTo>
                    <a:pt x="2480" y="22230"/>
                  </a:lnTo>
                  <a:lnTo>
                    <a:pt x="2821" y="21378"/>
                  </a:lnTo>
                  <a:lnTo>
                    <a:pt x="3162" y="20526"/>
                  </a:lnTo>
                  <a:lnTo>
                    <a:pt x="3522" y="19712"/>
                  </a:lnTo>
                  <a:lnTo>
                    <a:pt x="3882" y="18897"/>
                  </a:lnTo>
                  <a:lnTo>
                    <a:pt x="4241" y="18121"/>
                  </a:lnTo>
                  <a:lnTo>
                    <a:pt x="4601" y="17364"/>
                  </a:lnTo>
                  <a:lnTo>
                    <a:pt x="4980" y="16606"/>
                  </a:lnTo>
                  <a:lnTo>
                    <a:pt x="5359" y="15887"/>
                  </a:lnTo>
                  <a:lnTo>
                    <a:pt x="6116" y="14486"/>
                  </a:lnTo>
                  <a:lnTo>
                    <a:pt x="6873" y="13160"/>
                  </a:lnTo>
                  <a:lnTo>
                    <a:pt x="7631" y="11892"/>
                  </a:lnTo>
                  <a:lnTo>
                    <a:pt x="8407" y="10718"/>
                  </a:lnTo>
                  <a:lnTo>
                    <a:pt x="9164" y="9601"/>
                  </a:lnTo>
                  <a:lnTo>
                    <a:pt x="9922" y="8559"/>
                  </a:lnTo>
                  <a:lnTo>
                    <a:pt x="10679" y="7575"/>
                  </a:lnTo>
                  <a:lnTo>
                    <a:pt x="11399" y="6647"/>
                  </a:lnTo>
                  <a:lnTo>
                    <a:pt x="12118" y="5795"/>
                  </a:lnTo>
                  <a:lnTo>
                    <a:pt x="12819" y="5018"/>
                  </a:lnTo>
                  <a:lnTo>
                    <a:pt x="13481" y="4299"/>
                  </a:lnTo>
                  <a:lnTo>
                    <a:pt x="14144" y="3636"/>
                  </a:lnTo>
                  <a:lnTo>
                    <a:pt x="14750" y="3030"/>
                  </a:lnTo>
                  <a:lnTo>
                    <a:pt x="15318" y="2481"/>
                  </a:lnTo>
                  <a:lnTo>
                    <a:pt x="15867" y="1989"/>
                  </a:lnTo>
                  <a:lnTo>
                    <a:pt x="16360" y="1553"/>
                  </a:lnTo>
                  <a:lnTo>
                    <a:pt x="16814" y="1175"/>
                  </a:lnTo>
                  <a:lnTo>
                    <a:pt x="17212" y="853"/>
                  </a:lnTo>
                  <a:lnTo>
                    <a:pt x="17855" y="379"/>
                  </a:lnTo>
                  <a:lnTo>
                    <a:pt x="18272" y="95"/>
                  </a:lnTo>
                  <a:lnTo>
                    <a:pt x="18423" y="1"/>
                  </a:lnTo>
                  <a:lnTo>
                    <a:pt x="35010" y="3750"/>
                  </a:lnTo>
                  <a:lnTo>
                    <a:pt x="35010" y="3750"/>
                  </a:lnTo>
                  <a:lnTo>
                    <a:pt x="35446" y="4280"/>
                  </a:lnTo>
                  <a:lnTo>
                    <a:pt x="35843" y="4810"/>
                  </a:lnTo>
                  <a:lnTo>
                    <a:pt x="36241" y="5359"/>
                  </a:lnTo>
                  <a:lnTo>
                    <a:pt x="36620" y="5908"/>
                  </a:lnTo>
                  <a:lnTo>
                    <a:pt x="36998" y="6457"/>
                  </a:lnTo>
                  <a:lnTo>
                    <a:pt x="37339" y="7025"/>
                  </a:lnTo>
                  <a:lnTo>
                    <a:pt x="37680" y="7593"/>
                  </a:lnTo>
                  <a:lnTo>
                    <a:pt x="38021" y="8161"/>
                  </a:lnTo>
                  <a:lnTo>
                    <a:pt x="38343" y="8748"/>
                  </a:lnTo>
                  <a:lnTo>
                    <a:pt x="38646" y="9335"/>
                  </a:lnTo>
                  <a:lnTo>
                    <a:pt x="38930" y="9922"/>
                  </a:lnTo>
                  <a:lnTo>
                    <a:pt x="39214" y="10509"/>
                  </a:lnTo>
                  <a:lnTo>
                    <a:pt x="39479" y="11115"/>
                  </a:lnTo>
                  <a:lnTo>
                    <a:pt x="39744" y="11721"/>
                  </a:lnTo>
                  <a:lnTo>
                    <a:pt x="40217" y="12933"/>
                  </a:lnTo>
                  <a:lnTo>
                    <a:pt x="40672" y="14145"/>
                  </a:lnTo>
                  <a:lnTo>
                    <a:pt x="41069" y="15376"/>
                  </a:lnTo>
                  <a:lnTo>
                    <a:pt x="41429" y="16606"/>
                  </a:lnTo>
                  <a:lnTo>
                    <a:pt x="41751" y="17837"/>
                  </a:lnTo>
                  <a:lnTo>
                    <a:pt x="42035" y="19087"/>
                  </a:lnTo>
                  <a:lnTo>
                    <a:pt x="42300" y="20299"/>
                  </a:lnTo>
                  <a:lnTo>
                    <a:pt x="42508" y="21529"/>
                  </a:lnTo>
                  <a:lnTo>
                    <a:pt x="42698" y="22741"/>
                  </a:lnTo>
                  <a:lnTo>
                    <a:pt x="42868" y="23934"/>
                  </a:lnTo>
                  <a:lnTo>
                    <a:pt x="43001" y="25108"/>
                  </a:lnTo>
                  <a:lnTo>
                    <a:pt x="43114" y="26263"/>
                  </a:lnTo>
                  <a:lnTo>
                    <a:pt x="43209" y="27399"/>
                  </a:lnTo>
                  <a:lnTo>
                    <a:pt x="43266" y="28516"/>
                  </a:lnTo>
                  <a:lnTo>
                    <a:pt x="43322" y="29596"/>
                  </a:lnTo>
                  <a:lnTo>
                    <a:pt x="43341" y="30656"/>
                  </a:lnTo>
                  <a:lnTo>
                    <a:pt x="43360" y="31659"/>
                  </a:lnTo>
                  <a:lnTo>
                    <a:pt x="43360" y="32644"/>
                  </a:lnTo>
                  <a:lnTo>
                    <a:pt x="43341" y="33591"/>
                  </a:lnTo>
                  <a:lnTo>
                    <a:pt x="43322" y="34481"/>
                  </a:lnTo>
                  <a:lnTo>
                    <a:pt x="43285" y="35333"/>
                  </a:lnTo>
                  <a:lnTo>
                    <a:pt x="43190" y="36885"/>
                  </a:lnTo>
                  <a:lnTo>
                    <a:pt x="43076" y="38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1696400" y="711475"/>
              <a:ext cx="141075" cy="64400"/>
            </a:xfrm>
            <a:custGeom>
              <a:avLst/>
              <a:gdLst/>
              <a:ahLst/>
              <a:cxnLst/>
              <a:rect l="l" t="t" r="r" b="b"/>
              <a:pathLst>
                <a:path w="5643" h="2576" extrusionOk="0">
                  <a:moveTo>
                    <a:pt x="2746" y="1"/>
                  </a:moveTo>
                  <a:lnTo>
                    <a:pt x="2462" y="20"/>
                  </a:lnTo>
                  <a:lnTo>
                    <a:pt x="2140" y="57"/>
                  </a:lnTo>
                  <a:lnTo>
                    <a:pt x="1818" y="152"/>
                  </a:lnTo>
                  <a:lnTo>
                    <a:pt x="1515" y="266"/>
                  </a:lnTo>
                  <a:lnTo>
                    <a:pt x="1231" y="417"/>
                  </a:lnTo>
                  <a:lnTo>
                    <a:pt x="947" y="607"/>
                  </a:lnTo>
                  <a:lnTo>
                    <a:pt x="682" y="815"/>
                  </a:lnTo>
                  <a:lnTo>
                    <a:pt x="436" y="1023"/>
                  </a:lnTo>
                  <a:lnTo>
                    <a:pt x="209" y="1269"/>
                  </a:lnTo>
                  <a:lnTo>
                    <a:pt x="0" y="1515"/>
                  </a:lnTo>
                  <a:lnTo>
                    <a:pt x="0" y="1534"/>
                  </a:lnTo>
                  <a:lnTo>
                    <a:pt x="0" y="1553"/>
                  </a:lnTo>
                  <a:lnTo>
                    <a:pt x="57" y="1591"/>
                  </a:lnTo>
                  <a:lnTo>
                    <a:pt x="152" y="1610"/>
                  </a:lnTo>
                  <a:lnTo>
                    <a:pt x="284" y="1629"/>
                  </a:lnTo>
                  <a:lnTo>
                    <a:pt x="417" y="1629"/>
                  </a:lnTo>
                  <a:lnTo>
                    <a:pt x="549" y="1610"/>
                  </a:lnTo>
                  <a:lnTo>
                    <a:pt x="663" y="1591"/>
                  </a:lnTo>
                  <a:lnTo>
                    <a:pt x="720" y="1534"/>
                  </a:lnTo>
                  <a:lnTo>
                    <a:pt x="947" y="1269"/>
                  </a:lnTo>
                  <a:lnTo>
                    <a:pt x="1193" y="1023"/>
                  </a:lnTo>
                  <a:lnTo>
                    <a:pt x="1458" y="815"/>
                  </a:lnTo>
                  <a:lnTo>
                    <a:pt x="1723" y="607"/>
                  </a:lnTo>
                  <a:lnTo>
                    <a:pt x="1875" y="531"/>
                  </a:lnTo>
                  <a:lnTo>
                    <a:pt x="2007" y="455"/>
                  </a:lnTo>
                  <a:lnTo>
                    <a:pt x="2140" y="398"/>
                  </a:lnTo>
                  <a:lnTo>
                    <a:pt x="2272" y="341"/>
                  </a:lnTo>
                  <a:lnTo>
                    <a:pt x="2405" y="323"/>
                  </a:lnTo>
                  <a:lnTo>
                    <a:pt x="2519" y="304"/>
                  </a:lnTo>
                  <a:lnTo>
                    <a:pt x="2784" y="304"/>
                  </a:lnTo>
                  <a:lnTo>
                    <a:pt x="3011" y="360"/>
                  </a:lnTo>
                  <a:lnTo>
                    <a:pt x="3238" y="455"/>
                  </a:lnTo>
                  <a:lnTo>
                    <a:pt x="3465" y="569"/>
                  </a:lnTo>
                  <a:lnTo>
                    <a:pt x="3674" y="720"/>
                  </a:lnTo>
                  <a:lnTo>
                    <a:pt x="3863" y="910"/>
                  </a:lnTo>
                  <a:lnTo>
                    <a:pt x="4052" y="1118"/>
                  </a:lnTo>
                  <a:lnTo>
                    <a:pt x="4223" y="1326"/>
                  </a:lnTo>
                  <a:lnTo>
                    <a:pt x="4374" y="1553"/>
                  </a:lnTo>
                  <a:lnTo>
                    <a:pt x="4526" y="1799"/>
                  </a:lnTo>
                  <a:lnTo>
                    <a:pt x="4677" y="2046"/>
                  </a:lnTo>
                  <a:lnTo>
                    <a:pt x="4923" y="2500"/>
                  </a:lnTo>
                  <a:lnTo>
                    <a:pt x="4942" y="2519"/>
                  </a:lnTo>
                  <a:lnTo>
                    <a:pt x="4980" y="2557"/>
                  </a:lnTo>
                  <a:lnTo>
                    <a:pt x="5075" y="2576"/>
                  </a:lnTo>
                  <a:lnTo>
                    <a:pt x="5340" y="2576"/>
                  </a:lnTo>
                  <a:lnTo>
                    <a:pt x="5472" y="2538"/>
                  </a:lnTo>
                  <a:lnTo>
                    <a:pt x="5567" y="2500"/>
                  </a:lnTo>
                  <a:lnTo>
                    <a:pt x="5624" y="2443"/>
                  </a:lnTo>
                  <a:lnTo>
                    <a:pt x="5643" y="2405"/>
                  </a:lnTo>
                  <a:lnTo>
                    <a:pt x="5624" y="2368"/>
                  </a:lnTo>
                  <a:lnTo>
                    <a:pt x="5340" y="1837"/>
                  </a:lnTo>
                  <a:lnTo>
                    <a:pt x="5188" y="1591"/>
                  </a:lnTo>
                  <a:lnTo>
                    <a:pt x="5018" y="1345"/>
                  </a:lnTo>
                  <a:lnTo>
                    <a:pt x="4848" y="1118"/>
                  </a:lnTo>
                  <a:lnTo>
                    <a:pt x="4658" y="910"/>
                  </a:lnTo>
                  <a:lnTo>
                    <a:pt x="4469" y="720"/>
                  </a:lnTo>
                  <a:lnTo>
                    <a:pt x="4261" y="550"/>
                  </a:lnTo>
                  <a:lnTo>
                    <a:pt x="4052" y="379"/>
                  </a:lnTo>
                  <a:lnTo>
                    <a:pt x="3806" y="247"/>
                  </a:lnTo>
                  <a:lnTo>
                    <a:pt x="3579" y="152"/>
                  </a:lnTo>
                  <a:lnTo>
                    <a:pt x="3314" y="76"/>
                  </a:lnTo>
                  <a:lnTo>
                    <a:pt x="3049" y="20"/>
                  </a:lnTo>
                  <a:lnTo>
                    <a:pt x="27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1963850" y="760700"/>
              <a:ext cx="140600" cy="65350"/>
            </a:xfrm>
            <a:custGeom>
              <a:avLst/>
              <a:gdLst/>
              <a:ahLst/>
              <a:cxnLst/>
              <a:rect l="l" t="t" r="r" b="b"/>
              <a:pathLst>
                <a:path w="5624" h="2614" extrusionOk="0">
                  <a:moveTo>
                    <a:pt x="3068" y="1"/>
                  </a:moveTo>
                  <a:lnTo>
                    <a:pt x="2803" y="20"/>
                  </a:lnTo>
                  <a:lnTo>
                    <a:pt x="2519" y="58"/>
                  </a:lnTo>
                  <a:lnTo>
                    <a:pt x="2235" y="133"/>
                  </a:lnTo>
                  <a:lnTo>
                    <a:pt x="1951" y="228"/>
                  </a:lnTo>
                  <a:lnTo>
                    <a:pt x="1686" y="342"/>
                  </a:lnTo>
                  <a:lnTo>
                    <a:pt x="1420" y="474"/>
                  </a:lnTo>
                  <a:lnTo>
                    <a:pt x="1155" y="626"/>
                  </a:lnTo>
                  <a:lnTo>
                    <a:pt x="909" y="777"/>
                  </a:lnTo>
                  <a:lnTo>
                    <a:pt x="682" y="967"/>
                  </a:lnTo>
                  <a:lnTo>
                    <a:pt x="455" y="1137"/>
                  </a:lnTo>
                  <a:lnTo>
                    <a:pt x="38" y="1497"/>
                  </a:lnTo>
                  <a:lnTo>
                    <a:pt x="0" y="1535"/>
                  </a:lnTo>
                  <a:lnTo>
                    <a:pt x="0" y="1554"/>
                  </a:lnTo>
                  <a:lnTo>
                    <a:pt x="0" y="1591"/>
                  </a:lnTo>
                  <a:lnTo>
                    <a:pt x="19" y="1610"/>
                  </a:lnTo>
                  <a:lnTo>
                    <a:pt x="114" y="1648"/>
                  </a:lnTo>
                  <a:lnTo>
                    <a:pt x="228" y="1667"/>
                  </a:lnTo>
                  <a:lnTo>
                    <a:pt x="360" y="1686"/>
                  </a:lnTo>
                  <a:lnTo>
                    <a:pt x="493" y="1667"/>
                  </a:lnTo>
                  <a:lnTo>
                    <a:pt x="606" y="1648"/>
                  </a:lnTo>
                  <a:lnTo>
                    <a:pt x="682" y="1591"/>
                  </a:lnTo>
                  <a:lnTo>
                    <a:pt x="1099" y="1232"/>
                  </a:lnTo>
                  <a:lnTo>
                    <a:pt x="1307" y="1080"/>
                  </a:lnTo>
                  <a:lnTo>
                    <a:pt x="1534" y="910"/>
                  </a:lnTo>
                  <a:lnTo>
                    <a:pt x="1761" y="777"/>
                  </a:lnTo>
                  <a:lnTo>
                    <a:pt x="1970" y="664"/>
                  </a:lnTo>
                  <a:lnTo>
                    <a:pt x="2197" y="569"/>
                  </a:lnTo>
                  <a:lnTo>
                    <a:pt x="2424" y="493"/>
                  </a:lnTo>
                  <a:lnTo>
                    <a:pt x="2651" y="455"/>
                  </a:lnTo>
                  <a:lnTo>
                    <a:pt x="2878" y="436"/>
                  </a:lnTo>
                  <a:lnTo>
                    <a:pt x="3106" y="455"/>
                  </a:lnTo>
                  <a:lnTo>
                    <a:pt x="3333" y="512"/>
                  </a:lnTo>
                  <a:lnTo>
                    <a:pt x="3541" y="607"/>
                  </a:lnTo>
                  <a:lnTo>
                    <a:pt x="3768" y="739"/>
                  </a:lnTo>
                  <a:lnTo>
                    <a:pt x="3977" y="910"/>
                  </a:lnTo>
                  <a:lnTo>
                    <a:pt x="4204" y="1156"/>
                  </a:lnTo>
                  <a:lnTo>
                    <a:pt x="4412" y="1459"/>
                  </a:lnTo>
                  <a:lnTo>
                    <a:pt x="4601" y="1781"/>
                  </a:lnTo>
                  <a:lnTo>
                    <a:pt x="4772" y="2140"/>
                  </a:lnTo>
                  <a:lnTo>
                    <a:pt x="4885" y="2481"/>
                  </a:lnTo>
                  <a:lnTo>
                    <a:pt x="4904" y="2538"/>
                  </a:lnTo>
                  <a:lnTo>
                    <a:pt x="4942" y="2557"/>
                  </a:lnTo>
                  <a:lnTo>
                    <a:pt x="5037" y="2595"/>
                  </a:lnTo>
                  <a:lnTo>
                    <a:pt x="5170" y="2614"/>
                  </a:lnTo>
                  <a:lnTo>
                    <a:pt x="5302" y="2614"/>
                  </a:lnTo>
                  <a:lnTo>
                    <a:pt x="5435" y="2595"/>
                  </a:lnTo>
                  <a:lnTo>
                    <a:pt x="5548" y="2557"/>
                  </a:lnTo>
                  <a:lnTo>
                    <a:pt x="5624" y="2500"/>
                  </a:lnTo>
                  <a:lnTo>
                    <a:pt x="5624" y="2462"/>
                  </a:lnTo>
                  <a:lnTo>
                    <a:pt x="5624" y="2425"/>
                  </a:lnTo>
                  <a:lnTo>
                    <a:pt x="5529" y="2122"/>
                  </a:lnTo>
                  <a:lnTo>
                    <a:pt x="5397" y="1819"/>
                  </a:lnTo>
                  <a:lnTo>
                    <a:pt x="5264" y="1535"/>
                  </a:lnTo>
                  <a:lnTo>
                    <a:pt x="5094" y="1251"/>
                  </a:lnTo>
                  <a:lnTo>
                    <a:pt x="4885" y="1004"/>
                  </a:lnTo>
                  <a:lnTo>
                    <a:pt x="4677" y="758"/>
                  </a:lnTo>
                  <a:lnTo>
                    <a:pt x="4431" y="550"/>
                  </a:lnTo>
                  <a:lnTo>
                    <a:pt x="4166" y="342"/>
                  </a:lnTo>
                  <a:lnTo>
                    <a:pt x="3901" y="209"/>
                  </a:lnTo>
                  <a:lnTo>
                    <a:pt x="3636" y="96"/>
                  </a:lnTo>
                  <a:lnTo>
                    <a:pt x="3352" y="39"/>
                  </a:lnTo>
                  <a:lnTo>
                    <a:pt x="30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1840300" y="763550"/>
              <a:ext cx="115525" cy="231025"/>
            </a:xfrm>
            <a:custGeom>
              <a:avLst/>
              <a:gdLst/>
              <a:ahLst/>
              <a:cxnLst/>
              <a:rect l="l" t="t" r="r" b="b"/>
              <a:pathLst>
                <a:path w="4621" h="9241" extrusionOk="0">
                  <a:moveTo>
                    <a:pt x="4620" y="0"/>
                  </a:moveTo>
                  <a:lnTo>
                    <a:pt x="4374" y="247"/>
                  </a:lnTo>
                  <a:lnTo>
                    <a:pt x="4147" y="474"/>
                  </a:lnTo>
                  <a:lnTo>
                    <a:pt x="3920" y="682"/>
                  </a:lnTo>
                  <a:lnTo>
                    <a:pt x="3693" y="853"/>
                  </a:lnTo>
                  <a:lnTo>
                    <a:pt x="3484" y="1004"/>
                  </a:lnTo>
                  <a:lnTo>
                    <a:pt x="3276" y="1118"/>
                  </a:lnTo>
                  <a:lnTo>
                    <a:pt x="3068" y="1212"/>
                  </a:lnTo>
                  <a:lnTo>
                    <a:pt x="2878" y="1288"/>
                  </a:lnTo>
                  <a:lnTo>
                    <a:pt x="2670" y="1345"/>
                  </a:lnTo>
                  <a:lnTo>
                    <a:pt x="2500" y="1364"/>
                  </a:lnTo>
                  <a:lnTo>
                    <a:pt x="2310" y="1383"/>
                  </a:lnTo>
                  <a:lnTo>
                    <a:pt x="2140" y="1383"/>
                  </a:lnTo>
                  <a:lnTo>
                    <a:pt x="1970" y="1364"/>
                  </a:lnTo>
                  <a:lnTo>
                    <a:pt x="1818" y="1345"/>
                  </a:lnTo>
                  <a:lnTo>
                    <a:pt x="1667" y="1307"/>
                  </a:lnTo>
                  <a:lnTo>
                    <a:pt x="1515" y="1250"/>
                  </a:lnTo>
                  <a:lnTo>
                    <a:pt x="1250" y="1118"/>
                  </a:lnTo>
                  <a:lnTo>
                    <a:pt x="1004" y="966"/>
                  </a:lnTo>
                  <a:lnTo>
                    <a:pt x="815" y="815"/>
                  </a:lnTo>
                  <a:lnTo>
                    <a:pt x="644" y="663"/>
                  </a:lnTo>
                  <a:lnTo>
                    <a:pt x="512" y="512"/>
                  </a:lnTo>
                  <a:lnTo>
                    <a:pt x="417" y="398"/>
                  </a:lnTo>
                  <a:lnTo>
                    <a:pt x="322" y="285"/>
                  </a:lnTo>
                  <a:lnTo>
                    <a:pt x="284" y="682"/>
                  </a:lnTo>
                  <a:lnTo>
                    <a:pt x="171" y="1761"/>
                  </a:lnTo>
                  <a:lnTo>
                    <a:pt x="114" y="2462"/>
                  </a:lnTo>
                  <a:lnTo>
                    <a:pt x="57" y="3238"/>
                  </a:lnTo>
                  <a:lnTo>
                    <a:pt x="19" y="4090"/>
                  </a:lnTo>
                  <a:lnTo>
                    <a:pt x="0" y="4942"/>
                  </a:lnTo>
                  <a:lnTo>
                    <a:pt x="0" y="5794"/>
                  </a:lnTo>
                  <a:lnTo>
                    <a:pt x="57" y="6609"/>
                  </a:lnTo>
                  <a:lnTo>
                    <a:pt x="95" y="7006"/>
                  </a:lnTo>
                  <a:lnTo>
                    <a:pt x="133" y="7366"/>
                  </a:lnTo>
                  <a:lnTo>
                    <a:pt x="190" y="7726"/>
                  </a:lnTo>
                  <a:lnTo>
                    <a:pt x="265" y="8029"/>
                  </a:lnTo>
                  <a:lnTo>
                    <a:pt x="360" y="8332"/>
                  </a:lnTo>
                  <a:lnTo>
                    <a:pt x="455" y="8578"/>
                  </a:lnTo>
                  <a:lnTo>
                    <a:pt x="587" y="8805"/>
                  </a:lnTo>
                  <a:lnTo>
                    <a:pt x="720" y="8976"/>
                  </a:lnTo>
                  <a:lnTo>
                    <a:pt x="796" y="9051"/>
                  </a:lnTo>
                  <a:lnTo>
                    <a:pt x="871" y="9108"/>
                  </a:lnTo>
                  <a:lnTo>
                    <a:pt x="947" y="9165"/>
                  </a:lnTo>
                  <a:lnTo>
                    <a:pt x="1042" y="9203"/>
                  </a:lnTo>
                  <a:lnTo>
                    <a:pt x="1136" y="9222"/>
                  </a:lnTo>
                  <a:lnTo>
                    <a:pt x="1231" y="9241"/>
                  </a:lnTo>
                  <a:lnTo>
                    <a:pt x="1326" y="9241"/>
                  </a:lnTo>
                  <a:lnTo>
                    <a:pt x="1439" y="9222"/>
                  </a:lnTo>
                  <a:lnTo>
                    <a:pt x="1553" y="9184"/>
                  </a:lnTo>
                  <a:lnTo>
                    <a:pt x="1648" y="9146"/>
                  </a:lnTo>
                  <a:lnTo>
                    <a:pt x="1856" y="9032"/>
                  </a:lnTo>
                  <a:lnTo>
                    <a:pt x="2064" y="8862"/>
                  </a:lnTo>
                  <a:lnTo>
                    <a:pt x="2254" y="8673"/>
                  </a:lnTo>
                  <a:lnTo>
                    <a:pt x="2443" y="8445"/>
                  </a:lnTo>
                  <a:lnTo>
                    <a:pt x="2613" y="8180"/>
                  </a:lnTo>
                  <a:lnTo>
                    <a:pt x="2765" y="7877"/>
                  </a:lnTo>
                  <a:lnTo>
                    <a:pt x="2935" y="7555"/>
                  </a:lnTo>
                  <a:lnTo>
                    <a:pt x="3087" y="7215"/>
                  </a:lnTo>
                  <a:lnTo>
                    <a:pt x="3219" y="6855"/>
                  </a:lnTo>
                  <a:lnTo>
                    <a:pt x="3352" y="6476"/>
                  </a:lnTo>
                  <a:lnTo>
                    <a:pt x="3484" y="6079"/>
                  </a:lnTo>
                  <a:lnTo>
                    <a:pt x="3712" y="5245"/>
                  </a:lnTo>
                  <a:lnTo>
                    <a:pt x="3920" y="4412"/>
                  </a:lnTo>
                  <a:lnTo>
                    <a:pt x="4090" y="3579"/>
                  </a:lnTo>
                  <a:lnTo>
                    <a:pt x="4242" y="2784"/>
                  </a:lnTo>
                  <a:lnTo>
                    <a:pt x="4355" y="2026"/>
                  </a:lnTo>
                  <a:lnTo>
                    <a:pt x="4450" y="1364"/>
                  </a:lnTo>
                  <a:lnTo>
                    <a:pt x="4583" y="360"/>
                  </a:lnTo>
                  <a:lnTo>
                    <a:pt x="4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1846450" y="779650"/>
              <a:ext cx="103225" cy="51150"/>
            </a:xfrm>
            <a:custGeom>
              <a:avLst/>
              <a:gdLst/>
              <a:ahLst/>
              <a:cxnLst/>
              <a:rect l="l" t="t" r="r" b="b"/>
              <a:pathLst>
                <a:path w="4129" h="2046" extrusionOk="0">
                  <a:moveTo>
                    <a:pt x="4128" y="0"/>
                  </a:moveTo>
                  <a:lnTo>
                    <a:pt x="3920" y="171"/>
                  </a:lnTo>
                  <a:lnTo>
                    <a:pt x="3712" y="322"/>
                  </a:lnTo>
                  <a:lnTo>
                    <a:pt x="3522" y="455"/>
                  </a:lnTo>
                  <a:lnTo>
                    <a:pt x="3314" y="568"/>
                  </a:lnTo>
                  <a:lnTo>
                    <a:pt x="3125" y="663"/>
                  </a:lnTo>
                  <a:lnTo>
                    <a:pt x="2935" y="739"/>
                  </a:lnTo>
                  <a:lnTo>
                    <a:pt x="2746" y="814"/>
                  </a:lnTo>
                  <a:lnTo>
                    <a:pt x="2576" y="871"/>
                  </a:lnTo>
                  <a:lnTo>
                    <a:pt x="2405" y="890"/>
                  </a:lnTo>
                  <a:lnTo>
                    <a:pt x="2235" y="928"/>
                  </a:lnTo>
                  <a:lnTo>
                    <a:pt x="1913" y="928"/>
                  </a:lnTo>
                  <a:lnTo>
                    <a:pt x="1610" y="909"/>
                  </a:lnTo>
                  <a:lnTo>
                    <a:pt x="1326" y="833"/>
                  </a:lnTo>
                  <a:lnTo>
                    <a:pt x="1080" y="758"/>
                  </a:lnTo>
                  <a:lnTo>
                    <a:pt x="853" y="663"/>
                  </a:lnTo>
                  <a:lnTo>
                    <a:pt x="663" y="549"/>
                  </a:lnTo>
                  <a:lnTo>
                    <a:pt x="493" y="455"/>
                  </a:lnTo>
                  <a:lnTo>
                    <a:pt x="266" y="284"/>
                  </a:lnTo>
                  <a:lnTo>
                    <a:pt x="190" y="209"/>
                  </a:lnTo>
                  <a:lnTo>
                    <a:pt x="1" y="2045"/>
                  </a:lnTo>
                  <a:lnTo>
                    <a:pt x="3806" y="1742"/>
                  </a:lnTo>
                  <a:lnTo>
                    <a:pt x="4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1851650" y="917875"/>
              <a:ext cx="50200" cy="71500"/>
            </a:xfrm>
            <a:custGeom>
              <a:avLst/>
              <a:gdLst/>
              <a:ahLst/>
              <a:cxnLst/>
              <a:rect l="l" t="t" r="r" b="b"/>
              <a:pathLst>
                <a:path w="2008" h="2860" extrusionOk="0">
                  <a:moveTo>
                    <a:pt x="1061" y="0"/>
                  </a:moveTo>
                  <a:lnTo>
                    <a:pt x="967" y="19"/>
                  </a:lnTo>
                  <a:lnTo>
                    <a:pt x="872" y="57"/>
                  </a:lnTo>
                  <a:lnTo>
                    <a:pt x="777" y="95"/>
                  </a:lnTo>
                  <a:lnTo>
                    <a:pt x="682" y="152"/>
                  </a:lnTo>
                  <a:lnTo>
                    <a:pt x="512" y="303"/>
                  </a:lnTo>
                  <a:lnTo>
                    <a:pt x="342" y="492"/>
                  </a:lnTo>
                  <a:lnTo>
                    <a:pt x="209" y="701"/>
                  </a:lnTo>
                  <a:lnTo>
                    <a:pt x="114" y="966"/>
                  </a:lnTo>
                  <a:lnTo>
                    <a:pt x="39" y="1250"/>
                  </a:lnTo>
                  <a:lnTo>
                    <a:pt x="1" y="1534"/>
                  </a:lnTo>
                  <a:lnTo>
                    <a:pt x="1" y="1818"/>
                  </a:lnTo>
                  <a:lnTo>
                    <a:pt x="58" y="2064"/>
                  </a:lnTo>
                  <a:lnTo>
                    <a:pt x="133" y="2291"/>
                  </a:lnTo>
                  <a:lnTo>
                    <a:pt x="247" y="2500"/>
                  </a:lnTo>
                  <a:lnTo>
                    <a:pt x="304" y="2594"/>
                  </a:lnTo>
                  <a:lnTo>
                    <a:pt x="380" y="2670"/>
                  </a:lnTo>
                  <a:lnTo>
                    <a:pt x="455" y="2727"/>
                  </a:lnTo>
                  <a:lnTo>
                    <a:pt x="550" y="2784"/>
                  </a:lnTo>
                  <a:lnTo>
                    <a:pt x="645" y="2821"/>
                  </a:lnTo>
                  <a:lnTo>
                    <a:pt x="739" y="2840"/>
                  </a:lnTo>
                  <a:lnTo>
                    <a:pt x="834" y="2859"/>
                  </a:lnTo>
                  <a:lnTo>
                    <a:pt x="929" y="2859"/>
                  </a:lnTo>
                  <a:lnTo>
                    <a:pt x="1042" y="2840"/>
                  </a:lnTo>
                  <a:lnTo>
                    <a:pt x="1137" y="2803"/>
                  </a:lnTo>
                  <a:lnTo>
                    <a:pt x="1232" y="2765"/>
                  </a:lnTo>
                  <a:lnTo>
                    <a:pt x="1326" y="2708"/>
                  </a:lnTo>
                  <a:lnTo>
                    <a:pt x="1497" y="2556"/>
                  </a:lnTo>
                  <a:lnTo>
                    <a:pt x="1648" y="2367"/>
                  </a:lnTo>
                  <a:lnTo>
                    <a:pt x="1800" y="2140"/>
                  </a:lnTo>
                  <a:lnTo>
                    <a:pt x="1894" y="1894"/>
                  </a:lnTo>
                  <a:lnTo>
                    <a:pt x="1970" y="1610"/>
                  </a:lnTo>
                  <a:lnTo>
                    <a:pt x="2008" y="1326"/>
                  </a:lnTo>
                  <a:lnTo>
                    <a:pt x="1989" y="1042"/>
                  </a:lnTo>
                  <a:lnTo>
                    <a:pt x="1951" y="777"/>
                  </a:lnTo>
                  <a:lnTo>
                    <a:pt x="1875" y="549"/>
                  </a:lnTo>
                  <a:lnTo>
                    <a:pt x="1762" y="360"/>
                  </a:lnTo>
                  <a:lnTo>
                    <a:pt x="1686" y="265"/>
                  </a:lnTo>
                  <a:lnTo>
                    <a:pt x="1629" y="190"/>
                  </a:lnTo>
                  <a:lnTo>
                    <a:pt x="1535" y="133"/>
                  </a:lnTo>
                  <a:lnTo>
                    <a:pt x="1459" y="76"/>
                  </a:lnTo>
                  <a:lnTo>
                    <a:pt x="1364" y="38"/>
                  </a:lnTo>
                  <a:lnTo>
                    <a:pt x="1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1297350" y="970400"/>
              <a:ext cx="1015875" cy="531150"/>
            </a:xfrm>
            <a:custGeom>
              <a:avLst/>
              <a:gdLst/>
              <a:ahLst/>
              <a:cxnLst/>
              <a:rect l="l" t="t" r="r" b="b"/>
              <a:pathLst>
                <a:path w="40635" h="21246" extrusionOk="0">
                  <a:moveTo>
                    <a:pt x="4639" y="1"/>
                  </a:moveTo>
                  <a:lnTo>
                    <a:pt x="0" y="12346"/>
                  </a:lnTo>
                  <a:lnTo>
                    <a:pt x="758" y="12971"/>
                  </a:lnTo>
                  <a:lnTo>
                    <a:pt x="1515" y="13577"/>
                  </a:lnTo>
                  <a:lnTo>
                    <a:pt x="2291" y="14126"/>
                  </a:lnTo>
                  <a:lnTo>
                    <a:pt x="3068" y="14675"/>
                  </a:lnTo>
                  <a:lnTo>
                    <a:pt x="3863" y="15187"/>
                  </a:lnTo>
                  <a:lnTo>
                    <a:pt x="4677" y="15679"/>
                  </a:lnTo>
                  <a:lnTo>
                    <a:pt x="5491" y="16133"/>
                  </a:lnTo>
                  <a:lnTo>
                    <a:pt x="6306" y="16569"/>
                  </a:lnTo>
                  <a:lnTo>
                    <a:pt x="7139" y="16985"/>
                  </a:lnTo>
                  <a:lnTo>
                    <a:pt x="7972" y="17364"/>
                  </a:lnTo>
                  <a:lnTo>
                    <a:pt x="8805" y="17743"/>
                  </a:lnTo>
                  <a:lnTo>
                    <a:pt x="9657" y="18084"/>
                  </a:lnTo>
                  <a:lnTo>
                    <a:pt x="10490" y="18405"/>
                  </a:lnTo>
                  <a:lnTo>
                    <a:pt x="11342" y="18708"/>
                  </a:lnTo>
                  <a:lnTo>
                    <a:pt x="12194" y="18992"/>
                  </a:lnTo>
                  <a:lnTo>
                    <a:pt x="13046" y="19257"/>
                  </a:lnTo>
                  <a:lnTo>
                    <a:pt x="13898" y="19504"/>
                  </a:lnTo>
                  <a:lnTo>
                    <a:pt x="14750" y="19712"/>
                  </a:lnTo>
                  <a:lnTo>
                    <a:pt x="15603" y="19920"/>
                  </a:lnTo>
                  <a:lnTo>
                    <a:pt x="16455" y="20110"/>
                  </a:lnTo>
                  <a:lnTo>
                    <a:pt x="17307" y="20280"/>
                  </a:lnTo>
                  <a:lnTo>
                    <a:pt x="18159" y="20450"/>
                  </a:lnTo>
                  <a:lnTo>
                    <a:pt x="18992" y="20583"/>
                  </a:lnTo>
                  <a:lnTo>
                    <a:pt x="19844" y="20697"/>
                  </a:lnTo>
                  <a:lnTo>
                    <a:pt x="20677" y="20810"/>
                  </a:lnTo>
                  <a:lnTo>
                    <a:pt x="21491" y="20905"/>
                  </a:lnTo>
                  <a:lnTo>
                    <a:pt x="22305" y="20999"/>
                  </a:lnTo>
                  <a:lnTo>
                    <a:pt x="23120" y="21056"/>
                  </a:lnTo>
                  <a:lnTo>
                    <a:pt x="24710" y="21170"/>
                  </a:lnTo>
                  <a:lnTo>
                    <a:pt x="26282" y="21227"/>
                  </a:lnTo>
                  <a:lnTo>
                    <a:pt x="27778" y="21246"/>
                  </a:lnTo>
                  <a:lnTo>
                    <a:pt x="29235" y="21227"/>
                  </a:lnTo>
                  <a:lnTo>
                    <a:pt x="30637" y="21170"/>
                  </a:lnTo>
                  <a:lnTo>
                    <a:pt x="31962" y="21113"/>
                  </a:lnTo>
                  <a:lnTo>
                    <a:pt x="33231" y="21018"/>
                  </a:lnTo>
                  <a:lnTo>
                    <a:pt x="34405" y="20905"/>
                  </a:lnTo>
                  <a:lnTo>
                    <a:pt x="35503" y="20791"/>
                  </a:lnTo>
                  <a:lnTo>
                    <a:pt x="36525" y="20659"/>
                  </a:lnTo>
                  <a:lnTo>
                    <a:pt x="37434" y="20526"/>
                  </a:lnTo>
                  <a:lnTo>
                    <a:pt x="38248" y="20394"/>
                  </a:lnTo>
                  <a:lnTo>
                    <a:pt x="39536" y="20166"/>
                  </a:lnTo>
                  <a:lnTo>
                    <a:pt x="40350" y="19996"/>
                  </a:lnTo>
                  <a:lnTo>
                    <a:pt x="40634" y="19939"/>
                  </a:lnTo>
                  <a:lnTo>
                    <a:pt x="40237" y="5625"/>
                  </a:lnTo>
                  <a:lnTo>
                    <a:pt x="4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297350" y="970400"/>
              <a:ext cx="1015875" cy="531150"/>
            </a:xfrm>
            <a:custGeom>
              <a:avLst/>
              <a:gdLst/>
              <a:ahLst/>
              <a:cxnLst/>
              <a:rect l="l" t="t" r="r" b="b"/>
              <a:pathLst>
                <a:path w="40635" h="21246" fill="none" extrusionOk="0">
                  <a:moveTo>
                    <a:pt x="4639" y="1"/>
                  </a:moveTo>
                  <a:lnTo>
                    <a:pt x="40237" y="5625"/>
                  </a:lnTo>
                  <a:lnTo>
                    <a:pt x="40634" y="19939"/>
                  </a:lnTo>
                  <a:lnTo>
                    <a:pt x="40634" y="19939"/>
                  </a:lnTo>
                  <a:lnTo>
                    <a:pt x="40350" y="19996"/>
                  </a:lnTo>
                  <a:lnTo>
                    <a:pt x="39536" y="20166"/>
                  </a:lnTo>
                  <a:lnTo>
                    <a:pt x="38248" y="20394"/>
                  </a:lnTo>
                  <a:lnTo>
                    <a:pt x="37434" y="20526"/>
                  </a:lnTo>
                  <a:lnTo>
                    <a:pt x="36525" y="20659"/>
                  </a:lnTo>
                  <a:lnTo>
                    <a:pt x="35503" y="20791"/>
                  </a:lnTo>
                  <a:lnTo>
                    <a:pt x="34405" y="20905"/>
                  </a:lnTo>
                  <a:lnTo>
                    <a:pt x="33231" y="21018"/>
                  </a:lnTo>
                  <a:lnTo>
                    <a:pt x="31962" y="21113"/>
                  </a:lnTo>
                  <a:lnTo>
                    <a:pt x="30637" y="21170"/>
                  </a:lnTo>
                  <a:lnTo>
                    <a:pt x="29235" y="21227"/>
                  </a:lnTo>
                  <a:lnTo>
                    <a:pt x="27778" y="21246"/>
                  </a:lnTo>
                  <a:lnTo>
                    <a:pt x="26282" y="21227"/>
                  </a:lnTo>
                  <a:lnTo>
                    <a:pt x="24710" y="21170"/>
                  </a:lnTo>
                  <a:lnTo>
                    <a:pt x="23120" y="21056"/>
                  </a:lnTo>
                  <a:lnTo>
                    <a:pt x="22305" y="20999"/>
                  </a:lnTo>
                  <a:lnTo>
                    <a:pt x="21491" y="20905"/>
                  </a:lnTo>
                  <a:lnTo>
                    <a:pt x="20677" y="20810"/>
                  </a:lnTo>
                  <a:lnTo>
                    <a:pt x="19844" y="20697"/>
                  </a:lnTo>
                  <a:lnTo>
                    <a:pt x="18992" y="20583"/>
                  </a:lnTo>
                  <a:lnTo>
                    <a:pt x="18159" y="20450"/>
                  </a:lnTo>
                  <a:lnTo>
                    <a:pt x="17307" y="20280"/>
                  </a:lnTo>
                  <a:lnTo>
                    <a:pt x="16455" y="20110"/>
                  </a:lnTo>
                  <a:lnTo>
                    <a:pt x="15603" y="19920"/>
                  </a:lnTo>
                  <a:lnTo>
                    <a:pt x="14750" y="19712"/>
                  </a:lnTo>
                  <a:lnTo>
                    <a:pt x="13898" y="19504"/>
                  </a:lnTo>
                  <a:lnTo>
                    <a:pt x="13046" y="19257"/>
                  </a:lnTo>
                  <a:lnTo>
                    <a:pt x="12194" y="18992"/>
                  </a:lnTo>
                  <a:lnTo>
                    <a:pt x="11342" y="18708"/>
                  </a:lnTo>
                  <a:lnTo>
                    <a:pt x="10490" y="18405"/>
                  </a:lnTo>
                  <a:lnTo>
                    <a:pt x="9657" y="18084"/>
                  </a:lnTo>
                  <a:lnTo>
                    <a:pt x="8805" y="17743"/>
                  </a:lnTo>
                  <a:lnTo>
                    <a:pt x="7972" y="17364"/>
                  </a:lnTo>
                  <a:lnTo>
                    <a:pt x="7139" y="16985"/>
                  </a:lnTo>
                  <a:lnTo>
                    <a:pt x="6306" y="16569"/>
                  </a:lnTo>
                  <a:lnTo>
                    <a:pt x="5491" y="16133"/>
                  </a:lnTo>
                  <a:lnTo>
                    <a:pt x="4677" y="15679"/>
                  </a:lnTo>
                  <a:lnTo>
                    <a:pt x="3863" y="15187"/>
                  </a:lnTo>
                  <a:lnTo>
                    <a:pt x="3068" y="14675"/>
                  </a:lnTo>
                  <a:lnTo>
                    <a:pt x="2291" y="14126"/>
                  </a:lnTo>
                  <a:lnTo>
                    <a:pt x="1515" y="13577"/>
                  </a:lnTo>
                  <a:lnTo>
                    <a:pt x="758" y="12971"/>
                  </a:lnTo>
                  <a:lnTo>
                    <a:pt x="0" y="12346"/>
                  </a:lnTo>
                  <a:lnTo>
                    <a:pt x="46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1429900" y="1000225"/>
              <a:ext cx="755975" cy="211625"/>
            </a:xfrm>
            <a:custGeom>
              <a:avLst/>
              <a:gdLst/>
              <a:ahLst/>
              <a:cxnLst/>
              <a:rect l="l" t="t" r="r" b="b"/>
              <a:pathLst>
                <a:path w="30239" h="8465" extrusionOk="0">
                  <a:moveTo>
                    <a:pt x="473" y="1"/>
                  </a:moveTo>
                  <a:lnTo>
                    <a:pt x="341" y="20"/>
                  </a:lnTo>
                  <a:lnTo>
                    <a:pt x="208" y="39"/>
                  </a:lnTo>
                  <a:lnTo>
                    <a:pt x="95" y="77"/>
                  </a:lnTo>
                  <a:lnTo>
                    <a:pt x="19" y="133"/>
                  </a:lnTo>
                  <a:lnTo>
                    <a:pt x="0" y="171"/>
                  </a:lnTo>
                  <a:lnTo>
                    <a:pt x="0" y="209"/>
                  </a:lnTo>
                  <a:lnTo>
                    <a:pt x="57" y="417"/>
                  </a:lnTo>
                  <a:lnTo>
                    <a:pt x="114" y="607"/>
                  </a:lnTo>
                  <a:lnTo>
                    <a:pt x="189" y="796"/>
                  </a:lnTo>
                  <a:lnTo>
                    <a:pt x="265" y="985"/>
                  </a:lnTo>
                  <a:lnTo>
                    <a:pt x="473" y="1364"/>
                  </a:lnTo>
                  <a:lnTo>
                    <a:pt x="720" y="1705"/>
                  </a:lnTo>
                  <a:lnTo>
                    <a:pt x="1004" y="2046"/>
                  </a:lnTo>
                  <a:lnTo>
                    <a:pt x="1307" y="2349"/>
                  </a:lnTo>
                  <a:lnTo>
                    <a:pt x="1628" y="2652"/>
                  </a:lnTo>
                  <a:lnTo>
                    <a:pt x="1988" y="2936"/>
                  </a:lnTo>
                  <a:lnTo>
                    <a:pt x="2348" y="3201"/>
                  </a:lnTo>
                  <a:lnTo>
                    <a:pt x="2727" y="3466"/>
                  </a:lnTo>
                  <a:lnTo>
                    <a:pt x="3124" y="3712"/>
                  </a:lnTo>
                  <a:lnTo>
                    <a:pt x="3503" y="3939"/>
                  </a:lnTo>
                  <a:lnTo>
                    <a:pt x="4260" y="4337"/>
                  </a:lnTo>
                  <a:lnTo>
                    <a:pt x="4980" y="4697"/>
                  </a:lnTo>
                  <a:lnTo>
                    <a:pt x="5889" y="5132"/>
                  </a:lnTo>
                  <a:lnTo>
                    <a:pt x="6817" y="5549"/>
                  </a:lnTo>
                  <a:lnTo>
                    <a:pt x="7763" y="5927"/>
                  </a:lnTo>
                  <a:lnTo>
                    <a:pt x="8710" y="6287"/>
                  </a:lnTo>
                  <a:lnTo>
                    <a:pt x="9676" y="6609"/>
                  </a:lnTo>
                  <a:lnTo>
                    <a:pt x="10641" y="6912"/>
                  </a:lnTo>
                  <a:lnTo>
                    <a:pt x="11607" y="7196"/>
                  </a:lnTo>
                  <a:lnTo>
                    <a:pt x="12592" y="7442"/>
                  </a:lnTo>
                  <a:lnTo>
                    <a:pt x="13671" y="7688"/>
                  </a:lnTo>
                  <a:lnTo>
                    <a:pt x="14731" y="7897"/>
                  </a:lnTo>
                  <a:lnTo>
                    <a:pt x="15829" y="8067"/>
                  </a:lnTo>
                  <a:lnTo>
                    <a:pt x="16909" y="8200"/>
                  </a:lnTo>
                  <a:lnTo>
                    <a:pt x="18007" y="8313"/>
                  </a:lnTo>
                  <a:lnTo>
                    <a:pt x="19086" y="8389"/>
                  </a:lnTo>
                  <a:lnTo>
                    <a:pt x="20184" y="8446"/>
                  </a:lnTo>
                  <a:lnTo>
                    <a:pt x="21283" y="8465"/>
                  </a:lnTo>
                  <a:lnTo>
                    <a:pt x="22381" y="8446"/>
                  </a:lnTo>
                  <a:lnTo>
                    <a:pt x="23479" y="8408"/>
                  </a:lnTo>
                  <a:lnTo>
                    <a:pt x="24577" y="8332"/>
                  </a:lnTo>
                  <a:lnTo>
                    <a:pt x="25675" y="8237"/>
                  </a:lnTo>
                  <a:lnTo>
                    <a:pt x="26774" y="8105"/>
                  </a:lnTo>
                  <a:lnTo>
                    <a:pt x="27853" y="7953"/>
                  </a:lnTo>
                  <a:lnTo>
                    <a:pt x="28932" y="7764"/>
                  </a:lnTo>
                  <a:lnTo>
                    <a:pt x="30011" y="7556"/>
                  </a:lnTo>
                  <a:lnTo>
                    <a:pt x="30144" y="7518"/>
                  </a:lnTo>
                  <a:lnTo>
                    <a:pt x="30201" y="7480"/>
                  </a:lnTo>
                  <a:lnTo>
                    <a:pt x="30220" y="7461"/>
                  </a:lnTo>
                  <a:lnTo>
                    <a:pt x="30239" y="7423"/>
                  </a:lnTo>
                  <a:lnTo>
                    <a:pt x="30239" y="7404"/>
                  </a:lnTo>
                  <a:lnTo>
                    <a:pt x="30201" y="7347"/>
                  </a:lnTo>
                  <a:lnTo>
                    <a:pt x="30125" y="7291"/>
                  </a:lnTo>
                  <a:lnTo>
                    <a:pt x="30030" y="7272"/>
                  </a:lnTo>
                  <a:lnTo>
                    <a:pt x="29917" y="7253"/>
                  </a:lnTo>
                  <a:lnTo>
                    <a:pt x="29784" y="7253"/>
                  </a:lnTo>
                  <a:lnTo>
                    <a:pt x="28762" y="7461"/>
                  </a:lnTo>
                  <a:lnTo>
                    <a:pt x="27739" y="7631"/>
                  </a:lnTo>
                  <a:lnTo>
                    <a:pt x="26717" y="7783"/>
                  </a:lnTo>
                  <a:lnTo>
                    <a:pt x="25694" y="7897"/>
                  </a:lnTo>
                  <a:lnTo>
                    <a:pt x="24653" y="7991"/>
                  </a:lnTo>
                  <a:lnTo>
                    <a:pt x="23631" y="8067"/>
                  </a:lnTo>
                  <a:lnTo>
                    <a:pt x="22608" y="8105"/>
                  </a:lnTo>
                  <a:lnTo>
                    <a:pt x="20544" y="8105"/>
                  </a:lnTo>
                  <a:lnTo>
                    <a:pt x="19503" y="8048"/>
                  </a:lnTo>
                  <a:lnTo>
                    <a:pt x="18480" y="7991"/>
                  </a:lnTo>
                  <a:lnTo>
                    <a:pt x="17439" y="7897"/>
                  </a:lnTo>
                  <a:lnTo>
                    <a:pt x="16416" y="7764"/>
                  </a:lnTo>
                  <a:lnTo>
                    <a:pt x="15394" y="7613"/>
                  </a:lnTo>
                  <a:lnTo>
                    <a:pt x="14371" y="7442"/>
                  </a:lnTo>
                  <a:lnTo>
                    <a:pt x="13349" y="7234"/>
                  </a:lnTo>
                  <a:lnTo>
                    <a:pt x="12402" y="7007"/>
                  </a:lnTo>
                  <a:lnTo>
                    <a:pt x="11437" y="6742"/>
                  </a:lnTo>
                  <a:lnTo>
                    <a:pt x="10509" y="6458"/>
                  </a:lnTo>
                  <a:lnTo>
                    <a:pt x="9562" y="6136"/>
                  </a:lnTo>
                  <a:lnTo>
                    <a:pt x="8634" y="5795"/>
                  </a:lnTo>
                  <a:lnTo>
                    <a:pt x="7725" y="5435"/>
                  </a:lnTo>
                  <a:lnTo>
                    <a:pt x="6817" y="5056"/>
                  </a:lnTo>
                  <a:lnTo>
                    <a:pt x="5927" y="4640"/>
                  </a:lnTo>
                  <a:lnTo>
                    <a:pt x="5188" y="4299"/>
                  </a:lnTo>
                  <a:lnTo>
                    <a:pt x="4393" y="3882"/>
                  </a:lnTo>
                  <a:lnTo>
                    <a:pt x="3995" y="3674"/>
                  </a:lnTo>
                  <a:lnTo>
                    <a:pt x="3598" y="3428"/>
                  </a:lnTo>
                  <a:lnTo>
                    <a:pt x="3200" y="3163"/>
                  </a:lnTo>
                  <a:lnTo>
                    <a:pt x="2821" y="2898"/>
                  </a:lnTo>
                  <a:lnTo>
                    <a:pt x="2443" y="2614"/>
                  </a:lnTo>
                  <a:lnTo>
                    <a:pt x="2102" y="2311"/>
                  </a:lnTo>
                  <a:lnTo>
                    <a:pt x="1780" y="1989"/>
                  </a:lnTo>
                  <a:lnTo>
                    <a:pt x="1496" y="1667"/>
                  </a:lnTo>
                  <a:lnTo>
                    <a:pt x="1231" y="1307"/>
                  </a:lnTo>
                  <a:lnTo>
                    <a:pt x="1117" y="1118"/>
                  </a:lnTo>
                  <a:lnTo>
                    <a:pt x="1023" y="948"/>
                  </a:lnTo>
                  <a:lnTo>
                    <a:pt x="928" y="758"/>
                  </a:lnTo>
                  <a:lnTo>
                    <a:pt x="852" y="550"/>
                  </a:lnTo>
                  <a:lnTo>
                    <a:pt x="795" y="361"/>
                  </a:lnTo>
                  <a:lnTo>
                    <a:pt x="739" y="152"/>
                  </a:lnTo>
                  <a:lnTo>
                    <a:pt x="739" y="114"/>
                  </a:lnTo>
                  <a:lnTo>
                    <a:pt x="701" y="77"/>
                  </a:lnTo>
                  <a:lnTo>
                    <a:pt x="606" y="39"/>
                  </a:lnTo>
                  <a:lnTo>
                    <a:pt x="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1585625" y="1030050"/>
              <a:ext cx="488075" cy="128300"/>
            </a:xfrm>
            <a:custGeom>
              <a:avLst/>
              <a:gdLst/>
              <a:ahLst/>
              <a:cxnLst/>
              <a:rect l="l" t="t" r="r" b="b"/>
              <a:pathLst>
                <a:path w="19523" h="5132" extrusionOk="0">
                  <a:moveTo>
                    <a:pt x="228" y="1"/>
                  </a:moveTo>
                  <a:lnTo>
                    <a:pt x="114" y="39"/>
                  </a:lnTo>
                  <a:lnTo>
                    <a:pt x="38" y="76"/>
                  </a:lnTo>
                  <a:lnTo>
                    <a:pt x="20" y="114"/>
                  </a:lnTo>
                  <a:lnTo>
                    <a:pt x="1" y="133"/>
                  </a:lnTo>
                  <a:lnTo>
                    <a:pt x="20" y="379"/>
                  </a:lnTo>
                  <a:lnTo>
                    <a:pt x="76" y="626"/>
                  </a:lnTo>
                  <a:lnTo>
                    <a:pt x="152" y="853"/>
                  </a:lnTo>
                  <a:lnTo>
                    <a:pt x="247" y="1080"/>
                  </a:lnTo>
                  <a:lnTo>
                    <a:pt x="379" y="1288"/>
                  </a:lnTo>
                  <a:lnTo>
                    <a:pt x="531" y="1478"/>
                  </a:lnTo>
                  <a:lnTo>
                    <a:pt x="701" y="1667"/>
                  </a:lnTo>
                  <a:lnTo>
                    <a:pt x="872" y="1856"/>
                  </a:lnTo>
                  <a:lnTo>
                    <a:pt x="1080" y="2027"/>
                  </a:lnTo>
                  <a:lnTo>
                    <a:pt x="1269" y="2197"/>
                  </a:lnTo>
                  <a:lnTo>
                    <a:pt x="1705" y="2500"/>
                  </a:lnTo>
                  <a:lnTo>
                    <a:pt x="2140" y="2765"/>
                  </a:lnTo>
                  <a:lnTo>
                    <a:pt x="2538" y="2992"/>
                  </a:lnTo>
                  <a:lnTo>
                    <a:pt x="3125" y="3295"/>
                  </a:lnTo>
                  <a:lnTo>
                    <a:pt x="3750" y="3560"/>
                  </a:lnTo>
                  <a:lnTo>
                    <a:pt x="4374" y="3807"/>
                  </a:lnTo>
                  <a:lnTo>
                    <a:pt x="5018" y="4015"/>
                  </a:lnTo>
                  <a:lnTo>
                    <a:pt x="5662" y="4204"/>
                  </a:lnTo>
                  <a:lnTo>
                    <a:pt x="6306" y="4375"/>
                  </a:lnTo>
                  <a:lnTo>
                    <a:pt x="6969" y="4526"/>
                  </a:lnTo>
                  <a:lnTo>
                    <a:pt x="7612" y="4659"/>
                  </a:lnTo>
                  <a:lnTo>
                    <a:pt x="8332" y="4791"/>
                  </a:lnTo>
                  <a:lnTo>
                    <a:pt x="9070" y="4886"/>
                  </a:lnTo>
                  <a:lnTo>
                    <a:pt x="9790" y="4981"/>
                  </a:lnTo>
                  <a:lnTo>
                    <a:pt x="10528" y="5056"/>
                  </a:lnTo>
                  <a:lnTo>
                    <a:pt x="11267" y="5094"/>
                  </a:lnTo>
                  <a:lnTo>
                    <a:pt x="12005" y="5132"/>
                  </a:lnTo>
                  <a:lnTo>
                    <a:pt x="12763" y="5132"/>
                  </a:lnTo>
                  <a:lnTo>
                    <a:pt x="13501" y="5113"/>
                  </a:lnTo>
                  <a:lnTo>
                    <a:pt x="14239" y="5094"/>
                  </a:lnTo>
                  <a:lnTo>
                    <a:pt x="14978" y="5056"/>
                  </a:lnTo>
                  <a:lnTo>
                    <a:pt x="15716" y="4981"/>
                  </a:lnTo>
                  <a:lnTo>
                    <a:pt x="16455" y="4905"/>
                  </a:lnTo>
                  <a:lnTo>
                    <a:pt x="17193" y="4810"/>
                  </a:lnTo>
                  <a:lnTo>
                    <a:pt x="17913" y="4697"/>
                  </a:lnTo>
                  <a:lnTo>
                    <a:pt x="18651" y="4583"/>
                  </a:lnTo>
                  <a:lnTo>
                    <a:pt x="19371" y="4431"/>
                  </a:lnTo>
                  <a:lnTo>
                    <a:pt x="19484" y="4412"/>
                  </a:lnTo>
                  <a:lnTo>
                    <a:pt x="19522" y="4394"/>
                  </a:lnTo>
                  <a:lnTo>
                    <a:pt x="19522" y="4375"/>
                  </a:lnTo>
                  <a:lnTo>
                    <a:pt x="19484" y="4337"/>
                  </a:lnTo>
                  <a:lnTo>
                    <a:pt x="19409" y="4318"/>
                  </a:lnTo>
                  <a:lnTo>
                    <a:pt x="19181" y="4299"/>
                  </a:lnTo>
                  <a:lnTo>
                    <a:pt x="18973" y="4299"/>
                  </a:lnTo>
                  <a:lnTo>
                    <a:pt x="18291" y="4431"/>
                  </a:lnTo>
                  <a:lnTo>
                    <a:pt x="17591" y="4545"/>
                  </a:lnTo>
                  <a:lnTo>
                    <a:pt x="16890" y="4640"/>
                  </a:lnTo>
                  <a:lnTo>
                    <a:pt x="16171" y="4734"/>
                  </a:lnTo>
                  <a:lnTo>
                    <a:pt x="15470" y="4791"/>
                  </a:lnTo>
                  <a:lnTo>
                    <a:pt x="14770" y="4848"/>
                  </a:lnTo>
                  <a:lnTo>
                    <a:pt x="14069" y="4886"/>
                  </a:lnTo>
                  <a:lnTo>
                    <a:pt x="13349" y="4905"/>
                  </a:lnTo>
                  <a:lnTo>
                    <a:pt x="12649" y="4905"/>
                  </a:lnTo>
                  <a:lnTo>
                    <a:pt x="11948" y="4886"/>
                  </a:lnTo>
                  <a:lnTo>
                    <a:pt x="11229" y="4848"/>
                  </a:lnTo>
                  <a:lnTo>
                    <a:pt x="10528" y="4791"/>
                  </a:lnTo>
                  <a:lnTo>
                    <a:pt x="9828" y="4715"/>
                  </a:lnTo>
                  <a:lnTo>
                    <a:pt x="9127" y="4621"/>
                  </a:lnTo>
                  <a:lnTo>
                    <a:pt x="8426" y="4526"/>
                  </a:lnTo>
                  <a:lnTo>
                    <a:pt x="7726" y="4394"/>
                  </a:lnTo>
                  <a:lnTo>
                    <a:pt x="7120" y="4261"/>
                  </a:lnTo>
                  <a:lnTo>
                    <a:pt x="6514" y="4110"/>
                  </a:lnTo>
                  <a:lnTo>
                    <a:pt x="5908" y="3939"/>
                  </a:lnTo>
                  <a:lnTo>
                    <a:pt x="5321" y="3750"/>
                  </a:lnTo>
                  <a:lnTo>
                    <a:pt x="4734" y="3541"/>
                  </a:lnTo>
                  <a:lnTo>
                    <a:pt x="4147" y="3314"/>
                  </a:lnTo>
                  <a:lnTo>
                    <a:pt x="3598" y="3049"/>
                  </a:lnTo>
                  <a:lnTo>
                    <a:pt x="3049" y="2765"/>
                  </a:lnTo>
                  <a:lnTo>
                    <a:pt x="2670" y="2557"/>
                  </a:lnTo>
                  <a:lnTo>
                    <a:pt x="2273" y="2292"/>
                  </a:lnTo>
                  <a:lnTo>
                    <a:pt x="1894" y="2008"/>
                  </a:lnTo>
                  <a:lnTo>
                    <a:pt x="1705" y="1856"/>
                  </a:lnTo>
                  <a:lnTo>
                    <a:pt x="1534" y="1686"/>
                  </a:lnTo>
                  <a:lnTo>
                    <a:pt x="1364" y="1515"/>
                  </a:lnTo>
                  <a:lnTo>
                    <a:pt x="1212" y="1326"/>
                  </a:lnTo>
                  <a:lnTo>
                    <a:pt x="1080" y="1137"/>
                  </a:lnTo>
                  <a:lnTo>
                    <a:pt x="966" y="947"/>
                  </a:lnTo>
                  <a:lnTo>
                    <a:pt x="872" y="739"/>
                  </a:lnTo>
                  <a:lnTo>
                    <a:pt x="796" y="531"/>
                  </a:lnTo>
                  <a:lnTo>
                    <a:pt x="758" y="304"/>
                  </a:lnTo>
                  <a:lnTo>
                    <a:pt x="739" y="76"/>
                  </a:lnTo>
                  <a:lnTo>
                    <a:pt x="739" y="58"/>
                  </a:lnTo>
                  <a:lnTo>
                    <a:pt x="720" y="39"/>
                  </a:lnTo>
                  <a:lnTo>
                    <a:pt x="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1719125" y="1066025"/>
              <a:ext cx="224400" cy="54475"/>
            </a:xfrm>
            <a:custGeom>
              <a:avLst/>
              <a:gdLst/>
              <a:ahLst/>
              <a:cxnLst/>
              <a:rect l="l" t="t" r="r" b="b"/>
              <a:pathLst>
                <a:path w="8976" h="2179" extrusionOk="0">
                  <a:moveTo>
                    <a:pt x="189" y="1"/>
                  </a:moveTo>
                  <a:lnTo>
                    <a:pt x="114" y="20"/>
                  </a:lnTo>
                  <a:lnTo>
                    <a:pt x="57" y="58"/>
                  </a:lnTo>
                  <a:lnTo>
                    <a:pt x="19" y="95"/>
                  </a:lnTo>
                  <a:lnTo>
                    <a:pt x="0" y="133"/>
                  </a:lnTo>
                  <a:lnTo>
                    <a:pt x="0" y="190"/>
                  </a:lnTo>
                  <a:lnTo>
                    <a:pt x="57" y="228"/>
                  </a:lnTo>
                  <a:lnTo>
                    <a:pt x="511" y="493"/>
                  </a:lnTo>
                  <a:lnTo>
                    <a:pt x="985" y="758"/>
                  </a:lnTo>
                  <a:lnTo>
                    <a:pt x="1458" y="985"/>
                  </a:lnTo>
                  <a:lnTo>
                    <a:pt x="1950" y="1213"/>
                  </a:lnTo>
                  <a:lnTo>
                    <a:pt x="2462" y="1402"/>
                  </a:lnTo>
                  <a:lnTo>
                    <a:pt x="2954" y="1591"/>
                  </a:lnTo>
                  <a:lnTo>
                    <a:pt x="3465" y="1743"/>
                  </a:lnTo>
                  <a:lnTo>
                    <a:pt x="3995" y="1875"/>
                  </a:lnTo>
                  <a:lnTo>
                    <a:pt x="4526" y="1989"/>
                  </a:lnTo>
                  <a:lnTo>
                    <a:pt x="5037" y="2084"/>
                  </a:lnTo>
                  <a:lnTo>
                    <a:pt x="5567" y="2140"/>
                  </a:lnTo>
                  <a:lnTo>
                    <a:pt x="6116" y="2178"/>
                  </a:lnTo>
                  <a:lnTo>
                    <a:pt x="6646" y="2178"/>
                  </a:lnTo>
                  <a:lnTo>
                    <a:pt x="7176" y="2140"/>
                  </a:lnTo>
                  <a:lnTo>
                    <a:pt x="7707" y="2084"/>
                  </a:lnTo>
                  <a:lnTo>
                    <a:pt x="8237" y="1989"/>
                  </a:lnTo>
                  <a:lnTo>
                    <a:pt x="8445" y="1932"/>
                  </a:lnTo>
                  <a:lnTo>
                    <a:pt x="8634" y="1856"/>
                  </a:lnTo>
                  <a:lnTo>
                    <a:pt x="8786" y="1743"/>
                  </a:lnTo>
                  <a:lnTo>
                    <a:pt x="8843" y="1686"/>
                  </a:lnTo>
                  <a:lnTo>
                    <a:pt x="8899" y="1610"/>
                  </a:lnTo>
                  <a:lnTo>
                    <a:pt x="8937" y="1534"/>
                  </a:lnTo>
                  <a:lnTo>
                    <a:pt x="8956" y="1478"/>
                  </a:lnTo>
                  <a:lnTo>
                    <a:pt x="8975" y="1383"/>
                  </a:lnTo>
                  <a:lnTo>
                    <a:pt x="8975" y="1307"/>
                  </a:lnTo>
                  <a:lnTo>
                    <a:pt x="8956" y="1213"/>
                  </a:lnTo>
                  <a:lnTo>
                    <a:pt x="8918" y="1137"/>
                  </a:lnTo>
                  <a:lnTo>
                    <a:pt x="8862" y="1042"/>
                  </a:lnTo>
                  <a:lnTo>
                    <a:pt x="8767" y="947"/>
                  </a:lnTo>
                  <a:lnTo>
                    <a:pt x="8672" y="853"/>
                  </a:lnTo>
                  <a:lnTo>
                    <a:pt x="8559" y="758"/>
                  </a:lnTo>
                  <a:lnTo>
                    <a:pt x="8426" y="682"/>
                  </a:lnTo>
                  <a:lnTo>
                    <a:pt x="8275" y="626"/>
                  </a:lnTo>
                  <a:lnTo>
                    <a:pt x="8123" y="569"/>
                  </a:lnTo>
                  <a:lnTo>
                    <a:pt x="7953" y="531"/>
                  </a:lnTo>
                  <a:lnTo>
                    <a:pt x="7612" y="455"/>
                  </a:lnTo>
                  <a:lnTo>
                    <a:pt x="7271" y="417"/>
                  </a:lnTo>
                  <a:lnTo>
                    <a:pt x="6930" y="417"/>
                  </a:lnTo>
                  <a:lnTo>
                    <a:pt x="6608" y="455"/>
                  </a:lnTo>
                  <a:lnTo>
                    <a:pt x="6343" y="493"/>
                  </a:lnTo>
                  <a:lnTo>
                    <a:pt x="6268" y="531"/>
                  </a:lnTo>
                  <a:lnTo>
                    <a:pt x="6230" y="569"/>
                  </a:lnTo>
                  <a:lnTo>
                    <a:pt x="6230" y="607"/>
                  </a:lnTo>
                  <a:lnTo>
                    <a:pt x="6249" y="663"/>
                  </a:lnTo>
                  <a:lnTo>
                    <a:pt x="6268" y="701"/>
                  </a:lnTo>
                  <a:lnTo>
                    <a:pt x="6324" y="720"/>
                  </a:lnTo>
                  <a:lnTo>
                    <a:pt x="6381" y="739"/>
                  </a:lnTo>
                  <a:lnTo>
                    <a:pt x="6457" y="739"/>
                  </a:lnTo>
                  <a:lnTo>
                    <a:pt x="6665" y="701"/>
                  </a:lnTo>
                  <a:lnTo>
                    <a:pt x="7082" y="701"/>
                  </a:lnTo>
                  <a:lnTo>
                    <a:pt x="7290" y="720"/>
                  </a:lnTo>
                  <a:lnTo>
                    <a:pt x="7631" y="796"/>
                  </a:lnTo>
                  <a:lnTo>
                    <a:pt x="7896" y="891"/>
                  </a:lnTo>
                  <a:lnTo>
                    <a:pt x="8199" y="1004"/>
                  </a:lnTo>
                  <a:lnTo>
                    <a:pt x="8331" y="1061"/>
                  </a:lnTo>
                  <a:lnTo>
                    <a:pt x="8445" y="1137"/>
                  </a:lnTo>
                  <a:lnTo>
                    <a:pt x="8540" y="1213"/>
                  </a:lnTo>
                  <a:lnTo>
                    <a:pt x="8596" y="1288"/>
                  </a:lnTo>
                  <a:lnTo>
                    <a:pt x="8634" y="1383"/>
                  </a:lnTo>
                  <a:lnTo>
                    <a:pt x="8615" y="1459"/>
                  </a:lnTo>
                  <a:lnTo>
                    <a:pt x="8559" y="1553"/>
                  </a:lnTo>
                  <a:lnTo>
                    <a:pt x="8445" y="1629"/>
                  </a:lnTo>
                  <a:lnTo>
                    <a:pt x="8331" y="1705"/>
                  </a:lnTo>
                  <a:lnTo>
                    <a:pt x="8199" y="1743"/>
                  </a:lnTo>
                  <a:lnTo>
                    <a:pt x="7953" y="1818"/>
                  </a:lnTo>
                  <a:lnTo>
                    <a:pt x="7669" y="1875"/>
                  </a:lnTo>
                  <a:lnTo>
                    <a:pt x="7366" y="1894"/>
                  </a:lnTo>
                  <a:lnTo>
                    <a:pt x="7063" y="1913"/>
                  </a:lnTo>
                  <a:lnTo>
                    <a:pt x="6779" y="1913"/>
                  </a:lnTo>
                  <a:lnTo>
                    <a:pt x="6230" y="1894"/>
                  </a:lnTo>
                  <a:lnTo>
                    <a:pt x="5832" y="1875"/>
                  </a:lnTo>
                  <a:lnTo>
                    <a:pt x="5434" y="1837"/>
                  </a:lnTo>
                  <a:lnTo>
                    <a:pt x="5056" y="1800"/>
                  </a:lnTo>
                  <a:lnTo>
                    <a:pt x="4658" y="1743"/>
                  </a:lnTo>
                  <a:lnTo>
                    <a:pt x="4279" y="1667"/>
                  </a:lnTo>
                  <a:lnTo>
                    <a:pt x="3901" y="1572"/>
                  </a:lnTo>
                  <a:lnTo>
                    <a:pt x="3522" y="1478"/>
                  </a:lnTo>
                  <a:lnTo>
                    <a:pt x="3143" y="1364"/>
                  </a:lnTo>
                  <a:lnTo>
                    <a:pt x="2784" y="1231"/>
                  </a:lnTo>
                  <a:lnTo>
                    <a:pt x="2424" y="1099"/>
                  </a:lnTo>
                  <a:lnTo>
                    <a:pt x="2064" y="947"/>
                  </a:lnTo>
                  <a:lnTo>
                    <a:pt x="1704" y="777"/>
                  </a:lnTo>
                  <a:lnTo>
                    <a:pt x="1004" y="417"/>
                  </a:lnTo>
                  <a:lnTo>
                    <a:pt x="303" y="39"/>
                  </a:lnTo>
                  <a:lnTo>
                    <a:pt x="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2153675" y="764975"/>
              <a:ext cx="124050" cy="289725"/>
            </a:xfrm>
            <a:custGeom>
              <a:avLst/>
              <a:gdLst/>
              <a:ahLst/>
              <a:cxnLst/>
              <a:rect l="l" t="t" r="r" b="b"/>
              <a:pathLst>
                <a:path w="4962" h="11589" extrusionOk="0">
                  <a:moveTo>
                    <a:pt x="985" y="0"/>
                  </a:moveTo>
                  <a:lnTo>
                    <a:pt x="909" y="19"/>
                  </a:lnTo>
                  <a:lnTo>
                    <a:pt x="795" y="57"/>
                  </a:lnTo>
                  <a:lnTo>
                    <a:pt x="720" y="114"/>
                  </a:lnTo>
                  <a:lnTo>
                    <a:pt x="625" y="171"/>
                  </a:lnTo>
                  <a:lnTo>
                    <a:pt x="549" y="246"/>
                  </a:lnTo>
                  <a:lnTo>
                    <a:pt x="474" y="341"/>
                  </a:lnTo>
                  <a:lnTo>
                    <a:pt x="398" y="436"/>
                  </a:lnTo>
                  <a:lnTo>
                    <a:pt x="284" y="682"/>
                  </a:lnTo>
                  <a:lnTo>
                    <a:pt x="171" y="966"/>
                  </a:lnTo>
                  <a:lnTo>
                    <a:pt x="95" y="1307"/>
                  </a:lnTo>
                  <a:lnTo>
                    <a:pt x="38" y="1667"/>
                  </a:lnTo>
                  <a:lnTo>
                    <a:pt x="19" y="2083"/>
                  </a:lnTo>
                  <a:lnTo>
                    <a:pt x="0" y="2519"/>
                  </a:lnTo>
                  <a:lnTo>
                    <a:pt x="19" y="2992"/>
                  </a:lnTo>
                  <a:lnTo>
                    <a:pt x="38" y="3503"/>
                  </a:lnTo>
                  <a:lnTo>
                    <a:pt x="95" y="4033"/>
                  </a:lnTo>
                  <a:lnTo>
                    <a:pt x="189" y="4582"/>
                  </a:lnTo>
                  <a:lnTo>
                    <a:pt x="284" y="5151"/>
                  </a:lnTo>
                  <a:lnTo>
                    <a:pt x="417" y="5719"/>
                  </a:lnTo>
                  <a:lnTo>
                    <a:pt x="568" y="6324"/>
                  </a:lnTo>
                  <a:lnTo>
                    <a:pt x="739" y="6874"/>
                  </a:lnTo>
                  <a:lnTo>
                    <a:pt x="909" y="7404"/>
                  </a:lnTo>
                  <a:lnTo>
                    <a:pt x="1098" y="7915"/>
                  </a:lnTo>
                  <a:lnTo>
                    <a:pt x="1288" y="8407"/>
                  </a:lnTo>
                  <a:lnTo>
                    <a:pt x="1496" y="8881"/>
                  </a:lnTo>
                  <a:lnTo>
                    <a:pt x="1704" y="9316"/>
                  </a:lnTo>
                  <a:lnTo>
                    <a:pt x="1913" y="9714"/>
                  </a:lnTo>
                  <a:lnTo>
                    <a:pt x="2140" y="10074"/>
                  </a:lnTo>
                  <a:lnTo>
                    <a:pt x="2367" y="10414"/>
                  </a:lnTo>
                  <a:lnTo>
                    <a:pt x="2594" y="10717"/>
                  </a:lnTo>
                  <a:lnTo>
                    <a:pt x="2821" y="10963"/>
                  </a:lnTo>
                  <a:lnTo>
                    <a:pt x="3030" y="11191"/>
                  </a:lnTo>
                  <a:lnTo>
                    <a:pt x="3257" y="11361"/>
                  </a:lnTo>
                  <a:lnTo>
                    <a:pt x="3465" y="11494"/>
                  </a:lnTo>
                  <a:lnTo>
                    <a:pt x="3673" y="11569"/>
                  </a:lnTo>
                  <a:lnTo>
                    <a:pt x="3787" y="11588"/>
                  </a:lnTo>
                  <a:lnTo>
                    <a:pt x="3976" y="11588"/>
                  </a:lnTo>
                  <a:lnTo>
                    <a:pt x="4052" y="11569"/>
                  </a:lnTo>
                  <a:lnTo>
                    <a:pt x="4166" y="11532"/>
                  </a:lnTo>
                  <a:lnTo>
                    <a:pt x="4242" y="11475"/>
                  </a:lnTo>
                  <a:lnTo>
                    <a:pt x="4336" y="11418"/>
                  </a:lnTo>
                  <a:lnTo>
                    <a:pt x="4412" y="11342"/>
                  </a:lnTo>
                  <a:lnTo>
                    <a:pt x="4488" y="11247"/>
                  </a:lnTo>
                  <a:lnTo>
                    <a:pt x="4563" y="11153"/>
                  </a:lnTo>
                  <a:lnTo>
                    <a:pt x="4677" y="10907"/>
                  </a:lnTo>
                  <a:lnTo>
                    <a:pt x="4772" y="10623"/>
                  </a:lnTo>
                  <a:lnTo>
                    <a:pt x="4866" y="10282"/>
                  </a:lnTo>
                  <a:lnTo>
                    <a:pt x="4923" y="9922"/>
                  </a:lnTo>
                  <a:lnTo>
                    <a:pt x="4942" y="9505"/>
                  </a:lnTo>
                  <a:lnTo>
                    <a:pt x="4961" y="9051"/>
                  </a:lnTo>
                  <a:lnTo>
                    <a:pt x="4942" y="8578"/>
                  </a:lnTo>
                  <a:lnTo>
                    <a:pt x="4923" y="8085"/>
                  </a:lnTo>
                  <a:lnTo>
                    <a:pt x="4847" y="7555"/>
                  </a:lnTo>
                  <a:lnTo>
                    <a:pt x="4772" y="7006"/>
                  </a:lnTo>
                  <a:lnTo>
                    <a:pt x="4677" y="6438"/>
                  </a:lnTo>
                  <a:lnTo>
                    <a:pt x="4544" y="5870"/>
                  </a:lnTo>
                  <a:lnTo>
                    <a:pt x="4393" y="5264"/>
                  </a:lnTo>
                  <a:lnTo>
                    <a:pt x="4223" y="4715"/>
                  </a:lnTo>
                  <a:lnTo>
                    <a:pt x="4052" y="4185"/>
                  </a:lnTo>
                  <a:lnTo>
                    <a:pt x="3863" y="3674"/>
                  </a:lnTo>
                  <a:lnTo>
                    <a:pt x="3673" y="3181"/>
                  </a:lnTo>
                  <a:lnTo>
                    <a:pt x="3465" y="2708"/>
                  </a:lnTo>
                  <a:lnTo>
                    <a:pt x="3257" y="2272"/>
                  </a:lnTo>
                  <a:lnTo>
                    <a:pt x="3049" y="1875"/>
                  </a:lnTo>
                  <a:lnTo>
                    <a:pt x="2821" y="1496"/>
                  </a:lnTo>
                  <a:lnTo>
                    <a:pt x="2594" y="1174"/>
                  </a:lnTo>
                  <a:lnTo>
                    <a:pt x="2367" y="871"/>
                  </a:lnTo>
                  <a:lnTo>
                    <a:pt x="2140" y="606"/>
                  </a:lnTo>
                  <a:lnTo>
                    <a:pt x="1931" y="398"/>
                  </a:lnTo>
                  <a:lnTo>
                    <a:pt x="1704" y="228"/>
                  </a:lnTo>
                  <a:lnTo>
                    <a:pt x="1496" y="95"/>
                  </a:lnTo>
                  <a:lnTo>
                    <a:pt x="1288" y="19"/>
                  </a:lnTo>
                  <a:lnTo>
                    <a:pt x="1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2153675" y="764975"/>
              <a:ext cx="124050" cy="289725"/>
            </a:xfrm>
            <a:custGeom>
              <a:avLst/>
              <a:gdLst/>
              <a:ahLst/>
              <a:cxnLst/>
              <a:rect l="l" t="t" r="r" b="b"/>
              <a:pathLst>
                <a:path w="4962" h="11589" fill="none" extrusionOk="0">
                  <a:moveTo>
                    <a:pt x="1079" y="0"/>
                  </a:moveTo>
                  <a:lnTo>
                    <a:pt x="1079" y="0"/>
                  </a:lnTo>
                  <a:lnTo>
                    <a:pt x="985" y="0"/>
                  </a:lnTo>
                  <a:lnTo>
                    <a:pt x="909" y="19"/>
                  </a:lnTo>
                  <a:lnTo>
                    <a:pt x="909" y="19"/>
                  </a:lnTo>
                  <a:lnTo>
                    <a:pt x="795" y="57"/>
                  </a:lnTo>
                  <a:lnTo>
                    <a:pt x="720" y="114"/>
                  </a:lnTo>
                  <a:lnTo>
                    <a:pt x="625" y="171"/>
                  </a:lnTo>
                  <a:lnTo>
                    <a:pt x="549" y="246"/>
                  </a:lnTo>
                  <a:lnTo>
                    <a:pt x="474" y="341"/>
                  </a:lnTo>
                  <a:lnTo>
                    <a:pt x="398" y="436"/>
                  </a:lnTo>
                  <a:lnTo>
                    <a:pt x="284" y="682"/>
                  </a:lnTo>
                  <a:lnTo>
                    <a:pt x="171" y="966"/>
                  </a:lnTo>
                  <a:lnTo>
                    <a:pt x="95" y="1307"/>
                  </a:lnTo>
                  <a:lnTo>
                    <a:pt x="38" y="1667"/>
                  </a:lnTo>
                  <a:lnTo>
                    <a:pt x="19" y="2083"/>
                  </a:lnTo>
                  <a:lnTo>
                    <a:pt x="0" y="2519"/>
                  </a:lnTo>
                  <a:lnTo>
                    <a:pt x="19" y="2992"/>
                  </a:lnTo>
                  <a:lnTo>
                    <a:pt x="38" y="3503"/>
                  </a:lnTo>
                  <a:lnTo>
                    <a:pt x="95" y="4033"/>
                  </a:lnTo>
                  <a:lnTo>
                    <a:pt x="189" y="4582"/>
                  </a:lnTo>
                  <a:lnTo>
                    <a:pt x="284" y="5151"/>
                  </a:lnTo>
                  <a:lnTo>
                    <a:pt x="417" y="5719"/>
                  </a:lnTo>
                  <a:lnTo>
                    <a:pt x="568" y="6324"/>
                  </a:lnTo>
                  <a:lnTo>
                    <a:pt x="568" y="6324"/>
                  </a:lnTo>
                  <a:lnTo>
                    <a:pt x="739" y="6874"/>
                  </a:lnTo>
                  <a:lnTo>
                    <a:pt x="909" y="7404"/>
                  </a:lnTo>
                  <a:lnTo>
                    <a:pt x="1098" y="7915"/>
                  </a:lnTo>
                  <a:lnTo>
                    <a:pt x="1288" y="8407"/>
                  </a:lnTo>
                  <a:lnTo>
                    <a:pt x="1496" y="8881"/>
                  </a:lnTo>
                  <a:lnTo>
                    <a:pt x="1704" y="9316"/>
                  </a:lnTo>
                  <a:lnTo>
                    <a:pt x="1913" y="9714"/>
                  </a:lnTo>
                  <a:lnTo>
                    <a:pt x="2140" y="10074"/>
                  </a:lnTo>
                  <a:lnTo>
                    <a:pt x="2367" y="10414"/>
                  </a:lnTo>
                  <a:lnTo>
                    <a:pt x="2594" y="10717"/>
                  </a:lnTo>
                  <a:lnTo>
                    <a:pt x="2821" y="10963"/>
                  </a:lnTo>
                  <a:lnTo>
                    <a:pt x="3030" y="11191"/>
                  </a:lnTo>
                  <a:lnTo>
                    <a:pt x="3257" y="11361"/>
                  </a:lnTo>
                  <a:lnTo>
                    <a:pt x="3465" y="11494"/>
                  </a:lnTo>
                  <a:lnTo>
                    <a:pt x="3673" y="11569"/>
                  </a:lnTo>
                  <a:lnTo>
                    <a:pt x="3787" y="11588"/>
                  </a:lnTo>
                  <a:lnTo>
                    <a:pt x="3882" y="11588"/>
                  </a:lnTo>
                  <a:lnTo>
                    <a:pt x="3882" y="11588"/>
                  </a:lnTo>
                  <a:lnTo>
                    <a:pt x="3976" y="11588"/>
                  </a:lnTo>
                  <a:lnTo>
                    <a:pt x="4052" y="11569"/>
                  </a:lnTo>
                  <a:lnTo>
                    <a:pt x="4052" y="11569"/>
                  </a:lnTo>
                  <a:lnTo>
                    <a:pt x="4166" y="11532"/>
                  </a:lnTo>
                  <a:lnTo>
                    <a:pt x="4242" y="11475"/>
                  </a:lnTo>
                  <a:lnTo>
                    <a:pt x="4336" y="11418"/>
                  </a:lnTo>
                  <a:lnTo>
                    <a:pt x="4412" y="11342"/>
                  </a:lnTo>
                  <a:lnTo>
                    <a:pt x="4488" y="11247"/>
                  </a:lnTo>
                  <a:lnTo>
                    <a:pt x="4563" y="11153"/>
                  </a:lnTo>
                  <a:lnTo>
                    <a:pt x="4677" y="10907"/>
                  </a:lnTo>
                  <a:lnTo>
                    <a:pt x="4772" y="10623"/>
                  </a:lnTo>
                  <a:lnTo>
                    <a:pt x="4866" y="10282"/>
                  </a:lnTo>
                  <a:lnTo>
                    <a:pt x="4923" y="9922"/>
                  </a:lnTo>
                  <a:lnTo>
                    <a:pt x="4942" y="9505"/>
                  </a:lnTo>
                  <a:lnTo>
                    <a:pt x="4961" y="9051"/>
                  </a:lnTo>
                  <a:lnTo>
                    <a:pt x="4942" y="8578"/>
                  </a:lnTo>
                  <a:lnTo>
                    <a:pt x="4923" y="8085"/>
                  </a:lnTo>
                  <a:lnTo>
                    <a:pt x="4847" y="7555"/>
                  </a:lnTo>
                  <a:lnTo>
                    <a:pt x="4772" y="7006"/>
                  </a:lnTo>
                  <a:lnTo>
                    <a:pt x="4677" y="6438"/>
                  </a:lnTo>
                  <a:lnTo>
                    <a:pt x="4544" y="5870"/>
                  </a:lnTo>
                  <a:lnTo>
                    <a:pt x="4393" y="5264"/>
                  </a:lnTo>
                  <a:lnTo>
                    <a:pt x="4393" y="5264"/>
                  </a:lnTo>
                  <a:lnTo>
                    <a:pt x="4223" y="4715"/>
                  </a:lnTo>
                  <a:lnTo>
                    <a:pt x="4052" y="4185"/>
                  </a:lnTo>
                  <a:lnTo>
                    <a:pt x="3863" y="3674"/>
                  </a:lnTo>
                  <a:lnTo>
                    <a:pt x="3673" y="3181"/>
                  </a:lnTo>
                  <a:lnTo>
                    <a:pt x="3465" y="2708"/>
                  </a:lnTo>
                  <a:lnTo>
                    <a:pt x="3257" y="2272"/>
                  </a:lnTo>
                  <a:lnTo>
                    <a:pt x="3049" y="1875"/>
                  </a:lnTo>
                  <a:lnTo>
                    <a:pt x="2821" y="1496"/>
                  </a:lnTo>
                  <a:lnTo>
                    <a:pt x="2594" y="1174"/>
                  </a:lnTo>
                  <a:lnTo>
                    <a:pt x="2367" y="871"/>
                  </a:lnTo>
                  <a:lnTo>
                    <a:pt x="2140" y="606"/>
                  </a:lnTo>
                  <a:lnTo>
                    <a:pt x="1931" y="398"/>
                  </a:lnTo>
                  <a:lnTo>
                    <a:pt x="1704" y="228"/>
                  </a:lnTo>
                  <a:lnTo>
                    <a:pt x="1496" y="95"/>
                  </a:lnTo>
                  <a:lnTo>
                    <a:pt x="1288" y="19"/>
                  </a:lnTo>
                  <a:lnTo>
                    <a:pt x="1174" y="0"/>
                  </a:lnTo>
                  <a:lnTo>
                    <a:pt x="10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2266325" y="1068400"/>
              <a:ext cx="26050" cy="40725"/>
            </a:xfrm>
            <a:custGeom>
              <a:avLst/>
              <a:gdLst/>
              <a:ahLst/>
              <a:cxnLst/>
              <a:rect l="l" t="t" r="r" b="b"/>
              <a:pathLst>
                <a:path w="1042" h="1629" fill="none" extrusionOk="0">
                  <a:moveTo>
                    <a:pt x="1" y="0"/>
                  </a:moveTo>
                  <a:lnTo>
                    <a:pt x="1" y="0"/>
                  </a:lnTo>
                  <a:lnTo>
                    <a:pt x="133" y="398"/>
                  </a:lnTo>
                  <a:lnTo>
                    <a:pt x="247" y="890"/>
                  </a:lnTo>
                  <a:lnTo>
                    <a:pt x="379" y="1534"/>
                  </a:lnTo>
                  <a:lnTo>
                    <a:pt x="1042" y="1629"/>
                  </a:lnTo>
                  <a:lnTo>
                    <a:pt x="1042" y="1629"/>
                  </a:lnTo>
                  <a:lnTo>
                    <a:pt x="815" y="1231"/>
                  </a:lnTo>
                  <a:lnTo>
                    <a:pt x="569" y="834"/>
                  </a:lnTo>
                  <a:lnTo>
                    <a:pt x="304" y="4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2199100" y="1106750"/>
              <a:ext cx="109375" cy="323800"/>
            </a:xfrm>
            <a:custGeom>
              <a:avLst/>
              <a:gdLst/>
              <a:ahLst/>
              <a:cxnLst/>
              <a:rect l="l" t="t" r="r" b="b"/>
              <a:pathLst>
                <a:path w="4375" h="12952" extrusionOk="0">
                  <a:moveTo>
                    <a:pt x="3068" y="0"/>
                  </a:moveTo>
                  <a:lnTo>
                    <a:pt x="3144" y="492"/>
                  </a:lnTo>
                  <a:lnTo>
                    <a:pt x="3220" y="1060"/>
                  </a:lnTo>
                  <a:lnTo>
                    <a:pt x="3277" y="1666"/>
                  </a:lnTo>
                  <a:lnTo>
                    <a:pt x="3296" y="2329"/>
                  </a:lnTo>
                  <a:lnTo>
                    <a:pt x="3314" y="3049"/>
                  </a:lnTo>
                  <a:lnTo>
                    <a:pt x="3277" y="3806"/>
                  </a:lnTo>
                  <a:lnTo>
                    <a:pt x="3220" y="4601"/>
                  </a:lnTo>
                  <a:lnTo>
                    <a:pt x="3106" y="5434"/>
                  </a:lnTo>
                  <a:lnTo>
                    <a:pt x="3030" y="5870"/>
                  </a:lnTo>
                  <a:lnTo>
                    <a:pt x="2955" y="6305"/>
                  </a:lnTo>
                  <a:lnTo>
                    <a:pt x="2860" y="6741"/>
                  </a:lnTo>
                  <a:lnTo>
                    <a:pt x="2746" y="7195"/>
                  </a:lnTo>
                  <a:lnTo>
                    <a:pt x="2614" y="7650"/>
                  </a:lnTo>
                  <a:lnTo>
                    <a:pt x="2462" y="8123"/>
                  </a:lnTo>
                  <a:lnTo>
                    <a:pt x="2311" y="8578"/>
                  </a:lnTo>
                  <a:lnTo>
                    <a:pt x="2122" y="9051"/>
                  </a:lnTo>
                  <a:lnTo>
                    <a:pt x="1932" y="9543"/>
                  </a:lnTo>
                  <a:lnTo>
                    <a:pt x="1724" y="10017"/>
                  </a:lnTo>
                  <a:lnTo>
                    <a:pt x="1478" y="10490"/>
                  </a:lnTo>
                  <a:lnTo>
                    <a:pt x="1232" y="10982"/>
                  </a:lnTo>
                  <a:lnTo>
                    <a:pt x="948" y="11475"/>
                  </a:lnTo>
                  <a:lnTo>
                    <a:pt x="664" y="11967"/>
                  </a:lnTo>
                  <a:lnTo>
                    <a:pt x="342" y="12459"/>
                  </a:lnTo>
                  <a:lnTo>
                    <a:pt x="1" y="12951"/>
                  </a:lnTo>
                  <a:lnTo>
                    <a:pt x="1" y="12951"/>
                  </a:lnTo>
                  <a:lnTo>
                    <a:pt x="133" y="12857"/>
                  </a:lnTo>
                  <a:lnTo>
                    <a:pt x="493" y="12592"/>
                  </a:lnTo>
                  <a:lnTo>
                    <a:pt x="1042" y="12156"/>
                  </a:lnTo>
                  <a:lnTo>
                    <a:pt x="1364" y="11872"/>
                  </a:lnTo>
                  <a:lnTo>
                    <a:pt x="1686" y="11550"/>
                  </a:lnTo>
                  <a:lnTo>
                    <a:pt x="2046" y="11191"/>
                  </a:lnTo>
                  <a:lnTo>
                    <a:pt x="2425" y="10793"/>
                  </a:lnTo>
                  <a:lnTo>
                    <a:pt x="2784" y="10357"/>
                  </a:lnTo>
                  <a:lnTo>
                    <a:pt x="3144" y="9903"/>
                  </a:lnTo>
                  <a:lnTo>
                    <a:pt x="3485" y="9392"/>
                  </a:lnTo>
                  <a:lnTo>
                    <a:pt x="3807" y="8843"/>
                  </a:lnTo>
                  <a:lnTo>
                    <a:pt x="4110" y="8256"/>
                  </a:lnTo>
                  <a:lnTo>
                    <a:pt x="4242" y="7972"/>
                  </a:lnTo>
                  <a:lnTo>
                    <a:pt x="4375" y="7650"/>
                  </a:lnTo>
                  <a:lnTo>
                    <a:pt x="4204" y="1060"/>
                  </a:lnTo>
                  <a:lnTo>
                    <a:pt x="3977" y="587"/>
                  </a:lnTo>
                  <a:lnTo>
                    <a:pt x="3731" y="95"/>
                  </a:lnTo>
                  <a:lnTo>
                    <a:pt x="3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633425" y="238125"/>
              <a:ext cx="604525" cy="449700"/>
            </a:xfrm>
            <a:custGeom>
              <a:avLst/>
              <a:gdLst/>
              <a:ahLst/>
              <a:cxnLst/>
              <a:rect l="l" t="t" r="r" b="b"/>
              <a:pathLst>
                <a:path w="24181" h="17988" extrusionOk="0">
                  <a:moveTo>
                    <a:pt x="2803" y="0"/>
                  </a:moveTo>
                  <a:lnTo>
                    <a:pt x="6344" y="9562"/>
                  </a:lnTo>
                  <a:lnTo>
                    <a:pt x="607" y="7687"/>
                  </a:lnTo>
                  <a:lnTo>
                    <a:pt x="1" y="13784"/>
                  </a:lnTo>
                  <a:lnTo>
                    <a:pt x="22514" y="17988"/>
                  </a:lnTo>
                  <a:lnTo>
                    <a:pt x="24181" y="13671"/>
                  </a:lnTo>
                  <a:lnTo>
                    <a:pt x="19220" y="11304"/>
                  </a:lnTo>
                  <a:lnTo>
                    <a:pt x="23688" y="6154"/>
                  </a:lnTo>
                  <a:lnTo>
                    <a:pt x="2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2060875" y="382500"/>
              <a:ext cx="572325" cy="466750"/>
            </a:xfrm>
            <a:custGeom>
              <a:avLst/>
              <a:gdLst/>
              <a:ahLst/>
              <a:cxnLst/>
              <a:rect l="l" t="t" r="r" b="b"/>
              <a:pathLst>
                <a:path w="22893" h="18670" extrusionOk="0">
                  <a:moveTo>
                    <a:pt x="17610" y="0"/>
                  </a:moveTo>
                  <a:lnTo>
                    <a:pt x="16853" y="38"/>
                  </a:lnTo>
                  <a:lnTo>
                    <a:pt x="16076" y="114"/>
                  </a:lnTo>
                  <a:lnTo>
                    <a:pt x="15281" y="189"/>
                  </a:lnTo>
                  <a:lnTo>
                    <a:pt x="14467" y="322"/>
                  </a:lnTo>
                  <a:lnTo>
                    <a:pt x="13634" y="455"/>
                  </a:lnTo>
                  <a:lnTo>
                    <a:pt x="12801" y="625"/>
                  </a:lnTo>
                  <a:lnTo>
                    <a:pt x="11968" y="814"/>
                  </a:lnTo>
                  <a:lnTo>
                    <a:pt x="11135" y="1004"/>
                  </a:lnTo>
                  <a:lnTo>
                    <a:pt x="10301" y="1231"/>
                  </a:lnTo>
                  <a:lnTo>
                    <a:pt x="9487" y="1458"/>
                  </a:lnTo>
                  <a:lnTo>
                    <a:pt x="8673" y="1685"/>
                  </a:lnTo>
                  <a:lnTo>
                    <a:pt x="7878" y="1931"/>
                  </a:lnTo>
                  <a:lnTo>
                    <a:pt x="6344" y="2443"/>
                  </a:lnTo>
                  <a:lnTo>
                    <a:pt x="4924" y="2935"/>
                  </a:lnTo>
                  <a:lnTo>
                    <a:pt x="3617" y="3408"/>
                  </a:lnTo>
                  <a:lnTo>
                    <a:pt x="2500" y="3844"/>
                  </a:lnTo>
                  <a:lnTo>
                    <a:pt x="1573" y="4204"/>
                  </a:lnTo>
                  <a:lnTo>
                    <a:pt x="872" y="4507"/>
                  </a:lnTo>
                  <a:lnTo>
                    <a:pt x="285" y="4753"/>
                  </a:lnTo>
                  <a:lnTo>
                    <a:pt x="1" y="6230"/>
                  </a:lnTo>
                  <a:lnTo>
                    <a:pt x="18879" y="4128"/>
                  </a:lnTo>
                  <a:lnTo>
                    <a:pt x="18879" y="4128"/>
                  </a:lnTo>
                  <a:lnTo>
                    <a:pt x="18500" y="4828"/>
                  </a:lnTo>
                  <a:lnTo>
                    <a:pt x="18159" y="5510"/>
                  </a:lnTo>
                  <a:lnTo>
                    <a:pt x="17856" y="6192"/>
                  </a:lnTo>
                  <a:lnTo>
                    <a:pt x="17610" y="6873"/>
                  </a:lnTo>
                  <a:lnTo>
                    <a:pt x="17402" y="7536"/>
                  </a:lnTo>
                  <a:lnTo>
                    <a:pt x="17231" y="8199"/>
                  </a:lnTo>
                  <a:lnTo>
                    <a:pt x="17118" y="8862"/>
                  </a:lnTo>
                  <a:lnTo>
                    <a:pt x="17023" y="9505"/>
                  </a:lnTo>
                  <a:lnTo>
                    <a:pt x="16947" y="10149"/>
                  </a:lnTo>
                  <a:lnTo>
                    <a:pt x="16929" y="10755"/>
                  </a:lnTo>
                  <a:lnTo>
                    <a:pt x="16910" y="11361"/>
                  </a:lnTo>
                  <a:lnTo>
                    <a:pt x="16929" y="11967"/>
                  </a:lnTo>
                  <a:lnTo>
                    <a:pt x="16985" y="12535"/>
                  </a:lnTo>
                  <a:lnTo>
                    <a:pt x="17042" y="13103"/>
                  </a:lnTo>
                  <a:lnTo>
                    <a:pt x="17118" y="13633"/>
                  </a:lnTo>
                  <a:lnTo>
                    <a:pt x="17213" y="14163"/>
                  </a:lnTo>
                  <a:lnTo>
                    <a:pt x="17326" y="14656"/>
                  </a:lnTo>
                  <a:lnTo>
                    <a:pt x="17459" y="15129"/>
                  </a:lnTo>
                  <a:lnTo>
                    <a:pt x="17572" y="15583"/>
                  </a:lnTo>
                  <a:lnTo>
                    <a:pt x="17705" y="16000"/>
                  </a:lnTo>
                  <a:lnTo>
                    <a:pt x="17989" y="16776"/>
                  </a:lnTo>
                  <a:lnTo>
                    <a:pt x="18254" y="17420"/>
                  </a:lnTo>
                  <a:lnTo>
                    <a:pt x="18500" y="17950"/>
                  </a:lnTo>
                  <a:lnTo>
                    <a:pt x="18689" y="18348"/>
                  </a:lnTo>
                  <a:lnTo>
                    <a:pt x="18879" y="18670"/>
                  </a:lnTo>
                  <a:lnTo>
                    <a:pt x="19201" y="17931"/>
                  </a:lnTo>
                  <a:lnTo>
                    <a:pt x="19579" y="17098"/>
                  </a:lnTo>
                  <a:lnTo>
                    <a:pt x="20015" y="16000"/>
                  </a:lnTo>
                  <a:lnTo>
                    <a:pt x="20526" y="14693"/>
                  </a:lnTo>
                  <a:lnTo>
                    <a:pt x="21056" y="13235"/>
                  </a:lnTo>
                  <a:lnTo>
                    <a:pt x="21321" y="12459"/>
                  </a:lnTo>
                  <a:lnTo>
                    <a:pt x="21586" y="11664"/>
                  </a:lnTo>
                  <a:lnTo>
                    <a:pt x="21814" y="10850"/>
                  </a:lnTo>
                  <a:lnTo>
                    <a:pt x="22060" y="10017"/>
                  </a:lnTo>
                  <a:lnTo>
                    <a:pt x="22268" y="9183"/>
                  </a:lnTo>
                  <a:lnTo>
                    <a:pt x="22457" y="8369"/>
                  </a:lnTo>
                  <a:lnTo>
                    <a:pt x="22609" y="7536"/>
                  </a:lnTo>
                  <a:lnTo>
                    <a:pt x="22741" y="6741"/>
                  </a:lnTo>
                  <a:lnTo>
                    <a:pt x="22836" y="5946"/>
                  </a:lnTo>
                  <a:lnTo>
                    <a:pt x="22893" y="5188"/>
                  </a:lnTo>
                  <a:lnTo>
                    <a:pt x="22893" y="4809"/>
                  </a:lnTo>
                  <a:lnTo>
                    <a:pt x="22893" y="4450"/>
                  </a:lnTo>
                  <a:lnTo>
                    <a:pt x="22893" y="4109"/>
                  </a:lnTo>
                  <a:lnTo>
                    <a:pt x="22855" y="3768"/>
                  </a:lnTo>
                  <a:lnTo>
                    <a:pt x="22817" y="3427"/>
                  </a:lnTo>
                  <a:lnTo>
                    <a:pt x="22779" y="3105"/>
                  </a:lnTo>
                  <a:lnTo>
                    <a:pt x="22704" y="2802"/>
                  </a:lnTo>
                  <a:lnTo>
                    <a:pt x="22628" y="2499"/>
                  </a:lnTo>
                  <a:lnTo>
                    <a:pt x="22533" y="2234"/>
                  </a:lnTo>
                  <a:lnTo>
                    <a:pt x="22420" y="1950"/>
                  </a:lnTo>
                  <a:lnTo>
                    <a:pt x="22287" y="1704"/>
                  </a:lnTo>
                  <a:lnTo>
                    <a:pt x="22155" y="1477"/>
                  </a:lnTo>
                  <a:lnTo>
                    <a:pt x="21984" y="1250"/>
                  </a:lnTo>
                  <a:lnTo>
                    <a:pt x="21814" y="1041"/>
                  </a:lnTo>
                  <a:lnTo>
                    <a:pt x="21605" y="871"/>
                  </a:lnTo>
                  <a:lnTo>
                    <a:pt x="21397" y="701"/>
                  </a:lnTo>
                  <a:lnTo>
                    <a:pt x="21170" y="549"/>
                  </a:lnTo>
                  <a:lnTo>
                    <a:pt x="20905" y="436"/>
                  </a:lnTo>
                  <a:lnTo>
                    <a:pt x="20640" y="322"/>
                  </a:lnTo>
                  <a:lnTo>
                    <a:pt x="20337" y="246"/>
                  </a:lnTo>
                  <a:lnTo>
                    <a:pt x="20034" y="189"/>
                  </a:lnTo>
                  <a:lnTo>
                    <a:pt x="19712" y="133"/>
                  </a:lnTo>
                  <a:lnTo>
                    <a:pt x="19049" y="57"/>
                  </a:lnTo>
                  <a:lnTo>
                    <a:pt x="18349" y="19"/>
                  </a:lnTo>
                  <a:lnTo>
                    <a:pt x="17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1635325" y="547700"/>
              <a:ext cx="570425" cy="124525"/>
            </a:xfrm>
            <a:custGeom>
              <a:avLst/>
              <a:gdLst/>
              <a:ahLst/>
              <a:cxnLst/>
              <a:rect l="l" t="t" r="r" b="b"/>
              <a:pathLst>
                <a:path w="22817" h="4981" extrusionOk="0">
                  <a:moveTo>
                    <a:pt x="95" y="0"/>
                  </a:moveTo>
                  <a:lnTo>
                    <a:pt x="1" y="474"/>
                  </a:lnTo>
                  <a:lnTo>
                    <a:pt x="22722" y="4980"/>
                  </a:lnTo>
                  <a:lnTo>
                    <a:pt x="22817" y="4526"/>
                  </a:lnTo>
                  <a:lnTo>
                    <a:pt x="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1642900" y="468650"/>
              <a:ext cx="582275" cy="153400"/>
            </a:xfrm>
            <a:custGeom>
              <a:avLst/>
              <a:gdLst/>
              <a:ahLst/>
              <a:cxnLst/>
              <a:rect l="l" t="t" r="r" b="b"/>
              <a:pathLst>
                <a:path w="23291" h="6136" extrusionOk="0">
                  <a:moveTo>
                    <a:pt x="114" y="0"/>
                  </a:moveTo>
                  <a:lnTo>
                    <a:pt x="1" y="474"/>
                  </a:lnTo>
                  <a:lnTo>
                    <a:pt x="23177" y="6135"/>
                  </a:lnTo>
                  <a:lnTo>
                    <a:pt x="23290" y="5681"/>
                  </a:lnTo>
                  <a:lnTo>
                    <a:pt x="1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8"/>
          <p:cNvGrpSpPr/>
          <p:nvPr/>
        </p:nvGrpSpPr>
        <p:grpSpPr>
          <a:xfrm>
            <a:off x="263736" y="346217"/>
            <a:ext cx="1431207" cy="944568"/>
            <a:chOff x="3273100" y="692150"/>
            <a:chExt cx="1453150" cy="959050"/>
          </a:xfrm>
        </p:grpSpPr>
        <p:sp>
          <p:nvSpPr>
            <p:cNvPr id="591" name="Google Shape;591;p28"/>
            <p:cNvSpPr/>
            <p:nvPr/>
          </p:nvSpPr>
          <p:spPr>
            <a:xfrm>
              <a:off x="3486775" y="726275"/>
              <a:ext cx="834400" cy="723125"/>
            </a:xfrm>
            <a:custGeom>
              <a:avLst/>
              <a:gdLst/>
              <a:ahLst/>
              <a:cxnLst/>
              <a:rect l="l" t="t" r="r" b="b"/>
              <a:pathLst>
                <a:path w="33376" h="28925" extrusionOk="0">
                  <a:moveTo>
                    <a:pt x="27124" y="1"/>
                  </a:moveTo>
                  <a:lnTo>
                    <a:pt x="0" y="16401"/>
                  </a:lnTo>
                  <a:lnTo>
                    <a:pt x="79" y="17292"/>
                  </a:lnTo>
                  <a:lnTo>
                    <a:pt x="198" y="18142"/>
                  </a:lnTo>
                  <a:lnTo>
                    <a:pt x="337" y="18953"/>
                  </a:lnTo>
                  <a:lnTo>
                    <a:pt x="515" y="19745"/>
                  </a:lnTo>
                  <a:lnTo>
                    <a:pt x="713" y="20477"/>
                  </a:lnTo>
                  <a:lnTo>
                    <a:pt x="970" y="21189"/>
                  </a:lnTo>
                  <a:lnTo>
                    <a:pt x="1227" y="21862"/>
                  </a:lnTo>
                  <a:lnTo>
                    <a:pt x="1524" y="22515"/>
                  </a:lnTo>
                  <a:lnTo>
                    <a:pt x="1860" y="23128"/>
                  </a:lnTo>
                  <a:lnTo>
                    <a:pt x="2216" y="23702"/>
                  </a:lnTo>
                  <a:lnTo>
                    <a:pt x="2592" y="24236"/>
                  </a:lnTo>
                  <a:lnTo>
                    <a:pt x="2988" y="24750"/>
                  </a:lnTo>
                  <a:lnTo>
                    <a:pt x="3423" y="25225"/>
                  </a:lnTo>
                  <a:lnTo>
                    <a:pt x="3878" y="25680"/>
                  </a:lnTo>
                  <a:lnTo>
                    <a:pt x="4353" y="26095"/>
                  </a:lnTo>
                  <a:lnTo>
                    <a:pt x="4828" y="26491"/>
                  </a:lnTo>
                  <a:lnTo>
                    <a:pt x="5342" y="26847"/>
                  </a:lnTo>
                  <a:lnTo>
                    <a:pt x="5876" y="27164"/>
                  </a:lnTo>
                  <a:lnTo>
                    <a:pt x="6430" y="27461"/>
                  </a:lnTo>
                  <a:lnTo>
                    <a:pt x="6984" y="27737"/>
                  </a:lnTo>
                  <a:lnTo>
                    <a:pt x="7558" y="27975"/>
                  </a:lnTo>
                  <a:lnTo>
                    <a:pt x="8151" y="28193"/>
                  </a:lnTo>
                  <a:lnTo>
                    <a:pt x="8765" y="28371"/>
                  </a:lnTo>
                  <a:lnTo>
                    <a:pt x="9378" y="28529"/>
                  </a:lnTo>
                  <a:lnTo>
                    <a:pt x="10011" y="28667"/>
                  </a:lnTo>
                  <a:lnTo>
                    <a:pt x="10644" y="28766"/>
                  </a:lnTo>
                  <a:lnTo>
                    <a:pt x="11297" y="28845"/>
                  </a:lnTo>
                  <a:lnTo>
                    <a:pt x="11950" y="28905"/>
                  </a:lnTo>
                  <a:lnTo>
                    <a:pt x="12622" y="28925"/>
                  </a:lnTo>
                  <a:lnTo>
                    <a:pt x="13295" y="28925"/>
                  </a:lnTo>
                  <a:lnTo>
                    <a:pt x="13968" y="28905"/>
                  </a:lnTo>
                  <a:lnTo>
                    <a:pt x="14640" y="28865"/>
                  </a:lnTo>
                  <a:lnTo>
                    <a:pt x="15313" y="28786"/>
                  </a:lnTo>
                  <a:lnTo>
                    <a:pt x="16005" y="28687"/>
                  </a:lnTo>
                  <a:lnTo>
                    <a:pt x="16678" y="28588"/>
                  </a:lnTo>
                  <a:lnTo>
                    <a:pt x="17370" y="28450"/>
                  </a:lnTo>
                  <a:lnTo>
                    <a:pt x="18043" y="28272"/>
                  </a:lnTo>
                  <a:lnTo>
                    <a:pt x="18736" y="28094"/>
                  </a:lnTo>
                  <a:lnTo>
                    <a:pt x="19408" y="27896"/>
                  </a:lnTo>
                  <a:lnTo>
                    <a:pt x="20081" y="27678"/>
                  </a:lnTo>
                  <a:lnTo>
                    <a:pt x="20734" y="27421"/>
                  </a:lnTo>
                  <a:lnTo>
                    <a:pt x="21406" y="27164"/>
                  </a:lnTo>
                  <a:lnTo>
                    <a:pt x="22039" y="26867"/>
                  </a:lnTo>
                  <a:lnTo>
                    <a:pt x="22692" y="26570"/>
                  </a:lnTo>
                  <a:lnTo>
                    <a:pt x="23325" y="26254"/>
                  </a:lnTo>
                  <a:lnTo>
                    <a:pt x="23939" y="25917"/>
                  </a:lnTo>
                  <a:lnTo>
                    <a:pt x="24552" y="25541"/>
                  </a:lnTo>
                  <a:lnTo>
                    <a:pt x="25145" y="25166"/>
                  </a:lnTo>
                  <a:lnTo>
                    <a:pt x="25739" y="24770"/>
                  </a:lnTo>
                  <a:lnTo>
                    <a:pt x="26293" y="24374"/>
                  </a:lnTo>
                  <a:lnTo>
                    <a:pt x="26847" y="23939"/>
                  </a:lnTo>
                  <a:lnTo>
                    <a:pt x="27381" y="23504"/>
                  </a:lnTo>
                  <a:lnTo>
                    <a:pt x="27915" y="23029"/>
                  </a:lnTo>
                  <a:lnTo>
                    <a:pt x="28410" y="22574"/>
                  </a:lnTo>
                  <a:lnTo>
                    <a:pt x="28885" y="22079"/>
                  </a:lnTo>
                  <a:lnTo>
                    <a:pt x="29340" y="21565"/>
                  </a:lnTo>
                  <a:lnTo>
                    <a:pt x="29775" y="21051"/>
                  </a:lnTo>
                  <a:lnTo>
                    <a:pt x="30190" y="20516"/>
                  </a:lnTo>
                  <a:lnTo>
                    <a:pt x="30566" y="19982"/>
                  </a:lnTo>
                  <a:lnTo>
                    <a:pt x="30942" y="19428"/>
                  </a:lnTo>
                  <a:lnTo>
                    <a:pt x="31259" y="18855"/>
                  </a:lnTo>
                  <a:lnTo>
                    <a:pt x="31575" y="18261"/>
                  </a:lnTo>
                  <a:lnTo>
                    <a:pt x="31852" y="17668"/>
                  </a:lnTo>
                  <a:lnTo>
                    <a:pt x="32109" y="17074"/>
                  </a:lnTo>
                  <a:lnTo>
                    <a:pt x="32426" y="16164"/>
                  </a:lnTo>
                  <a:lnTo>
                    <a:pt x="32703" y="15274"/>
                  </a:lnTo>
                  <a:lnTo>
                    <a:pt x="32940" y="14423"/>
                  </a:lnTo>
                  <a:lnTo>
                    <a:pt x="33118" y="13592"/>
                  </a:lnTo>
                  <a:lnTo>
                    <a:pt x="33237" y="12801"/>
                  </a:lnTo>
                  <a:lnTo>
                    <a:pt x="33336" y="12009"/>
                  </a:lnTo>
                  <a:lnTo>
                    <a:pt x="33376" y="11277"/>
                  </a:lnTo>
                  <a:lnTo>
                    <a:pt x="33376" y="10545"/>
                  </a:lnTo>
                  <a:lnTo>
                    <a:pt x="33356" y="9833"/>
                  </a:lnTo>
                  <a:lnTo>
                    <a:pt x="33277" y="9161"/>
                  </a:lnTo>
                  <a:lnTo>
                    <a:pt x="33178" y="8508"/>
                  </a:lnTo>
                  <a:lnTo>
                    <a:pt x="33039" y="7894"/>
                  </a:lnTo>
                  <a:lnTo>
                    <a:pt x="32881" y="7281"/>
                  </a:lnTo>
                  <a:lnTo>
                    <a:pt x="32703" y="6707"/>
                  </a:lnTo>
                  <a:lnTo>
                    <a:pt x="32485" y="6153"/>
                  </a:lnTo>
                  <a:lnTo>
                    <a:pt x="32248" y="5619"/>
                  </a:lnTo>
                  <a:lnTo>
                    <a:pt x="31991" y="5105"/>
                  </a:lnTo>
                  <a:lnTo>
                    <a:pt x="31714" y="4630"/>
                  </a:lnTo>
                  <a:lnTo>
                    <a:pt x="31417" y="4155"/>
                  </a:lnTo>
                  <a:lnTo>
                    <a:pt x="31120" y="3720"/>
                  </a:lnTo>
                  <a:lnTo>
                    <a:pt x="30804" y="3285"/>
                  </a:lnTo>
                  <a:lnTo>
                    <a:pt x="30467" y="2889"/>
                  </a:lnTo>
                  <a:lnTo>
                    <a:pt x="30131" y="2513"/>
                  </a:lnTo>
                  <a:lnTo>
                    <a:pt x="29795" y="2157"/>
                  </a:lnTo>
                  <a:lnTo>
                    <a:pt x="29458" y="1821"/>
                  </a:lnTo>
                  <a:lnTo>
                    <a:pt x="29102" y="1504"/>
                  </a:lnTo>
                  <a:lnTo>
                    <a:pt x="28766" y="1207"/>
                  </a:lnTo>
                  <a:lnTo>
                    <a:pt x="28430" y="930"/>
                  </a:lnTo>
                  <a:lnTo>
                    <a:pt x="27757" y="436"/>
                  </a:lnTo>
                  <a:lnTo>
                    <a:pt x="271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3273600" y="1157575"/>
              <a:ext cx="341800" cy="311600"/>
            </a:xfrm>
            <a:custGeom>
              <a:avLst/>
              <a:gdLst/>
              <a:ahLst/>
              <a:cxnLst/>
              <a:rect l="l" t="t" r="r" b="b"/>
              <a:pathLst>
                <a:path w="13672" h="12464" extrusionOk="0">
                  <a:moveTo>
                    <a:pt x="5342" y="0"/>
                  </a:moveTo>
                  <a:lnTo>
                    <a:pt x="4491" y="40"/>
                  </a:lnTo>
                  <a:lnTo>
                    <a:pt x="3661" y="99"/>
                  </a:lnTo>
                  <a:lnTo>
                    <a:pt x="3245" y="139"/>
                  </a:lnTo>
                  <a:lnTo>
                    <a:pt x="2849" y="198"/>
                  </a:lnTo>
                  <a:lnTo>
                    <a:pt x="2473" y="277"/>
                  </a:lnTo>
                  <a:lnTo>
                    <a:pt x="2117" y="356"/>
                  </a:lnTo>
                  <a:lnTo>
                    <a:pt x="1761" y="455"/>
                  </a:lnTo>
                  <a:lnTo>
                    <a:pt x="1445" y="574"/>
                  </a:lnTo>
                  <a:lnTo>
                    <a:pt x="1148" y="693"/>
                  </a:lnTo>
                  <a:lnTo>
                    <a:pt x="891" y="851"/>
                  </a:lnTo>
                  <a:lnTo>
                    <a:pt x="653" y="1009"/>
                  </a:lnTo>
                  <a:lnTo>
                    <a:pt x="456" y="1187"/>
                  </a:lnTo>
                  <a:lnTo>
                    <a:pt x="278" y="1385"/>
                  </a:lnTo>
                  <a:lnTo>
                    <a:pt x="159" y="1603"/>
                  </a:lnTo>
                  <a:lnTo>
                    <a:pt x="80" y="1860"/>
                  </a:lnTo>
                  <a:lnTo>
                    <a:pt x="20" y="2137"/>
                  </a:lnTo>
                  <a:lnTo>
                    <a:pt x="1" y="2433"/>
                  </a:lnTo>
                  <a:lnTo>
                    <a:pt x="1" y="2750"/>
                  </a:lnTo>
                  <a:lnTo>
                    <a:pt x="20" y="3106"/>
                  </a:lnTo>
                  <a:lnTo>
                    <a:pt x="80" y="3482"/>
                  </a:lnTo>
                  <a:lnTo>
                    <a:pt x="159" y="3858"/>
                  </a:lnTo>
                  <a:lnTo>
                    <a:pt x="258" y="4273"/>
                  </a:lnTo>
                  <a:lnTo>
                    <a:pt x="376" y="4689"/>
                  </a:lnTo>
                  <a:lnTo>
                    <a:pt x="515" y="5124"/>
                  </a:lnTo>
                  <a:lnTo>
                    <a:pt x="673" y="5559"/>
                  </a:lnTo>
                  <a:lnTo>
                    <a:pt x="851" y="5995"/>
                  </a:lnTo>
                  <a:lnTo>
                    <a:pt x="1049" y="6450"/>
                  </a:lnTo>
                  <a:lnTo>
                    <a:pt x="1267" y="6885"/>
                  </a:lnTo>
                  <a:lnTo>
                    <a:pt x="1484" y="7340"/>
                  </a:lnTo>
                  <a:lnTo>
                    <a:pt x="1722" y="7775"/>
                  </a:lnTo>
                  <a:lnTo>
                    <a:pt x="1959" y="8210"/>
                  </a:lnTo>
                  <a:lnTo>
                    <a:pt x="2236" y="8646"/>
                  </a:lnTo>
                  <a:lnTo>
                    <a:pt x="2493" y="9061"/>
                  </a:lnTo>
                  <a:lnTo>
                    <a:pt x="2770" y="9457"/>
                  </a:lnTo>
                  <a:lnTo>
                    <a:pt x="3067" y="9852"/>
                  </a:lnTo>
                  <a:lnTo>
                    <a:pt x="3344" y="10228"/>
                  </a:lnTo>
                  <a:lnTo>
                    <a:pt x="3641" y="10584"/>
                  </a:lnTo>
                  <a:lnTo>
                    <a:pt x="3937" y="10901"/>
                  </a:lnTo>
                  <a:lnTo>
                    <a:pt x="4234" y="11217"/>
                  </a:lnTo>
                  <a:lnTo>
                    <a:pt x="4531" y="11494"/>
                  </a:lnTo>
                  <a:lnTo>
                    <a:pt x="4828" y="11732"/>
                  </a:lnTo>
                  <a:lnTo>
                    <a:pt x="5125" y="11949"/>
                  </a:lnTo>
                  <a:lnTo>
                    <a:pt x="5421" y="12128"/>
                  </a:lnTo>
                  <a:lnTo>
                    <a:pt x="5718" y="12266"/>
                  </a:lnTo>
                  <a:lnTo>
                    <a:pt x="5995" y="12365"/>
                  </a:lnTo>
                  <a:lnTo>
                    <a:pt x="6272" y="12424"/>
                  </a:lnTo>
                  <a:lnTo>
                    <a:pt x="6549" y="12464"/>
                  </a:lnTo>
                  <a:lnTo>
                    <a:pt x="6846" y="12444"/>
                  </a:lnTo>
                  <a:lnTo>
                    <a:pt x="7142" y="12424"/>
                  </a:lnTo>
                  <a:lnTo>
                    <a:pt x="7439" y="12365"/>
                  </a:lnTo>
                  <a:lnTo>
                    <a:pt x="7736" y="12286"/>
                  </a:lnTo>
                  <a:lnTo>
                    <a:pt x="8053" y="12167"/>
                  </a:lnTo>
                  <a:lnTo>
                    <a:pt x="8349" y="12048"/>
                  </a:lnTo>
                  <a:lnTo>
                    <a:pt x="8666" y="11910"/>
                  </a:lnTo>
                  <a:lnTo>
                    <a:pt x="8982" y="11752"/>
                  </a:lnTo>
                  <a:lnTo>
                    <a:pt x="9279" y="11574"/>
                  </a:lnTo>
                  <a:lnTo>
                    <a:pt x="9892" y="11198"/>
                  </a:lnTo>
                  <a:lnTo>
                    <a:pt x="10486" y="10762"/>
                  </a:lnTo>
                  <a:lnTo>
                    <a:pt x="11060" y="10327"/>
                  </a:lnTo>
                  <a:lnTo>
                    <a:pt x="11614" y="9892"/>
                  </a:lnTo>
                  <a:lnTo>
                    <a:pt x="12108" y="9457"/>
                  </a:lnTo>
                  <a:lnTo>
                    <a:pt x="12543" y="9041"/>
                  </a:lnTo>
                  <a:lnTo>
                    <a:pt x="12919" y="8685"/>
                  </a:lnTo>
                  <a:lnTo>
                    <a:pt x="13473" y="8131"/>
                  </a:lnTo>
                  <a:lnTo>
                    <a:pt x="13671" y="7914"/>
                  </a:lnTo>
                  <a:lnTo>
                    <a:pt x="12820" y="6509"/>
                  </a:lnTo>
                  <a:lnTo>
                    <a:pt x="6826" y="11494"/>
                  </a:lnTo>
                  <a:lnTo>
                    <a:pt x="1484" y="2176"/>
                  </a:lnTo>
                  <a:lnTo>
                    <a:pt x="9912" y="910"/>
                  </a:lnTo>
                  <a:lnTo>
                    <a:pt x="9714" y="237"/>
                  </a:lnTo>
                  <a:lnTo>
                    <a:pt x="9338" y="198"/>
                  </a:lnTo>
                  <a:lnTo>
                    <a:pt x="8369" y="119"/>
                  </a:lnTo>
                  <a:lnTo>
                    <a:pt x="7716" y="59"/>
                  </a:lnTo>
                  <a:lnTo>
                    <a:pt x="6984" y="20"/>
                  </a:lnTo>
                  <a:lnTo>
                    <a:pt x="61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3828525" y="1124425"/>
              <a:ext cx="114775" cy="78675"/>
            </a:xfrm>
            <a:custGeom>
              <a:avLst/>
              <a:gdLst/>
              <a:ahLst/>
              <a:cxnLst/>
              <a:rect l="l" t="t" r="r" b="b"/>
              <a:pathLst>
                <a:path w="4591" h="3147" extrusionOk="0">
                  <a:moveTo>
                    <a:pt x="2909" y="1"/>
                  </a:moveTo>
                  <a:lnTo>
                    <a:pt x="2751" y="20"/>
                  </a:lnTo>
                  <a:lnTo>
                    <a:pt x="2573" y="60"/>
                  </a:lnTo>
                  <a:lnTo>
                    <a:pt x="2415" y="99"/>
                  </a:lnTo>
                  <a:lnTo>
                    <a:pt x="2256" y="159"/>
                  </a:lnTo>
                  <a:lnTo>
                    <a:pt x="2098" y="238"/>
                  </a:lnTo>
                  <a:lnTo>
                    <a:pt x="1940" y="337"/>
                  </a:lnTo>
                  <a:lnTo>
                    <a:pt x="1781" y="436"/>
                  </a:lnTo>
                  <a:lnTo>
                    <a:pt x="1485" y="673"/>
                  </a:lnTo>
                  <a:lnTo>
                    <a:pt x="1227" y="950"/>
                  </a:lnTo>
                  <a:lnTo>
                    <a:pt x="970" y="1247"/>
                  </a:lnTo>
                  <a:lnTo>
                    <a:pt x="733" y="1583"/>
                  </a:lnTo>
                  <a:lnTo>
                    <a:pt x="515" y="1939"/>
                  </a:lnTo>
                  <a:lnTo>
                    <a:pt x="317" y="2295"/>
                  </a:lnTo>
                  <a:lnTo>
                    <a:pt x="159" y="2652"/>
                  </a:lnTo>
                  <a:lnTo>
                    <a:pt x="21" y="3027"/>
                  </a:lnTo>
                  <a:lnTo>
                    <a:pt x="1" y="3067"/>
                  </a:lnTo>
                  <a:lnTo>
                    <a:pt x="1" y="3087"/>
                  </a:lnTo>
                  <a:lnTo>
                    <a:pt x="60" y="3126"/>
                  </a:lnTo>
                  <a:lnTo>
                    <a:pt x="139" y="3146"/>
                  </a:lnTo>
                  <a:lnTo>
                    <a:pt x="238" y="3146"/>
                  </a:lnTo>
                  <a:lnTo>
                    <a:pt x="337" y="3126"/>
                  </a:lnTo>
                  <a:lnTo>
                    <a:pt x="436" y="3087"/>
                  </a:lnTo>
                  <a:lnTo>
                    <a:pt x="515" y="3047"/>
                  </a:lnTo>
                  <a:lnTo>
                    <a:pt x="555" y="2968"/>
                  </a:lnTo>
                  <a:lnTo>
                    <a:pt x="713" y="2592"/>
                  </a:lnTo>
                  <a:lnTo>
                    <a:pt x="891" y="2216"/>
                  </a:lnTo>
                  <a:lnTo>
                    <a:pt x="1069" y="1860"/>
                  </a:lnTo>
                  <a:lnTo>
                    <a:pt x="1287" y="1504"/>
                  </a:lnTo>
                  <a:lnTo>
                    <a:pt x="1504" y="1207"/>
                  </a:lnTo>
                  <a:lnTo>
                    <a:pt x="1742" y="930"/>
                  </a:lnTo>
                  <a:lnTo>
                    <a:pt x="1999" y="673"/>
                  </a:lnTo>
                  <a:lnTo>
                    <a:pt x="2138" y="574"/>
                  </a:lnTo>
                  <a:lnTo>
                    <a:pt x="2296" y="456"/>
                  </a:lnTo>
                  <a:lnTo>
                    <a:pt x="2415" y="396"/>
                  </a:lnTo>
                  <a:lnTo>
                    <a:pt x="2533" y="357"/>
                  </a:lnTo>
                  <a:lnTo>
                    <a:pt x="2652" y="317"/>
                  </a:lnTo>
                  <a:lnTo>
                    <a:pt x="2771" y="297"/>
                  </a:lnTo>
                  <a:lnTo>
                    <a:pt x="2889" y="317"/>
                  </a:lnTo>
                  <a:lnTo>
                    <a:pt x="3008" y="317"/>
                  </a:lnTo>
                  <a:lnTo>
                    <a:pt x="3226" y="396"/>
                  </a:lnTo>
                  <a:lnTo>
                    <a:pt x="3463" y="495"/>
                  </a:lnTo>
                  <a:lnTo>
                    <a:pt x="3661" y="634"/>
                  </a:lnTo>
                  <a:lnTo>
                    <a:pt x="3859" y="772"/>
                  </a:lnTo>
                  <a:lnTo>
                    <a:pt x="4057" y="950"/>
                  </a:lnTo>
                  <a:lnTo>
                    <a:pt x="4116" y="990"/>
                  </a:lnTo>
                  <a:lnTo>
                    <a:pt x="4314" y="990"/>
                  </a:lnTo>
                  <a:lnTo>
                    <a:pt x="4432" y="950"/>
                  </a:lnTo>
                  <a:lnTo>
                    <a:pt x="4512" y="891"/>
                  </a:lnTo>
                  <a:lnTo>
                    <a:pt x="4571" y="851"/>
                  </a:lnTo>
                  <a:lnTo>
                    <a:pt x="4591" y="772"/>
                  </a:lnTo>
                  <a:lnTo>
                    <a:pt x="4571" y="752"/>
                  </a:lnTo>
                  <a:lnTo>
                    <a:pt x="4551" y="713"/>
                  </a:lnTo>
                  <a:lnTo>
                    <a:pt x="4373" y="555"/>
                  </a:lnTo>
                  <a:lnTo>
                    <a:pt x="4175" y="416"/>
                  </a:lnTo>
                  <a:lnTo>
                    <a:pt x="3997" y="297"/>
                  </a:lnTo>
                  <a:lnTo>
                    <a:pt x="3799" y="198"/>
                  </a:lnTo>
                  <a:lnTo>
                    <a:pt x="3621" y="119"/>
                  </a:lnTo>
                  <a:lnTo>
                    <a:pt x="3443" y="60"/>
                  </a:lnTo>
                  <a:lnTo>
                    <a:pt x="3265" y="20"/>
                  </a:lnTo>
                  <a:lnTo>
                    <a:pt x="3087"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4059025" y="1028475"/>
              <a:ext cx="124650" cy="70250"/>
            </a:xfrm>
            <a:custGeom>
              <a:avLst/>
              <a:gdLst/>
              <a:ahLst/>
              <a:cxnLst/>
              <a:rect l="l" t="t" r="r" b="b"/>
              <a:pathLst>
                <a:path w="4986" h="2810" extrusionOk="0">
                  <a:moveTo>
                    <a:pt x="2750" y="1"/>
                  </a:moveTo>
                  <a:lnTo>
                    <a:pt x="2513" y="20"/>
                  </a:lnTo>
                  <a:lnTo>
                    <a:pt x="2295" y="80"/>
                  </a:lnTo>
                  <a:lnTo>
                    <a:pt x="2058" y="139"/>
                  </a:lnTo>
                  <a:lnTo>
                    <a:pt x="1840" y="238"/>
                  </a:lnTo>
                  <a:lnTo>
                    <a:pt x="1622" y="357"/>
                  </a:lnTo>
                  <a:lnTo>
                    <a:pt x="1405" y="515"/>
                  </a:lnTo>
                  <a:lnTo>
                    <a:pt x="1167" y="733"/>
                  </a:lnTo>
                  <a:lnTo>
                    <a:pt x="930" y="970"/>
                  </a:lnTo>
                  <a:lnTo>
                    <a:pt x="732" y="1227"/>
                  </a:lnTo>
                  <a:lnTo>
                    <a:pt x="534" y="1484"/>
                  </a:lnTo>
                  <a:lnTo>
                    <a:pt x="376" y="1781"/>
                  </a:lnTo>
                  <a:lnTo>
                    <a:pt x="218" y="2078"/>
                  </a:lnTo>
                  <a:lnTo>
                    <a:pt x="99" y="2394"/>
                  </a:lnTo>
                  <a:lnTo>
                    <a:pt x="0" y="2691"/>
                  </a:lnTo>
                  <a:lnTo>
                    <a:pt x="0" y="2731"/>
                  </a:lnTo>
                  <a:lnTo>
                    <a:pt x="0" y="2750"/>
                  </a:lnTo>
                  <a:lnTo>
                    <a:pt x="40" y="2790"/>
                  </a:lnTo>
                  <a:lnTo>
                    <a:pt x="119" y="2810"/>
                  </a:lnTo>
                  <a:lnTo>
                    <a:pt x="218" y="2810"/>
                  </a:lnTo>
                  <a:lnTo>
                    <a:pt x="336" y="2770"/>
                  </a:lnTo>
                  <a:lnTo>
                    <a:pt x="416" y="2731"/>
                  </a:lnTo>
                  <a:lnTo>
                    <a:pt x="495" y="2691"/>
                  </a:lnTo>
                  <a:lnTo>
                    <a:pt x="534" y="2632"/>
                  </a:lnTo>
                  <a:lnTo>
                    <a:pt x="653" y="2295"/>
                  </a:lnTo>
                  <a:lnTo>
                    <a:pt x="791" y="1959"/>
                  </a:lnTo>
                  <a:lnTo>
                    <a:pt x="970" y="1643"/>
                  </a:lnTo>
                  <a:lnTo>
                    <a:pt x="1148" y="1346"/>
                  </a:lnTo>
                  <a:lnTo>
                    <a:pt x="1306" y="1128"/>
                  </a:lnTo>
                  <a:lnTo>
                    <a:pt x="1484" y="930"/>
                  </a:lnTo>
                  <a:lnTo>
                    <a:pt x="1662" y="752"/>
                  </a:lnTo>
                  <a:lnTo>
                    <a:pt x="1860" y="614"/>
                  </a:lnTo>
                  <a:lnTo>
                    <a:pt x="2058" y="515"/>
                  </a:lnTo>
                  <a:lnTo>
                    <a:pt x="2255" y="436"/>
                  </a:lnTo>
                  <a:lnTo>
                    <a:pt x="2453" y="376"/>
                  </a:lnTo>
                  <a:lnTo>
                    <a:pt x="2671" y="357"/>
                  </a:lnTo>
                  <a:lnTo>
                    <a:pt x="2889" y="357"/>
                  </a:lnTo>
                  <a:lnTo>
                    <a:pt x="3106" y="376"/>
                  </a:lnTo>
                  <a:lnTo>
                    <a:pt x="3344" y="436"/>
                  </a:lnTo>
                  <a:lnTo>
                    <a:pt x="3561" y="495"/>
                  </a:lnTo>
                  <a:lnTo>
                    <a:pt x="3779" y="594"/>
                  </a:lnTo>
                  <a:lnTo>
                    <a:pt x="4016" y="693"/>
                  </a:lnTo>
                  <a:lnTo>
                    <a:pt x="4234" y="831"/>
                  </a:lnTo>
                  <a:lnTo>
                    <a:pt x="4451" y="970"/>
                  </a:lnTo>
                  <a:lnTo>
                    <a:pt x="4531" y="1009"/>
                  </a:lnTo>
                  <a:lnTo>
                    <a:pt x="4630" y="1009"/>
                  </a:lnTo>
                  <a:lnTo>
                    <a:pt x="4728" y="990"/>
                  </a:lnTo>
                  <a:lnTo>
                    <a:pt x="4827" y="950"/>
                  </a:lnTo>
                  <a:lnTo>
                    <a:pt x="4906" y="911"/>
                  </a:lnTo>
                  <a:lnTo>
                    <a:pt x="4966" y="851"/>
                  </a:lnTo>
                  <a:lnTo>
                    <a:pt x="4986" y="812"/>
                  </a:lnTo>
                  <a:lnTo>
                    <a:pt x="4986" y="792"/>
                  </a:lnTo>
                  <a:lnTo>
                    <a:pt x="4966" y="772"/>
                  </a:lnTo>
                  <a:lnTo>
                    <a:pt x="4550" y="515"/>
                  </a:lnTo>
                  <a:lnTo>
                    <a:pt x="4333" y="396"/>
                  </a:lnTo>
                  <a:lnTo>
                    <a:pt x="4115" y="297"/>
                  </a:lnTo>
                  <a:lnTo>
                    <a:pt x="3898" y="198"/>
                  </a:lnTo>
                  <a:lnTo>
                    <a:pt x="3660" y="119"/>
                  </a:lnTo>
                  <a:lnTo>
                    <a:pt x="3442" y="60"/>
                  </a:lnTo>
                  <a:lnTo>
                    <a:pt x="3205" y="20"/>
                  </a:lnTo>
                  <a:lnTo>
                    <a:pt x="2968"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3956150" y="1086350"/>
              <a:ext cx="101900" cy="191425"/>
            </a:xfrm>
            <a:custGeom>
              <a:avLst/>
              <a:gdLst/>
              <a:ahLst/>
              <a:cxnLst/>
              <a:rect l="l" t="t" r="r" b="b"/>
              <a:pathLst>
                <a:path w="4076" h="7657" extrusionOk="0">
                  <a:moveTo>
                    <a:pt x="3185" y="0"/>
                  </a:moveTo>
                  <a:lnTo>
                    <a:pt x="3086" y="277"/>
                  </a:lnTo>
                  <a:lnTo>
                    <a:pt x="2987" y="515"/>
                  </a:lnTo>
                  <a:lnTo>
                    <a:pt x="2889" y="732"/>
                  </a:lnTo>
                  <a:lnTo>
                    <a:pt x="2790" y="930"/>
                  </a:lnTo>
                  <a:lnTo>
                    <a:pt x="2691" y="1088"/>
                  </a:lnTo>
                  <a:lnTo>
                    <a:pt x="2572" y="1207"/>
                  </a:lnTo>
                  <a:lnTo>
                    <a:pt x="2473" y="1326"/>
                  </a:lnTo>
                  <a:lnTo>
                    <a:pt x="2374" y="1405"/>
                  </a:lnTo>
                  <a:lnTo>
                    <a:pt x="2255" y="1464"/>
                  </a:lnTo>
                  <a:lnTo>
                    <a:pt x="2157" y="1504"/>
                  </a:lnTo>
                  <a:lnTo>
                    <a:pt x="2058" y="1524"/>
                  </a:lnTo>
                  <a:lnTo>
                    <a:pt x="1939" y="1543"/>
                  </a:lnTo>
                  <a:lnTo>
                    <a:pt x="1840" y="1524"/>
                  </a:lnTo>
                  <a:lnTo>
                    <a:pt x="1741" y="1504"/>
                  </a:lnTo>
                  <a:lnTo>
                    <a:pt x="1543" y="1425"/>
                  </a:lnTo>
                  <a:lnTo>
                    <a:pt x="1365" y="1306"/>
                  </a:lnTo>
                  <a:lnTo>
                    <a:pt x="1207" y="1167"/>
                  </a:lnTo>
                  <a:lnTo>
                    <a:pt x="1049" y="1029"/>
                  </a:lnTo>
                  <a:lnTo>
                    <a:pt x="930" y="871"/>
                  </a:lnTo>
                  <a:lnTo>
                    <a:pt x="732" y="614"/>
                  </a:lnTo>
                  <a:lnTo>
                    <a:pt x="673" y="495"/>
                  </a:lnTo>
                  <a:lnTo>
                    <a:pt x="574" y="851"/>
                  </a:lnTo>
                  <a:lnTo>
                    <a:pt x="475" y="1227"/>
                  </a:lnTo>
                  <a:lnTo>
                    <a:pt x="376" y="1721"/>
                  </a:lnTo>
                  <a:lnTo>
                    <a:pt x="257" y="2315"/>
                  </a:lnTo>
                  <a:lnTo>
                    <a:pt x="158" y="2968"/>
                  </a:lnTo>
                  <a:lnTo>
                    <a:pt x="59" y="3660"/>
                  </a:lnTo>
                  <a:lnTo>
                    <a:pt x="20" y="4372"/>
                  </a:lnTo>
                  <a:lnTo>
                    <a:pt x="0" y="4709"/>
                  </a:lnTo>
                  <a:lnTo>
                    <a:pt x="20" y="5065"/>
                  </a:lnTo>
                  <a:lnTo>
                    <a:pt x="40" y="5401"/>
                  </a:lnTo>
                  <a:lnTo>
                    <a:pt x="79" y="5718"/>
                  </a:lnTo>
                  <a:lnTo>
                    <a:pt x="119" y="6034"/>
                  </a:lnTo>
                  <a:lnTo>
                    <a:pt x="198" y="6331"/>
                  </a:lnTo>
                  <a:lnTo>
                    <a:pt x="297" y="6588"/>
                  </a:lnTo>
                  <a:lnTo>
                    <a:pt x="416" y="6845"/>
                  </a:lnTo>
                  <a:lnTo>
                    <a:pt x="574" y="7063"/>
                  </a:lnTo>
                  <a:lnTo>
                    <a:pt x="732" y="7241"/>
                  </a:lnTo>
                  <a:lnTo>
                    <a:pt x="930" y="7399"/>
                  </a:lnTo>
                  <a:lnTo>
                    <a:pt x="1049" y="7478"/>
                  </a:lnTo>
                  <a:lnTo>
                    <a:pt x="1167" y="7538"/>
                  </a:lnTo>
                  <a:lnTo>
                    <a:pt x="1286" y="7577"/>
                  </a:lnTo>
                  <a:lnTo>
                    <a:pt x="1425" y="7617"/>
                  </a:lnTo>
                  <a:lnTo>
                    <a:pt x="1563" y="7637"/>
                  </a:lnTo>
                  <a:lnTo>
                    <a:pt x="1702" y="7657"/>
                  </a:lnTo>
                  <a:lnTo>
                    <a:pt x="2038" y="7637"/>
                  </a:lnTo>
                  <a:lnTo>
                    <a:pt x="2394" y="7597"/>
                  </a:lnTo>
                  <a:lnTo>
                    <a:pt x="2691" y="7518"/>
                  </a:lnTo>
                  <a:lnTo>
                    <a:pt x="2948" y="7399"/>
                  </a:lnTo>
                  <a:lnTo>
                    <a:pt x="3166" y="7241"/>
                  </a:lnTo>
                  <a:lnTo>
                    <a:pt x="3363" y="7063"/>
                  </a:lnTo>
                  <a:lnTo>
                    <a:pt x="3522" y="6865"/>
                  </a:lnTo>
                  <a:lnTo>
                    <a:pt x="3680" y="6648"/>
                  </a:lnTo>
                  <a:lnTo>
                    <a:pt x="3799" y="6390"/>
                  </a:lnTo>
                  <a:lnTo>
                    <a:pt x="3878" y="6113"/>
                  </a:lnTo>
                  <a:lnTo>
                    <a:pt x="3957" y="5836"/>
                  </a:lnTo>
                  <a:lnTo>
                    <a:pt x="4016" y="5540"/>
                  </a:lnTo>
                  <a:lnTo>
                    <a:pt x="4056" y="5223"/>
                  </a:lnTo>
                  <a:lnTo>
                    <a:pt x="4076" y="4887"/>
                  </a:lnTo>
                  <a:lnTo>
                    <a:pt x="4076" y="4570"/>
                  </a:lnTo>
                  <a:lnTo>
                    <a:pt x="4056" y="4214"/>
                  </a:lnTo>
                  <a:lnTo>
                    <a:pt x="3996" y="3542"/>
                  </a:lnTo>
                  <a:lnTo>
                    <a:pt x="3917" y="2869"/>
                  </a:lnTo>
                  <a:lnTo>
                    <a:pt x="3779" y="2216"/>
                  </a:lnTo>
                  <a:lnTo>
                    <a:pt x="3660" y="1622"/>
                  </a:lnTo>
                  <a:lnTo>
                    <a:pt x="3522" y="1088"/>
                  </a:lnTo>
                  <a:lnTo>
                    <a:pt x="3284" y="297"/>
                  </a:lnTo>
                  <a:lnTo>
                    <a:pt x="3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3967025" y="1118000"/>
              <a:ext cx="24750" cy="143950"/>
            </a:xfrm>
            <a:custGeom>
              <a:avLst/>
              <a:gdLst/>
              <a:ahLst/>
              <a:cxnLst/>
              <a:rect l="l" t="t" r="r" b="b"/>
              <a:pathLst>
                <a:path w="990" h="5758" extrusionOk="0">
                  <a:moveTo>
                    <a:pt x="811" y="0"/>
                  </a:moveTo>
                  <a:lnTo>
                    <a:pt x="0" y="5718"/>
                  </a:lnTo>
                  <a:lnTo>
                    <a:pt x="178" y="5757"/>
                  </a:lnTo>
                  <a:lnTo>
                    <a:pt x="990" y="40"/>
                  </a:lnTo>
                  <a:lnTo>
                    <a:pt x="811"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4002625" y="1124925"/>
              <a:ext cx="5975" cy="152850"/>
            </a:xfrm>
            <a:custGeom>
              <a:avLst/>
              <a:gdLst/>
              <a:ahLst/>
              <a:cxnLst/>
              <a:rect l="l" t="t" r="r" b="b"/>
              <a:pathLst>
                <a:path w="239" h="6114" extrusionOk="0">
                  <a:moveTo>
                    <a:pt x="40" y="0"/>
                  </a:moveTo>
                  <a:lnTo>
                    <a:pt x="1" y="6114"/>
                  </a:lnTo>
                  <a:lnTo>
                    <a:pt x="199" y="6114"/>
                  </a:lnTo>
                  <a:lnTo>
                    <a:pt x="238"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4023400" y="1109100"/>
              <a:ext cx="29200" cy="143450"/>
            </a:xfrm>
            <a:custGeom>
              <a:avLst/>
              <a:gdLst/>
              <a:ahLst/>
              <a:cxnLst/>
              <a:rect l="l" t="t" r="r" b="b"/>
              <a:pathLst>
                <a:path w="1168" h="5738" extrusionOk="0">
                  <a:moveTo>
                    <a:pt x="179" y="0"/>
                  </a:moveTo>
                  <a:lnTo>
                    <a:pt x="1" y="40"/>
                  </a:lnTo>
                  <a:lnTo>
                    <a:pt x="970" y="5738"/>
                  </a:lnTo>
                  <a:lnTo>
                    <a:pt x="1168" y="5718"/>
                  </a:lnTo>
                  <a:lnTo>
                    <a:pt x="17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3955650" y="1139750"/>
              <a:ext cx="95975" cy="34650"/>
            </a:xfrm>
            <a:custGeom>
              <a:avLst/>
              <a:gdLst/>
              <a:ahLst/>
              <a:cxnLst/>
              <a:rect l="l" t="t" r="r" b="b"/>
              <a:pathLst>
                <a:path w="3839" h="1386" extrusionOk="0">
                  <a:moveTo>
                    <a:pt x="3779" y="1"/>
                  </a:moveTo>
                  <a:lnTo>
                    <a:pt x="0" y="1188"/>
                  </a:lnTo>
                  <a:lnTo>
                    <a:pt x="60" y="1386"/>
                  </a:lnTo>
                  <a:lnTo>
                    <a:pt x="3838" y="179"/>
                  </a:lnTo>
                  <a:lnTo>
                    <a:pt x="3779"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3521875" y="750525"/>
              <a:ext cx="635600" cy="401125"/>
            </a:xfrm>
            <a:custGeom>
              <a:avLst/>
              <a:gdLst/>
              <a:ahLst/>
              <a:cxnLst/>
              <a:rect l="l" t="t" r="r" b="b"/>
              <a:pathLst>
                <a:path w="25424" h="16045" extrusionOk="0">
                  <a:moveTo>
                    <a:pt x="25423" y="0"/>
                  </a:moveTo>
                  <a:lnTo>
                    <a:pt x="1" y="16045"/>
                  </a:lnTo>
                  <a:lnTo>
                    <a:pt x="1148" y="16045"/>
                  </a:lnTo>
                  <a:lnTo>
                    <a:pt x="2256" y="16025"/>
                  </a:lnTo>
                  <a:lnTo>
                    <a:pt x="3325" y="15966"/>
                  </a:lnTo>
                  <a:lnTo>
                    <a:pt x="4353" y="15906"/>
                  </a:lnTo>
                  <a:lnTo>
                    <a:pt x="5362" y="15807"/>
                  </a:lnTo>
                  <a:lnTo>
                    <a:pt x="6332" y="15708"/>
                  </a:lnTo>
                  <a:lnTo>
                    <a:pt x="7281" y="15570"/>
                  </a:lnTo>
                  <a:lnTo>
                    <a:pt x="8191" y="15412"/>
                  </a:lnTo>
                  <a:lnTo>
                    <a:pt x="9062" y="15253"/>
                  </a:lnTo>
                  <a:lnTo>
                    <a:pt x="9913" y="15075"/>
                  </a:lnTo>
                  <a:lnTo>
                    <a:pt x="10724" y="14877"/>
                  </a:lnTo>
                  <a:lnTo>
                    <a:pt x="11515" y="14660"/>
                  </a:lnTo>
                  <a:lnTo>
                    <a:pt x="12267" y="14422"/>
                  </a:lnTo>
                  <a:lnTo>
                    <a:pt x="12999" y="14165"/>
                  </a:lnTo>
                  <a:lnTo>
                    <a:pt x="13711" y="13908"/>
                  </a:lnTo>
                  <a:lnTo>
                    <a:pt x="14384" y="13631"/>
                  </a:lnTo>
                  <a:lnTo>
                    <a:pt x="15037" y="13354"/>
                  </a:lnTo>
                  <a:lnTo>
                    <a:pt x="15670" y="13057"/>
                  </a:lnTo>
                  <a:lnTo>
                    <a:pt x="16263" y="12741"/>
                  </a:lnTo>
                  <a:lnTo>
                    <a:pt x="16837" y="12424"/>
                  </a:lnTo>
                  <a:lnTo>
                    <a:pt x="17391" y="12108"/>
                  </a:lnTo>
                  <a:lnTo>
                    <a:pt x="17905" y="11771"/>
                  </a:lnTo>
                  <a:lnTo>
                    <a:pt x="18420" y="11415"/>
                  </a:lnTo>
                  <a:lnTo>
                    <a:pt x="18894" y="11079"/>
                  </a:lnTo>
                  <a:lnTo>
                    <a:pt x="19349" y="10723"/>
                  </a:lnTo>
                  <a:lnTo>
                    <a:pt x="19785" y="10367"/>
                  </a:lnTo>
                  <a:lnTo>
                    <a:pt x="20200" y="9991"/>
                  </a:lnTo>
                  <a:lnTo>
                    <a:pt x="20596" y="9615"/>
                  </a:lnTo>
                  <a:lnTo>
                    <a:pt x="20972" y="9239"/>
                  </a:lnTo>
                  <a:lnTo>
                    <a:pt x="21328" y="8863"/>
                  </a:lnTo>
                  <a:lnTo>
                    <a:pt x="21644" y="8487"/>
                  </a:lnTo>
                  <a:lnTo>
                    <a:pt x="21961" y="8111"/>
                  </a:lnTo>
                  <a:lnTo>
                    <a:pt x="22258" y="7735"/>
                  </a:lnTo>
                  <a:lnTo>
                    <a:pt x="22554" y="7360"/>
                  </a:lnTo>
                  <a:lnTo>
                    <a:pt x="22812" y="6984"/>
                  </a:lnTo>
                  <a:lnTo>
                    <a:pt x="23049" y="6608"/>
                  </a:lnTo>
                  <a:lnTo>
                    <a:pt x="23504" y="5876"/>
                  </a:lnTo>
                  <a:lnTo>
                    <a:pt x="23880" y="5144"/>
                  </a:lnTo>
                  <a:lnTo>
                    <a:pt x="24216" y="4451"/>
                  </a:lnTo>
                  <a:lnTo>
                    <a:pt x="24493" y="3779"/>
                  </a:lnTo>
                  <a:lnTo>
                    <a:pt x="24731" y="3146"/>
                  </a:lnTo>
                  <a:lnTo>
                    <a:pt x="24909" y="2552"/>
                  </a:lnTo>
                  <a:lnTo>
                    <a:pt x="25067" y="1998"/>
                  </a:lnTo>
                  <a:lnTo>
                    <a:pt x="25186" y="1504"/>
                  </a:lnTo>
                  <a:lnTo>
                    <a:pt x="25265" y="1068"/>
                  </a:lnTo>
                  <a:lnTo>
                    <a:pt x="25344" y="712"/>
                  </a:lnTo>
                  <a:lnTo>
                    <a:pt x="25403" y="198"/>
                  </a:lnTo>
                  <a:lnTo>
                    <a:pt x="25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3365600" y="780675"/>
              <a:ext cx="298250" cy="340800"/>
            </a:xfrm>
            <a:custGeom>
              <a:avLst/>
              <a:gdLst/>
              <a:ahLst/>
              <a:cxnLst/>
              <a:rect l="l" t="t" r="r" b="b"/>
              <a:pathLst>
                <a:path w="11930" h="13632" extrusionOk="0">
                  <a:moveTo>
                    <a:pt x="455" y="1"/>
                  </a:moveTo>
                  <a:lnTo>
                    <a:pt x="396" y="21"/>
                  </a:lnTo>
                  <a:lnTo>
                    <a:pt x="317" y="60"/>
                  </a:lnTo>
                  <a:lnTo>
                    <a:pt x="257" y="100"/>
                  </a:lnTo>
                  <a:lnTo>
                    <a:pt x="198" y="159"/>
                  </a:lnTo>
                  <a:lnTo>
                    <a:pt x="139" y="238"/>
                  </a:lnTo>
                  <a:lnTo>
                    <a:pt x="79" y="317"/>
                  </a:lnTo>
                  <a:lnTo>
                    <a:pt x="60" y="416"/>
                  </a:lnTo>
                  <a:lnTo>
                    <a:pt x="20" y="515"/>
                  </a:lnTo>
                  <a:lnTo>
                    <a:pt x="0" y="733"/>
                  </a:lnTo>
                  <a:lnTo>
                    <a:pt x="40" y="990"/>
                  </a:lnTo>
                  <a:lnTo>
                    <a:pt x="99" y="1247"/>
                  </a:lnTo>
                  <a:lnTo>
                    <a:pt x="198" y="1544"/>
                  </a:lnTo>
                  <a:lnTo>
                    <a:pt x="317" y="1861"/>
                  </a:lnTo>
                  <a:lnTo>
                    <a:pt x="475" y="2197"/>
                  </a:lnTo>
                  <a:lnTo>
                    <a:pt x="673" y="2533"/>
                  </a:lnTo>
                  <a:lnTo>
                    <a:pt x="871" y="2909"/>
                  </a:lnTo>
                  <a:lnTo>
                    <a:pt x="1346" y="3641"/>
                  </a:lnTo>
                  <a:lnTo>
                    <a:pt x="1880" y="4413"/>
                  </a:lnTo>
                  <a:lnTo>
                    <a:pt x="2473" y="5184"/>
                  </a:lnTo>
                  <a:lnTo>
                    <a:pt x="3067" y="5936"/>
                  </a:lnTo>
                  <a:lnTo>
                    <a:pt x="3641" y="6648"/>
                  </a:lnTo>
                  <a:lnTo>
                    <a:pt x="4194" y="7321"/>
                  </a:lnTo>
                  <a:lnTo>
                    <a:pt x="4709" y="7895"/>
                  </a:lnTo>
                  <a:lnTo>
                    <a:pt x="5480" y="8765"/>
                  </a:lnTo>
                  <a:lnTo>
                    <a:pt x="5777" y="9082"/>
                  </a:lnTo>
                  <a:lnTo>
                    <a:pt x="5619" y="9002"/>
                  </a:lnTo>
                  <a:lnTo>
                    <a:pt x="5223" y="8785"/>
                  </a:lnTo>
                  <a:lnTo>
                    <a:pt x="4649" y="8528"/>
                  </a:lnTo>
                  <a:lnTo>
                    <a:pt x="4313" y="8389"/>
                  </a:lnTo>
                  <a:lnTo>
                    <a:pt x="3977" y="8270"/>
                  </a:lnTo>
                  <a:lnTo>
                    <a:pt x="3641" y="8152"/>
                  </a:lnTo>
                  <a:lnTo>
                    <a:pt x="3304" y="8073"/>
                  </a:lnTo>
                  <a:lnTo>
                    <a:pt x="2968" y="8013"/>
                  </a:lnTo>
                  <a:lnTo>
                    <a:pt x="2552" y="8013"/>
                  </a:lnTo>
                  <a:lnTo>
                    <a:pt x="2414" y="8033"/>
                  </a:lnTo>
                  <a:lnTo>
                    <a:pt x="2295" y="8073"/>
                  </a:lnTo>
                  <a:lnTo>
                    <a:pt x="2196" y="8132"/>
                  </a:lnTo>
                  <a:lnTo>
                    <a:pt x="2117" y="8191"/>
                  </a:lnTo>
                  <a:lnTo>
                    <a:pt x="2038" y="8290"/>
                  </a:lnTo>
                  <a:lnTo>
                    <a:pt x="1979" y="8389"/>
                  </a:lnTo>
                  <a:lnTo>
                    <a:pt x="1939" y="8508"/>
                  </a:lnTo>
                  <a:lnTo>
                    <a:pt x="1939" y="8587"/>
                  </a:lnTo>
                  <a:lnTo>
                    <a:pt x="1959" y="8646"/>
                  </a:lnTo>
                  <a:lnTo>
                    <a:pt x="1979" y="8725"/>
                  </a:lnTo>
                  <a:lnTo>
                    <a:pt x="2018" y="8805"/>
                  </a:lnTo>
                  <a:lnTo>
                    <a:pt x="2117" y="8963"/>
                  </a:lnTo>
                  <a:lnTo>
                    <a:pt x="2295" y="9141"/>
                  </a:lnTo>
                  <a:lnTo>
                    <a:pt x="2493" y="9319"/>
                  </a:lnTo>
                  <a:lnTo>
                    <a:pt x="2750" y="9517"/>
                  </a:lnTo>
                  <a:lnTo>
                    <a:pt x="3047" y="9715"/>
                  </a:lnTo>
                  <a:lnTo>
                    <a:pt x="3383" y="9913"/>
                  </a:lnTo>
                  <a:lnTo>
                    <a:pt x="4115" y="10328"/>
                  </a:lnTo>
                  <a:lnTo>
                    <a:pt x="4966" y="10763"/>
                  </a:lnTo>
                  <a:lnTo>
                    <a:pt x="5876" y="11179"/>
                  </a:lnTo>
                  <a:lnTo>
                    <a:pt x="6826" y="11594"/>
                  </a:lnTo>
                  <a:lnTo>
                    <a:pt x="7775" y="12010"/>
                  </a:lnTo>
                  <a:lnTo>
                    <a:pt x="8685" y="12385"/>
                  </a:lnTo>
                  <a:lnTo>
                    <a:pt x="10327" y="13038"/>
                  </a:lnTo>
                  <a:lnTo>
                    <a:pt x="11475" y="13474"/>
                  </a:lnTo>
                  <a:lnTo>
                    <a:pt x="11930" y="13632"/>
                  </a:lnTo>
                  <a:lnTo>
                    <a:pt x="11930" y="13632"/>
                  </a:lnTo>
                  <a:lnTo>
                    <a:pt x="11890" y="13177"/>
                  </a:lnTo>
                  <a:lnTo>
                    <a:pt x="11772" y="11950"/>
                  </a:lnTo>
                  <a:lnTo>
                    <a:pt x="11673" y="11139"/>
                  </a:lnTo>
                  <a:lnTo>
                    <a:pt x="11554" y="10229"/>
                  </a:lnTo>
                  <a:lnTo>
                    <a:pt x="11396" y="9260"/>
                  </a:lnTo>
                  <a:lnTo>
                    <a:pt x="11198" y="8270"/>
                  </a:lnTo>
                  <a:lnTo>
                    <a:pt x="10961" y="7301"/>
                  </a:lnTo>
                  <a:lnTo>
                    <a:pt x="10842" y="6826"/>
                  </a:lnTo>
                  <a:lnTo>
                    <a:pt x="10684" y="6351"/>
                  </a:lnTo>
                  <a:lnTo>
                    <a:pt x="10545" y="5916"/>
                  </a:lnTo>
                  <a:lnTo>
                    <a:pt x="10367" y="5481"/>
                  </a:lnTo>
                  <a:lnTo>
                    <a:pt x="10189" y="5105"/>
                  </a:lnTo>
                  <a:lnTo>
                    <a:pt x="10011" y="4729"/>
                  </a:lnTo>
                  <a:lnTo>
                    <a:pt x="9813" y="4413"/>
                  </a:lnTo>
                  <a:lnTo>
                    <a:pt x="9595" y="4116"/>
                  </a:lnTo>
                  <a:lnTo>
                    <a:pt x="9358" y="3859"/>
                  </a:lnTo>
                  <a:lnTo>
                    <a:pt x="9239" y="3760"/>
                  </a:lnTo>
                  <a:lnTo>
                    <a:pt x="9121" y="3661"/>
                  </a:lnTo>
                  <a:lnTo>
                    <a:pt x="8982" y="3582"/>
                  </a:lnTo>
                  <a:lnTo>
                    <a:pt x="8863" y="3522"/>
                  </a:lnTo>
                  <a:lnTo>
                    <a:pt x="8725" y="3463"/>
                  </a:lnTo>
                  <a:lnTo>
                    <a:pt x="8586" y="3423"/>
                  </a:lnTo>
                  <a:lnTo>
                    <a:pt x="8448" y="3404"/>
                  </a:lnTo>
                  <a:lnTo>
                    <a:pt x="8151" y="3404"/>
                  </a:lnTo>
                  <a:lnTo>
                    <a:pt x="8013" y="3423"/>
                  </a:lnTo>
                  <a:lnTo>
                    <a:pt x="7894" y="3463"/>
                  </a:lnTo>
                  <a:lnTo>
                    <a:pt x="7815" y="3522"/>
                  </a:lnTo>
                  <a:lnTo>
                    <a:pt x="7756" y="3601"/>
                  </a:lnTo>
                  <a:lnTo>
                    <a:pt x="7756" y="3700"/>
                  </a:lnTo>
                  <a:lnTo>
                    <a:pt x="7756" y="3819"/>
                  </a:lnTo>
                  <a:lnTo>
                    <a:pt x="7815" y="3958"/>
                  </a:lnTo>
                  <a:lnTo>
                    <a:pt x="7874" y="4096"/>
                  </a:lnTo>
                  <a:lnTo>
                    <a:pt x="7953" y="4254"/>
                  </a:lnTo>
                  <a:lnTo>
                    <a:pt x="8191" y="4591"/>
                  </a:lnTo>
                  <a:lnTo>
                    <a:pt x="8448" y="4947"/>
                  </a:lnTo>
                  <a:lnTo>
                    <a:pt x="8725" y="5342"/>
                  </a:lnTo>
                  <a:lnTo>
                    <a:pt x="9002" y="5738"/>
                  </a:lnTo>
                  <a:lnTo>
                    <a:pt x="9259" y="6134"/>
                  </a:lnTo>
                  <a:lnTo>
                    <a:pt x="9378" y="6332"/>
                  </a:lnTo>
                  <a:lnTo>
                    <a:pt x="9457" y="6529"/>
                  </a:lnTo>
                  <a:lnTo>
                    <a:pt x="9536" y="6708"/>
                  </a:lnTo>
                  <a:lnTo>
                    <a:pt x="9576" y="6886"/>
                  </a:lnTo>
                  <a:lnTo>
                    <a:pt x="9595" y="7044"/>
                  </a:lnTo>
                  <a:lnTo>
                    <a:pt x="9595" y="7202"/>
                  </a:lnTo>
                  <a:lnTo>
                    <a:pt x="9556" y="7341"/>
                  </a:lnTo>
                  <a:lnTo>
                    <a:pt x="9497" y="7459"/>
                  </a:lnTo>
                  <a:lnTo>
                    <a:pt x="9378" y="7578"/>
                  </a:lnTo>
                  <a:lnTo>
                    <a:pt x="9220" y="7677"/>
                  </a:lnTo>
                  <a:lnTo>
                    <a:pt x="9041" y="7756"/>
                  </a:lnTo>
                  <a:lnTo>
                    <a:pt x="8784" y="7815"/>
                  </a:lnTo>
                  <a:lnTo>
                    <a:pt x="8507" y="7855"/>
                  </a:lnTo>
                  <a:lnTo>
                    <a:pt x="8151" y="7875"/>
                  </a:lnTo>
                  <a:lnTo>
                    <a:pt x="7973" y="7855"/>
                  </a:lnTo>
                  <a:lnTo>
                    <a:pt x="7795" y="7855"/>
                  </a:lnTo>
                  <a:lnTo>
                    <a:pt x="7617" y="7815"/>
                  </a:lnTo>
                  <a:lnTo>
                    <a:pt x="7439" y="7776"/>
                  </a:lnTo>
                  <a:lnTo>
                    <a:pt x="7083" y="7657"/>
                  </a:lnTo>
                  <a:lnTo>
                    <a:pt x="6747" y="7499"/>
                  </a:lnTo>
                  <a:lnTo>
                    <a:pt x="6410" y="7281"/>
                  </a:lnTo>
                  <a:lnTo>
                    <a:pt x="6074" y="7044"/>
                  </a:lnTo>
                  <a:lnTo>
                    <a:pt x="5757" y="6767"/>
                  </a:lnTo>
                  <a:lnTo>
                    <a:pt x="5441" y="6470"/>
                  </a:lnTo>
                  <a:lnTo>
                    <a:pt x="5144" y="6154"/>
                  </a:lnTo>
                  <a:lnTo>
                    <a:pt x="4847" y="5797"/>
                  </a:lnTo>
                  <a:lnTo>
                    <a:pt x="4551" y="5441"/>
                  </a:lnTo>
                  <a:lnTo>
                    <a:pt x="4274" y="5046"/>
                  </a:lnTo>
                  <a:lnTo>
                    <a:pt x="3720" y="4274"/>
                  </a:lnTo>
                  <a:lnTo>
                    <a:pt x="3205" y="3463"/>
                  </a:lnTo>
                  <a:lnTo>
                    <a:pt x="2275" y="1959"/>
                  </a:lnTo>
                  <a:lnTo>
                    <a:pt x="1860" y="1287"/>
                  </a:lnTo>
                  <a:lnTo>
                    <a:pt x="1662" y="1010"/>
                  </a:lnTo>
                  <a:lnTo>
                    <a:pt x="1464" y="733"/>
                  </a:lnTo>
                  <a:lnTo>
                    <a:pt x="1286" y="515"/>
                  </a:lnTo>
                  <a:lnTo>
                    <a:pt x="1108" y="317"/>
                  </a:lnTo>
                  <a:lnTo>
                    <a:pt x="930" y="179"/>
                  </a:lnTo>
                  <a:lnTo>
                    <a:pt x="772" y="60"/>
                  </a:lnTo>
                  <a:lnTo>
                    <a:pt x="6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3512500" y="811350"/>
              <a:ext cx="53425" cy="46025"/>
            </a:xfrm>
            <a:custGeom>
              <a:avLst/>
              <a:gdLst/>
              <a:ahLst/>
              <a:cxnLst/>
              <a:rect l="l" t="t" r="r" b="b"/>
              <a:pathLst>
                <a:path w="2137" h="1841" extrusionOk="0">
                  <a:moveTo>
                    <a:pt x="1068" y="0"/>
                  </a:moveTo>
                  <a:lnTo>
                    <a:pt x="851" y="20"/>
                  </a:lnTo>
                  <a:lnTo>
                    <a:pt x="653" y="60"/>
                  </a:lnTo>
                  <a:lnTo>
                    <a:pt x="475" y="159"/>
                  </a:lnTo>
                  <a:lnTo>
                    <a:pt x="317" y="277"/>
                  </a:lnTo>
                  <a:lnTo>
                    <a:pt x="178" y="396"/>
                  </a:lnTo>
                  <a:lnTo>
                    <a:pt x="79" y="554"/>
                  </a:lnTo>
                  <a:lnTo>
                    <a:pt x="20" y="732"/>
                  </a:lnTo>
                  <a:lnTo>
                    <a:pt x="0" y="930"/>
                  </a:lnTo>
                  <a:lnTo>
                    <a:pt x="20" y="1108"/>
                  </a:lnTo>
                  <a:lnTo>
                    <a:pt x="79" y="1286"/>
                  </a:lnTo>
                  <a:lnTo>
                    <a:pt x="178" y="1445"/>
                  </a:lnTo>
                  <a:lnTo>
                    <a:pt x="317" y="1583"/>
                  </a:lnTo>
                  <a:lnTo>
                    <a:pt x="475" y="1682"/>
                  </a:lnTo>
                  <a:lnTo>
                    <a:pt x="653" y="1781"/>
                  </a:lnTo>
                  <a:lnTo>
                    <a:pt x="851" y="1821"/>
                  </a:lnTo>
                  <a:lnTo>
                    <a:pt x="1068" y="1840"/>
                  </a:lnTo>
                  <a:lnTo>
                    <a:pt x="1286" y="1821"/>
                  </a:lnTo>
                  <a:lnTo>
                    <a:pt x="1484" y="1781"/>
                  </a:lnTo>
                  <a:lnTo>
                    <a:pt x="1662" y="1682"/>
                  </a:lnTo>
                  <a:lnTo>
                    <a:pt x="1820" y="1583"/>
                  </a:lnTo>
                  <a:lnTo>
                    <a:pt x="1959" y="1445"/>
                  </a:lnTo>
                  <a:lnTo>
                    <a:pt x="2058" y="1286"/>
                  </a:lnTo>
                  <a:lnTo>
                    <a:pt x="2117" y="1108"/>
                  </a:lnTo>
                  <a:lnTo>
                    <a:pt x="2137" y="930"/>
                  </a:lnTo>
                  <a:lnTo>
                    <a:pt x="2117" y="732"/>
                  </a:lnTo>
                  <a:lnTo>
                    <a:pt x="2058" y="554"/>
                  </a:lnTo>
                  <a:lnTo>
                    <a:pt x="1959" y="396"/>
                  </a:lnTo>
                  <a:lnTo>
                    <a:pt x="1820" y="277"/>
                  </a:lnTo>
                  <a:lnTo>
                    <a:pt x="1662" y="159"/>
                  </a:lnTo>
                  <a:lnTo>
                    <a:pt x="1484" y="60"/>
                  </a:lnTo>
                  <a:lnTo>
                    <a:pt x="1286" y="20"/>
                  </a:lnTo>
                  <a:lnTo>
                    <a:pt x="10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3548600" y="764350"/>
              <a:ext cx="32175" cy="32175"/>
            </a:xfrm>
            <a:custGeom>
              <a:avLst/>
              <a:gdLst/>
              <a:ahLst/>
              <a:cxnLst/>
              <a:rect l="l" t="t" r="r" b="b"/>
              <a:pathLst>
                <a:path w="1287" h="1287" extrusionOk="0">
                  <a:moveTo>
                    <a:pt x="515" y="1"/>
                  </a:moveTo>
                  <a:lnTo>
                    <a:pt x="396" y="41"/>
                  </a:lnTo>
                  <a:lnTo>
                    <a:pt x="277" y="100"/>
                  </a:lnTo>
                  <a:lnTo>
                    <a:pt x="198" y="179"/>
                  </a:lnTo>
                  <a:lnTo>
                    <a:pt x="119" y="278"/>
                  </a:lnTo>
                  <a:lnTo>
                    <a:pt x="60" y="377"/>
                  </a:lnTo>
                  <a:lnTo>
                    <a:pt x="20" y="515"/>
                  </a:lnTo>
                  <a:lnTo>
                    <a:pt x="0" y="634"/>
                  </a:lnTo>
                  <a:lnTo>
                    <a:pt x="20" y="773"/>
                  </a:lnTo>
                  <a:lnTo>
                    <a:pt x="60" y="891"/>
                  </a:lnTo>
                  <a:lnTo>
                    <a:pt x="119" y="990"/>
                  </a:lnTo>
                  <a:lnTo>
                    <a:pt x="198" y="1089"/>
                  </a:lnTo>
                  <a:lnTo>
                    <a:pt x="277" y="1168"/>
                  </a:lnTo>
                  <a:lnTo>
                    <a:pt x="396" y="1228"/>
                  </a:lnTo>
                  <a:lnTo>
                    <a:pt x="515" y="1267"/>
                  </a:lnTo>
                  <a:lnTo>
                    <a:pt x="653" y="1287"/>
                  </a:lnTo>
                  <a:lnTo>
                    <a:pt x="772" y="1267"/>
                  </a:lnTo>
                  <a:lnTo>
                    <a:pt x="891" y="1228"/>
                  </a:lnTo>
                  <a:lnTo>
                    <a:pt x="1009" y="1168"/>
                  </a:lnTo>
                  <a:lnTo>
                    <a:pt x="1108" y="1089"/>
                  </a:lnTo>
                  <a:lnTo>
                    <a:pt x="1187" y="990"/>
                  </a:lnTo>
                  <a:lnTo>
                    <a:pt x="1247" y="891"/>
                  </a:lnTo>
                  <a:lnTo>
                    <a:pt x="1266" y="773"/>
                  </a:lnTo>
                  <a:lnTo>
                    <a:pt x="1286" y="634"/>
                  </a:lnTo>
                  <a:lnTo>
                    <a:pt x="1266" y="515"/>
                  </a:lnTo>
                  <a:lnTo>
                    <a:pt x="1247" y="377"/>
                  </a:lnTo>
                  <a:lnTo>
                    <a:pt x="1187" y="278"/>
                  </a:lnTo>
                  <a:lnTo>
                    <a:pt x="1108" y="179"/>
                  </a:lnTo>
                  <a:lnTo>
                    <a:pt x="1009" y="100"/>
                  </a:lnTo>
                  <a:lnTo>
                    <a:pt x="891" y="41"/>
                  </a:lnTo>
                  <a:lnTo>
                    <a:pt x="7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3273100" y="704025"/>
              <a:ext cx="89550" cy="76200"/>
            </a:xfrm>
            <a:custGeom>
              <a:avLst/>
              <a:gdLst/>
              <a:ahLst/>
              <a:cxnLst/>
              <a:rect l="l" t="t" r="r" b="b"/>
              <a:pathLst>
                <a:path w="3582" h="3048" extrusionOk="0">
                  <a:moveTo>
                    <a:pt x="1623" y="0"/>
                  </a:moveTo>
                  <a:lnTo>
                    <a:pt x="1445" y="20"/>
                  </a:lnTo>
                  <a:lnTo>
                    <a:pt x="1267" y="60"/>
                  </a:lnTo>
                  <a:lnTo>
                    <a:pt x="1109" y="119"/>
                  </a:lnTo>
                  <a:lnTo>
                    <a:pt x="950" y="178"/>
                  </a:lnTo>
                  <a:lnTo>
                    <a:pt x="792" y="258"/>
                  </a:lnTo>
                  <a:lnTo>
                    <a:pt x="654" y="337"/>
                  </a:lnTo>
                  <a:lnTo>
                    <a:pt x="535" y="436"/>
                  </a:lnTo>
                  <a:lnTo>
                    <a:pt x="416" y="554"/>
                  </a:lnTo>
                  <a:lnTo>
                    <a:pt x="317" y="673"/>
                  </a:lnTo>
                  <a:lnTo>
                    <a:pt x="218" y="792"/>
                  </a:lnTo>
                  <a:lnTo>
                    <a:pt x="159" y="930"/>
                  </a:lnTo>
                  <a:lnTo>
                    <a:pt x="80" y="1069"/>
                  </a:lnTo>
                  <a:lnTo>
                    <a:pt x="40" y="1207"/>
                  </a:lnTo>
                  <a:lnTo>
                    <a:pt x="21" y="1365"/>
                  </a:lnTo>
                  <a:lnTo>
                    <a:pt x="1" y="1524"/>
                  </a:lnTo>
                  <a:lnTo>
                    <a:pt x="21" y="1682"/>
                  </a:lnTo>
                  <a:lnTo>
                    <a:pt x="40" y="1820"/>
                  </a:lnTo>
                  <a:lnTo>
                    <a:pt x="80" y="1979"/>
                  </a:lnTo>
                  <a:lnTo>
                    <a:pt x="159" y="2117"/>
                  </a:lnTo>
                  <a:lnTo>
                    <a:pt x="218" y="2256"/>
                  </a:lnTo>
                  <a:lnTo>
                    <a:pt x="317" y="2374"/>
                  </a:lnTo>
                  <a:lnTo>
                    <a:pt x="416" y="2493"/>
                  </a:lnTo>
                  <a:lnTo>
                    <a:pt x="535" y="2612"/>
                  </a:lnTo>
                  <a:lnTo>
                    <a:pt x="654" y="2711"/>
                  </a:lnTo>
                  <a:lnTo>
                    <a:pt x="792" y="2790"/>
                  </a:lnTo>
                  <a:lnTo>
                    <a:pt x="950" y="2869"/>
                  </a:lnTo>
                  <a:lnTo>
                    <a:pt x="1109" y="2928"/>
                  </a:lnTo>
                  <a:lnTo>
                    <a:pt x="1267" y="2988"/>
                  </a:lnTo>
                  <a:lnTo>
                    <a:pt x="1445" y="3027"/>
                  </a:lnTo>
                  <a:lnTo>
                    <a:pt x="1623" y="3047"/>
                  </a:lnTo>
                  <a:lnTo>
                    <a:pt x="1979" y="3047"/>
                  </a:lnTo>
                  <a:lnTo>
                    <a:pt x="2157" y="3027"/>
                  </a:lnTo>
                  <a:lnTo>
                    <a:pt x="2335" y="2988"/>
                  </a:lnTo>
                  <a:lnTo>
                    <a:pt x="2493" y="2928"/>
                  </a:lnTo>
                  <a:lnTo>
                    <a:pt x="2652" y="2869"/>
                  </a:lnTo>
                  <a:lnTo>
                    <a:pt x="2790" y="2790"/>
                  </a:lnTo>
                  <a:lnTo>
                    <a:pt x="2929" y="2711"/>
                  </a:lnTo>
                  <a:lnTo>
                    <a:pt x="3067" y="2612"/>
                  </a:lnTo>
                  <a:lnTo>
                    <a:pt x="3186" y="2493"/>
                  </a:lnTo>
                  <a:lnTo>
                    <a:pt x="3285" y="2374"/>
                  </a:lnTo>
                  <a:lnTo>
                    <a:pt x="3364" y="2256"/>
                  </a:lnTo>
                  <a:lnTo>
                    <a:pt x="3443" y="2117"/>
                  </a:lnTo>
                  <a:lnTo>
                    <a:pt x="3502" y="1979"/>
                  </a:lnTo>
                  <a:lnTo>
                    <a:pt x="3542" y="1820"/>
                  </a:lnTo>
                  <a:lnTo>
                    <a:pt x="3582" y="1682"/>
                  </a:lnTo>
                  <a:lnTo>
                    <a:pt x="3582" y="1524"/>
                  </a:lnTo>
                  <a:lnTo>
                    <a:pt x="3582" y="1365"/>
                  </a:lnTo>
                  <a:lnTo>
                    <a:pt x="3542" y="1207"/>
                  </a:lnTo>
                  <a:lnTo>
                    <a:pt x="3502" y="1069"/>
                  </a:lnTo>
                  <a:lnTo>
                    <a:pt x="3443" y="930"/>
                  </a:lnTo>
                  <a:lnTo>
                    <a:pt x="3364" y="792"/>
                  </a:lnTo>
                  <a:lnTo>
                    <a:pt x="3285" y="673"/>
                  </a:lnTo>
                  <a:lnTo>
                    <a:pt x="3186" y="554"/>
                  </a:lnTo>
                  <a:lnTo>
                    <a:pt x="3067" y="436"/>
                  </a:lnTo>
                  <a:lnTo>
                    <a:pt x="2929" y="337"/>
                  </a:lnTo>
                  <a:lnTo>
                    <a:pt x="2790" y="258"/>
                  </a:lnTo>
                  <a:lnTo>
                    <a:pt x="2652" y="178"/>
                  </a:lnTo>
                  <a:lnTo>
                    <a:pt x="2493" y="119"/>
                  </a:lnTo>
                  <a:lnTo>
                    <a:pt x="2335" y="60"/>
                  </a:lnTo>
                  <a:lnTo>
                    <a:pt x="2157" y="20"/>
                  </a:lnTo>
                  <a:lnTo>
                    <a:pt x="1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3376475" y="735175"/>
              <a:ext cx="27225" cy="27725"/>
            </a:xfrm>
            <a:custGeom>
              <a:avLst/>
              <a:gdLst/>
              <a:ahLst/>
              <a:cxnLst/>
              <a:rect l="l" t="t" r="r" b="b"/>
              <a:pathLst>
                <a:path w="1089" h="1109" extrusionOk="0">
                  <a:moveTo>
                    <a:pt x="535" y="1"/>
                  </a:moveTo>
                  <a:lnTo>
                    <a:pt x="436" y="21"/>
                  </a:lnTo>
                  <a:lnTo>
                    <a:pt x="337" y="40"/>
                  </a:lnTo>
                  <a:lnTo>
                    <a:pt x="238" y="100"/>
                  </a:lnTo>
                  <a:lnTo>
                    <a:pt x="159" y="159"/>
                  </a:lnTo>
                  <a:lnTo>
                    <a:pt x="80" y="238"/>
                  </a:lnTo>
                  <a:lnTo>
                    <a:pt x="40" y="337"/>
                  </a:lnTo>
                  <a:lnTo>
                    <a:pt x="1" y="436"/>
                  </a:lnTo>
                  <a:lnTo>
                    <a:pt x="1" y="555"/>
                  </a:lnTo>
                  <a:lnTo>
                    <a:pt x="1" y="673"/>
                  </a:lnTo>
                  <a:lnTo>
                    <a:pt x="40" y="772"/>
                  </a:lnTo>
                  <a:lnTo>
                    <a:pt x="80" y="871"/>
                  </a:lnTo>
                  <a:lnTo>
                    <a:pt x="159" y="950"/>
                  </a:lnTo>
                  <a:lnTo>
                    <a:pt x="238" y="1010"/>
                  </a:lnTo>
                  <a:lnTo>
                    <a:pt x="337" y="1069"/>
                  </a:lnTo>
                  <a:lnTo>
                    <a:pt x="436" y="1089"/>
                  </a:lnTo>
                  <a:lnTo>
                    <a:pt x="535" y="1109"/>
                  </a:lnTo>
                  <a:lnTo>
                    <a:pt x="653" y="1089"/>
                  </a:lnTo>
                  <a:lnTo>
                    <a:pt x="752" y="1069"/>
                  </a:lnTo>
                  <a:lnTo>
                    <a:pt x="851" y="1010"/>
                  </a:lnTo>
                  <a:lnTo>
                    <a:pt x="930" y="950"/>
                  </a:lnTo>
                  <a:lnTo>
                    <a:pt x="1010" y="871"/>
                  </a:lnTo>
                  <a:lnTo>
                    <a:pt x="1049" y="772"/>
                  </a:lnTo>
                  <a:lnTo>
                    <a:pt x="1089" y="673"/>
                  </a:lnTo>
                  <a:lnTo>
                    <a:pt x="1089" y="555"/>
                  </a:lnTo>
                  <a:lnTo>
                    <a:pt x="1089" y="436"/>
                  </a:lnTo>
                  <a:lnTo>
                    <a:pt x="1049" y="337"/>
                  </a:lnTo>
                  <a:lnTo>
                    <a:pt x="1010" y="238"/>
                  </a:lnTo>
                  <a:lnTo>
                    <a:pt x="930" y="159"/>
                  </a:lnTo>
                  <a:lnTo>
                    <a:pt x="851" y="100"/>
                  </a:lnTo>
                  <a:lnTo>
                    <a:pt x="752" y="40"/>
                  </a:lnTo>
                  <a:lnTo>
                    <a:pt x="653" y="21"/>
                  </a:lnTo>
                  <a:lnTo>
                    <a:pt x="5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3722200" y="937475"/>
              <a:ext cx="339325" cy="158775"/>
            </a:xfrm>
            <a:custGeom>
              <a:avLst/>
              <a:gdLst/>
              <a:ahLst/>
              <a:cxnLst/>
              <a:rect l="l" t="t" r="r" b="b"/>
              <a:pathLst>
                <a:path w="13573" h="6351" extrusionOk="0">
                  <a:moveTo>
                    <a:pt x="13473" y="0"/>
                  </a:moveTo>
                  <a:lnTo>
                    <a:pt x="13374" y="20"/>
                  </a:lnTo>
                  <a:lnTo>
                    <a:pt x="13295" y="60"/>
                  </a:lnTo>
                  <a:lnTo>
                    <a:pt x="12702" y="693"/>
                  </a:lnTo>
                  <a:lnTo>
                    <a:pt x="12088" y="1306"/>
                  </a:lnTo>
                  <a:lnTo>
                    <a:pt x="11455" y="1900"/>
                  </a:lnTo>
                  <a:lnTo>
                    <a:pt x="10802" y="2473"/>
                  </a:lnTo>
                  <a:lnTo>
                    <a:pt x="10130" y="3007"/>
                  </a:lnTo>
                  <a:lnTo>
                    <a:pt x="9437" y="3522"/>
                  </a:lnTo>
                  <a:lnTo>
                    <a:pt x="8725" y="4016"/>
                  </a:lnTo>
                  <a:lnTo>
                    <a:pt x="7993" y="4471"/>
                  </a:lnTo>
                  <a:lnTo>
                    <a:pt x="7597" y="4669"/>
                  </a:lnTo>
                  <a:lnTo>
                    <a:pt x="7142" y="4907"/>
                  </a:lnTo>
                  <a:lnTo>
                    <a:pt x="6608" y="5164"/>
                  </a:lnTo>
                  <a:lnTo>
                    <a:pt x="6015" y="5401"/>
                  </a:lnTo>
                  <a:lnTo>
                    <a:pt x="5382" y="5639"/>
                  </a:lnTo>
                  <a:lnTo>
                    <a:pt x="4748" y="5856"/>
                  </a:lnTo>
                  <a:lnTo>
                    <a:pt x="4076" y="6034"/>
                  </a:lnTo>
                  <a:lnTo>
                    <a:pt x="3759" y="6113"/>
                  </a:lnTo>
                  <a:lnTo>
                    <a:pt x="3423" y="6173"/>
                  </a:lnTo>
                  <a:lnTo>
                    <a:pt x="3106" y="6212"/>
                  </a:lnTo>
                  <a:lnTo>
                    <a:pt x="2790" y="6232"/>
                  </a:lnTo>
                  <a:lnTo>
                    <a:pt x="2493" y="6252"/>
                  </a:lnTo>
                  <a:lnTo>
                    <a:pt x="2196" y="6252"/>
                  </a:lnTo>
                  <a:lnTo>
                    <a:pt x="1919" y="6212"/>
                  </a:lnTo>
                  <a:lnTo>
                    <a:pt x="1662" y="6173"/>
                  </a:lnTo>
                  <a:lnTo>
                    <a:pt x="1405" y="6094"/>
                  </a:lnTo>
                  <a:lnTo>
                    <a:pt x="1187" y="5995"/>
                  </a:lnTo>
                  <a:lnTo>
                    <a:pt x="970" y="5856"/>
                  </a:lnTo>
                  <a:lnTo>
                    <a:pt x="792" y="5718"/>
                  </a:lnTo>
                  <a:lnTo>
                    <a:pt x="633" y="5520"/>
                  </a:lnTo>
                  <a:lnTo>
                    <a:pt x="495" y="5322"/>
                  </a:lnTo>
                  <a:lnTo>
                    <a:pt x="396" y="5065"/>
                  </a:lnTo>
                  <a:lnTo>
                    <a:pt x="317" y="4788"/>
                  </a:lnTo>
                  <a:lnTo>
                    <a:pt x="277" y="4471"/>
                  </a:lnTo>
                  <a:lnTo>
                    <a:pt x="277" y="4115"/>
                  </a:lnTo>
                  <a:lnTo>
                    <a:pt x="258" y="4096"/>
                  </a:lnTo>
                  <a:lnTo>
                    <a:pt x="218" y="4076"/>
                  </a:lnTo>
                  <a:lnTo>
                    <a:pt x="139" y="4076"/>
                  </a:lnTo>
                  <a:lnTo>
                    <a:pt x="40" y="4096"/>
                  </a:lnTo>
                  <a:lnTo>
                    <a:pt x="0" y="4135"/>
                  </a:lnTo>
                  <a:lnTo>
                    <a:pt x="0" y="4155"/>
                  </a:lnTo>
                  <a:lnTo>
                    <a:pt x="0" y="4412"/>
                  </a:lnTo>
                  <a:lnTo>
                    <a:pt x="20" y="4669"/>
                  </a:lnTo>
                  <a:lnTo>
                    <a:pt x="80" y="4887"/>
                  </a:lnTo>
                  <a:lnTo>
                    <a:pt x="139" y="5085"/>
                  </a:lnTo>
                  <a:lnTo>
                    <a:pt x="218" y="5283"/>
                  </a:lnTo>
                  <a:lnTo>
                    <a:pt x="317" y="5441"/>
                  </a:lnTo>
                  <a:lnTo>
                    <a:pt x="436" y="5599"/>
                  </a:lnTo>
                  <a:lnTo>
                    <a:pt x="554" y="5738"/>
                  </a:lnTo>
                  <a:lnTo>
                    <a:pt x="693" y="5856"/>
                  </a:lnTo>
                  <a:lnTo>
                    <a:pt x="851" y="5955"/>
                  </a:lnTo>
                  <a:lnTo>
                    <a:pt x="1029" y="6054"/>
                  </a:lnTo>
                  <a:lnTo>
                    <a:pt x="1207" y="6133"/>
                  </a:lnTo>
                  <a:lnTo>
                    <a:pt x="1385" y="6193"/>
                  </a:lnTo>
                  <a:lnTo>
                    <a:pt x="1583" y="6252"/>
                  </a:lnTo>
                  <a:lnTo>
                    <a:pt x="1781" y="6292"/>
                  </a:lnTo>
                  <a:lnTo>
                    <a:pt x="1999" y="6331"/>
                  </a:lnTo>
                  <a:lnTo>
                    <a:pt x="2434" y="6351"/>
                  </a:lnTo>
                  <a:lnTo>
                    <a:pt x="2869" y="6351"/>
                  </a:lnTo>
                  <a:lnTo>
                    <a:pt x="3324" y="6311"/>
                  </a:lnTo>
                  <a:lnTo>
                    <a:pt x="3779" y="6252"/>
                  </a:lnTo>
                  <a:lnTo>
                    <a:pt x="4234" y="6173"/>
                  </a:lnTo>
                  <a:lnTo>
                    <a:pt x="4650" y="6074"/>
                  </a:lnTo>
                  <a:lnTo>
                    <a:pt x="5045" y="5955"/>
                  </a:lnTo>
                  <a:lnTo>
                    <a:pt x="5401" y="5856"/>
                  </a:lnTo>
                  <a:lnTo>
                    <a:pt x="5995" y="5639"/>
                  </a:lnTo>
                  <a:lnTo>
                    <a:pt x="6569" y="5401"/>
                  </a:lnTo>
                  <a:lnTo>
                    <a:pt x="7142" y="5124"/>
                  </a:lnTo>
                  <a:lnTo>
                    <a:pt x="7696" y="4847"/>
                  </a:lnTo>
                  <a:lnTo>
                    <a:pt x="8250" y="4531"/>
                  </a:lnTo>
                  <a:lnTo>
                    <a:pt x="8804" y="4194"/>
                  </a:lnTo>
                  <a:lnTo>
                    <a:pt x="9319" y="3838"/>
                  </a:lnTo>
                  <a:lnTo>
                    <a:pt x="9833" y="3482"/>
                  </a:lnTo>
                  <a:lnTo>
                    <a:pt x="10347" y="3087"/>
                  </a:lnTo>
                  <a:lnTo>
                    <a:pt x="10842" y="2691"/>
                  </a:lnTo>
                  <a:lnTo>
                    <a:pt x="11336" y="2275"/>
                  </a:lnTo>
                  <a:lnTo>
                    <a:pt x="11792" y="1840"/>
                  </a:lnTo>
                  <a:lnTo>
                    <a:pt x="12266" y="1405"/>
                  </a:lnTo>
                  <a:lnTo>
                    <a:pt x="12702" y="970"/>
                  </a:lnTo>
                  <a:lnTo>
                    <a:pt x="13137" y="515"/>
                  </a:lnTo>
                  <a:lnTo>
                    <a:pt x="13552" y="60"/>
                  </a:lnTo>
                  <a:lnTo>
                    <a:pt x="13572" y="40"/>
                  </a:lnTo>
                  <a:lnTo>
                    <a:pt x="13552" y="20"/>
                  </a:lnTo>
                  <a:lnTo>
                    <a:pt x="13473" y="0"/>
                  </a:lnTo>
                  <a:close/>
                </a:path>
              </a:pathLst>
            </a:custGeom>
            <a:solidFill>
              <a:srgbClr val="A7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3778075" y="896425"/>
              <a:ext cx="287400" cy="161250"/>
            </a:xfrm>
            <a:custGeom>
              <a:avLst/>
              <a:gdLst/>
              <a:ahLst/>
              <a:cxnLst/>
              <a:rect l="l" t="t" r="r" b="b"/>
              <a:pathLst>
                <a:path w="11496" h="6450" extrusionOk="0">
                  <a:moveTo>
                    <a:pt x="11317" y="0"/>
                  </a:moveTo>
                  <a:lnTo>
                    <a:pt x="11278" y="20"/>
                  </a:lnTo>
                  <a:lnTo>
                    <a:pt x="11238" y="60"/>
                  </a:lnTo>
                  <a:lnTo>
                    <a:pt x="10803" y="534"/>
                  </a:lnTo>
                  <a:lnTo>
                    <a:pt x="10368" y="1009"/>
                  </a:lnTo>
                  <a:lnTo>
                    <a:pt x="9913" y="1484"/>
                  </a:lnTo>
                  <a:lnTo>
                    <a:pt x="9458" y="1939"/>
                  </a:lnTo>
                  <a:lnTo>
                    <a:pt x="8983" y="2394"/>
                  </a:lnTo>
                  <a:lnTo>
                    <a:pt x="8508" y="2810"/>
                  </a:lnTo>
                  <a:lnTo>
                    <a:pt x="8013" y="3245"/>
                  </a:lnTo>
                  <a:lnTo>
                    <a:pt x="7499" y="3640"/>
                  </a:lnTo>
                  <a:lnTo>
                    <a:pt x="6985" y="4016"/>
                  </a:lnTo>
                  <a:lnTo>
                    <a:pt x="6450" y="4372"/>
                  </a:lnTo>
                  <a:lnTo>
                    <a:pt x="5897" y="4709"/>
                  </a:lnTo>
                  <a:lnTo>
                    <a:pt x="5323" y="5006"/>
                  </a:lnTo>
                  <a:lnTo>
                    <a:pt x="4749" y="5283"/>
                  </a:lnTo>
                  <a:lnTo>
                    <a:pt x="4156" y="5540"/>
                  </a:lnTo>
                  <a:lnTo>
                    <a:pt x="3542" y="5757"/>
                  </a:lnTo>
                  <a:lnTo>
                    <a:pt x="2909" y="5935"/>
                  </a:lnTo>
                  <a:lnTo>
                    <a:pt x="2415" y="6054"/>
                  </a:lnTo>
                  <a:lnTo>
                    <a:pt x="1920" y="6153"/>
                  </a:lnTo>
                  <a:lnTo>
                    <a:pt x="1425" y="6212"/>
                  </a:lnTo>
                  <a:lnTo>
                    <a:pt x="911" y="6212"/>
                  </a:lnTo>
                  <a:lnTo>
                    <a:pt x="693" y="6193"/>
                  </a:lnTo>
                  <a:lnTo>
                    <a:pt x="594" y="6153"/>
                  </a:lnTo>
                  <a:lnTo>
                    <a:pt x="535" y="6133"/>
                  </a:lnTo>
                  <a:lnTo>
                    <a:pt x="456" y="6094"/>
                  </a:lnTo>
                  <a:lnTo>
                    <a:pt x="416" y="6034"/>
                  </a:lnTo>
                  <a:lnTo>
                    <a:pt x="377" y="5995"/>
                  </a:lnTo>
                  <a:lnTo>
                    <a:pt x="357" y="5935"/>
                  </a:lnTo>
                  <a:lnTo>
                    <a:pt x="317" y="5797"/>
                  </a:lnTo>
                  <a:lnTo>
                    <a:pt x="337" y="5658"/>
                  </a:lnTo>
                  <a:lnTo>
                    <a:pt x="377" y="5500"/>
                  </a:lnTo>
                  <a:lnTo>
                    <a:pt x="456" y="5342"/>
                  </a:lnTo>
                  <a:lnTo>
                    <a:pt x="535" y="5184"/>
                  </a:lnTo>
                  <a:lnTo>
                    <a:pt x="634" y="5025"/>
                  </a:lnTo>
                  <a:lnTo>
                    <a:pt x="852" y="4729"/>
                  </a:lnTo>
                  <a:lnTo>
                    <a:pt x="1049" y="4491"/>
                  </a:lnTo>
                  <a:lnTo>
                    <a:pt x="1168" y="4333"/>
                  </a:lnTo>
                  <a:lnTo>
                    <a:pt x="1445" y="4056"/>
                  </a:lnTo>
                  <a:lnTo>
                    <a:pt x="1742" y="3799"/>
                  </a:lnTo>
                  <a:lnTo>
                    <a:pt x="2355" y="3304"/>
                  </a:lnTo>
                  <a:lnTo>
                    <a:pt x="2692" y="3067"/>
                  </a:lnTo>
                  <a:lnTo>
                    <a:pt x="3048" y="2849"/>
                  </a:lnTo>
                  <a:lnTo>
                    <a:pt x="3226" y="2770"/>
                  </a:lnTo>
                  <a:lnTo>
                    <a:pt x="3384" y="2730"/>
                  </a:lnTo>
                  <a:lnTo>
                    <a:pt x="3522" y="2750"/>
                  </a:lnTo>
                  <a:lnTo>
                    <a:pt x="3641" y="2790"/>
                  </a:lnTo>
                  <a:lnTo>
                    <a:pt x="3760" y="2869"/>
                  </a:lnTo>
                  <a:lnTo>
                    <a:pt x="3839" y="2968"/>
                  </a:lnTo>
                  <a:lnTo>
                    <a:pt x="3898" y="3087"/>
                  </a:lnTo>
                  <a:lnTo>
                    <a:pt x="3938" y="3245"/>
                  </a:lnTo>
                  <a:lnTo>
                    <a:pt x="3958" y="3383"/>
                  </a:lnTo>
                  <a:lnTo>
                    <a:pt x="3958" y="3561"/>
                  </a:lnTo>
                  <a:lnTo>
                    <a:pt x="3918" y="3720"/>
                  </a:lnTo>
                  <a:lnTo>
                    <a:pt x="3839" y="3878"/>
                  </a:lnTo>
                  <a:lnTo>
                    <a:pt x="3740" y="4036"/>
                  </a:lnTo>
                  <a:lnTo>
                    <a:pt x="3602" y="4175"/>
                  </a:lnTo>
                  <a:lnTo>
                    <a:pt x="3424" y="4293"/>
                  </a:lnTo>
                  <a:lnTo>
                    <a:pt x="3206" y="4412"/>
                  </a:lnTo>
                  <a:lnTo>
                    <a:pt x="3147" y="4432"/>
                  </a:lnTo>
                  <a:lnTo>
                    <a:pt x="3127" y="4471"/>
                  </a:lnTo>
                  <a:lnTo>
                    <a:pt x="3127" y="4491"/>
                  </a:lnTo>
                  <a:lnTo>
                    <a:pt x="3147" y="4531"/>
                  </a:lnTo>
                  <a:lnTo>
                    <a:pt x="3186" y="4551"/>
                  </a:lnTo>
                  <a:lnTo>
                    <a:pt x="3226" y="4570"/>
                  </a:lnTo>
                  <a:lnTo>
                    <a:pt x="3325" y="4570"/>
                  </a:lnTo>
                  <a:lnTo>
                    <a:pt x="3483" y="4491"/>
                  </a:lnTo>
                  <a:lnTo>
                    <a:pt x="3641" y="4372"/>
                  </a:lnTo>
                  <a:lnTo>
                    <a:pt x="3799" y="4214"/>
                  </a:lnTo>
                  <a:lnTo>
                    <a:pt x="3938" y="4056"/>
                  </a:lnTo>
                  <a:lnTo>
                    <a:pt x="4057" y="3858"/>
                  </a:lnTo>
                  <a:lnTo>
                    <a:pt x="4175" y="3660"/>
                  </a:lnTo>
                  <a:lnTo>
                    <a:pt x="4274" y="3462"/>
                  </a:lnTo>
                  <a:lnTo>
                    <a:pt x="4334" y="3265"/>
                  </a:lnTo>
                  <a:lnTo>
                    <a:pt x="4373" y="3067"/>
                  </a:lnTo>
                  <a:lnTo>
                    <a:pt x="4393" y="2889"/>
                  </a:lnTo>
                  <a:lnTo>
                    <a:pt x="4373" y="2730"/>
                  </a:lnTo>
                  <a:lnTo>
                    <a:pt x="4353" y="2651"/>
                  </a:lnTo>
                  <a:lnTo>
                    <a:pt x="4314" y="2592"/>
                  </a:lnTo>
                  <a:lnTo>
                    <a:pt x="4274" y="2533"/>
                  </a:lnTo>
                  <a:lnTo>
                    <a:pt x="4215" y="2493"/>
                  </a:lnTo>
                  <a:lnTo>
                    <a:pt x="4156" y="2453"/>
                  </a:lnTo>
                  <a:lnTo>
                    <a:pt x="4076" y="2414"/>
                  </a:lnTo>
                  <a:lnTo>
                    <a:pt x="3977" y="2394"/>
                  </a:lnTo>
                  <a:lnTo>
                    <a:pt x="3879" y="2394"/>
                  </a:lnTo>
                  <a:lnTo>
                    <a:pt x="3760" y="2414"/>
                  </a:lnTo>
                  <a:lnTo>
                    <a:pt x="3641" y="2434"/>
                  </a:lnTo>
                  <a:lnTo>
                    <a:pt x="3424" y="2493"/>
                  </a:lnTo>
                  <a:lnTo>
                    <a:pt x="3166" y="2572"/>
                  </a:lnTo>
                  <a:lnTo>
                    <a:pt x="2909" y="2691"/>
                  </a:lnTo>
                  <a:lnTo>
                    <a:pt x="2632" y="2849"/>
                  </a:lnTo>
                  <a:lnTo>
                    <a:pt x="2355" y="3007"/>
                  </a:lnTo>
                  <a:lnTo>
                    <a:pt x="2058" y="3185"/>
                  </a:lnTo>
                  <a:lnTo>
                    <a:pt x="1781" y="3383"/>
                  </a:lnTo>
                  <a:lnTo>
                    <a:pt x="1485" y="3601"/>
                  </a:lnTo>
                  <a:lnTo>
                    <a:pt x="1228" y="3838"/>
                  </a:lnTo>
                  <a:lnTo>
                    <a:pt x="970" y="4076"/>
                  </a:lnTo>
                  <a:lnTo>
                    <a:pt x="733" y="4313"/>
                  </a:lnTo>
                  <a:lnTo>
                    <a:pt x="515" y="4551"/>
                  </a:lnTo>
                  <a:lnTo>
                    <a:pt x="337" y="4808"/>
                  </a:lnTo>
                  <a:lnTo>
                    <a:pt x="199" y="5045"/>
                  </a:lnTo>
                  <a:lnTo>
                    <a:pt x="80" y="5302"/>
                  </a:lnTo>
                  <a:lnTo>
                    <a:pt x="21" y="5540"/>
                  </a:lnTo>
                  <a:lnTo>
                    <a:pt x="1" y="5678"/>
                  </a:lnTo>
                  <a:lnTo>
                    <a:pt x="21" y="5817"/>
                  </a:lnTo>
                  <a:lnTo>
                    <a:pt x="41" y="5955"/>
                  </a:lnTo>
                  <a:lnTo>
                    <a:pt x="80" y="6054"/>
                  </a:lnTo>
                  <a:lnTo>
                    <a:pt x="159" y="6153"/>
                  </a:lnTo>
                  <a:lnTo>
                    <a:pt x="238" y="6232"/>
                  </a:lnTo>
                  <a:lnTo>
                    <a:pt x="317" y="6291"/>
                  </a:lnTo>
                  <a:lnTo>
                    <a:pt x="436" y="6351"/>
                  </a:lnTo>
                  <a:lnTo>
                    <a:pt x="555" y="6390"/>
                  </a:lnTo>
                  <a:lnTo>
                    <a:pt x="693" y="6410"/>
                  </a:lnTo>
                  <a:lnTo>
                    <a:pt x="990" y="6450"/>
                  </a:lnTo>
                  <a:lnTo>
                    <a:pt x="1307" y="6450"/>
                  </a:lnTo>
                  <a:lnTo>
                    <a:pt x="1663" y="6410"/>
                  </a:lnTo>
                  <a:lnTo>
                    <a:pt x="2019" y="6351"/>
                  </a:lnTo>
                  <a:lnTo>
                    <a:pt x="2375" y="6291"/>
                  </a:lnTo>
                  <a:lnTo>
                    <a:pt x="3067" y="6113"/>
                  </a:lnTo>
                  <a:lnTo>
                    <a:pt x="3641" y="5935"/>
                  </a:lnTo>
                  <a:lnTo>
                    <a:pt x="4037" y="5797"/>
                  </a:lnTo>
                  <a:lnTo>
                    <a:pt x="4571" y="5599"/>
                  </a:lnTo>
                  <a:lnTo>
                    <a:pt x="5125" y="5362"/>
                  </a:lnTo>
                  <a:lnTo>
                    <a:pt x="5639" y="5104"/>
                  </a:lnTo>
                  <a:lnTo>
                    <a:pt x="6173" y="4827"/>
                  </a:lnTo>
                  <a:lnTo>
                    <a:pt x="6668" y="4511"/>
                  </a:lnTo>
                  <a:lnTo>
                    <a:pt x="7163" y="4175"/>
                  </a:lnTo>
                  <a:lnTo>
                    <a:pt x="7637" y="3838"/>
                  </a:lnTo>
                  <a:lnTo>
                    <a:pt x="8112" y="3462"/>
                  </a:lnTo>
                  <a:lnTo>
                    <a:pt x="8567" y="3087"/>
                  </a:lnTo>
                  <a:lnTo>
                    <a:pt x="9003" y="2691"/>
                  </a:lnTo>
                  <a:lnTo>
                    <a:pt x="9438" y="2275"/>
                  </a:lnTo>
                  <a:lnTo>
                    <a:pt x="9873" y="1860"/>
                  </a:lnTo>
                  <a:lnTo>
                    <a:pt x="10684" y="1009"/>
                  </a:lnTo>
                  <a:lnTo>
                    <a:pt x="11456" y="139"/>
                  </a:lnTo>
                  <a:lnTo>
                    <a:pt x="11495" y="79"/>
                  </a:lnTo>
                  <a:lnTo>
                    <a:pt x="11495" y="60"/>
                  </a:lnTo>
                  <a:lnTo>
                    <a:pt x="11456" y="20"/>
                  </a:lnTo>
                  <a:lnTo>
                    <a:pt x="11416" y="0"/>
                  </a:lnTo>
                  <a:close/>
                </a:path>
              </a:pathLst>
            </a:custGeom>
            <a:solidFill>
              <a:srgbClr val="A7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3471925" y="1469150"/>
              <a:ext cx="354150" cy="182050"/>
            </a:xfrm>
            <a:custGeom>
              <a:avLst/>
              <a:gdLst/>
              <a:ahLst/>
              <a:cxnLst/>
              <a:rect l="l" t="t" r="r" b="b"/>
              <a:pathLst>
                <a:path w="14166" h="7282" extrusionOk="0">
                  <a:moveTo>
                    <a:pt x="14166" y="1"/>
                  </a:moveTo>
                  <a:lnTo>
                    <a:pt x="14027" y="258"/>
                  </a:lnTo>
                  <a:lnTo>
                    <a:pt x="13652" y="931"/>
                  </a:lnTo>
                  <a:lnTo>
                    <a:pt x="13098" y="1900"/>
                  </a:lnTo>
                  <a:lnTo>
                    <a:pt x="12742" y="2454"/>
                  </a:lnTo>
                  <a:lnTo>
                    <a:pt x="12385" y="3008"/>
                  </a:lnTo>
                  <a:lnTo>
                    <a:pt x="11990" y="3582"/>
                  </a:lnTo>
                  <a:lnTo>
                    <a:pt x="11574" y="4136"/>
                  </a:lnTo>
                  <a:lnTo>
                    <a:pt x="11139" y="4630"/>
                  </a:lnTo>
                  <a:lnTo>
                    <a:pt x="10921" y="4868"/>
                  </a:lnTo>
                  <a:lnTo>
                    <a:pt x="10704" y="5085"/>
                  </a:lnTo>
                  <a:lnTo>
                    <a:pt x="10486" y="5303"/>
                  </a:lnTo>
                  <a:lnTo>
                    <a:pt x="10269" y="5481"/>
                  </a:lnTo>
                  <a:lnTo>
                    <a:pt x="10051" y="5639"/>
                  </a:lnTo>
                  <a:lnTo>
                    <a:pt x="9833" y="5778"/>
                  </a:lnTo>
                  <a:lnTo>
                    <a:pt x="9616" y="5896"/>
                  </a:lnTo>
                  <a:lnTo>
                    <a:pt x="9398" y="5976"/>
                  </a:lnTo>
                  <a:lnTo>
                    <a:pt x="9180" y="6015"/>
                  </a:lnTo>
                  <a:lnTo>
                    <a:pt x="8983" y="6035"/>
                  </a:lnTo>
                  <a:lnTo>
                    <a:pt x="8785" y="6015"/>
                  </a:lnTo>
                  <a:lnTo>
                    <a:pt x="8627" y="5976"/>
                  </a:lnTo>
                  <a:lnTo>
                    <a:pt x="8488" y="5896"/>
                  </a:lnTo>
                  <a:lnTo>
                    <a:pt x="8389" y="5798"/>
                  </a:lnTo>
                  <a:lnTo>
                    <a:pt x="8290" y="5659"/>
                  </a:lnTo>
                  <a:lnTo>
                    <a:pt x="8231" y="5501"/>
                  </a:lnTo>
                  <a:lnTo>
                    <a:pt x="8172" y="5343"/>
                  </a:lnTo>
                  <a:lnTo>
                    <a:pt x="8152" y="5145"/>
                  </a:lnTo>
                  <a:lnTo>
                    <a:pt x="8132" y="4927"/>
                  </a:lnTo>
                  <a:lnTo>
                    <a:pt x="8152" y="4709"/>
                  </a:lnTo>
                  <a:lnTo>
                    <a:pt x="8152" y="4472"/>
                  </a:lnTo>
                  <a:lnTo>
                    <a:pt x="8191" y="4215"/>
                  </a:lnTo>
                  <a:lnTo>
                    <a:pt x="8290" y="3700"/>
                  </a:lnTo>
                  <a:lnTo>
                    <a:pt x="8429" y="3166"/>
                  </a:lnTo>
                  <a:lnTo>
                    <a:pt x="8587" y="2632"/>
                  </a:lnTo>
                  <a:lnTo>
                    <a:pt x="8765" y="2118"/>
                  </a:lnTo>
                  <a:lnTo>
                    <a:pt x="8943" y="1623"/>
                  </a:lnTo>
                  <a:lnTo>
                    <a:pt x="9121" y="1188"/>
                  </a:lnTo>
                  <a:lnTo>
                    <a:pt x="9378" y="555"/>
                  </a:lnTo>
                  <a:lnTo>
                    <a:pt x="9497" y="298"/>
                  </a:lnTo>
                  <a:lnTo>
                    <a:pt x="9082" y="298"/>
                  </a:lnTo>
                  <a:lnTo>
                    <a:pt x="7993" y="337"/>
                  </a:lnTo>
                  <a:lnTo>
                    <a:pt x="6470" y="397"/>
                  </a:lnTo>
                  <a:lnTo>
                    <a:pt x="5600" y="436"/>
                  </a:lnTo>
                  <a:lnTo>
                    <a:pt x="4709" y="515"/>
                  </a:lnTo>
                  <a:lnTo>
                    <a:pt x="3819" y="594"/>
                  </a:lnTo>
                  <a:lnTo>
                    <a:pt x="2968" y="693"/>
                  </a:lnTo>
                  <a:lnTo>
                    <a:pt x="2157" y="832"/>
                  </a:lnTo>
                  <a:lnTo>
                    <a:pt x="1445" y="970"/>
                  </a:lnTo>
                  <a:lnTo>
                    <a:pt x="1128" y="1049"/>
                  </a:lnTo>
                  <a:lnTo>
                    <a:pt x="832" y="1148"/>
                  </a:lnTo>
                  <a:lnTo>
                    <a:pt x="594" y="1247"/>
                  </a:lnTo>
                  <a:lnTo>
                    <a:pt x="377" y="1346"/>
                  </a:lnTo>
                  <a:lnTo>
                    <a:pt x="199" y="1465"/>
                  </a:lnTo>
                  <a:lnTo>
                    <a:pt x="80" y="1584"/>
                  </a:lnTo>
                  <a:lnTo>
                    <a:pt x="40" y="1643"/>
                  </a:lnTo>
                  <a:lnTo>
                    <a:pt x="21" y="1722"/>
                  </a:lnTo>
                  <a:lnTo>
                    <a:pt x="1" y="1781"/>
                  </a:lnTo>
                  <a:lnTo>
                    <a:pt x="1" y="1861"/>
                  </a:lnTo>
                  <a:lnTo>
                    <a:pt x="1" y="1920"/>
                  </a:lnTo>
                  <a:lnTo>
                    <a:pt x="21" y="1979"/>
                  </a:lnTo>
                  <a:lnTo>
                    <a:pt x="60" y="2039"/>
                  </a:lnTo>
                  <a:lnTo>
                    <a:pt x="100" y="2098"/>
                  </a:lnTo>
                  <a:lnTo>
                    <a:pt x="218" y="2177"/>
                  </a:lnTo>
                  <a:lnTo>
                    <a:pt x="377" y="2256"/>
                  </a:lnTo>
                  <a:lnTo>
                    <a:pt x="575" y="2296"/>
                  </a:lnTo>
                  <a:lnTo>
                    <a:pt x="792" y="2335"/>
                  </a:lnTo>
                  <a:lnTo>
                    <a:pt x="1049" y="2355"/>
                  </a:lnTo>
                  <a:lnTo>
                    <a:pt x="1326" y="2355"/>
                  </a:lnTo>
                  <a:lnTo>
                    <a:pt x="1959" y="2335"/>
                  </a:lnTo>
                  <a:lnTo>
                    <a:pt x="2672" y="2256"/>
                  </a:lnTo>
                  <a:lnTo>
                    <a:pt x="3423" y="2157"/>
                  </a:lnTo>
                  <a:lnTo>
                    <a:pt x="4195" y="2019"/>
                  </a:lnTo>
                  <a:lnTo>
                    <a:pt x="4967" y="1861"/>
                  </a:lnTo>
                  <a:lnTo>
                    <a:pt x="5718" y="1702"/>
                  </a:lnTo>
                  <a:lnTo>
                    <a:pt x="7024" y="1386"/>
                  </a:lnTo>
                  <a:lnTo>
                    <a:pt x="7974" y="1148"/>
                  </a:lnTo>
                  <a:lnTo>
                    <a:pt x="8330" y="1049"/>
                  </a:lnTo>
                  <a:lnTo>
                    <a:pt x="8211" y="1307"/>
                  </a:lnTo>
                  <a:lnTo>
                    <a:pt x="7954" y="1959"/>
                  </a:lnTo>
                  <a:lnTo>
                    <a:pt x="7796" y="2415"/>
                  </a:lnTo>
                  <a:lnTo>
                    <a:pt x="7637" y="2909"/>
                  </a:lnTo>
                  <a:lnTo>
                    <a:pt x="7499" y="3443"/>
                  </a:lnTo>
                  <a:lnTo>
                    <a:pt x="7380" y="3997"/>
                  </a:lnTo>
                  <a:lnTo>
                    <a:pt x="7281" y="4551"/>
                  </a:lnTo>
                  <a:lnTo>
                    <a:pt x="7261" y="4848"/>
                  </a:lnTo>
                  <a:lnTo>
                    <a:pt x="7242" y="5105"/>
                  </a:lnTo>
                  <a:lnTo>
                    <a:pt x="7242" y="5382"/>
                  </a:lnTo>
                  <a:lnTo>
                    <a:pt x="7261" y="5639"/>
                  </a:lnTo>
                  <a:lnTo>
                    <a:pt x="7301" y="5877"/>
                  </a:lnTo>
                  <a:lnTo>
                    <a:pt x="7341" y="6114"/>
                  </a:lnTo>
                  <a:lnTo>
                    <a:pt x="7420" y="6332"/>
                  </a:lnTo>
                  <a:lnTo>
                    <a:pt x="7519" y="6530"/>
                  </a:lnTo>
                  <a:lnTo>
                    <a:pt x="7637" y="6708"/>
                  </a:lnTo>
                  <a:lnTo>
                    <a:pt x="7796" y="6866"/>
                  </a:lnTo>
                  <a:lnTo>
                    <a:pt x="7954" y="7004"/>
                  </a:lnTo>
                  <a:lnTo>
                    <a:pt x="8152" y="7123"/>
                  </a:lnTo>
                  <a:lnTo>
                    <a:pt x="8389" y="7202"/>
                  </a:lnTo>
                  <a:lnTo>
                    <a:pt x="8646" y="7262"/>
                  </a:lnTo>
                  <a:lnTo>
                    <a:pt x="8923" y="7281"/>
                  </a:lnTo>
                  <a:lnTo>
                    <a:pt x="9200" y="7242"/>
                  </a:lnTo>
                  <a:lnTo>
                    <a:pt x="9477" y="7182"/>
                  </a:lnTo>
                  <a:lnTo>
                    <a:pt x="9734" y="7064"/>
                  </a:lnTo>
                  <a:lnTo>
                    <a:pt x="10011" y="6925"/>
                  </a:lnTo>
                  <a:lnTo>
                    <a:pt x="10269" y="6747"/>
                  </a:lnTo>
                  <a:lnTo>
                    <a:pt x="10506" y="6549"/>
                  </a:lnTo>
                  <a:lnTo>
                    <a:pt x="10763" y="6312"/>
                  </a:lnTo>
                  <a:lnTo>
                    <a:pt x="11001" y="6055"/>
                  </a:lnTo>
                  <a:lnTo>
                    <a:pt x="11238" y="5758"/>
                  </a:lnTo>
                  <a:lnTo>
                    <a:pt x="11475" y="5461"/>
                  </a:lnTo>
                  <a:lnTo>
                    <a:pt x="11693" y="5145"/>
                  </a:lnTo>
                  <a:lnTo>
                    <a:pt x="11911" y="4828"/>
                  </a:lnTo>
                  <a:lnTo>
                    <a:pt x="12128" y="4492"/>
                  </a:lnTo>
                  <a:lnTo>
                    <a:pt x="12524" y="3780"/>
                  </a:lnTo>
                  <a:lnTo>
                    <a:pt x="12880" y="3087"/>
                  </a:lnTo>
                  <a:lnTo>
                    <a:pt x="13197" y="2415"/>
                  </a:lnTo>
                  <a:lnTo>
                    <a:pt x="13474" y="1762"/>
                  </a:lnTo>
                  <a:lnTo>
                    <a:pt x="13711" y="1188"/>
                  </a:lnTo>
                  <a:lnTo>
                    <a:pt x="14047" y="317"/>
                  </a:lnTo>
                  <a:lnTo>
                    <a:pt x="141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4171775" y="1335625"/>
              <a:ext cx="355150" cy="275025"/>
            </a:xfrm>
            <a:custGeom>
              <a:avLst/>
              <a:gdLst/>
              <a:ahLst/>
              <a:cxnLst/>
              <a:rect l="l" t="t" r="r" b="b"/>
              <a:pathLst>
                <a:path w="14206" h="11001" extrusionOk="0">
                  <a:moveTo>
                    <a:pt x="1" y="0"/>
                  </a:moveTo>
                  <a:lnTo>
                    <a:pt x="10823" y="11000"/>
                  </a:lnTo>
                  <a:lnTo>
                    <a:pt x="11020" y="10703"/>
                  </a:lnTo>
                  <a:lnTo>
                    <a:pt x="11495" y="9872"/>
                  </a:lnTo>
                  <a:lnTo>
                    <a:pt x="12148" y="8685"/>
                  </a:lnTo>
                  <a:lnTo>
                    <a:pt x="12524" y="8013"/>
                  </a:lnTo>
                  <a:lnTo>
                    <a:pt x="12880" y="7300"/>
                  </a:lnTo>
                  <a:lnTo>
                    <a:pt x="13216" y="6588"/>
                  </a:lnTo>
                  <a:lnTo>
                    <a:pt x="13533" y="5876"/>
                  </a:lnTo>
                  <a:lnTo>
                    <a:pt x="13810" y="5184"/>
                  </a:lnTo>
                  <a:lnTo>
                    <a:pt x="14028" y="4551"/>
                  </a:lnTo>
                  <a:lnTo>
                    <a:pt x="14107" y="4254"/>
                  </a:lnTo>
                  <a:lnTo>
                    <a:pt x="14166" y="3977"/>
                  </a:lnTo>
                  <a:lnTo>
                    <a:pt x="14186" y="3720"/>
                  </a:lnTo>
                  <a:lnTo>
                    <a:pt x="14206" y="3502"/>
                  </a:lnTo>
                  <a:lnTo>
                    <a:pt x="14186" y="3284"/>
                  </a:lnTo>
                  <a:lnTo>
                    <a:pt x="14146" y="3126"/>
                  </a:lnTo>
                  <a:lnTo>
                    <a:pt x="14087" y="2968"/>
                  </a:lnTo>
                  <a:lnTo>
                    <a:pt x="14028" y="2908"/>
                  </a:lnTo>
                  <a:lnTo>
                    <a:pt x="13968" y="2869"/>
                  </a:lnTo>
                  <a:lnTo>
                    <a:pt x="13849" y="2790"/>
                  </a:lnTo>
                  <a:lnTo>
                    <a:pt x="13731" y="2770"/>
                  </a:lnTo>
                  <a:lnTo>
                    <a:pt x="13592" y="2810"/>
                  </a:lnTo>
                  <a:lnTo>
                    <a:pt x="13474" y="2869"/>
                  </a:lnTo>
                  <a:lnTo>
                    <a:pt x="13335" y="2968"/>
                  </a:lnTo>
                  <a:lnTo>
                    <a:pt x="13197" y="3126"/>
                  </a:lnTo>
                  <a:lnTo>
                    <a:pt x="13058" y="3284"/>
                  </a:lnTo>
                  <a:lnTo>
                    <a:pt x="12920" y="3502"/>
                  </a:lnTo>
                  <a:lnTo>
                    <a:pt x="12761" y="3720"/>
                  </a:lnTo>
                  <a:lnTo>
                    <a:pt x="12623" y="3977"/>
                  </a:lnTo>
                  <a:lnTo>
                    <a:pt x="12346" y="4551"/>
                  </a:lnTo>
                  <a:lnTo>
                    <a:pt x="12069" y="5184"/>
                  </a:lnTo>
                  <a:lnTo>
                    <a:pt x="11812" y="5856"/>
                  </a:lnTo>
                  <a:lnTo>
                    <a:pt x="11555" y="6529"/>
                  </a:lnTo>
                  <a:lnTo>
                    <a:pt x="11317" y="7202"/>
                  </a:lnTo>
                  <a:lnTo>
                    <a:pt x="10941" y="8408"/>
                  </a:lnTo>
                  <a:lnTo>
                    <a:pt x="10684" y="9259"/>
                  </a:lnTo>
                  <a:lnTo>
                    <a:pt x="10585" y="959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4065950" y="692150"/>
              <a:ext cx="660300" cy="839850"/>
            </a:xfrm>
            <a:custGeom>
              <a:avLst/>
              <a:gdLst/>
              <a:ahLst/>
              <a:cxnLst/>
              <a:rect l="l" t="t" r="r" b="b"/>
              <a:pathLst>
                <a:path w="26412" h="33594" extrusionOk="0">
                  <a:moveTo>
                    <a:pt x="22652" y="1"/>
                  </a:moveTo>
                  <a:lnTo>
                    <a:pt x="22356" y="20"/>
                  </a:lnTo>
                  <a:lnTo>
                    <a:pt x="22039" y="40"/>
                  </a:lnTo>
                  <a:lnTo>
                    <a:pt x="21723" y="80"/>
                  </a:lnTo>
                  <a:lnTo>
                    <a:pt x="21406" y="119"/>
                  </a:lnTo>
                  <a:lnTo>
                    <a:pt x="21070" y="198"/>
                  </a:lnTo>
                  <a:lnTo>
                    <a:pt x="20733" y="278"/>
                  </a:lnTo>
                  <a:lnTo>
                    <a:pt x="20397" y="376"/>
                  </a:lnTo>
                  <a:lnTo>
                    <a:pt x="20061" y="475"/>
                  </a:lnTo>
                  <a:lnTo>
                    <a:pt x="19724" y="594"/>
                  </a:lnTo>
                  <a:lnTo>
                    <a:pt x="19388" y="733"/>
                  </a:lnTo>
                  <a:lnTo>
                    <a:pt x="19032" y="891"/>
                  </a:lnTo>
                  <a:lnTo>
                    <a:pt x="18696" y="1049"/>
                  </a:lnTo>
                  <a:lnTo>
                    <a:pt x="18340" y="1227"/>
                  </a:lnTo>
                  <a:lnTo>
                    <a:pt x="18003" y="1425"/>
                  </a:lnTo>
                  <a:lnTo>
                    <a:pt x="17667" y="1623"/>
                  </a:lnTo>
                  <a:lnTo>
                    <a:pt x="17311" y="1840"/>
                  </a:lnTo>
                  <a:lnTo>
                    <a:pt x="16975" y="2078"/>
                  </a:lnTo>
                  <a:lnTo>
                    <a:pt x="16638" y="2315"/>
                  </a:lnTo>
                  <a:lnTo>
                    <a:pt x="16302" y="2572"/>
                  </a:lnTo>
                  <a:lnTo>
                    <a:pt x="15985" y="2849"/>
                  </a:lnTo>
                  <a:lnTo>
                    <a:pt x="15669" y="3126"/>
                  </a:lnTo>
                  <a:lnTo>
                    <a:pt x="15372" y="3403"/>
                  </a:lnTo>
                  <a:lnTo>
                    <a:pt x="15075" y="3680"/>
                  </a:lnTo>
                  <a:lnTo>
                    <a:pt x="14798" y="3977"/>
                  </a:lnTo>
                  <a:lnTo>
                    <a:pt x="14541" y="4274"/>
                  </a:lnTo>
                  <a:lnTo>
                    <a:pt x="14284" y="4571"/>
                  </a:lnTo>
                  <a:lnTo>
                    <a:pt x="14047" y="4867"/>
                  </a:lnTo>
                  <a:lnTo>
                    <a:pt x="13829" y="5164"/>
                  </a:lnTo>
                  <a:lnTo>
                    <a:pt x="13631" y="5461"/>
                  </a:lnTo>
                  <a:lnTo>
                    <a:pt x="13433" y="5777"/>
                  </a:lnTo>
                  <a:lnTo>
                    <a:pt x="13255" y="6074"/>
                  </a:lnTo>
                  <a:lnTo>
                    <a:pt x="13077" y="6391"/>
                  </a:lnTo>
                  <a:lnTo>
                    <a:pt x="12939" y="6687"/>
                  </a:lnTo>
                  <a:lnTo>
                    <a:pt x="12800" y="7004"/>
                  </a:lnTo>
                  <a:lnTo>
                    <a:pt x="12662" y="7301"/>
                  </a:lnTo>
                  <a:lnTo>
                    <a:pt x="12563" y="7598"/>
                  </a:lnTo>
                  <a:lnTo>
                    <a:pt x="12464" y="7894"/>
                  </a:lnTo>
                  <a:lnTo>
                    <a:pt x="12405" y="8191"/>
                  </a:lnTo>
                  <a:lnTo>
                    <a:pt x="12345" y="8488"/>
                  </a:lnTo>
                  <a:lnTo>
                    <a:pt x="12286" y="8765"/>
                  </a:lnTo>
                  <a:lnTo>
                    <a:pt x="12266" y="9062"/>
                  </a:lnTo>
                  <a:lnTo>
                    <a:pt x="12246" y="9338"/>
                  </a:lnTo>
                  <a:lnTo>
                    <a:pt x="12266" y="9596"/>
                  </a:lnTo>
                  <a:lnTo>
                    <a:pt x="12286" y="9853"/>
                  </a:lnTo>
                  <a:lnTo>
                    <a:pt x="12325" y="10110"/>
                  </a:lnTo>
                  <a:lnTo>
                    <a:pt x="12385" y="10367"/>
                  </a:lnTo>
                  <a:lnTo>
                    <a:pt x="12464" y="10605"/>
                  </a:lnTo>
                  <a:lnTo>
                    <a:pt x="12543" y="10842"/>
                  </a:lnTo>
                  <a:lnTo>
                    <a:pt x="12662" y="11060"/>
                  </a:lnTo>
                  <a:lnTo>
                    <a:pt x="12780" y="11277"/>
                  </a:lnTo>
                  <a:lnTo>
                    <a:pt x="12939" y="11475"/>
                  </a:lnTo>
                  <a:lnTo>
                    <a:pt x="13097" y="11653"/>
                  </a:lnTo>
                  <a:lnTo>
                    <a:pt x="12464" y="12128"/>
                  </a:lnTo>
                  <a:lnTo>
                    <a:pt x="11851" y="12603"/>
                  </a:lnTo>
                  <a:lnTo>
                    <a:pt x="11237" y="13058"/>
                  </a:lnTo>
                  <a:lnTo>
                    <a:pt x="10664" y="13533"/>
                  </a:lnTo>
                  <a:lnTo>
                    <a:pt x="10110" y="14007"/>
                  </a:lnTo>
                  <a:lnTo>
                    <a:pt x="9575" y="14482"/>
                  </a:lnTo>
                  <a:lnTo>
                    <a:pt x="9061" y="14957"/>
                  </a:lnTo>
                  <a:lnTo>
                    <a:pt x="8547" y="15432"/>
                  </a:lnTo>
                  <a:lnTo>
                    <a:pt x="8072" y="15907"/>
                  </a:lnTo>
                  <a:lnTo>
                    <a:pt x="7617" y="16382"/>
                  </a:lnTo>
                  <a:lnTo>
                    <a:pt x="7162" y="16856"/>
                  </a:lnTo>
                  <a:lnTo>
                    <a:pt x="6746" y="17311"/>
                  </a:lnTo>
                  <a:lnTo>
                    <a:pt x="5935" y="18241"/>
                  </a:lnTo>
                  <a:lnTo>
                    <a:pt x="5203" y="19171"/>
                  </a:lnTo>
                  <a:lnTo>
                    <a:pt x="4531" y="20081"/>
                  </a:lnTo>
                  <a:lnTo>
                    <a:pt x="3917" y="20991"/>
                  </a:lnTo>
                  <a:lnTo>
                    <a:pt x="3363" y="21862"/>
                  </a:lnTo>
                  <a:lnTo>
                    <a:pt x="2869" y="22732"/>
                  </a:lnTo>
                  <a:lnTo>
                    <a:pt x="2414" y="23583"/>
                  </a:lnTo>
                  <a:lnTo>
                    <a:pt x="2018" y="24394"/>
                  </a:lnTo>
                  <a:lnTo>
                    <a:pt x="1662" y="25205"/>
                  </a:lnTo>
                  <a:lnTo>
                    <a:pt x="1345" y="25977"/>
                  </a:lnTo>
                  <a:lnTo>
                    <a:pt x="1088" y="26709"/>
                  </a:lnTo>
                  <a:lnTo>
                    <a:pt x="851" y="27421"/>
                  </a:lnTo>
                  <a:lnTo>
                    <a:pt x="653" y="28094"/>
                  </a:lnTo>
                  <a:lnTo>
                    <a:pt x="495" y="28727"/>
                  </a:lnTo>
                  <a:lnTo>
                    <a:pt x="356" y="29340"/>
                  </a:lnTo>
                  <a:lnTo>
                    <a:pt x="238" y="29894"/>
                  </a:lnTo>
                  <a:lnTo>
                    <a:pt x="158" y="30408"/>
                  </a:lnTo>
                  <a:lnTo>
                    <a:pt x="99" y="30883"/>
                  </a:lnTo>
                  <a:lnTo>
                    <a:pt x="20" y="31694"/>
                  </a:lnTo>
                  <a:lnTo>
                    <a:pt x="0" y="32288"/>
                  </a:lnTo>
                  <a:lnTo>
                    <a:pt x="0" y="32664"/>
                  </a:lnTo>
                  <a:lnTo>
                    <a:pt x="0" y="32782"/>
                  </a:lnTo>
                  <a:lnTo>
                    <a:pt x="1266" y="33593"/>
                  </a:lnTo>
                  <a:lnTo>
                    <a:pt x="1345" y="33138"/>
                  </a:lnTo>
                  <a:lnTo>
                    <a:pt x="1464" y="32604"/>
                  </a:lnTo>
                  <a:lnTo>
                    <a:pt x="1642" y="31892"/>
                  </a:lnTo>
                  <a:lnTo>
                    <a:pt x="1880" y="31022"/>
                  </a:lnTo>
                  <a:lnTo>
                    <a:pt x="2196" y="29973"/>
                  </a:lnTo>
                  <a:lnTo>
                    <a:pt x="2592" y="28806"/>
                  </a:lnTo>
                  <a:lnTo>
                    <a:pt x="2829" y="28192"/>
                  </a:lnTo>
                  <a:lnTo>
                    <a:pt x="3086" y="27520"/>
                  </a:lnTo>
                  <a:lnTo>
                    <a:pt x="3383" y="26847"/>
                  </a:lnTo>
                  <a:lnTo>
                    <a:pt x="3680" y="26135"/>
                  </a:lnTo>
                  <a:lnTo>
                    <a:pt x="4016" y="25403"/>
                  </a:lnTo>
                  <a:lnTo>
                    <a:pt x="4392" y="24651"/>
                  </a:lnTo>
                  <a:lnTo>
                    <a:pt x="4768" y="23899"/>
                  </a:lnTo>
                  <a:lnTo>
                    <a:pt x="5203" y="23108"/>
                  </a:lnTo>
                  <a:lnTo>
                    <a:pt x="5658" y="22317"/>
                  </a:lnTo>
                  <a:lnTo>
                    <a:pt x="6133" y="21506"/>
                  </a:lnTo>
                  <a:lnTo>
                    <a:pt x="6647" y="20694"/>
                  </a:lnTo>
                  <a:lnTo>
                    <a:pt x="7201" y="19883"/>
                  </a:lnTo>
                  <a:lnTo>
                    <a:pt x="7795" y="19052"/>
                  </a:lnTo>
                  <a:lnTo>
                    <a:pt x="8428" y="18221"/>
                  </a:lnTo>
                  <a:lnTo>
                    <a:pt x="9081" y="17390"/>
                  </a:lnTo>
                  <a:lnTo>
                    <a:pt x="9773" y="16560"/>
                  </a:lnTo>
                  <a:lnTo>
                    <a:pt x="10525" y="15729"/>
                  </a:lnTo>
                  <a:lnTo>
                    <a:pt x="11297" y="14918"/>
                  </a:lnTo>
                  <a:lnTo>
                    <a:pt x="12543" y="14858"/>
                  </a:lnTo>
                  <a:lnTo>
                    <a:pt x="15056" y="12642"/>
                  </a:lnTo>
                  <a:lnTo>
                    <a:pt x="15451" y="12702"/>
                  </a:lnTo>
                  <a:lnTo>
                    <a:pt x="15847" y="12722"/>
                  </a:lnTo>
                  <a:lnTo>
                    <a:pt x="16282" y="12722"/>
                  </a:lnTo>
                  <a:lnTo>
                    <a:pt x="16698" y="12682"/>
                  </a:lnTo>
                  <a:lnTo>
                    <a:pt x="17153" y="12623"/>
                  </a:lnTo>
                  <a:lnTo>
                    <a:pt x="17608" y="12524"/>
                  </a:lnTo>
                  <a:lnTo>
                    <a:pt x="18082" y="12425"/>
                  </a:lnTo>
                  <a:lnTo>
                    <a:pt x="18537" y="12266"/>
                  </a:lnTo>
                  <a:lnTo>
                    <a:pt x="19012" y="12108"/>
                  </a:lnTo>
                  <a:lnTo>
                    <a:pt x="19507" y="11910"/>
                  </a:lnTo>
                  <a:lnTo>
                    <a:pt x="19982" y="11673"/>
                  </a:lnTo>
                  <a:lnTo>
                    <a:pt x="20456" y="11416"/>
                  </a:lnTo>
                  <a:lnTo>
                    <a:pt x="20951" y="11139"/>
                  </a:lnTo>
                  <a:lnTo>
                    <a:pt x="21426" y="10842"/>
                  </a:lnTo>
                  <a:lnTo>
                    <a:pt x="21901" y="10506"/>
                  </a:lnTo>
                  <a:lnTo>
                    <a:pt x="22356" y="10150"/>
                  </a:lnTo>
                  <a:lnTo>
                    <a:pt x="22692" y="9892"/>
                  </a:lnTo>
                  <a:lnTo>
                    <a:pt x="22989" y="9615"/>
                  </a:lnTo>
                  <a:lnTo>
                    <a:pt x="23305" y="9338"/>
                  </a:lnTo>
                  <a:lnTo>
                    <a:pt x="23582" y="9042"/>
                  </a:lnTo>
                  <a:lnTo>
                    <a:pt x="23859" y="8765"/>
                  </a:lnTo>
                  <a:lnTo>
                    <a:pt x="24116" y="8468"/>
                  </a:lnTo>
                  <a:lnTo>
                    <a:pt x="24374" y="8171"/>
                  </a:lnTo>
                  <a:lnTo>
                    <a:pt x="24611" y="7874"/>
                  </a:lnTo>
                  <a:lnTo>
                    <a:pt x="24829" y="7558"/>
                  </a:lnTo>
                  <a:lnTo>
                    <a:pt x="25046" y="7261"/>
                  </a:lnTo>
                  <a:lnTo>
                    <a:pt x="25244" y="6945"/>
                  </a:lnTo>
                  <a:lnTo>
                    <a:pt x="25422" y="6648"/>
                  </a:lnTo>
                  <a:lnTo>
                    <a:pt x="25580" y="6351"/>
                  </a:lnTo>
                  <a:lnTo>
                    <a:pt x="25739" y="6035"/>
                  </a:lnTo>
                  <a:lnTo>
                    <a:pt x="25877" y="5738"/>
                  </a:lnTo>
                  <a:lnTo>
                    <a:pt x="25996" y="5421"/>
                  </a:lnTo>
                  <a:lnTo>
                    <a:pt x="26095" y="5125"/>
                  </a:lnTo>
                  <a:lnTo>
                    <a:pt x="26194" y="4828"/>
                  </a:lnTo>
                  <a:lnTo>
                    <a:pt x="26273" y="4531"/>
                  </a:lnTo>
                  <a:lnTo>
                    <a:pt x="26332" y="4254"/>
                  </a:lnTo>
                  <a:lnTo>
                    <a:pt x="26372" y="3957"/>
                  </a:lnTo>
                  <a:lnTo>
                    <a:pt x="26411" y="3680"/>
                  </a:lnTo>
                  <a:lnTo>
                    <a:pt x="26411" y="3403"/>
                  </a:lnTo>
                  <a:lnTo>
                    <a:pt x="26411" y="3126"/>
                  </a:lnTo>
                  <a:lnTo>
                    <a:pt x="26392" y="2869"/>
                  </a:lnTo>
                  <a:lnTo>
                    <a:pt x="26352" y="2612"/>
                  </a:lnTo>
                  <a:lnTo>
                    <a:pt x="26293" y="2355"/>
                  </a:lnTo>
                  <a:lnTo>
                    <a:pt x="26214" y="2117"/>
                  </a:lnTo>
                  <a:lnTo>
                    <a:pt x="26115" y="1880"/>
                  </a:lnTo>
                  <a:lnTo>
                    <a:pt x="26016" y="1662"/>
                  </a:lnTo>
                  <a:lnTo>
                    <a:pt x="25877" y="1465"/>
                  </a:lnTo>
                  <a:lnTo>
                    <a:pt x="25739" y="1247"/>
                  </a:lnTo>
                  <a:lnTo>
                    <a:pt x="25561" y="1069"/>
                  </a:lnTo>
                  <a:lnTo>
                    <a:pt x="25383" y="891"/>
                  </a:lnTo>
                  <a:lnTo>
                    <a:pt x="25205" y="733"/>
                  </a:lnTo>
                  <a:lnTo>
                    <a:pt x="24987" y="594"/>
                  </a:lnTo>
                  <a:lnTo>
                    <a:pt x="24769" y="475"/>
                  </a:lnTo>
                  <a:lnTo>
                    <a:pt x="24552" y="357"/>
                  </a:lnTo>
                  <a:lnTo>
                    <a:pt x="24295" y="258"/>
                  </a:lnTo>
                  <a:lnTo>
                    <a:pt x="24057" y="179"/>
                  </a:lnTo>
                  <a:lnTo>
                    <a:pt x="23780" y="119"/>
                  </a:lnTo>
                  <a:lnTo>
                    <a:pt x="23523" y="60"/>
                  </a:lnTo>
                  <a:lnTo>
                    <a:pt x="23246" y="20"/>
                  </a:lnTo>
                  <a:lnTo>
                    <a:pt x="22949"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4686150" y="740125"/>
              <a:ext cx="30700" cy="61850"/>
            </a:xfrm>
            <a:custGeom>
              <a:avLst/>
              <a:gdLst/>
              <a:ahLst/>
              <a:cxnLst/>
              <a:rect l="l" t="t" r="r" b="b"/>
              <a:pathLst>
                <a:path w="1228" h="2474" extrusionOk="0">
                  <a:moveTo>
                    <a:pt x="614" y="1"/>
                  </a:moveTo>
                  <a:lnTo>
                    <a:pt x="555" y="20"/>
                  </a:lnTo>
                  <a:lnTo>
                    <a:pt x="496" y="20"/>
                  </a:lnTo>
                  <a:lnTo>
                    <a:pt x="377" y="99"/>
                  </a:lnTo>
                  <a:lnTo>
                    <a:pt x="278" y="218"/>
                  </a:lnTo>
                  <a:lnTo>
                    <a:pt x="179" y="376"/>
                  </a:lnTo>
                  <a:lnTo>
                    <a:pt x="120" y="555"/>
                  </a:lnTo>
                  <a:lnTo>
                    <a:pt x="60" y="752"/>
                  </a:lnTo>
                  <a:lnTo>
                    <a:pt x="21" y="990"/>
                  </a:lnTo>
                  <a:lnTo>
                    <a:pt x="1" y="1247"/>
                  </a:lnTo>
                  <a:lnTo>
                    <a:pt x="21" y="1484"/>
                  </a:lnTo>
                  <a:lnTo>
                    <a:pt x="60" y="1722"/>
                  </a:lnTo>
                  <a:lnTo>
                    <a:pt x="120" y="1939"/>
                  </a:lnTo>
                  <a:lnTo>
                    <a:pt x="179" y="2117"/>
                  </a:lnTo>
                  <a:lnTo>
                    <a:pt x="278" y="2276"/>
                  </a:lnTo>
                  <a:lnTo>
                    <a:pt x="377" y="2375"/>
                  </a:lnTo>
                  <a:lnTo>
                    <a:pt x="496" y="2454"/>
                  </a:lnTo>
                  <a:lnTo>
                    <a:pt x="555" y="2474"/>
                  </a:lnTo>
                  <a:lnTo>
                    <a:pt x="693" y="2474"/>
                  </a:lnTo>
                  <a:lnTo>
                    <a:pt x="753" y="2454"/>
                  </a:lnTo>
                  <a:lnTo>
                    <a:pt x="852" y="2375"/>
                  </a:lnTo>
                  <a:lnTo>
                    <a:pt x="970" y="2276"/>
                  </a:lnTo>
                  <a:lnTo>
                    <a:pt x="1049" y="2117"/>
                  </a:lnTo>
                  <a:lnTo>
                    <a:pt x="1129" y="1939"/>
                  </a:lnTo>
                  <a:lnTo>
                    <a:pt x="1188" y="1722"/>
                  </a:lnTo>
                  <a:lnTo>
                    <a:pt x="1228" y="1484"/>
                  </a:lnTo>
                  <a:lnTo>
                    <a:pt x="1228" y="1247"/>
                  </a:lnTo>
                  <a:lnTo>
                    <a:pt x="1228" y="990"/>
                  </a:lnTo>
                  <a:lnTo>
                    <a:pt x="1188" y="752"/>
                  </a:lnTo>
                  <a:lnTo>
                    <a:pt x="1129" y="555"/>
                  </a:lnTo>
                  <a:lnTo>
                    <a:pt x="1049" y="376"/>
                  </a:lnTo>
                  <a:lnTo>
                    <a:pt x="970" y="218"/>
                  </a:lnTo>
                  <a:lnTo>
                    <a:pt x="852" y="99"/>
                  </a:lnTo>
                  <a:lnTo>
                    <a:pt x="753" y="20"/>
                  </a:lnTo>
                  <a:lnTo>
                    <a:pt x="693" y="20"/>
                  </a:lnTo>
                  <a:lnTo>
                    <a:pt x="614" y="1"/>
                  </a:lnTo>
                  <a:close/>
                </a:path>
              </a:pathLst>
            </a:custGeom>
            <a:solidFill>
              <a:srgbClr val="F4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4530850" y="814800"/>
              <a:ext cx="166225" cy="160775"/>
            </a:xfrm>
            <a:custGeom>
              <a:avLst/>
              <a:gdLst/>
              <a:ahLst/>
              <a:cxnLst/>
              <a:rect l="l" t="t" r="r" b="b"/>
              <a:pathLst>
                <a:path w="6649" h="6431" extrusionOk="0">
                  <a:moveTo>
                    <a:pt x="6648" y="1"/>
                  </a:moveTo>
                  <a:lnTo>
                    <a:pt x="6411" y="456"/>
                  </a:lnTo>
                  <a:lnTo>
                    <a:pt x="6173" y="891"/>
                  </a:lnTo>
                  <a:lnTo>
                    <a:pt x="5936" y="1307"/>
                  </a:lnTo>
                  <a:lnTo>
                    <a:pt x="5679" y="1702"/>
                  </a:lnTo>
                  <a:lnTo>
                    <a:pt x="5402" y="2078"/>
                  </a:lnTo>
                  <a:lnTo>
                    <a:pt x="5145" y="2454"/>
                  </a:lnTo>
                  <a:lnTo>
                    <a:pt x="4868" y="2790"/>
                  </a:lnTo>
                  <a:lnTo>
                    <a:pt x="4591" y="3107"/>
                  </a:lnTo>
                  <a:lnTo>
                    <a:pt x="4314" y="3404"/>
                  </a:lnTo>
                  <a:lnTo>
                    <a:pt x="4037" y="3700"/>
                  </a:lnTo>
                  <a:lnTo>
                    <a:pt x="3483" y="4235"/>
                  </a:lnTo>
                  <a:lnTo>
                    <a:pt x="2949" y="4690"/>
                  </a:lnTo>
                  <a:lnTo>
                    <a:pt x="2414" y="5085"/>
                  </a:lnTo>
                  <a:lnTo>
                    <a:pt x="1920" y="5422"/>
                  </a:lnTo>
                  <a:lnTo>
                    <a:pt x="1465" y="5718"/>
                  </a:lnTo>
                  <a:lnTo>
                    <a:pt x="1049" y="5936"/>
                  </a:lnTo>
                  <a:lnTo>
                    <a:pt x="693" y="6134"/>
                  </a:lnTo>
                  <a:lnTo>
                    <a:pt x="179" y="6352"/>
                  </a:lnTo>
                  <a:lnTo>
                    <a:pt x="1" y="6431"/>
                  </a:lnTo>
                  <a:lnTo>
                    <a:pt x="535" y="6332"/>
                  </a:lnTo>
                  <a:lnTo>
                    <a:pt x="1030" y="6213"/>
                  </a:lnTo>
                  <a:lnTo>
                    <a:pt x="1504" y="6075"/>
                  </a:lnTo>
                  <a:lnTo>
                    <a:pt x="1959" y="5916"/>
                  </a:lnTo>
                  <a:lnTo>
                    <a:pt x="2375" y="5718"/>
                  </a:lnTo>
                  <a:lnTo>
                    <a:pt x="2790" y="5521"/>
                  </a:lnTo>
                  <a:lnTo>
                    <a:pt x="3146" y="5303"/>
                  </a:lnTo>
                  <a:lnTo>
                    <a:pt x="3503" y="5066"/>
                  </a:lnTo>
                  <a:lnTo>
                    <a:pt x="3819" y="4828"/>
                  </a:lnTo>
                  <a:lnTo>
                    <a:pt x="4136" y="4571"/>
                  </a:lnTo>
                  <a:lnTo>
                    <a:pt x="4413" y="4294"/>
                  </a:lnTo>
                  <a:lnTo>
                    <a:pt x="4670" y="4017"/>
                  </a:lnTo>
                  <a:lnTo>
                    <a:pt x="4907" y="3740"/>
                  </a:lnTo>
                  <a:lnTo>
                    <a:pt x="5125" y="3463"/>
                  </a:lnTo>
                  <a:lnTo>
                    <a:pt x="5323" y="3186"/>
                  </a:lnTo>
                  <a:lnTo>
                    <a:pt x="5520" y="2889"/>
                  </a:lnTo>
                  <a:lnTo>
                    <a:pt x="5679" y="2612"/>
                  </a:lnTo>
                  <a:lnTo>
                    <a:pt x="5837" y="2335"/>
                  </a:lnTo>
                  <a:lnTo>
                    <a:pt x="6094" y="1801"/>
                  </a:lnTo>
                  <a:lnTo>
                    <a:pt x="6292" y="1326"/>
                  </a:lnTo>
                  <a:lnTo>
                    <a:pt x="6431" y="891"/>
                  </a:lnTo>
                  <a:lnTo>
                    <a:pt x="6529" y="515"/>
                  </a:lnTo>
                  <a:lnTo>
                    <a:pt x="6609" y="238"/>
                  </a:lnTo>
                  <a:lnTo>
                    <a:pt x="6648" y="1"/>
                  </a:lnTo>
                  <a:close/>
                </a:path>
              </a:pathLst>
            </a:custGeom>
            <a:solidFill>
              <a:srgbClr val="F4DF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4410175" y="695625"/>
              <a:ext cx="269575" cy="270550"/>
            </a:xfrm>
            <a:custGeom>
              <a:avLst/>
              <a:gdLst/>
              <a:ahLst/>
              <a:cxnLst/>
              <a:rect l="l" t="t" r="r" b="b"/>
              <a:pathLst>
                <a:path w="10783" h="10822" extrusionOk="0">
                  <a:moveTo>
                    <a:pt x="8151" y="0"/>
                  </a:moveTo>
                  <a:lnTo>
                    <a:pt x="7954" y="20"/>
                  </a:lnTo>
                  <a:lnTo>
                    <a:pt x="7756" y="40"/>
                  </a:lnTo>
                  <a:lnTo>
                    <a:pt x="7578" y="79"/>
                  </a:lnTo>
                  <a:lnTo>
                    <a:pt x="7617" y="257"/>
                  </a:lnTo>
                  <a:lnTo>
                    <a:pt x="7795" y="218"/>
                  </a:lnTo>
                  <a:lnTo>
                    <a:pt x="7973" y="198"/>
                  </a:lnTo>
                  <a:lnTo>
                    <a:pt x="8330" y="198"/>
                  </a:lnTo>
                  <a:lnTo>
                    <a:pt x="8508" y="218"/>
                  </a:lnTo>
                  <a:lnTo>
                    <a:pt x="8666" y="237"/>
                  </a:lnTo>
                  <a:lnTo>
                    <a:pt x="8844" y="297"/>
                  </a:lnTo>
                  <a:lnTo>
                    <a:pt x="9002" y="356"/>
                  </a:lnTo>
                  <a:lnTo>
                    <a:pt x="9180" y="415"/>
                  </a:lnTo>
                  <a:lnTo>
                    <a:pt x="9319" y="495"/>
                  </a:lnTo>
                  <a:lnTo>
                    <a:pt x="9477" y="594"/>
                  </a:lnTo>
                  <a:lnTo>
                    <a:pt x="9615" y="692"/>
                  </a:lnTo>
                  <a:lnTo>
                    <a:pt x="9754" y="811"/>
                  </a:lnTo>
                  <a:lnTo>
                    <a:pt x="9873" y="930"/>
                  </a:lnTo>
                  <a:lnTo>
                    <a:pt x="10011" y="1068"/>
                  </a:lnTo>
                  <a:lnTo>
                    <a:pt x="10110" y="1207"/>
                  </a:lnTo>
                  <a:lnTo>
                    <a:pt x="10268" y="1444"/>
                  </a:lnTo>
                  <a:lnTo>
                    <a:pt x="10387" y="1701"/>
                  </a:lnTo>
                  <a:lnTo>
                    <a:pt x="10466" y="1959"/>
                  </a:lnTo>
                  <a:lnTo>
                    <a:pt x="10545" y="2255"/>
                  </a:lnTo>
                  <a:lnTo>
                    <a:pt x="10585" y="2532"/>
                  </a:lnTo>
                  <a:lnTo>
                    <a:pt x="10605" y="2849"/>
                  </a:lnTo>
                  <a:lnTo>
                    <a:pt x="10585" y="3146"/>
                  </a:lnTo>
                  <a:lnTo>
                    <a:pt x="10545" y="3482"/>
                  </a:lnTo>
                  <a:lnTo>
                    <a:pt x="10486" y="3818"/>
                  </a:lnTo>
                  <a:lnTo>
                    <a:pt x="10407" y="4155"/>
                  </a:lnTo>
                  <a:lnTo>
                    <a:pt x="10288" y="4511"/>
                  </a:lnTo>
                  <a:lnTo>
                    <a:pt x="10150" y="4867"/>
                  </a:lnTo>
                  <a:lnTo>
                    <a:pt x="9972" y="5223"/>
                  </a:lnTo>
                  <a:lnTo>
                    <a:pt x="9794" y="5599"/>
                  </a:lnTo>
                  <a:lnTo>
                    <a:pt x="9576" y="5975"/>
                  </a:lnTo>
                  <a:lnTo>
                    <a:pt x="9339" y="6351"/>
                  </a:lnTo>
                  <a:lnTo>
                    <a:pt x="9062" y="6746"/>
                  </a:lnTo>
                  <a:lnTo>
                    <a:pt x="8765" y="7102"/>
                  </a:lnTo>
                  <a:lnTo>
                    <a:pt x="8448" y="7439"/>
                  </a:lnTo>
                  <a:lnTo>
                    <a:pt x="8132" y="7755"/>
                  </a:lnTo>
                  <a:lnTo>
                    <a:pt x="7795" y="8052"/>
                  </a:lnTo>
                  <a:lnTo>
                    <a:pt x="7439" y="8309"/>
                  </a:lnTo>
                  <a:lnTo>
                    <a:pt x="7083" y="8566"/>
                  </a:lnTo>
                  <a:lnTo>
                    <a:pt x="6707" y="8804"/>
                  </a:lnTo>
                  <a:lnTo>
                    <a:pt x="6331" y="9021"/>
                  </a:lnTo>
                  <a:lnTo>
                    <a:pt x="5936" y="9219"/>
                  </a:lnTo>
                  <a:lnTo>
                    <a:pt x="5560" y="9397"/>
                  </a:lnTo>
                  <a:lnTo>
                    <a:pt x="5164" y="9556"/>
                  </a:lnTo>
                  <a:lnTo>
                    <a:pt x="4788" y="9714"/>
                  </a:lnTo>
                  <a:lnTo>
                    <a:pt x="4393" y="9852"/>
                  </a:lnTo>
                  <a:lnTo>
                    <a:pt x="3641" y="10070"/>
                  </a:lnTo>
                  <a:lnTo>
                    <a:pt x="2929" y="10248"/>
                  </a:lnTo>
                  <a:lnTo>
                    <a:pt x="2256" y="10387"/>
                  </a:lnTo>
                  <a:lnTo>
                    <a:pt x="1643" y="10485"/>
                  </a:lnTo>
                  <a:lnTo>
                    <a:pt x="1089" y="10545"/>
                  </a:lnTo>
                  <a:lnTo>
                    <a:pt x="653" y="10584"/>
                  </a:lnTo>
                  <a:lnTo>
                    <a:pt x="297" y="10624"/>
                  </a:lnTo>
                  <a:lnTo>
                    <a:pt x="1" y="10624"/>
                  </a:lnTo>
                  <a:lnTo>
                    <a:pt x="1" y="10822"/>
                  </a:lnTo>
                  <a:lnTo>
                    <a:pt x="317" y="10802"/>
                  </a:lnTo>
                  <a:lnTo>
                    <a:pt x="653" y="10782"/>
                  </a:lnTo>
                  <a:lnTo>
                    <a:pt x="1108" y="10743"/>
                  </a:lnTo>
                  <a:lnTo>
                    <a:pt x="1662" y="10663"/>
                  </a:lnTo>
                  <a:lnTo>
                    <a:pt x="2296" y="10565"/>
                  </a:lnTo>
                  <a:lnTo>
                    <a:pt x="2968" y="10426"/>
                  </a:lnTo>
                  <a:lnTo>
                    <a:pt x="3700" y="10248"/>
                  </a:lnTo>
                  <a:lnTo>
                    <a:pt x="4472" y="10030"/>
                  </a:lnTo>
                  <a:lnTo>
                    <a:pt x="4867" y="9892"/>
                  </a:lnTo>
                  <a:lnTo>
                    <a:pt x="5263" y="9734"/>
                  </a:lnTo>
                  <a:lnTo>
                    <a:pt x="5639" y="9556"/>
                  </a:lnTo>
                  <a:lnTo>
                    <a:pt x="6035" y="9378"/>
                  </a:lnTo>
                  <a:lnTo>
                    <a:pt x="6430" y="9180"/>
                  </a:lnTo>
                  <a:lnTo>
                    <a:pt x="6806" y="8962"/>
                  </a:lnTo>
                  <a:lnTo>
                    <a:pt x="7202" y="8725"/>
                  </a:lnTo>
                  <a:lnTo>
                    <a:pt x="7558" y="8467"/>
                  </a:lnTo>
                  <a:lnTo>
                    <a:pt x="7914" y="8191"/>
                  </a:lnTo>
                  <a:lnTo>
                    <a:pt x="8270" y="7874"/>
                  </a:lnTo>
                  <a:lnTo>
                    <a:pt x="8607" y="7557"/>
                  </a:lnTo>
                  <a:lnTo>
                    <a:pt x="8923" y="7221"/>
                  </a:lnTo>
                  <a:lnTo>
                    <a:pt x="9220" y="6845"/>
                  </a:lnTo>
                  <a:lnTo>
                    <a:pt x="9497" y="6450"/>
                  </a:lnTo>
                  <a:lnTo>
                    <a:pt x="9833" y="5915"/>
                  </a:lnTo>
                  <a:lnTo>
                    <a:pt x="10110" y="5401"/>
                  </a:lnTo>
                  <a:lnTo>
                    <a:pt x="10328" y="4906"/>
                  </a:lnTo>
                  <a:lnTo>
                    <a:pt x="10506" y="4451"/>
                  </a:lnTo>
                  <a:lnTo>
                    <a:pt x="10624" y="4016"/>
                  </a:lnTo>
                  <a:lnTo>
                    <a:pt x="10723" y="3601"/>
                  </a:lnTo>
                  <a:lnTo>
                    <a:pt x="10763" y="3245"/>
                  </a:lnTo>
                  <a:lnTo>
                    <a:pt x="10783" y="2888"/>
                  </a:lnTo>
                  <a:lnTo>
                    <a:pt x="10763" y="2572"/>
                  </a:lnTo>
                  <a:lnTo>
                    <a:pt x="10723" y="2275"/>
                  </a:lnTo>
                  <a:lnTo>
                    <a:pt x="10684" y="2018"/>
                  </a:lnTo>
                  <a:lnTo>
                    <a:pt x="10605" y="1781"/>
                  </a:lnTo>
                  <a:lnTo>
                    <a:pt x="10526" y="1563"/>
                  </a:lnTo>
                  <a:lnTo>
                    <a:pt x="10427" y="1385"/>
                  </a:lnTo>
                  <a:lnTo>
                    <a:pt x="10347" y="1227"/>
                  </a:lnTo>
                  <a:lnTo>
                    <a:pt x="10268" y="1108"/>
                  </a:lnTo>
                  <a:lnTo>
                    <a:pt x="10150" y="950"/>
                  </a:lnTo>
                  <a:lnTo>
                    <a:pt x="10011" y="791"/>
                  </a:lnTo>
                  <a:lnTo>
                    <a:pt x="9873" y="673"/>
                  </a:lnTo>
                  <a:lnTo>
                    <a:pt x="9734" y="534"/>
                  </a:lnTo>
                  <a:lnTo>
                    <a:pt x="9576" y="435"/>
                  </a:lnTo>
                  <a:lnTo>
                    <a:pt x="9418" y="336"/>
                  </a:lnTo>
                  <a:lnTo>
                    <a:pt x="9259" y="237"/>
                  </a:lnTo>
                  <a:lnTo>
                    <a:pt x="9081" y="178"/>
                  </a:lnTo>
                  <a:lnTo>
                    <a:pt x="8903" y="119"/>
                  </a:lnTo>
                  <a:lnTo>
                    <a:pt x="8725" y="59"/>
                  </a:lnTo>
                  <a:lnTo>
                    <a:pt x="8527" y="20"/>
                  </a:lnTo>
                  <a:lnTo>
                    <a:pt x="834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4280600" y="972100"/>
              <a:ext cx="175600" cy="324975"/>
            </a:xfrm>
            <a:custGeom>
              <a:avLst/>
              <a:gdLst/>
              <a:ahLst/>
              <a:cxnLst/>
              <a:rect l="l" t="t" r="r" b="b"/>
              <a:pathLst>
                <a:path w="7024" h="12999" extrusionOk="0">
                  <a:moveTo>
                    <a:pt x="6015" y="0"/>
                  </a:moveTo>
                  <a:lnTo>
                    <a:pt x="3106" y="1939"/>
                  </a:lnTo>
                  <a:lnTo>
                    <a:pt x="3680" y="2770"/>
                  </a:lnTo>
                  <a:lnTo>
                    <a:pt x="3185" y="3245"/>
                  </a:lnTo>
                  <a:lnTo>
                    <a:pt x="2711" y="3720"/>
                  </a:lnTo>
                  <a:lnTo>
                    <a:pt x="2730" y="3818"/>
                  </a:lnTo>
                  <a:lnTo>
                    <a:pt x="2770" y="3878"/>
                  </a:lnTo>
                  <a:lnTo>
                    <a:pt x="2810" y="3937"/>
                  </a:lnTo>
                  <a:lnTo>
                    <a:pt x="2869" y="3977"/>
                  </a:lnTo>
                  <a:lnTo>
                    <a:pt x="2928" y="4016"/>
                  </a:lnTo>
                  <a:lnTo>
                    <a:pt x="3146" y="4016"/>
                  </a:lnTo>
                  <a:lnTo>
                    <a:pt x="3284" y="3996"/>
                  </a:lnTo>
                  <a:lnTo>
                    <a:pt x="3403" y="3957"/>
                  </a:lnTo>
                  <a:lnTo>
                    <a:pt x="3502" y="3917"/>
                  </a:lnTo>
                  <a:lnTo>
                    <a:pt x="4452" y="12444"/>
                  </a:lnTo>
                  <a:lnTo>
                    <a:pt x="0" y="9397"/>
                  </a:lnTo>
                  <a:lnTo>
                    <a:pt x="99" y="9615"/>
                  </a:lnTo>
                  <a:lnTo>
                    <a:pt x="356" y="10070"/>
                  </a:lnTo>
                  <a:lnTo>
                    <a:pt x="534" y="10367"/>
                  </a:lnTo>
                  <a:lnTo>
                    <a:pt x="752" y="10683"/>
                  </a:lnTo>
                  <a:lnTo>
                    <a:pt x="989" y="11020"/>
                  </a:lnTo>
                  <a:lnTo>
                    <a:pt x="1266" y="11376"/>
                  </a:lnTo>
                  <a:lnTo>
                    <a:pt x="1563" y="11712"/>
                  </a:lnTo>
                  <a:lnTo>
                    <a:pt x="1899" y="12048"/>
                  </a:lnTo>
                  <a:lnTo>
                    <a:pt x="2256" y="12345"/>
                  </a:lnTo>
                  <a:lnTo>
                    <a:pt x="2434" y="12464"/>
                  </a:lnTo>
                  <a:lnTo>
                    <a:pt x="2631" y="12602"/>
                  </a:lnTo>
                  <a:lnTo>
                    <a:pt x="2810" y="12701"/>
                  </a:lnTo>
                  <a:lnTo>
                    <a:pt x="3007" y="12800"/>
                  </a:lnTo>
                  <a:lnTo>
                    <a:pt x="3225" y="12879"/>
                  </a:lnTo>
                  <a:lnTo>
                    <a:pt x="3423" y="12939"/>
                  </a:lnTo>
                  <a:lnTo>
                    <a:pt x="3640" y="12978"/>
                  </a:lnTo>
                  <a:lnTo>
                    <a:pt x="3858" y="12998"/>
                  </a:lnTo>
                  <a:lnTo>
                    <a:pt x="4076" y="12998"/>
                  </a:lnTo>
                  <a:lnTo>
                    <a:pt x="4293" y="12978"/>
                  </a:lnTo>
                  <a:lnTo>
                    <a:pt x="4392" y="12959"/>
                  </a:lnTo>
                  <a:lnTo>
                    <a:pt x="4511" y="12919"/>
                  </a:lnTo>
                  <a:lnTo>
                    <a:pt x="4590" y="12879"/>
                  </a:lnTo>
                  <a:lnTo>
                    <a:pt x="4689" y="12820"/>
                  </a:lnTo>
                  <a:lnTo>
                    <a:pt x="4768" y="12741"/>
                  </a:lnTo>
                  <a:lnTo>
                    <a:pt x="4847" y="12662"/>
                  </a:lnTo>
                  <a:lnTo>
                    <a:pt x="4986" y="12464"/>
                  </a:lnTo>
                  <a:lnTo>
                    <a:pt x="5104" y="12246"/>
                  </a:lnTo>
                  <a:lnTo>
                    <a:pt x="5203" y="11969"/>
                  </a:lnTo>
                  <a:lnTo>
                    <a:pt x="5283" y="11692"/>
                  </a:lnTo>
                  <a:lnTo>
                    <a:pt x="5342" y="11356"/>
                  </a:lnTo>
                  <a:lnTo>
                    <a:pt x="5381" y="11020"/>
                  </a:lnTo>
                  <a:lnTo>
                    <a:pt x="5401" y="10644"/>
                  </a:lnTo>
                  <a:lnTo>
                    <a:pt x="5421" y="10268"/>
                  </a:lnTo>
                  <a:lnTo>
                    <a:pt x="5401" y="9852"/>
                  </a:lnTo>
                  <a:lnTo>
                    <a:pt x="5362" y="9022"/>
                  </a:lnTo>
                  <a:lnTo>
                    <a:pt x="5283" y="8171"/>
                  </a:lnTo>
                  <a:lnTo>
                    <a:pt x="5184" y="7320"/>
                  </a:lnTo>
                  <a:lnTo>
                    <a:pt x="5065" y="6489"/>
                  </a:lnTo>
                  <a:lnTo>
                    <a:pt x="4926" y="5718"/>
                  </a:lnTo>
                  <a:lnTo>
                    <a:pt x="4788" y="5045"/>
                  </a:lnTo>
                  <a:lnTo>
                    <a:pt x="4570" y="4016"/>
                  </a:lnTo>
                  <a:lnTo>
                    <a:pt x="4471" y="3621"/>
                  </a:lnTo>
                  <a:lnTo>
                    <a:pt x="4649" y="3581"/>
                  </a:lnTo>
                  <a:lnTo>
                    <a:pt x="5065" y="3403"/>
                  </a:lnTo>
                  <a:lnTo>
                    <a:pt x="5342" y="3284"/>
                  </a:lnTo>
                  <a:lnTo>
                    <a:pt x="5639" y="3126"/>
                  </a:lnTo>
                  <a:lnTo>
                    <a:pt x="5935" y="2948"/>
                  </a:lnTo>
                  <a:lnTo>
                    <a:pt x="6232" y="2750"/>
                  </a:lnTo>
                  <a:lnTo>
                    <a:pt x="6489" y="2532"/>
                  </a:lnTo>
                  <a:lnTo>
                    <a:pt x="6608" y="2414"/>
                  </a:lnTo>
                  <a:lnTo>
                    <a:pt x="6707" y="2275"/>
                  </a:lnTo>
                  <a:lnTo>
                    <a:pt x="6806" y="2137"/>
                  </a:lnTo>
                  <a:lnTo>
                    <a:pt x="6885" y="2018"/>
                  </a:lnTo>
                  <a:lnTo>
                    <a:pt x="6944" y="1860"/>
                  </a:lnTo>
                  <a:lnTo>
                    <a:pt x="6984" y="1721"/>
                  </a:lnTo>
                  <a:lnTo>
                    <a:pt x="7023" y="1563"/>
                  </a:lnTo>
                  <a:lnTo>
                    <a:pt x="7023" y="1405"/>
                  </a:lnTo>
                  <a:lnTo>
                    <a:pt x="6984" y="1247"/>
                  </a:lnTo>
                  <a:lnTo>
                    <a:pt x="6944" y="1068"/>
                  </a:lnTo>
                  <a:lnTo>
                    <a:pt x="6865" y="910"/>
                  </a:lnTo>
                  <a:lnTo>
                    <a:pt x="6747" y="732"/>
                  </a:lnTo>
                  <a:lnTo>
                    <a:pt x="6608" y="534"/>
                  </a:lnTo>
                  <a:lnTo>
                    <a:pt x="6450" y="356"/>
                  </a:lnTo>
                  <a:lnTo>
                    <a:pt x="6252" y="178"/>
                  </a:lnTo>
                  <a:lnTo>
                    <a:pt x="60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4371100" y="1009175"/>
              <a:ext cx="24750" cy="45050"/>
            </a:xfrm>
            <a:custGeom>
              <a:avLst/>
              <a:gdLst/>
              <a:ahLst/>
              <a:cxnLst/>
              <a:rect l="l" t="t" r="r" b="b"/>
              <a:pathLst>
                <a:path w="990" h="1802" extrusionOk="0">
                  <a:moveTo>
                    <a:pt x="218" y="1"/>
                  </a:moveTo>
                  <a:lnTo>
                    <a:pt x="139" y="21"/>
                  </a:lnTo>
                  <a:lnTo>
                    <a:pt x="40" y="60"/>
                  </a:lnTo>
                  <a:lnTo>
                    <a:pt x="20" y="80"/>
                  </a:lnTo>
                  <a:lnTo>
                    <a:pt x="1" y="100"/>
                  </a:lnTo>
                  <a:lnTo>
                    <a:pt x="20" y="120"/>
                  </a:lnTo>
                  <a:lnTo>
                    <a:pt x="60" y="139"/>
                  </a:lnTo>
                  <a:lnTo>
                    <a:pt x="179" y="179"/>
                  </a:lnTo>
                  <a:lnTo>
                    <a:pt x="278" y="238"/>
                  </a:lnTo>
                  <a:lnTo>
                    <a:pt x="377" y="298"/>
                  </a:lnTo>
                  <a:lnTo>
                    <a:pt x="456" y="377"/>
                  </a:lnTo>
                  <a:lnTo>
                    <a:pt x="515" y="476"/>
                  </a:lnTo>
                  <a:lnTo>
                    <a:pt x="574" y="594"/>
                  </a:lnTo>
                  <a:lnTo>
                    <a:pt x="634" y="693"/>
                  </a:lnTo>
                  <a:lnTo>
                    <a:pt x="654" y="812"/>
                  </a:lnTo>
                  <a:lnTo>
                    <a:pt x="693" y="1069"/>
                  </a:lnTo>
                  <a:lnTo>
                    <a:pt x="713" y="1326"/>
                  </a:lnTo>
                  <a:lnTo>
                    <a:pt x="673" y="1564"/>
                  </a:lnTo>
                  <a:lnTo>
                    <a:pt x="594" y="1762"/>
                  </a:lnTo>
                  <a:lnTo>
                    <a:pt x="594" y="1781"/>
                  </a:lnTo>
                  <a:lnTo>
                    <a:pt x="614" y="1801"/>
                  </a:lnTo>
                  <a:lnTo>
                    <a:pt x="713" y="1801"/>
                  </a:lnTo>
                  <a:lnTo>
                    <a:pt x="812" y="1781"/>
                  </a:lnTo>
                  <a:lnTo>
                    <a:pt x="851" y="1762"/>
                  </a:lnTo>
                  <a:lnTo>
                    <a:pt x="871" y="1722"/>
                  </a:lnTo>
                  <a:lnTo>
                    <a:pt x="911" y="1603"/>
                  </a:lnTo>
                  <a:lnTo>
                    <a:pt x="950" y="1485"/>
                  </a:lnTo>
                  <a:lnTo>
                    <a:pt x="990" y="1228"/>
                  </a:lnTo>
                  <a:lnTo>
                    <a:pt x="970" y="970"/>
                  </a:lnTo>
                  <a:lnTo>
                    <a:pt x="950" y="832"/>
                  </a:lnTo>
                  <a:lnTo>
                    <a:pt x="911" y="713"/>
                  </a:lnTo>
                  <a:lnTo>
                    <a:pt x="871" y="575"/>
                  </a:lnTo>
                  <a:lnTo>
                    <a:pt x="812" y="456"/>
                  </a:lnTo>
                  <a:lnTo>
                    <a:pt x="752" y="357"/>
                  </a:lnTo>
                  <a:lnTo>
                    <a:pt x="673" y="258"/>
                  </a:lnTo>
                  <a:lnTo>
                    <a:pt x="574" y="159"/>
                  </a:lnTo>
                  <a:lnTo>
                    <a:pt x="475" y="100"/>
                  </a:lnTo>
                  <a:lnTo>
                    <a:pt x="357" y="41"/>
                  </a:lnTo>
                  <a:lnTo>
                    <a:pt x="218"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4390900" y="997325"/>
              <a:ext cx="24750" cy="45025"/>
            </a:xfrm>
            <a:custGeom>
              <a:avLst/>
              <a:gdLst/>
              <a:ahLst/>
              <a:cxnLst/>
              <a:rect l="l" t="t" r="r" b="b"/>
              <a:pathLst>
                <a:path w="990" h="1801" extrusionOk="0">
                  <a:moveTo>
                    <a:pt x="139" y="0"/>
                  </a:moveTo>
                  <a:lnTo>
                    <a:pt x="59" y="40"/>
                  </a:lnTo>
                  <a:lnTo>
                    <a:pt x="20" y="79"/>
                  </a:lnTo>
                  <a:lnTo>
                    <a:pt x="0" y="99"/>
                  </a:lnTo>
                  <a:lnTo>
                    <a:pt x="20" y="119"/>
                  </a:lnTo>
                  <a:lnTo>
                    <a:pt x="59" y="139"/>
                  </a:lnTo>
                  <a:lnTo>
                    <a:pt x="178" y="178"/>
                  </a:lnTo>
                  <a:lnTo>
                    <a:pt x="277" y="218"/>
                  </a:lnTo>
                  <a:lnTo>
                    <a:pt x="376" y="297"/>
                  </a:lnTo>
                  <a:lnTo>
                    <a:pt x="455" y="376"/>
                  </a:lnTo>
                  <a:lnTo>
                    <a:pt x="534" y="475"/>
                  </a:lnTo>
                  <a:lnTo>
                    <a:pt x="574" y="574"/>
                  </a:lnTo>
                  <a:lnTo>
                    <a:pt x="633" y="693"/>
                  </a:lnTo>
                  <a:lnTo>
                    <a:pt x="673" y="811"/>
                  </a:lnTo>
                  <a:lnTo>
                    <a:pt x="712" y="1068"/>
                  </a:lnTo>
                  <a:lnTo>
                    <a:pt x="712" y="1306"/>
                  </a:lnTo>
                  <a:lnTo>
                    <a:pt x="673" y="1543"/>
                  </a:lnTo>
                  <a:lnTo>
                    <a:pt x="613" y="1761"/>
                  </a:lnTo>
                  <a:lnTo>
                    <a:pt x="613" y="1781"/>
                  </a:lnTo>
                  <a:lnTo>
                    <a:pt x="633" y="1800"/>
                  </a:lnTo>
                  <a:lnTo>
                    <a:pt x="712" y="1800"/>
                  </a:lnTo>
                  <a:lnTo>
                    <a:pt x="811" y="1781"/>
                  </a:lnTo>
                  <a:lnTo>
                    <a:pt x="851" y="1741"/>
                  </a:lnTo>
                  <a:lnTo>
                    <a:pt x="871" y="1721"/>
                  </a:lnTo>
                  <a:lnTo>
                    <a:pt x="910" y="1603"/>
                  </a:lnTo>
                  <a:lnTo>
                    <a:pt x="950" y="1484"/>
                  </a:lnTo>
                  <a:lnTo>
                    <a:pt x="989" y="1227"/>
                  </a:lnTo>
                  <a:lnTo>
                    <a:pt x="969" y="950"/>
                  </a:lnTo>
                  <a:lnTo>
                    <a:pt x="950" y="831"/>
                  </a:lnTo>
                  <a:lnTo>
                    <a:pt x="930" y="693"/>
                  </a:lnTo>
                  <a:lnTo>
                    <a:pt x="871" y="574"/>
                  </a:lnTo>
                  <a:lnTo>
                    <a:pt x="811" y="455"/>
                  </a:lnTo>
                  <a:lnTo>
                    <a:pt x="752" y="336"/>
                  </a:lnTo>
                  <a:lnTo>
                    <a:pt x="673" y="238"/>
                  </a:lnTo>
                  <a:lnTo>
                    <a:pt x="574" y="158"/>
                  </a:lnTo>
                  <a:lnTo>
                    <a:pt x="475" y="99"/>
                  </a:lnTo>
                  <a:lnTo>
                    <a:pt x="356" y="40"/>
                  </a:lnTo>
                  <a:lnTo>
                    <a:pt x="218"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4414125" y="982475"/>
              <a:ext cx="24275" cy="45025"/>
            </a:xfrm>
            <a:custGeom>
              <a:avLst/>
              <a:gdLst/>
              <a:ahLst/>
              <a:cxnLst/>
              <a:rect l="l" t="t" r="r" b="b"/>
              <a:pathLst>
                <a:path w="971" h="1801" extrusionOk="0">
                  <a:moveTo>
                    <a:pt x="218" y="1"/>
                  </a:moveTo>
                  <a:lnTo>
                    <a:pt x="139" y="20"/>
                  </a:lnTo>
                  <a:lnTo>
                    <a:pt x="40" y="60"/>
                  </a:lnTo>
                  <a:lnTo>
                    <a:pt x="1" y="80"/>
                  </a:lnTo>
                  <a:lnTo>
                    <a:pt x="1" y="119"/>
                  </a:lnTo>
                  <a:lnTo>
                    <a:pt x="1" y="139"/>
                  </a:lnTo>
                  <a:lnTo>
                    <a:pt x="40" y="139"/>
                  </a:lnTo>
                  <a:lnTo>
                    <a:pt x="159" y="179"/>
                  </a:lnTo>
                  <a:lnTo>
                    <a:pt x="278" y="238"/>
                  </a:lnTo>
                  <a:lnTo>
                    <a:pt x="357" y="297"/>
                  </a:lnTo>
                  <a:lnTo>
                    <a:pt x="436" y="396"/>
                  </a:lnTo>
                  <a:lnTo>
                    <a:pt x="515" y="475"/>
                  </a:lnTo>
                  <a:lnTo>
                    <a:pt x="575" y="594"/>
                  </a:lnTo>
                  <a:lnTo>
                    <a:pt x="614" y="713"/>
                  </a:lnTo>
                  <a:lnTo>
                    <a:pt x="654" y="832"/>
                  </a:lnTo>
                  <a:lnTo>
                    <a:pt x="693" y="1069"/>
                  </a:lnTo>
                  <a:lnTo>
                    <a:pt x="693" y="1326"/>
                  </a:lnTo>
                  <a:lnTo>
                    <a:pt x="654" y="1564"/>
                  </a:lnTo>
                  <a:lnTo>
                    <a:pt x="594" y="1761"/>
                  </a:lnTo>
                  <a:lnTo>
                    <a:pt x="594" y="1801"/>
                  </a:lnTo>
                  <a:lnTo>
                    <a:pt x="693" y="1801"/>
                  </a:lnTo>
                  <a:lnTo>
                    <a:pt x="792" y="1781"/>
                  </a:lnTo>
                  <a:lnTo>
                    <a:pt x="832" y="1761"/>
                  </a:lnTo>
                  <a:lnTo>
                    <a:pt x="871" y="1722"/>
                  </a:lnTo>
                  <a:lnTo>
                    <a:pt x="911" y="1623"/>
                  </a:lnTo>
                  <a:lnTo>
                    <a:pt x="950" y="1504"/>
                  </a:lnTo>
                  <a:lnTo>
                    <a:pt x="970" y="1247"/>
                  </a:lnTo>
                  <a:lnTo>
                    <a:pt x="970" y="970"/>
                  </a:lnTo>
                  <a:lnTo>
                    <a:pt x="950" y="832"/>
                  </a:lnTo>
                  <a:lnTo>
                    <a:pt x="911" y="713"/>
                  </a:lnTo>
                  <a:lnTo>
                    <a:pt x="871" y="574"/>
                  </a:lnTo>
                  <a:lnTo>
                    <a:pt x="812" y="475"/>
                  </a:lnTo>
                  <a:lnTo>
                    <a:pt x="733" y="357"/>
                  </a:lnTo>
                  <a:lnTo>
                    <a:pt x="654" y="258"/>
                  </a:lnTo>
                  <a:lnTo>
                    <a:pt x="575" y="179"/>
                  </a:lnTo>
                  <a:lnTo>
                    <a:pt x="456" y="100"/>
                  </a:lnTo>
                  <a:lnTo>
                    <a:pt x="337" y="40"/>
                  </a:lnTo>
                  <a:lnTo>
                    <a:pt x="218"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3828050" y="1276275"/>
              <a:ext cx="329425" cy="276500"/>
            </a:xfrm>
            <a:custGeom>
              <a:avLst/>
              <a:gdLst/>
              <a:ahLst/>
              <a:cxnLst/>
              <a:rect l="l" t="t" r="r" b="b"/>
              <a:pathLst>
                <a:path w="13177" h="11060" extrusionOk="0">
                  <a:moveTo>
                    <a:pt x="1068" y="0"/>
                  </a:moveTo>
                  <a:lnTo>
                    <a:pt x="950" y="337"/>
                  </a:lnTo>
                  <a:lnTo>
                    <a:pt x="831" y="752"/>
                  </a:lnTo>
                  <a:lnTo>
                    <a:pt x="693" y="1286"/>
                  </a:lnTo>
                  <a:lnTo>
                    <a:pt x="534" y="1919"/>
                  </a:lnTo>
                  <a:lnTo>
                    <a:pt x="376" y="2631"/>
                  </a:lnTo>
                  <a:lnTo>
                    <a:pt x="218" y="3423"/>
                  </a:lnTo>
                  <a:lnTo>
                    <a:pt x="99" y="4254"/>
                  </a:lnTo>
                  <a:lnTo>
                    <a:pt x="59" y="4689"/>
                  </a:lnTo>
                  <a:lnTo>
                    <a:pt x="20" y="5104"/>
                  </a:lnTo>
                  <a:lnTo>
                    <a:pt x="0" y="5540"/>
                  </a:lnTo>
                  <a:lnTo>
                    <a:pt x="0" y="5975"/>
                  </a:lnTo>
                  <a:lnTo>
                    <a:pt x="20" y="6390"/>
                  </a:lnTo>
                  <a:lnTo>
                    <a:pt x="40" y="6826"/>
                  </a:lnTo>
                  <a:lnTo>
                    <a:pt x="99" y="7221"/>
                  </a:lnTo>
                  <a:lnTo>
                    <a:pt x="158" y="7617"/>
                  </a:lnTo>
                  <a:lnTo>
                    <a:pt x="257" y="8013"/>
                  </a:lnTo>
                  <a:lnTo>
                    <a:pt x="396" y="8369"/>
                  </a:lnTo>
                  <a:lnTo>
                    <a:pt x="534" y="8725"/>
                  </a:lnTo>
                  <a:lnTo>
                    <a:pt x="712" y="9041"/>
                  </a:lnTo>
                  <a:lnTo>
                    <a:pt x="910" y="9338"/>
                  </a:lnTo>
                  <a:lnTo>
                    <a:pt x="1148" y="9615"/>
                  </a:lnTo>
                  <a:lnTo>
                    <a:pt x="1425" y="9872"/>
                  </a:lnTo>
                  <a:lnTo>
                    <a:pt x="1583" y="9971"/>
                  </a:lnTo>
                  <a:lnTo>
                    <a:pt x="1741" y="10070"/>
                  </a:lnTo>
                  <a:lnTo>
                    <a:pt x="2058" y="10248"/>
                  </a:lnTo>
                  <a:lnTo>
                    <a:pt x="2394" y="10406"/>
                  </a:lnTo>
                  <a:lnTo>
                    <a:pt x="2710" y="10525"/>
                  </a:lnTo>
                  <a:lnTo>
                    <a:pt x="3027" y="10624"/>
                  </a:lnTo>
                  <a:lnTo>
                    <a:pt x="3344" y="10683"/>
                  </a:lnTo>
                  <a:lnTo>
                    <a:pt x="3640" y="10743"/>
                  </a:lnTo>
                  <a:lnTo>
                    <a:pt x="3957" y="10763"/>
                  </a:lnTo>
                  <a:lnTo>
                    <a:pt x="4254" y="10763"/>
                  </a:lnTo>
                  <a:lnTo>
                    <a:pt x="4550" y="10743"/>
                  </a:lnTo>
                  <a:lnTo>
                    <a:pt x="4827" y="10703"/>
                  </a:lnTo>
                  <a:lnTo>
                    <a:pt x="5104" y="10664"/>
                  </a:lnTo>
                  <a:lnTo>
                    <a:pt x="5381" y="10604"/>
                  </a:lnTo>
                  <a:lnTo>
                    <a:pt x="5658" y="10525"/>
                  </a:lnTo>
                  <a:lnTo>
                    <a:pt x="5915" y="10446"/>
                  </a:lnTo>
                  <a:lnTo>
                    <a:pt x="6390" y="10248"/>
                  </a:lnTo>
                  <a:lnTo>
                    <a:pt x="6845" y="10011"/>
                  </a:lnTo>
                  <a:lnTo>
                    <a:pt x="7241" y="9773"/>
                  </a:lnTo>
                  <a:lnTo>
                    <a:pt x="7577" y="9556"/>
                  </a:lnTo>
                  <a:lnTo>
                    <a:pt x="7874" y="9338"/>
                  </a:lnTo>
                  <a:lnTo>
                    <a:pt x="8111" y="9140"/>
                  </a:lnTo>
                  <a:lnTo>
                    <a:pt x="8290" y="8982"/>
                  </a:lnTo>
                  <a:lnTo>
                    <a:pt x="8448" y="8844"/>
                  </a:lnTo>
                  <a:lnTo>
                    <a:pt x="8448" y="8942"/>
                  </a:lnTo>
                  <a:lnTo>
                    <a:pt x="8468" y="9180"/>
                  </a:lnTo>
                  <a:lnTo>
                    <a:pt x="8547" y="9536"/>
                  </a:lnTo>
                  <a:lnTo>
                    <a:pt x="8606" y="9734"/>
                  </a:lnTo>
                  <a:lnTo>
                    <a:pt x="8665" y="9932"/>
                  </a:lnTo>
                  <a:lnTo>
                    <a:pt x="8764" y="10149"/>
                  </a:lnTo>
                  <a:lnTo>
                    <a:pt x="8863" y="10347"/>
                  </a:lnTo>
                  <a:lnTo>
                    <a:pt x="8982" y="10525"/>
                  </a:lnTo>
                  <a:lnTo>
                    <a:pt x="9140" y="10703"/>
                  </a:lnTo>
                  <a:lnTo>
                    <a:pt x="9318" y="10842"/>
                  </a:lnTo>
                  <a:lnTo>
                    <a:pt x="9516" y="10960"/>
                  </a:lnTo>
                  <a:lnTo>
                    <a:pt x="9635" y="11000"/>
                  </a:lnTo>
                  <a:lnTo>
                    <a:pt x="9754" y="11040"/>
                  </a:lnTo>
                  <a:lnTo>
                    <a:pt x="9892" y="11059"/>
                  </a:lnTo>
                  <a:lnTo>
                    <a:pt x="10169" y="11059"/>
                  </a:lnTo>
                  <a:lnTo>
                    <a:pt x="10327" y="11020"/>
                  </a:lnTo>
                  <a:lnTo>
                    <a:pt x="10486" y="10941"/>
                  </a:lnTo>
                  <a:lnTo>
                    <a:pt x="10664" y="10842"/>
                  </a:lnTo>
                  <a:lnTo>
                    <a:pt x="10842" y="10723"/>
                  </a:lnTo>
                  <a:lnTo>
                    <a:pt x="11020" y="10585"/>
                  </a:lnTo>
                  <a:lnTo>
                    <a:pt x="11198" y="10406"/>
                  </a:lnTo>
                  <a:lnTo>
                    <a:pt x="11376" y="10228"/>
                  </a:lnTo>
                  <a:lnTo>
                    <a:pt x="11554" y="10011"/>
                  </a:lnTo>
                  <a:lnTo>
                    <a:pt x="11732" y="9793"/>
                  </a:lnTo>
                  <a:lnTo>
                    <a:pt x="12068" y="9318"/>
                  </a:lnTo>
                  <a:lnTo>
                    <a:pt x="12385" y="8784"/>
                  </a:lnTo>
                  <a:lnTo>
                    <a:pt x="12543" y="8507"/>
                  </a:lnTo>
                  <a:lnTo>
                    <a:pt x="12662" y="8230"/>
                  </a:lnTo>
                  <a:lnTo>
                    <a:pt x="12780" y="7933"/>
                  </a:lnTo>
                  <a:lnTo>
                    <a:pt x="12899" y="7657"/>
                  </a:lnTo>
                  <a:lnTo>
                    <a:pt x="12978" y="7380"/>
                  </a:lnTo>
                  <a:lnTo>
                    <a:pt x="13057" y="7083"/>
                  </a:lnTo>
                  <a:lnTo>
                    <a:pt x="13117" y="6806"/>
                  </a:lnTo>
                  <a:lnTo>
                    <a:pt x="13156" y="6529"/>
                  </a:lnTo>
                  <a:lnTo>
                    <a:pt x="13176" y="6272"/>
                  </a:lnTo>
                  <a:lnTo>
                    <a:pt x="13156" y="6014"/>
                  </a:lnTo>
                  <a:lnTo>
                    <a:pt x="13137" y="5757"/>
                  </a:lnTo>
                  <a:lnTo>
                    <a:pt x="13077" y="5520"/>
                  </a:lnTo>
                  <a:lnTo>
                    <a:pt x="12978" y="5302"/>
                  </a:lnTo>
                  <a:lnTo>
                    <a:pt x="12860" y="5104"/>
                  </a:lnTo>
                  <a:lnTo>
                    <a:pt x="12721" y="4926"/>
                  </a:lnTo>
                  <a:lnTo>
                    <a:pt x="12543" y="4748"/>
                  </a:lnTo>
                  <a:lnTo>
                    <a:pt x="12345" y="4610"/>
                  </a:lnTo>
                  <a:lnTo>
                    <a:pt x="12088" y="4491"/>
                  </a:lnTo>
                  <a:lnTo>
                    <a:pt x="11851" y="4392"/>
                  </a:lnTo>
                  <a:lnTo>
                    <a:pt x="11593" y="4333"/>
                  </a:lnTo>
                  <a:lnTo>
                    <a:pt x="11376" y="4313"/>
                  </a:lnTo>
                  <a:lnTo>
                    <a:pt x="11158" y="4293"/>
                  </a:lnTo>
                  <a:lnTo>
                    <a:pt x="10941" y="4313"/>
                  </a:lnTo>
                  <a:lnTo>
                    <a:pt x="10743" y="4353"/>
                  </a:lnTo>
                  <a:lnTo>
                    <a:pt x="10565" y="4412"/>
                  </a:lnTo>
                  <a:lnTo>
                    <a:pt x="10387" y="4491"/>
                  </a:lnTo>
                  <a:lnTo>
                    <a:pt x="10228" y="4590"/>
                  </a:lnTo>
                  <a:lnTo>
                    <a:pt x="10070" y="4709"/>
                  </a:lnTo>
                  <a:lnTo>
                    <a:pt x="9932" y="4827"/>
                  </a:lnTo>
                  <a:lnTo>
                    <a:pt x="9793" y="4966"/>
                  </a:lnTo>
                  <a:lnTo>
                    <a:pt x="9674" y="5124"/>
                  </a:lnTo>
                  <a:lnTo>
                    <a:pt x="9556" y="5282"/>
                  </a:lnTo>
                  <a:lnTo>
                    <a:pt x="9358" y="5619"/>
                  </a:lnTo>
                  <a:lnTo>
                    <a:pt x="9180" y="5955"/>
                  </a:lnTo>
                  <a:lnTo>
                    <a:pt x="9041" y="6311"/>
                  </a:lnTo>
                  <a:lnTo>
                    <a:pt x="8923" y="6628"/>
                  </a:lnTo>
                  <a:lnTo>
                    <a:pt x="8843" y="6944"/>
                  </a:lnTo>
                  <a:lnTo>
                    <a:pt x="8725" y="7399"/>
                  </a:lnTo>
                  <a:lnTo>
                    <a:pt x="8705" y="7577"/>
                  </a:lnTo>
                  <a:lnTo>
                    <a:pt x="8586" y="7676"/>
                  </a:lnTo>
                  <a:lnTo>
                    <a:pt x="8270" y="7894"/>
                  </a:lnTo>
                  <a:lnTo>
                    <a:pt x="7795" y="8230"/>
                  </a:lnTo>
                  <a:lnTo>
                    <a:pt x="7182" y="8626"/>
                  </a:lnTo>
                  <a:lnTo>
                    <a:pt x="6826" y="8804"/>
                  </a:lnTo>
                  <a:lnTo>
                    <a:pt x="6450" y="9002"/>
                  </a:lnTo>
                  <a:lnTo>
                    <a:pt x="6054" y="9180"/>
                  </a:lnTo>
                  <a:lnTo>
                    <a:pt x="5658" y="9338"/>
                  </a:lnTo>
                  <a:lnTo>
                    <a:pt x="5243" y="9496"/>
                  </a:lnTo>
                  <a:lnTo>
                    <a:pt x="4827" y="9595"/>
                  </a:lnTo>
                  <a:lnTo>
                    <a:pt x="4412" y="9674"/>
                  </a:lnTo>
                  <a:lnTo>
                    <a:pt x="3996" y="9714"/>
                  </a:lnTo>
                  <a:lnTo>
                    <a:pt x="3779" y="9714"/>
                  </a:lnTo>
                  <a:lnTo>
                    <a:pt x="3581" y="9694"/>
                  </a:lnTo>
                  <a:lnTo>
                    <a:pt x="3383" y="9674"/>
                  </a:lnTo>
                  <a:lnTo>
                    <a:pt x="3185" y="9635"/>
                  </a:lnTo>
                  <a:lnTo>
                    <a:pt x="2987" y="9595"/>
                  </a:lnTo>
                  <a:lnTo>
                    <a:pt x="2809" y="9516"/>
                  </a:lnTo>
                  <a:lnTo>
                    <a:pt x="2612" y="9437"/>
                  </a:lnTo>
                  <a:lnTo>
                    <a:pt x="2434" y="9338"/>
                  </a:lnTo>
                  <a:lnTo>
                    <a:pt x="2275" y="9219"/>
                  </a:lnTo>
                  <a:lnTo>
                    <a:pt x="2097" y="9081"/>
                  </a:lnTo>
                  <a:lnTo>
                    <a:pt x="1939" y="8923"/>
                  </a:lnTo>
                  <a:lnTo>
                    <a:pt x="1781" y="8764"/>
                  </a:lnTo>
                  <a:lnTo>
                    <a:pt x="1642" y="8567"/>
                  </a:lnTo>
                  <a:lnTo>
                    <a:pt x="1504" y="8349"/>
                  </a:lnTo>
                  <a:lnTo>
                    <a:pt x="1385" y="8112"/>
                  </a:lnTo>
                  <a:lnTo>
                    <a:pt x="1266" y="7854"/>
                  </a:lnTo>
                  <a:lnTo>
                    <a:pt x="1148" y="7558"/>
                  </a:lnTo>
                  <a:lnTo>
                    <a:pt x="1049" y="7261"/>
                  </a:lnTo>
                  <a:lnTo>
                    <a:pt x="970" y="6925"/>
                  </a:lnTo>
                  <a:lnTo>
                    <a:pt x="890" y="6568"/>
                  </a:lnTo>
                  <a:lnTo>
                    <a:pt x="831" y="6173"/>
                  </a:lnTo>
                  <a:lnTo>
                    <a:pt x="772" y="5757"/>
                  </a:lnTo>
                  <a:lnTo>
                    <a:pt x="732" y="5322"/>
                  </a:lnTo>
                  <a:lnTo>
                    <a:pt x="712" y="4867"/>
                  </a:lnTo>
                  <a:lnTo>
                    <a:pt x="712" y="4353"/>
                  </a:lnTo>
                  <a:lnTo>
                    <a:pt x="712" y="3838"/>
                  </a:lnTo>
                  <a:lnTo>
                    <a:pt x="732" y="3265"/>
                  </a:lnTo>
                  <a:lnTo>
                    <a:pt x="772" y="2691"/>
                  </a:lnTo>
                  <a:lnTo>
                    <a:pt x="811" y="2058"/>
                  </a:lnTo>
                  <a:lnTo>
                    <a:pt x="890" y="1405"/>
                  </a:lnTo>
                  <a:lnTo>
                    <a:pt x="970" y="712"/>
                  </a:lnTo>
                  <a:lnTo>
                    <a:pt x="1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4103025" y="1412775"/>
              <a:ext cx="16350" cy="112300"/>
            </a:xfrm>
            <a:custGeom>
              <a:avLst/>
              <a:gdLst/>
              <a:ahLst/>
              <a:cxnLst/>
              <a:rect l="l" t="t" r="r" b="b"/>
              <a:pathLst>
                <a:path w="654" h="4492" extrusionOk="0">
                  <a:moveTo>
                    <a:pt x="199" y="1"/>
                  </a:moveTo>
                  <a:lnTo>
                    <a:pt x="100" y="40"/>
                  </a:lnTo>
                  <a:lnTo>
                    <a:pt x="21" y="80"/>
                  </a:lnTo>
                  <a:lnTo>
                    <a:pt x="1" y="99"/>
                  </a:lnTo>
                  <a:lnTo>
                    <a:pt x="80" y="179"/>
                  </a:lnTo>
                  <a:lnTo>
                    <a:pt x="139" y="258"/>
                  </a:lnTo>
                  <a:lnTo>
                    <a:pt x="219" y="416"/>
                  </a:lnTo>
                  <a:lnTo>
                    <a:pt x="298" y="614"/>
                  </a:lnTo>
                  <a:lnTo>
                    <a:pt x="337" y="812"/>
                  </a:lnTo>
                  <a:lnTo>
                    <a:pt x="357" y="1029"/>
                  </a:lnTo>
                  <a:lnTo>
                    <a:pt x="377" y="1227"/>
                  </a:lnTo>
                  <a:lnTo>
                    <a:pt x="377" y="1623"/>
                  </a:lnTo>
                  <a:lnTo>
                    <a:pt x="377" y="1999"/>
                  </a:lnTo>
                  <a:lnTo>
                    <a:pt x="377" y="2355"/>
                  </a:lnTo>
                  <a:lnTo>
                    <a:pt x="357" y="2711"/>
                  </a:lnTo>
                  <a:lnTo>
                    <a:pt x="317" y="3067"/>
                  </a:lnTo>
                  <a:lnTo>
                    <a:pt x="278" y="3423"/>
                  </a:lnTo>
                  <a:lnTo>
                    <a:pt x="219" y="3759"/>
                  </a:lnTo>
                  <a:lnTo>
                    <a:pt x="139" y="4116"/>
                  </a:lnTo>
                  <a:lnTo>
                    <a:pt x="60" y="4472"/>
                  </a:lnTo>
                  <a:lnTo>
                    <a:pt x="60" y="4491"/>
                  </a:lnTo>
                  <a:lnTo>
                    <a:pt x="179" y="4491"/>
                  </a:lnTo>
                  <a:lnTo>
                    <a:pt x="278" y="4472"/>
                  </a:lnTo>
                  <a:lnTo>
                    <a:pt x="298" y="4452"/>
                  </a:lnTo>
                  <a:lnTo>
                    <a:pt x="317" y="4432"/>
                  </a:lnTo>
                  <a:lnTo>
                    <a:pt x="476" y="3740"/>
                  </a:lnTo>
                  <a:lnTo>
                    <a:pt x="575" y="3067"/>
                  </a:lnTo>
                  <a:lnTo>
                    <a:pt x="614" y="2731"/>
                  </a:lnTo>
                  <a:lnTo>
                    <a:pt x="634" y="2375"/>
                  </a:lnTo>
                  <a:lnTo>
                    <a:pt x="654" y="2038"/>
                  </a:lnTo>
                  <a:lnTo>
                    <a:pt x="654" y="1682"/>
                  </a:lnTo>
                  <a:lnTo>
                    <a:pt x="654" y="1247"/>
                  </a:lnTo>
                  <a:lnTo>
                    <a:pt x="634" y="1029"/>
                  </a:lnTo>
                  <a:lnTo>
                    <a:pt x="614" y="792"/>
                  </a:lnTo>
                  <a:lnTo>
                    <a:pt x="575" y="574"/>
                  </a:lnTo>
                  <a:lnTo>
                    <a:pt x="495" y="357"/>
                  </a:lnTo>
                  <a:lnTo>
                    <a:pt x="397" y="179"/>
                  </a:lnTo>
                  <a:lnTo>
                    <a:pt x="337" y="99"/>
                  </a:lnTo>
                  <a:lnTo>
                    <a:pt x="258" y="20"/>
                  </a:lnTo>
                  <a:lnTo>
                    <a:pt x="238"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4059025" y="1409325"/>
              <a:ext cx="35625" cy="22275"/>
            </a:xfrm>
            <a:custGeom>
              <a:avLst/>
              <a:gdLst/>
              <a:ahLst/>
              <a:cxnLst/>
              <a:rect l="l" t="t" r="r" b="b"/>
              <a:pathLst>
                <a:path w="1425" h="891" extrusionOk="0">
                  <a:moveTo>
                    <a:pt x="1286" y="0"/>
                  </a:moveTo>
                  <a:lnTo>
                    <a:pt x="930" y="139"/>
                  </a:lnTo>
                  <a:lnTo>
                    <a:pt x="613" y="297"/>
                  </a:lnTo>
                  <a:lnTo>
                    <a:pt x="455" y="396"/>
                  </a:lnTo>
                  <a:lnTo>
                    <a:pt x="297" y="495"/>
                  </a:lnTo>
                  <a:lnTo>
                    <a:pt x="158" y="633"/>
                  </a:lnTo>
                  <a:lnTo>
                    <a:pt x="40" y="752"/>
                  </a:lnTo>
                  <a:lnTo>
                    <a:pt x="0" y="811"/>
                  </a:lnTo>
                  <a:lnTo>
                    <a:pt x="20" y="831"/>
                  </a:lnTo>
                  <a:lnTo>
                    <a:pt x="40" y="871"/>
                  </a:lnTo>
                  <a:lnTo>
                    <a:pt x="79" y="890"/>
                  </a:lnTo>
                  <a:lnTo>
                    <a:pt x="178" y="890"/>
                  </a:lnTo>
                  <a:lnTo>
                    <a:pt x="218" y="871"/>
                  </a:lnTo>
                  <a:lnTo>
                    <a:pt x="257" y="831"/>
                  </a:lnTo>
                  <a:lnTo>
                    <a:pt x="376" y="712"/>
                  </a:lnTo>
                  <a:lnTo>
                    <a:pt x="495" y="613"/>
                  </a:lnTo>
                  <a:lnTo>
                    <a:pt x="613" y="514"/>
                  </a:lnTo>
                  <a:lnTo>
                    <a:pt x="752" y="435"/>
                  </a:lnTo>
                  <a:lnTo>
                    <a:pt x="1029" y="297"/>
                  </a:lnTo>
                  <a:lnTo>
                    <a:pt x="1326" y="178"/>
                  </a:lnTo>
                  <a:lnTo>
                    <a:pt x="1385" y="158"/>
                  </a:lnTo>
                  <a:lnTo>
                    <a:pt x="1405" y="119"/>
                  </a:lnTo>
                  <a:lnTo>
                    <a:pt x="1425" y="79"/>
                  </a:lnTo>
                  <a:lnTo>
                    <a:pt x="1425" y="59"/>
                  </a:lnTo>
                  <a:lnTo>
                    <a:pt x="1405" y="20"/>
                  </a:lnTo>
                  <a:lnTo>
                    <a:pt x="1385"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4112425" y="1413775"/>
              <a:ext cx="34650" cy="24250"/>
            </a:xfrm>
            <a:custGeom>
              <a:avLst/>
              <a:gdLst/>
              <a:ahLst/>
              <a:cxnLst/>
              <a:rect l="l" t="t" r="r" b="b"/>
              <a:pathLst>
                <a:path w="1386" h="970" extrusionOk="0">
                  <a:moveTo>
                    <a:pt x="1247" y="0"/>
                  </a:moveTo>
                  <a:lnTo>
                    <a:pt x="1168" y="20"/>
                  </a:lnTo>
                  <a:lnTo>
                    <a:pt x="792" y="198"/>
                  </a:lnTo>
                  <a:lnTo>
                    <a:pt x="456" y="435"/>
                  </a:lnTo>
                  <a:lnTo>
                    <a:pt x="317" y="514"/>
                  </a:lnTo>
                  <a:lnTo>
                    <a:pt x="159" y="653"/>
                  </a:lnTo>
                  <a:lnTo>
                    <a:pt x="80" y="712"/>
                  </a:lnTo>
                  <a:lnTo>
                    <a:pt x="21" y="791"/>
                  </a:lnTo>
                  <a:lnTo>
                    <a:pt x="1" y="871"/>
                  </a:lnTo>
                  <a:lnTo>
                    <a:pt x="21" y="950"/>
                  </a:lnTo>
                  <a:lnTo>
                    <a:pt x="40" y="969"/>
                  </a:lnTo>
                  <a:lnTo>
                    <a:pt x="80" y="969"/>
                  </a:lnTo>
                  <a:lnTo>
                    <a:pt x="179" y="950"/>
                  </a:lnTo>
                  <a:lnTo>
                    <a:pt x="258" y="910"/>
                  </a:lnTo>
                  <a:lnTo>
                    <a:pt x="278" y="890"/>
                  </a:lnTo>
                  <a:lnTo>
                    <a:pt x="298" y="871"/>
                  </a:lnTo>
                  <a:lnTo>
                    <a:pt x="278" y="811"/>
                  </a:lnTo>
                  <a:lnTo>
                    <a:pt x="298" y="752"/>
                  </a:lnTo>
                  <a:lnTo>
                    <a:pt x="357" y="673"/>
                  </a:lnTo>
                  <a:lnTo>
                    <a:pt x="436" y="613"/>
                  </a:lnTo>
                  <a:lnTo>
                    <a:pt x="575" y="495"/>
                  </a:lnTo>
                  <a:lnTo>
                    <a:pt x="693" y="416"/>
                  </a:lnTo>
                  <a:lnTo>
                    <a:pt x="1010" y="218"/>
                  </a:lnTo>
                  <a:lnTo>
                    <a:pt x="1326" y="59"/>
                  </a:lnTo>
                  <a:lnTo>
                    <a:pt x="1366" y="20"/>
                  </a:lnTo>
                  <a:lnTo>
                    <a:pt x="1386"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4113425" y="1451350"/>
              <a:ext cx="37125" cy="18825"/>
            </a:xfrm>
            <a:custGeom>
              <a:avLst/>
              <a:gdLst/>
              <a:ahLst/>
              <a:cxnLst/>
              <a:rect l="l" t="t" r="r" b="b"/>
              <a:pathLst>
                <a:path w="1485" h="753" extrusionOk="0">
                  <a:moveTo>
                    <a:pt x="1464" y="1"/>
                  </a:moveTo>
                  <a:lnTo>
                    <a:pt x="1365" y="20"/>
                  </a:lnTo>
                  <a:lnTo>
                    <a:pt x="1009" y="139"/>
                  </a:lnTo>
                  <a:lnTo>
                    <a:pt x="673" y="297"/>
                  </a:lnTo>
                  <a:lnTo>
                    <a:pt x="376" y="475"/>
                  </a:lnTo>
                  <a:lnTo>
                    <a:pt x="159" y="614"/>
                  </a:lnTo>
                  <a:lnTo>
                    <a:pt x="119" y="634"/>
                  </a:lnTo>
                  <a:lnTo>
                    <a:pt x="99" y="654"/>
                  </a:lnTo>
                  <a:lnTo>
                    <a:pt x="119" y="654"/>
                  </a:lnTo>
                  <a:lnTo>
                    <a:pt x="20" y="693"/>
                  </a:lnTo>
                  <a:lnTo>
                    <a:pt x="0" y="713"/>
                  </a:lnTo>
                  <a:lnTo>
                    <a:pt x="0" y="733"/>
                  </a:lnTo>
                  <a:lnTo>
                    <a:pt x="20" y="733"/>
                  </a:lnTo>
                  <a:lnTo>
                    <a:pt x="40" y="752"/>
                  </a:lnTo>
                  <a:lnTo>
                    <a:pt x="139" y="733"/>
                  </a:lnTo>
                  <a:lnTo>
                    <a:pt x="258" y="693"/>
                  </a:lnTo>
                  <a:lnTo>
                    <a:pt x="356" y="634"/>
                  </a:lnTo>
                  <a:lnTo>
                    <a:pt x="574" y="475"/>
                  </a:lnTo>
                  <a:lnTo>
                    <a:pt x="772" y="357"/>
                  </a:lnTo>
                  <a:lnTo>
                    <a:pt x="970" y="258"/>
                  </a:lnTo>
                  <a:lnTo>
                    <a:pt x="1168" y="159"/>
                  </a:lnTo>
                  <a:lnTo>
                    <a:pt x="1385" y="100"/>
                  </a:lnTo>
                  <a:lnTo>
                    <a:pt x="1464" y="60"/>
                  </a:lnTo>
                  <a:lnTo>
                    <a:pt x="1484" y="40"/>
                  </a:lnTo>
                  <a:lnTo>
                    <a:pt x="1484" y="20"/>
                  </a:lnTo>
                  <a:lnTo>
                    <a:pt x="1464"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4110450" y="1493400"/>
              <a:ext cx="30200" cy="9425"/>
            </a:xfrm>
            <a:custGeom>
              <a:avLst/>
              <a:gdLst/>
              <a:ahLst/>
              <a:cxnLst/>
              <a:rect l="l" t="t" r="r" b="b"/>
              <a:pathLst>
                <a:path w="1208" h="377" extrusionOk="0">
                  <a:moveTo>
                    <a:pt x="832" y="0"/>
                  </a:moveTo>
                  <a:lnTo>
                    <a:pt x="574" y="40"/>
                  </a:lnTo>
                  <a:lnTo>
                    <a:pt x="317" y="99"/>
                  </a:lnTo>
                  <a:lnTo>
                    <a:pt x="80" y="198"/>
                  </a:lnTo>
                  <a:lnTo>
                    <a:pt x="40" y="218"/>
                  </a:lnTo>
                  <a:lnTo>
                    <a:pt x="20" y="257"/>
                  </a:lnTo>
                  <a:lnTo>
                    <a:pt x="1" y="297"/>
                  </a:lnTo>
                  <a:lnTo>
                    <a:pt x="20" y="337"/>
                  </a:lnTo>
                  <a:lnTo>
                    <a:pt x="60" y="356"/>
                  </a:lnTo>
                  <a:lnTo>
                    <a:pt x="100" y="376"/>
                  </a:lnTo>
                  <a:lnTo>
                    <a:pt x="198" y="356"/>
                  </a:lnTo>
                  <a:lnTo>
                    <a:pt x="416" y="277"/>
                  </a:lnTo>
                  <a:lnTo>
                    <a:pt x="634" y="238"/>
                  </a:lnTo>
                  <a:lnTo>
                    <a:pt x="851" y="198"/>
                  </a:lnTo>
                  <a:lnTo>
                    <a:pt x="1069" y="198"/>
                  </a:lnTo>
                  <a:lnTo>
                    <a:pt x="1128" y="178"/>
                  </a:lnTo>
                  <a:lnTo>
                    <a:pt x="1168" y="159"/>
                  </a:lnTo>
                  <a:lnTo>
                    <a:pt x="1188" y="119"/>
                  </a:lnTo>
                  <a:lnTo>
                    <a:pt x="1207" y="99"/>
                  </a:lnTo>
                  <a:lnTo>
                    <a:pt x="1207" y="60"/>
                  </a:lnTo>
                  <a:lnTo>
                    <a:pt x="1188" y="20"/>
                  </a:lnTo>
                  <a:lnTo>
                    <a:pt x="1148"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4"/>
        <p:cNvGrpSpPr/>
        <p:nvPr/>
      </p:nvGrpSpPr>
      <p:grpSpPr>
        <a:xfrm>
          <a:off x="0" y="0"/>
          <a:ext cx="0" cy="0"/>
          <a:chOff x="0" y="0"/>
          <a:chExt cx="0" cy="0"/>
        </a:xfrm>
      </p:grpSpPr>
      <p:sp>
        <p:nvSpPr>
          <p:cNvPr id="625" name="Google Shape;625;p29"/>
          <p:cNvSpPr/>
          <p:nvPr/>
        </p:nvSpPr>
        <p:spPr>
          <a:xfrm rot="10800000" flipH="1">
            <a:off x="7197725" y="4149580"/>
            <a:ext cx="1742656" cy="998542"/>
          </a:xfrm>
          <a:custGeom>
            <a:avLst/>
            <a:gdLst/>
            <a:ahLst/>
            <a:cxnLst/>
            <a:rect l="l" t="t" r="r" b="b"/>
            <a:pathLst>
              <a:path w="48630" h="27865" extrusionOk="0">
                <a:moveTo>
                  <a:pt x="255" y="1"/>
                </a:moveTo>
                <a:lnTo>
                  <a:pt x="146" y="347"/>
                </a:lnTo>
                <a:lnTo>
                  <a:pt x="73" y="729"/>
                </a:lnTo>
                <a:lnTo>
                  <a:pt x="36" y="1093"/>
                </a:lnTo>
                <a:lnTo>
                  <a:pt x="0" y="1475"/>
                </a:lnTo>
                <a:lnTo>
                  <a:pt x="0" y="1876"/>
                </a:lnTo>
                <a:lnTo>
                  <a:pt x="18" y="2276"/>
                </a:lnTo>
                <a:lnTo>
                  <a:pt x="73" y="2676"/>
                </a:lnTo>
                <a:lnTo>
                  <a:pt x="146" y="3095"/>
                </a:lnTo>
                <a:lnTo>
                  <a:pt x="218" y="3441"/>
                </a:lnTo>
                <a:lnTo>
                  <a:pt x="309" y="3786"/>
                </a:lnTo>
                <a:lnTo>
                  <a:pt x="419" y="4132"/>
                </a:lnTo>
                <a:lnTo>
                  <a:pt x="528" y="4478"/>
                </a:lnTo>
                <a:lnTo>
                  <a:pt x="801" y="5151"/>
                </a:lnTo>
                <a:lnTo>
                  <a:pt x="1092" y="5825"/>
                </a:lnTo>
                <a:lnTo>
                  <a:pt x="1438" y="6462"/>
                </a:lnTo>
                <a:lnTo>
                  <a:pt x="1802" y="7117"/>
                </a:lnTo>
                <a:lnTo>
                  <a:pt x="2184" y="7736"/>
                </a:lnTo>
                <a:lnTo>
                  <a:pt x="2584" y="8373"/>
                </a:lnTo>
                <a:lnTo>
                  <a:pt x="3021" y="8992"/>
                </a:lnTo>
                <a:lnTo>
                  <a:pt x="3458" y="9610"/>
                </a:lnTo>
                <a:lnTo>
                  <a:pt x="4350" y="10812"/>
                </a:lnTo>
                <a:lnTo>
                  <a:pt x="5242" y="12013"/>
                </a:lnTo>
                <a:lnTo>
                  <a:pt x="5660" y="12613"/>
                </a:lnTo>
                <a:lnTo>
                  <a:pt x="6079" y="13196"/>
                </a:lnTo>
                <a:lnTo>
                  <a:pt x="6424" y="13723"/>
                </a:lnTo>
                <a:lnTo>
                  <a:pt x="6770" y="14269"/>
                </a:lnTo>
                <a:lnTo>
                  <a:pt x="7080" y="14834"/>
                </a:lnTo>
                <a:lnTo>
                  <a:pt x="7407" y="15416"/>
                </a:lnTo>
                <a:lnTo>
                  <a:pt x="8008" y="16599"/>
                </a:lnTo>
                <a:lnTo>
                  <a:pt x="8608" y="17800"/>
                </a:lnTo>
                <a:lnTo>
                  <a:pt x="9209" y="19020"/>
                </a:lnTo>
                <a:lnTo>
                  <a:pt x="9810" y="20221"/>
                </a:lnTo>
                <a:lnTo>
                  <a:pt x="10137" y="20821"/>
                </a:lnTo>
                <a:lnTo>
                  <a:pt x="10447" y="21404"/>
                </a:lnTo>
                <a:lnTo>
                  <a:pt x="10792" y="21968"/>
                </a:lnTo>
                <a:lnTo>
                  <a:pt x="11138" y="22532"/>
                </a:lnTo>
                <a:lnTo>
                  <a:pt x="11502" y="23078"/>
                </a:lnTo>
                <a:lnTo>
                  <a:pt x="11866" y="23606"/>
                </a:lnTo>
                <a:lnTo>
                  <a:pt x="12267" y="24115"/>
                </a:lnTo>
                <a:lnTo>
                  <a:pt x="12685" y="24589"/>
                </a:lnTo>
                <a:lnTo>
                  <a:pt x="13104" y="25062"/>
                </a:lnTo>
                <a:lnTo>
                  <a:pt x="13559" y="25480"/>
                </a:lnTo>
                <a:lnTo>
                  <a:pt x="14050" y="25899"/>
                </a:lnTo>
                <a:lnTo>
                  <a:pt x="14560" y="26263"/>
                </a:lnTo>
                <a:lnTo>
                  <a:pt x="14814" y="26445"/>
                </a:lnTo>
                <a:lnTo>
                  <a:pt x="15087" y="26609"/>
                </a:lnTo>
                <a:lnTo>
                  <a:pt x="15360" y="26754"/>
                </a:lnTo>
                <a:lnTo>
                  <a:pt x="15652" y="26900"/>
                </a:lnTo>
                <a:lnTo>
                  <a:pt x="15943" y="27046"/>
                </a:lnTo>
                <a:lnTo>
                  <a:pt x="16252" y="27173"/>
                </a:lnTo>
                <a:lnTo>
                  <a:pt x="16562" y="27300"/>
                </a:lnTo>
                <a:lnTo>
                  <a:pt x="16871" y="27391"/>
                </a:lnTo>
                <a:lnTo>
                  <a:pt x="17199" y="27501"/>
                </a:lnTo>
                <a:lnTo>
                  <a:pt x="17544" y="27592"/>
                </a:lnTo>
                <a:lnTo>
                  <a:pt x="17890" y="27664"/>
                </a:lnTo>
                <a:lnTo>
                  <a:pt x="18236" y="27719"/>
                </a:lnTo>
                <a:lnTo>
                  <a:pt x="18600" y="27774"/>
                </a:lnTo>
                <a:lnTo>
                  <a:pt x="18982" y="27810"/>
                </a:lnTo>
                <a:lnTo>
                  <a:pt x="19364" y="27846"/>
                </a:lnTo>
                <a:lnTo>
                  <a:pt x="19747" y="27865"/>
                </a:lnTo>
                <a:lnTo>
                  <a:pt x="20565" y="27865"/>
                </a:lnTo>
                <a:lnTo>
                  <a:pt x="20948" y="27828"/>
                </a:lnTo>
                <a:lnTo>
                  <a:pt x="21330" y="27792"/>
                </a:lnTo>
                <a:lnTo>
                  <a:pt x="21712" y="27737"/>
                </a:lnTo>
                <a:lnTo>
                  <a:pt x="22076" y="27646"/>
                </a:lnTo>
                <a:lnTo>
                  <a:pt x="22440" y="27555"/>
                </a:lnTo>
                <a:lnTo>
                  <a:pt x="22804" y="27464"/>
                </a:lnTo>
                <a:lnTo>
                  <a:pt x="23150" y="27337"/>
                </a:lnTo>
                <a:lnTo>
                  <a:pt x="23496" y="27209"/>
                </a:lnTo>
                <a:lnTo>
                  <a:pt x="23841" y="27046"/>
                </a:lnTo>
                <a:lnTo>
                  <a:pt x="24169" y="26882"/>
                </a:lnTo>
                <a:lnTo>
                  <a:pt x="24497" y="26718"/>
                </a:lnTo>
                <a:lnTo>
                  <a:pt x="24806" y="26536"/>
                </a:lnTo>
                <a:lnTo>
                  <a:pt x="25115" y="26336"/>
                </a:lnTo>
                <a:lnTo>
                  <a:pt x="25425" y="26117"/>
                </a:lnTo>
                <a:lnTo>
                  <a:pt x="25716" y="25899"/>
                </a:lnTo>
                <a:lnTo>
                  <a:pt x="26007" y="25681"/>
                </a:lnTo>
                <a:lnTo>
                  <a:pt x="26298" y="25444"/>
                </a:lnTo>
                <a:lnTo>
                  <a:pt x="26590" y="25189"/>
                </a:lnTo>
                <a:lnTo>
                  <a:pt x="27117" y="24680"/>
                </a:lnTo>
                <a:lnTo>
                  <a:pt x="27645" y="24134"/>
                </a:lnTo>
                <a:lnTo>
                  <a:pt x="28136" y="23551"/>
                </a:lnTo>
                <a:lnTo>
                  <a:pt x="28591" y="22951"/>
                </a:lnTo>
                <a:lnTo>
                  <a:pt x="29046" y="22350"/>
                </a:lnTo>
                <a:lnTo>
                  <a:pt x="29465" y="21713"/>
                </a:lnTo>
                <a:lnTo>
                  <a:pt x="30175" y="20548"/>
                </a:lnTo>
                <a:lnTo>
                  <a:pt x="30866" y="19402"/>
                </a:lnTo>
                <a:lnTo>
                  <a:pt x="31230" y="18838"/>
                </a:lnTo>
                <a:lnTo>
                  <a:pt x="31576" y="18292"/>
                </a:lnTo>
                <a:lnTo>
                  <a:pt x="31940" y="17764"/>
                </a:lnTo>
                <a:lnTo>
                  <a:pt x="32304" y="17254"/>
                </a:lnTo>
                <a:lnTo>
                  <a:pt x="32705" y="16763"/>
                </a:lnTo>
                <a:lnTo>
                  <a:pt x="33105" y="16290"/>
                </a:lnTo>
                <a:lnTo>
                  <a:pt x="33542" y="15853"/>
                </a:lnTo>
                <a:lnTo>
                  <a:pt x="33997" y="15416"/>
                </a:lnTo>
                <a:lnTo>
                  <a:pt x="34488" y="15016"/>
                </a:lnTo>
                <a:lnTo>
                  <a:pt x="34761" y="14834"/>
                </a:lnTo>
                <a:lnTo>
                  <a:pt x="35016" y="14652"/>
                </a:lnTo>
                <a:lnTo>
                  <a:pt x="35307" y="14470"/>
                </a:lnTo>
                <a:lnTo>
                  <a:pt x="35580" y="14306"/>
                </a:lnTo>
                <a:lnTo>
                  <a:pt x="35889" y="14142"/>
                </a:lnTo>
                <a:lnTo>
                  <a:pt x="36199" y="13996"/>
                </a:lnTo>
                <a:lnTo>
                  <a:pt x="36836" y="13742"/>
                </a:lnTo>
                <a:lnTo>
                  <a:pt x="37473" y="13505"/>
                </a:lnTo>
                <a:lnTo>
                  <a:pt x="38765" y="13050"/>
                </a:lnTo>
                <a:lnTo>
                  <a:pt x="40075" y="12613"/>
                </a:lnTo>
                <a:lnTo>
                  <a:pt x="40712" y="12377"/>
                </a:lnTo>
                <a:lnTo>
                  <a:pt x="41349" y="12140"/>
                </a:lnTo>
                <a:lnTo>
                  <a:pt x="41968" y="11867"/>
                </a:lnTo>
                <a:lnTo>
                  <a:pt x="42587" y="11594"/>
                </a:lnTo>
                <a:lnTo>
                  <a:pt x="43187" y="11285"/>
                </a:lnTo>
                <a:lnTo>
                  <a:pt x="43770" y="10957"/>
                </a:lnTo>
                <a:lnTo>
                  <a:pt x="44334" y="10593"/>
                </a:lnTo>
                <a:lnTo>
                  <a:pt x="44607" y="10393"/>
                </a:lnTo>
                <a:lnTo>
                  <a:pt x="44880" y="10175"/>
                </a:lnTo>
                <a:lnTo>
                  <a:pt x="45153" y="9956"/>
                </a:lnTo>
                <a:lnTo>
                  <a:pt x="45408" y="9738"/>
                </a:lnTo>
                <a:lnTo>
                  <a:pt x="45663" y="9483"/>
                </a:lnTo>
                <a:lnTo>
                  <a:pt x="45899" y="9228"/>
                </a:lnTo>
                <a:lnTo>
                  <a:pt x="46118" y="9010"/>
                </a:lnTo>
                <a:lnTo>
                  <a:pt x="46318" y="8791"/>
                </a:lnTo>
                <a:lnTo>
                  <a:pt x="46518" y="8555"/>
                </a:lnTo>
                <a:lnTo>
                  <a:pt x="46700" y="8300"/>
                </a:lnTo>
                <a:lnTo>
                  <a:pt x="46882" y="8063"/>
                </a:lnTo>
                <a:lnTo>
                  <a:pt x="47046" y="7809"/>
                </a:lnTo>
                <a:lnTo>
                  <a:pt x="47355" y="7281"/>
                </a:lnTo>
                <a:lnTo>
                  <a:pt x="47610" y="6735"/>
                </a:lnTo>
                <a:lnTo>
                  <a:pt x="47847" y="6171"/>
                </a:lnTo>
                <a:lnTo>
                  <a:pt x="48065" y="5588"/>
                </a:lnTo>
                <a:lnTo>
                  <a:pt x="48229" y="4988"/>
                </a:lnTo>
                <a:lnTo>
                  <a:pt x="48374" y="4387"/>
                </a:lnTo>
                <a:lnTo>
                  <a:pt x="48484" y="3768"/>
                </a:lnTo>
                <a:lnTo>
                  <a:pt x="48556" y="3150"/>
                </a:lnTo>
                <a:lnTo>
                  <a:pt x="48611" y="2513"/>
                </a:lnTo>
                <a:lnTo>
                  <a:pt x="48629" y="1876"/>
                </a:lnTo>
                <a:lnTo>
                  <a:pt x="48629" y="1257"/>
                </a:lnTo>
                <a:lnTo>
                  <a:pt x="48611" y="620"/>
                </a:lnTo>
                <a:lnTo>
                  <a:pt x="48556"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rot="5400000">
            <a:off x="-600489" y="600493"/>
            <a:ext cx="2105057" cy="904071"/>
          </a:xfrm>
          <a:custGeom>
            <a:avLst/>
            <a:gdLst/>
            <a:ahLst/>
            <a:cxnLst/>
            <a:rect l="l" t="t" r="r" b="b"/>
            <a:pathLst>
              <a:path w="66041" h="28363" extrusionOk="0">
                <a:moveTo>
                  <a:pt x="38852" y="1"/>
                </a:moveTo>
                <a:lnTo>
                  <a:pt x="38455" y="19"/>
                </a:lnTo>
                <a:lnTo>
                  <a:pt x="38058" y="55"/>
                </a:lnTo>
                <a:lnTo>
                  <a:pt x="37696" y="91"/>
                </a:lnTo>
                <a:lnTo>
                  <a:pt x="37317" y="145"/>
                </a:lnTo>
                <a:lnTo>
                  <a:pt x="36956" y="199"/>
                </a:lnTo>
                <a:lnTo>
                  <a:pt x="36595" y="289"/>
                </a:lnTo>
                <a:lnTo>
                  <a:pt x="36252" y="380"/>
                </a:lnTo>
                <a:lnTo>
                  <a:pt x="35909" y="470"/>
                </a:lnTo>
                <a:lnTo>
                  <a:pt x="35566" y="578"/>
                </a:lnTo>
                <a:lnTo>
                  <a:pt x="35223" y="705"/>
                </a:lnTo>
                <a:lnTo>
                  <a:pt x="34555" y="975"/>
                </a:lnTo>
                <a:lnTo>
                  <a:pt x="33905" y="1282"/>
                </a:lnTo>
                <a:lnTo>
                  <a:pt x="33273" y="1643"/>
                </a:lnTo>
                <a:lnTo>
                  <a:pt x="32660" y="2023"/>
                </a:lnTo>
                <a:lnTo>
                  <a:pt x="32046" y="2420"/>
                </a:lnTo>
                <a:lnTo>
                  <a:pt x="31450" y="2853"/>
                </a:lnTo>
                <a:lnTo>
                  <a:pt x="30872" y="3322"/>
                </a:lnTo>
                <a:lnTo>
                  <a:pt x="30276" y="3792"/>
                </a:lnTo>
                <a:lnTo>
                  <a:pt x="29717" y="4297"/>
                </a:lnTo>
                <a:lnTo>
                  <a:pt x="29139" y="4803"/>
                </a:lnTo>
                <a:lnTo>
                  <a:pt x="28020" y="5850"/>
                </a:lnTo>
                <a:lnTo>
                  <a:pt x="25763" y="8016"/>
                </a:lnTo>
                <a:lnTo>
                  <a:pt x="24626" y="9064"/>
                </a:lnTo>
                <a:lnTo>
                  <a:pt x="24048" y="9587"/>
                </a:lnTo>
                <a:lnTo>
                  <a:pt x="23452" y="10075"/>
                </a:lnTo>
                <a:lnTo>
                  <a:pt x="22856" y="10562"/>
                </a:lnTo>
                <a:lnTo>
                  <a:pt x="22243" y="11013"/>
                </a:lnTo>
                <a:lnTo>
                  <a:pt x="21629" y="11465"/>
                </a:lnTo>
                <a:lnTo>
                  <a:pt x="20997" y="11880"/>
                </a:lnTo>
                <a:lnTo>
                  <a:pt x="20347" y="12259"/>
                </a:lnTo>
                <a:lnTo>
                  <a:pt x="19697" y="12602"/>
                </a:lnTo>
                <a:lnTo>
                  <a:pt x="19011" y="12927"/>
                </a:lnTo>
                <a:lnTo>
                  <a:pt x="18668" y="13071"/>
                </a:lnTo>
                <a:lnTo>
                  <a:pt x="18307" y="13198"/>
                </a:lnTo>
                <a:lnTo>
                  <a:pt x="17765" y="13396"/>
                </a:lnTo>
                <a:lnTo>
                  <a:pt x="17206" y="13559"/>
                </a:lnTo>
                <a:lnTo>
                  <a:pt x="16646" y="13703"/>
                </a:lnTo>
                <a:lnTo>
                  <a:pt x="16086" y="13830"/>
                </a:lnTo>
                <a:lnTo>
                  <a:pt x="15527" y="13938"/>
                </a:lnTo>
                <a:lnTo>
                  <a:pt x="14949" y="14028"/>
                </a:lnTo>
                <a:lnTo>
                  <a:pt x="13793" y="14173"/>
                </a:lnTo>
                <a:lnTo>
                  <a:pt x="12638" y="14299"/>
                </a:lnTo>
                <a:lnTo>
                  <a:pt x="11483" y="14407"/>
                </a:lnTo>
                <a:lnTo>
                  <a:pt x="10327" y="14516"/>
                </a:lnTo>
                <a:lnTo>
                  <a:pt x="9172" y="14660"/>
                </a:lnTo>
                <a:lnTo>
                  <a:pt x="8594" y="14750"/>
                </a:lnTo>
                <a:lnTo>
                  <a:pt x="8016" y="14859"/>
                </a:lnTo>
                <a:lnTo>
                  <a:pt x="7439" y="14985"/>
                </a:lnTo>
                <a:lnTo>
                  <a:pt x="6861" y="15130"/>
                </a:lnTo>
                <a:lnTo>
                  <a:pt x="6301" y="15292"/>
                </a:lnTo>
                <a:lnTo>
                  <a:pt x="5741" y="15473"/>
                </a:lnTo>
                <a:lnTo>
                  <a:pt x="5200" y="15689"/>
                </a:lnTo>
                <a:lnTo>
                  <a:pt x="4658" y="15924"/>
                </a:lnTo>
                <a:lnTo>
                  <a:pt x="4135" y="16177"/>
                </a:lnTo>
                <a:lnTo>
                  <a:pt x="3629" y="16466"/>
                </a:lnTo>
                <a:lnTo>
                  <a:pt x="3160" y="16772"/>
                </a:lnTo>
                <a:lnTo>
                  <a:pt x="2708" y="17116"/>
                </a:lnTo>
                <a:lnTo>
                  <a:pt x="2275" y="17477"/>
                </a:lnTo>
                <a:lnTo>
                  <a:pt x="2059" y="17675"/>
                </a:lnTo>
                <a:lnTo>
                  <a:pt x="1878" y="17874"/>
                </a:lnTo>
                <a:lnTo>
                  <a:pt x="1679" y="18090"/>
                </a:lnTo>
                <a:lnTo>
                  <a:pt x="1499" y="18307"/>
                </a:lnTo>
                <a:lnTo>
                  <a:pt x="1318" y="18542"/>
                </a:lnTo>
                <a:lnTo>
                  <a:pt x="1156" y="18776"/>
                </a:lnTo>
                <a:lnTo>
                  <a:pt x="993" y="19047"/>
                </a:lnTo>
                <a:lnTo>
                  <a:pt x="831" y="19318"/>
                </a:lnTo>
                <a:lnTo>
                  <a:pt x="705" y="19589"/>
                </a:lnTo>
                <a:lnTo>
                  <a:pt x="578" y="19878"/>
                </a:lnTo>
                <a:lnTo>
                  <a:pt x="452" y="20167"/>
                </a:lnTo>
                <a:lnTo>
                  <a:pt x="361" y="20455"/>
                </a:lnTo>
                <a:lnTo>
                  <a:pt x="271" y="20762"/>
                </a:lnTo>
                <a:lnTo>
                  <a:pt x="199" y="21051"/>
                </a:lnTo>
                <a:lnTo>
                  <a:pt x="127" y="21358"/>
                </a:lnTo>
                <a:lnTo>
                  <a:pt x="91" y="21665"/>
                </a:lnTo>
                <a:lnTo>
                  <a:pt x="55" y="21972"/>
                </a:lnTo>
                <a:lnTo>
                  <a:pt x="18" y="22279"/>
                </a:lnTo>
                <a:lnTo>
                  <a:pt x="0" y="22604"/>
                </a:lnTo>
                <a:lnTo>
                  <a:pt x="0" y="22911"/>
                </a:lnTo>
                <a:lnTo>
                  <a:pt x="18" y="23236"/>
                </a:lnTo>
                <a:lnTo>
                  <a:pt x="37" y="23543"/>
                </a:lnTo>
                <a:lnTo>
                  <a:pt x="109" y="24175"/>
                </a:lnTo>
                <a:lnTo>
                  <a:pt x="217" y="24806"/>
                </a:lnTo>
                <a:lnTo>
                  <a:pt x="361" y="25420"/>
                </a:lnTo>
                <a:lnTo>
                  <a:pt x="542" y="26034"/>
                </a:lnTo>
                <a:lnTo>
                  <a:pt x="777" y="26648"/>
                </a:lnTo>
                <a:lnTo>
                  <a:pt x="1029" y="27244"/>
                </a:lnTo>
                <a:lnTo>
                  <a:pt x="1318" y="27803"/>
                </a:lnTo>
                <a:lnTo>
                  <a:pt x="1643" y="28363"/>
                </a:lnTo>
                <a:lnTo>
                  <a:pt x="66041" y="28363"/>
                </a:lnTo>
                <a:lnTo>
                  <a:pt x="65752" y="27514"/>
                </a:lnTo>
                <a:lnTo>
                  <a:pt x="65427" y="26648"/>
                </a:lnTo>
                <a:lnTo>
                  <a:pt x="65084" y="25799"/>
                </a:lnTo>
                <a:lnTo>
                  <a:pt x="64741" y="24969"/>
                </a:lnTo>
                <a:lnTo>
                  <a:pt x="64380" y="24138"/>
                </a:lnTo>
                <a:lnTo>
                  <a:pt x="64001" y="23308"/>
                </a:lnTo>
                <a:lnTo>
                  <a:pt x="63603" y="22477"/>
                </a:lnTo>
                <a:lnTo>
                  <a:pt x="63206" y="21665"/>
                </a:lnTo>
                <a:lnTo>
                  <a:pt x="62791" y="20853"/>
                </a:lnTo>
                <a:lnTo>
                  <a:pt x="62358" y="20058"/>
                </a:lnTo>
                <a:lnTo>
                  <a:pt x="61906" y="19264"/>
                </a:lnTo>
                <a:lnTo>
                  <a:pt x="61437" y="18488"/>
                </a:lnTo>
                <a:lnTo>
                  <a:pt x="60968" y="17693"/>
                </a:lnTo>
                <a:lnTo>
                  <a:pt x="60480" y="16935"/>
                </a:lnTo>
                <a:lnTo>
                  <a:pt x="59993" y="16177"/>
                </a:lnTo>
                <a:lnTo>
                  <a:pt x="59469" y="15418"/>
                </a:lnTo>
                <a:lnTo>
                  <a:pt x="58946" y="14678"/>
                </a:lnTo>
                <a:lnTo>
                  <a:pt x="58404" y="13938"/>
                </a:lnTo>
                <a:lnTo>
                  <a:pt x="57862" y="13216"/>
                </a:lnTo>
                <a:lnTo>
                  <a:pt x="57303" y="12494"/>
                </a:lnTo>
                <a:lnTo>
                  <a:pt x="56725" y="11790"/>
                </a:lnTo>
                <a:lnTo>
                  <a:pt x="56129" y="11104"/>
                </a:lnTo>
                <a:lnTo>
                  <a:pt x="55534" y="10418"/>
                </a:lnTo>
                <a:lnTo>
                  <a:pt x="54920" y="9750"/>
                </a:lnTo>
                <a:lnTo>
                  <a:pt x="54306" y="9082"/>
                </a:lnTo>
                <a:lnTo>
                  <a:pt x="53674" y="8432"/>
                </a:lnTo>
                <a:lnTo>
                  <a:pt x="53024" y="7782"/>
                </a:lnTo>
                <a:lnTo>
                  <a:pt x="52356" y="7150"/>
                </a:lnTo>
                <a:lnTo>
                  <a:pt x="51688" y="6536"/>
                </a:lnTo>
                <a:lnTo>
                  <a:pt x="51020" y="5922"/>
                </a:lnTo>
                <a:lnTo>
                  <a:pt x="50334" y="5326"/>
                </a:lnTo>
                <a:lnTo>
                  <a:pt x="49630" y="4749"/>
                </a:lnTo>
                <a:lnTo>
                  <a:pt x="48998" y="4243"/>
                </a:lnTo>
                <a:lnTo>
                  <a:pt x="48348" y="3756"/>
                </a:lnTo>
                <a:lnTo>
                  <a:pt x="47698" y="3286"/>
                </a:lnTo>
                <a:lnTo>
                  <a:pt x="47030" y="2817"/>
                </a:lnTo>
                <a:lnTo>
                  <a:pt x="46344" y="2384"/>
                </a:lnTo>
                <a:lnTo>
                  <a:pt x="45640" y="1968"/>
                </a:lnTo>
                <a:lnTo>
                  <a:pt x="44918" y="1589"/>
                </a:lnTo>
                <a:lnTo>
                  <a:pt x="44196" y="1246"/>
                </a:lnTo>
                <a:lnTo>
                  <a:pt x="43456" y="921"/>
                </a:lnTo>
                <a:lnTo>
                  <a:pt x="42715" y="650"/>
                </a:lnTo>
                <a:lnTo>
                  <a:pt x="42336" y="542"/>
                </a:lnTo>
                <a:lnTo>
                  <a:pt x="41957" y="416"/>
                </a:lnTo>
                <a:lnTo>
                  <a:pt x="41578" y="326"/>
                </a:lnTo>
                <a:lnTo>
                  <a:pt x="41199" y="235"/>
                </a:lnTo>
                <a:lnTo>
                  <a:pt x="40820" y="163"/>
                </a:lnTo>
                <a:lnTo>
                  <a:pt x="40423" y="109"/>
                </a:lnTo>
                <a:lnTo>
                  <a:pt x="40043" y="55"/>
                </a:lnTo>
                <a:lnTo>
                  <a:pt x="39646" y="19"/>
                </a:lnTo>
                <a:lnTo>
                  <a:pt x="3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29"/>
          <p:cNvGrpSpPr/>
          <p:nvPr/>
        </p:nvGrpSpPr>
        <p:grpSpPr>
          <a:xfrm>
            <a:off x="7151168" y="3486135"/>
            <a:ext cx="1500600" cy="1539180"/>
            <a:chOff x="5214375" y="849425"/>
            <a:chExt cx="1000600" cy="1026325"/>
          </a:xfrm>
        </p:grpSpPr>
        <p:sp>
          <p:nvSpPr>
            <p:cNvPr id="628" name="Google Shape;628;p29"/>
            <p:cNvSpPr/>
            <p:nvPr/>
          </p:nvSpPr>
          <p:spPr>
            <a:xfrm>
              <a:off x="5264350" y="1522075"/>
              <a:ext cx="218625" cy="171150"/>
            </a:xfrm>
            <a:custGeom>
              <a:avLst/>
              <a:gdLst/>
              <a:ahLst/>
              <a:cxnLst/>
              <a:rect l="l" t="t" r="r" b="b"/>
              <a:pathLst>
                <a:path w="8745" h="6846" extrusionOk="0">
                  <a:moveTo>
                    <a:pt x="20" y="1"/>
                  </a:moveTo>
                  <a:lnTo>
                    <a:pt x="0" y="476"/>
                  </a:lnTo>
                  <a:lnTo>
                    <a:pt x="0" y="931"/>
                  </a:lnTo>
                  <a:lnTo>
                    <a:pt x="20" y="1366"/>
                  </a:lnTo>
                  <a:lnTo>
                    <a:pt x="40" y="1762"/>
                  </a:lnTo>
                  <a:lnTo>
                    <a:pt x="99" y="2533"/>
                  </a:lnTo>
                  <a:lnTo>
                    <a:pt x="218" y="3245"/>
                  </a:lnTo>
                  <a:lnTo>
                    <a:pt x="356" y="3859"/>
                  </a:lnTo>
                  <a:lnTo>
                    <a:pt x="515" y="4413"/>
                  </a:lnTo>
                  <a:lnTo>
                    <a:pt x="673" y="4907"/>
                  </a:lnTo>
                  <a:lnTo>
                    <a:pt x="871" y="5342"/>
                  </a:lnTo>
                  <a:lnTo>
                    <a:pt x="1049" y="5718"/>
                  </a:lnTo>
                  <a:lnTo>
                    <a:pt x="1227" y="6035"/>
                  </a:lnTo>
                  <a:lnTo>
                    <a:pt x="1405" y="6292"/>
                  </a:lnTo>
                  <a:lnTo>
                    <a:pt x="1563" y="6490"/>
                  </a:lnTo>
                  <a:lnTo>
                    <a:pt x="1800" y="6747"/>
                  </a:lnTo>
                  <a:lnTo>
                    <a:pt x="1880" y="6846"/>
                  </a:lnTo>
                  <a:lnTo>
                    <a:pt x="6430" y="6826"/>
                  </a:lnTo>
                  <a:lnTo>
                    <a:pt x="6687" y="6609"/>
                  </a:lnTo>
                  <a:lnTo>
                    <a:pt x="6924" y="6371"/>
                  </a:lnTo>
                  <a:lnTo>
                    <a:pt x="7142" y="6134"/>
                  </a:lnTo>
                  <a:lnTo>
                    <a:pt x="7340" y="5896"/>
                  </a:lnTo>
                  <a:lnTo>
                    <a:pt x="7518" y="5639"/>
                  </a:lnTo>
                  <a:lnTo>
                    <a:pt x="7696" y="5362"/>
                  </a:lnTo>
                  <a:lnTo>
                    <a:pt x="7834" y="5105"/>
                  </a:lnTo>
                  <a:lnTo>
                    <a:pt x="7973" y="4828"/>
                  </a:lnTo>
                  <a:lnTo>
                    <a:pt x="8092" y="4551"/>
                  </a:lnTo>
                  <a:lnTo>
                    <a:pt x="8210" y="4254"/>
                  </a:lnTo>
                  <a:lnTo>
                    <a:pt x="8388" y="3681"/>
                  </a:lnTo>
                  <a:lnTo>
                    <a:pt x="8527" y="3127"/>
                  </a:lnTo>
                  <a:lnTo>
                    <a:pt x="8626" y="2573"/>
                  </a:lnTo>
                  <a:lnTo>
                    <a:pt x="8685" y="2058"/>
                  </a:lnTo>
                  <a:lnTo>
                    <a:pt x="8725" y="1564"/>
                  </a:lnTo>
                  <a:lnTo>
                    <a:pt x="8745" y="1128"/>
                  </a:lnTo>
                  <a:lnTo>
                    <a:pt x="8745" y="753"/>
                  </a:lnTo>
                  <a:lnTo>
                    <a:pt x="8725" y="199"/>
                  </a:lnTo>
                  <a:lnTo>
                    <a:pt x="87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a:off x="5461200" y="1549275"/>
              <a:ext cx="71225" cy="95975"/>
            </a:xfrm>
            <a:custGeom>
              <a:avLst/>
              <a:gdLst/>
              <a:ahLst/>
              <a:cxnLst/>
              <a:rect l="l" t="t" r="r" b="b"/>
              <a:pathLst>
                <a:path w="2849" h="3839" extrusionOk="0">
                  <a:moveTo>
                    <a:pt x="2097" y="1"/>
                  </a:moveTo>
                  <a:lnTo>
                    <a:pt x="1899" y="21"/>
                  </a:lnTo>
                  <a:lnTo>
                    <a:pt x="1682" y="80"/>
                  </a:lnTo>
                  <a:lnTo>
                    <a:pt x="1424" y="159"/>
                  </a:lnTo>
                  <a:lnTo>
                    <a:pt x="1148" y="298"/>
                  </a:lnTo>
                  <a:lnTo>
                    <a:pt x="831" y="476"/>
                  </a:lnTo>
                  <a:lnTo>
                    <a:pt x="475" y="693"/>
                  </a:lnTo>
                  <a:lnTo>
                    <a:pt x="475" y="1247"/>
                  </a:lnTo>
                  <a:lnTo>
                    <a:pt x="653" y="1109"/>
                  </a:lnTo>
                  <a:lnTo>
                    <a:pt x="831" y="970"/>
                  </a:lnTo>
                  <a:lnTo>
                    <a:pt x="1068" y="812"/>
                  </a:lnTo>
                  <a:lnTo>
                    <a:pt x="1306" y="693"/>
                  </a:lnTo>
                  <a:lnTo>
                    <a:pt x="1424" y="634"/>
                  </a:lnTo>
                  <a:lnTo>
                    <a:pt x="1543" y="614"/>
                  </a:lnTo>
                  <a:lnTo>
                    <a:pt x="1662" y="594"/>
                  </a:lnTo>
                  <a:lnTo>
                    <a:pt x="1761" y="594"/>
                  </a:lnTo>
                  <a:lnTo>
                    <a:pt x="1840" y="634"/>
                  </a:lnTo>
                  <a:lnTo>
                    <a:pt x="1919" y="693"/>
                  </a:lnTo>
                  <a:lnTo>
                    <a:pt x="1978" y="812"/>
                  </a:lnTo>
                  <a:lnTo>
                    <a:pt x="2018" y="950"/>
                  </a:lnTo>
                  <a:lnTo>
                    <a:pt x="2038" y="1148"/>
                  </a:lnTo>
                  <a:lnTo>
                    <a:pt x="2058" y="1366"/>
                  </a:lnTo>
                  <a:lnTo>
                    <a:pt x="2038" y="1603"/>
                  </a:lnTo>
                  <a:lnTo>
                    <a:pt x="1998" y="1861"/>
                  </a:lnTo>
                  <a:lnTo>
                    <a:pt x="1939" y="2098"/>
                  </a:lnTo>
                  <a:lnTo>
                    <a:pt x="1860" y="2335"/>
                  </a:lnTo>
                  <a:lnTo>
                    <a:pt x="1741" y="2573"/>
                  </a:lnTo>
                  <a:lnTo>
                    <a:pt x="1622" y="2751"/>
                  </a:lnTo>
                  <a:lnTo>
                    <a:pt x="1543" y="2850"/>
                  </a:lnTo>
                  <a:lnTo>
                    <a:pt x="1464" y="2909"/>
                  </a:lnTo>
                  <a:lnTo>
                    <a:pt x="1365" y="2968"/>
                  </a:lnTo>
                  <a:lnTo>
                    <a:pt x="1286" y="3028"/>
                  </a:lnTo>
                  <a:lnTo>
                    <a:pt x="1187" y="3067"/>
                  </a:lnTo>
                  <a:lnTo>
                    <a:pt x="1068" y="3067"/>
                  </a:lnTo>
                  <a:lnTo>
                    <a:pt x="969" y="3087"/>
                  </a:lnTo>
                  <a:lnTo>
                    <a:pt x="851" y="3067"/>
                  </a:lnTo>
                  <a:lnTo>
                    <a:pt x="712" y="3028"/>
                  </a:lnTo>
                  <a:lnTo>
                    <a:pt x="574" y="2968"/>
                  </a:lnTo>
                  <a:lnTo>
                    <a:pt x="435" y="2889"/>
                  </a:lnTo>
                  <a:lnTo>
                    <a:pt x="297" y="2790"/>
                  </a:lnTo>
                  <a:lnTo>
                    <a:pt x="0" y="3522"/>
                  </a:lnTo>
                  <a:lnTo>
                    <a:pt x="277" y="3602"/>
                  </a:lnTo>
                  <a:lnTo>
                    <a:pt x="930" y="3740"/>
                  </a:lnTo>
                  <a:lnTo>
                    <a:pt x="1306" y="3799"/>
                  </a:lnTo>
                  <a:lnTo>
                    <a:pt x="1642" y="3839"/>
                  </a:lnTo>
                  <a:lnTo>
                    <a:pt x="1919" y="3839"/>
                  </a:lnTo>
                  <a:lnTo>
                    <a:pt x="2018" y="3819"/>
                  </a:lnTo>
                  <a:lnTo>
                    <a:pt x="2097" y="3799"/>
                  </a:lnTo>
                  <a:lnTo>
                    <a:pt x="2176" y="3700"/>
                  </a:lnTo>
                  <a:lnTo>
                    <a:pt x="2275" y="3483"/>
                  </a:lnTo>
                  <a:lnTo>
                    <a:pt x="2394" y="3206"/>
                  </a:lnTo>
                  <a:lnTo>
                    <a:pt x="2513" y="2850"/>
                  </a:lnTo>
                  <a:lnTo>
                    <a:pt x="2631" y="2454"/>
                  </a:lnTo>
                  <a:lnTo>
                    <a:pt x="2730" y="2039"/>
                  </a:lnTo>
                  <a:lnTo>
                    <a:pt x="2809" y="1603"/>
                  </a:lnTo>
                  <a:lnTo>
                    <a:pt x="2849" y="1188"/>
                  </a:lnTo>
                  <a:lnTo>
                    <a:pt x="2849" y="990"/>
                  </a:lnTo>
                  <a:lnTo>
                    <a:pt x="2849" y="812"/>
                  </a:lnTo>
                  <a:lnTo>
                    <a:pt x="2809" y="634"/>
                  </a:lnTo>
                  <a:lnTo>
                    <a:pt x="2770" y="476"/>
                  </a:lnTo>
                  <a:lnTo>
                    <a:pt x="2710" y="337"/>
                  </a:lnTo>
                  <a:lnTo>
                    <a:pt x="2631" y="218"/>
                  </a:lnTo>
                  <a:lnTo>
                    <a:pt x="2532" y="120"/>
                  </a:lnTo>
                  <a:lnTo>
                    <a:pt x="2414" y="60"/>
                  </a:lnTo>
                  <a:lnTo>
                    <a:pt x="2255" y="21"/>
                  </a:lnTo>
                  <a:lnTo>
                    <a:pt x="20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a:off x="5270275" y="1527025"/>
              <a:ext cx="206775" cy="64825"/>
            </a:xfrm>
            <a:custGeom>
              <a:avLst/>
              <a:gdLst/>
              <a:ahLst/>
              <a:cxnLst/>
              <a:rect l="l" t="t" r="r" b="b"/>
              <a:pathLst>
                <a:path w="8271" h="2593" extrusionOk="0">
                  <a:moveTo>
                    <a:pt x="8270" y="1"/>
                  </a:moveTo>
                  <a:lnTo>
                    <a:pt x="1" y="80"/>
                  </a:lnTo>
                  <a:lnTo>
                    <a:pt x="20" y="198"/>
                  </a:lnTo>
                  <a:lnTo>
                    <a:pt x="119" y="495"/>
                  </a:lnTo>
                  <a:lnTo>
                    <a:pt x="198" y="673"/>
                  </a:lnTo>
                  <a:lnTo>
                    <a:pt x="317" y="891"/>
                  </a:lnTo>
                  <a:lnTo>
                    <a:pt x="456" y="1128"/>
                  </a:lnTo>
                  <a:lnTo>
                    <a:pt x="634" y="1366"/>
                  </a:lnTo>
                  <a:lnTo>
                    <a:pt x="851" y="1603"/>
                  </a:lnTo>
                  <a:lnTo>
                    <a:pt x="1128" y="1821"/>
                  </a:lnTo>
                  <a:lnTo>
                    <a:pt x="1445" y="2038"/>
                  </a:lnTo>
                  <a:lnTo>
                    <a:pt x="1623" y="2137"/>
                  </a:lnTo>
                  <a:lnTo>
                    <a:pt x="1801" y="2236"/>
                  </a:lnTo>
                  <a:lnTo>
                    <a:pt x="2018" y="2315"/>
                  </a:lnTo>
                  <a:lnTo>
                    <a:pt x="2236" y="2394"/>
                  </a:lnTo>
                  <a:lnTo>
                    <a:pt x="2474" y="2454"/>
                  </a:lnTo>
                  <a:lnTo>
                    <a:pt x="2711" y="2513"/>
                  </a:lnTo>
                  <a:lnTo>
                    <a:pt x="2988" y="2553"/>
                  </a:lnTo>
                  <a:lnTo>
                    <a:pt x="3265" y="2572"/>
                  </a:lnTo>
                  <a:lnTo>
                    <a:pt x="3562" y="2592"/>
                  </a:lnTo>
                  <a:lnTo>
                    <a:pt x="4214" y="2592"/>
                  </a:lnTo>
                  <a:lnTo>
                    <a:pt x="4511" y="2553"/>
                  </a:lnTo>
                  <a:lnTo>
                    <a:pt x="4808" y="2533"/>
                  </a:lnTo>
                  <a:lnTo>
                    <a:pt x="5085" y="2474"/>
                  </a:lnTo>
                  <a:lnTo>
                    <a:pt x="5342" y="2414"/>
                  </a:lnTo>
                  <a:lnTo>
                    <a:pt x="5599" y="2335"/>
                  </a:lnTo>
                  <a:lnTo>
                    <a:pt x="5837" y="2256"/>
                  </a:lnTo>
                  <a:lnTo>
                    <a:pt x="6054" y="2177"/>
                  </a:lnTo>
                  <a:lnTo>
                    <a:pt x="6450" y="1979"/>
                  </a:lnTo>
                  <a:lnTo>
                    <a:pt x="6806" y="1761"/>
                  </a:lnTo>
                  <a:lnTo>
                    <a:pt x="7123" y="1524"/>
                  </a:lnTo>
                  <a:lnTo>
                    <a:pt x="7400" y="1287"/>
                  </a:lnTo>
                  <a:lnTo>
                    <a:pt x="7617" y="1049"/>
                  </a:lnTo>
                  <a:lnTo>
                    <a:pt x="7795" y="812"/>
                  </a:lnTo>
                  <a:lnTo>
                    <a:pt x="7954" y="594"/>
                  </a:lnTo>
                  <a:lnTo>
                    <a:pt x="8072" y="396"/>
                  </a:lnTo>
                  <a:lnTo>
                    <a:pt x="8211" y="119"/>
                  </a:lnTo>
                  <a:lnTo>
                    <a:pt x="8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a:off x="5291550" y="1532950"/>
              <a:ext cx="153825" cy="49500"/>
            </a:xfrm>
            <a:custGeom>
              <a:avLst/>
              <a:gdLst/>
              <a:ahLst/>
              <a:cxnLst/>
              <a:rect l="l" t="t" r="r" b="b"/>
              <a:pathLst>
                <a:path w="6153" h="1980" extrusionOk="0">
                  <a:moveTo>
                    <a:pt x="3087" y="1"/>
                  </a:moveTo>
                  <a:lnTo>
                    <a:pt x="2453" y="21"/>
                  </a:lnTo>
                  <a:lnTo>
                    <a:pt x="1880" y="80"/>
                  </a:lnTo>
                  <a:lnTo>
                    <a:pt x="1365" y="179"/>
                  </a:lnTo>
                  <a:lnTo>
                    <a:pt x="910" y="298"/>
                  </a:lnTo>
                  <a:lnTo>
                    <a:pt x="712" y="357"/>
                  </a:lnTo>
                  <a:lnTo>
                    <a:pt x="534" y="436"/>
                  </a:lnTo>
                  <a:lnTo>
                    <a:pt x="376" y="515"/>
                  </a:lnTo>
                  <a:lnTo>
                    <a:pt x="238" y="614"/>
                  </a:lnTo>
                  <a:lnTo>
                    <a:pt x="139" y="693"/>
                  </a:lnTo>
                  <a:lnTo>
                    <a:pt x="60" y="792"/>
                  </a:lnTo>
                  <a:lnTo>
                    <a:pt x="20" y="891"/>
                  </a:lnTo>
                  <a:lnTo>
                    <a:pt x="0" y="990"/>
                  </a:lnTo>
                  <a:lnTo>
                    <a:pt x="20" y="1089"/>
                  </a:lnTo>
                  <a:lnTo>
                    <a:pt x="60" y="1188"/>
                  </a:lnTo>
                  <a:lnTo>
                    <a:pt x="139" y="1287"/>
                  </a:lnTo>
                  <a:lnTo>
                    <a:pt x="238" y="1386"/>
                  </a:lnTo>
                  <a:lnTo>
                    <a:pt x="376" y="1465"/>
                  </a:lnTo>
                  <a:lnTo>
                    <a:pt x="534" y="1544"/>
                  </a:lnTo>
                  <a:lnTo>
                    <a:pt x="712" y="1623"/>
                  </a:lnTo>
                  <a:lnTo>
                    <a:pt x="910" y="1702"/>
                  </a:lnTo>
                  <a:lnTo>
                    <a:pt x="1365" y="1821"/>
                  </a:lnTo>
                  <a:lnTo>
                    <a:pt x="1880" y="1900"/>
                  </a:lnTo>
                  <a:lnTo>
                    <a:pt x="2453" y="1960"/>
                  </a:lnTo>
                  <a:lnTo>
                    <a:pt x="3087" y="1979"/>
                  </a:lnTo>
                  <a:lnTo>
                    <a:pt x="3700" y="1960"/>
                  </a:lnTo>
                  <a:lnTo>
                    <a:pt x="4274" y="1900"/>
                  </a:lnTo>
                  <a:lnTo>
                    <a:pt x="4808" y="1821"/>
                  </a:lnTo>
                  <a:lnTo>
                    <a:pt x="5263" y="1702"/>
                  </a:lnTo>
                  <a:lnTo>
                    <a:pt x="5461" y="1623"/>
                  </a:lnTo>
                  <a:lnTo>
                    <a:pt x="5639" y="1544"/>
                  </a:lnTo>
                  <a:lnTo>
                    <a:pt x="5797" y="1465"/>
                  </a:lnTo>
                  <a:lnTo>
                    <a:pt x="5916" y="1386"/>
                  </a:lnTo>
                  <a:lnTo>
                    <a:pt x="6014" y="1287"/>
                  </a:lnTo>
                  <a:lnTo>
                    <a:pt x="6094" y="1188"/>
                  </a:lnTo>
                  <a:lnTo>
                    <a:pt x="6153" y="1089"/>
                  </a:lnTo>
                  <a:lnTo>
                    <a:pt x="6153" y="990"/>
                  </a:lnTo>
                  <a:lnTo>
                    <a:pt x="6153" y="891"/>
                  </a:lnTo>
                  <a:lnTo>
                    <a:pt x="6094" y="792"/>
                  </a:lnTo>
                  <a:lnTo>
                    <a:pt x="6014" y="693"/>
                  </a:lnTo>
                  <a:lnTo>
                    <a:pt x="5916" y="614"/>
                  </a:lnTo>
                  <a:lnTo>
                    <a:pt x="5797" y="515"/>
                  </a:lnTo>
                  <a:lnTo>
                    <a:pt x="5639" y="436"/>
                  </a:lnTo>
                  <a:lnTo>
                    <a:pt x="5461" y="357"/>
                  </a:lnTo>
                  <a:lnTo>
                    <a:pt x="5263" y="298"/>
                  </a:lnTo>
                  <a:lnTo>
                    <a:pt x="4808" y="179"/>
                  </a:lnTo>
                  <a:lnTo>
                    <a:pt x="4274" y="80"/>
                  </a:lnTo>
                  <a:lnTo>
                    <a:pt x="3700" y="21"/>
                  </a:lnTo>
                  <a:lnTo>
                    <a:pt x="30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a:off x="5321725" y="1539875"/>
              <a:ext cx="110800" cy="35650"/>
            </a:xfrm>
            <a:custGeom>
              <a:avLst/>
              <a:gdLst/>
              <a:ahLst/>
              <a:cxnLst/>
              <a:rect l="l" t="t" r="r" b="b"/>
              <a:pathLst>
                <a:path w="4432" h="1426" extrusionOk="0">
                  <a:moveTo>
                    <a:pt x="2216" y="1"/>
                  </a:moveTo>
                  <a:lnTo>
                    <a:pt x="1761" y="21"/>
                  </a:lnTo>
                  <a:lnTo>
                    <a:pt x="1345" y="60"/>
                  </a:lnTo>
                  <a:lnTo>
                    <a:pt x="969" y="120"/>
                  </a:lnTo>
                  <a:lnTo>
                    <a:pt x="653" y="219"/>
                  </a:lnTo>
                  <a:lnTo>
                    <a:pt x="376" y="318"/>
                  </a:lnTo>
                  <a:lnTo>
                    <a:pt x="257" y="377"/>
                  </a:lnTo>
                  <a:lnTo>
                    <a:pt x="178" y="436"/>
                  </a:lnTo>
                  <a:lnTo>
                    <a:pt x="99" y="496"/>
                  </a:lnTo>
                  <a:lnTo>
                    <a:pt x="40" y="575"/>
                  </a:lnTo>
                  <a:lnTo>
                    <a:pt x="0" y="634"/>
                  </a:lnTo>
                  <a:lnTo>
                    <a:pt x="0" y="713"/>
                  </a:lnTo>
                  <a:lnTo>
                    <a:pt x="0" y="792"/>
                  </a:lnTo>
                  <a:lnTo>
                    <a:pt x="40" y="852"/>
                  </a:lnTo>
                  <a:lnTo>
                    <a:pt x="99" y="931"/>
                  </a:lnTo>
                  <a:lnTo>
                    <a:pt x="178" y="990"/>
                  </a:lnTo>
                  <a:lnTo>
                    <a:pt x="257" y="1050"/>
                  </a:lnTo>
                  <a:lnTo>
                    <a:pt x="376" y="1109"/>
                  </a:lnTo>
                  <a:lnTo>
                    <a:pt x="653" y="1228"/>
                  </a:lnTo>
                  <a:lnTo>
                    <a:pt x="969" y="1307"/>
                  </a:lnTo>
                  <a:lnTo>
                    <a:pt x="1345" y="1366"/>
                  </a:lnTo>
                  <a:lnTo>
                    <a:pt x="1761" y="1406"/>
                  </a:lnTo>
                  <a:lnTo>
                    <a:pt x="2216" y="1425"/>
                  </a:lnTo>
                  <a:lnTo>
                    <a:pt x="2651" y="1406"/>
                  </a:lnTo>
                  <a:lnTo>
                    <a:pt x="3067" y="1366"/>
                  </a:lnTo>
                  <a:lnTo>
                    <a:pt x="3442" y="1307"/>
                  </a:lnTo>
                  <a:lnTo>
                    <a:pt x="3779" y="1228"/>
                  </a:lnTo>
                  <a:lnTo>
                    <a:pt x="4056" y="1109"/>
                  </a:lnTo>
                  <a:lnTo>
                    <a:pt x="4155" y="1050"/>
                  </a:lnTo>
                  <a:lnTo>
                    <a:pt x="4254" y="990"/>
                  </a:lnTo>
                  <a:lnTo>
                    <a:pt x="4333" y="931"/>
                  </a:lnTo>
                  <a:lnTo>
                    <a:pt x="4392" y="852"/>
                  </a:lnTo>
                  <a:lnTo>
                    <a:pt x="4412" y="792"/>
                  </a:lnTo>
                  <a:lnTo>
                    <a:pt x="4432" y="713"/>
                  </a:lnTo>
                  <a:lnTo>
                    <a:pt x="4412" y="634"/>
                  </a:lnTo>
                  <a:lnTo>
                    <a:pt x="4392" y="575"/>
                  </a:lnTo>
                  <a:lnTo>
                    <a:pt x="4333" y="496"/>
                  </a:lnTo>
                  <a:lnTo>
                    <a:pt x="4254" y="436"/>
                  </a:lnTo>
                  <a:lnTo>
                    <a:pt x="4155" y="377"/>
                  </a:lnTo>
                  <a:lnTo>
                    <a:pt x="4056" y="318"/>
                  </a:lnTo>
                  <a:lnTo>
                    <a:pt x="3779" y="219"/>
                  </a:lnTo>
                  <a:lnTo>
                    <a:pt x="3442" y="120"/>
                  </a:lnTo>
                  <a:lnTo>
                    <a:pt x="3067" y="60"/>
                  </a:lnTo>
                  <a:lnTo>
                    <a:pt x="2651" y="21"/>
                  </a:lnTo>
                  <a:lnTo>
                    <a:pt x="22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a:off x="5333575" y="1544350"/>
              <a:ext cx="63350" cy="23750"/>
            </a:xfrm>
            <a:custGeom>
              <a:avLst/>
              <a:gdLst/>
              <a:ahLst/>
              <a:cxnLst/>
              <a:rect l="l" t="t" r="r" b="b"/>
              <a:pathLst>
                <a:path w="2534" h="950" extrusionOk="0">
                  <a:moveTo>
                    <a:pt x="1010" y="0"/>
                  </a:moveTo>
                  <a:lnTo>
                    <a:pt x="772" y="40"/>
                  </a:lnTo>
                  <a:lnTo>
                    <a:pt x="555" y="79"/>
                  </a:lnTo>
                  <a:lnTo>
                    <a:pt x="357" y="139"/>
                  </a:lnTo>
                  <a:lnTo>
                    <a:pt x="218" y="218"/>
                  </a:lnTo>
                  <a:lnTo>
                    <a:pt x="100" y="297"/>
                  </a:lnTo>
                  <a:lnTo>
                    <a:pt x="21" y="376"/>
                  </a:lnTo>
                  <a:lnTo>
                    <a:pt x="1" y="435"/>
                  </a:lnTo>
                  <a:lnTo>
                    <a:pt x="1" y="475"/>
                  </a:lnTo>
                  <a:lnTo>
                    <a:pt x="1" y="534"/>
                  </a:lnTo>
                  <a:lnTo>
                    <a:pt x="21" y="574"/>
                  </a:lnTo>
                  <a:lnTo>
                    <a:pt x="100" y="673"/>
                  </a:lnTo>
                  <a:lnTo>
                    <a:pt x="218" y="752"/>
                  </a:lnTo>
                  <a:lnTo>
                    <a:pt x="357" y="811"/>
                  </a:lnTo>
                  <a:lnTo>
                    <a:pt x="555" y="871"/>
                  </a:lnTo>
                  <a:lnTo>
                    <a:pt x="772" y="930"/>
                  </a:lnTo>
                  <a:lnTo>
                    <a:pt x="1010" y="950"/>
                  </a:lnTo>
                  <a:lnTo>
                    <a:pt x="1524" y="950"/>
                  </a:lnTo>
                  <a:lnTo>
                    <a:pt x="1762" y="930"/>
                  </a:lnTo>
                  <a:lnTo>
                    <a:pt x="1979" y="871"/>
                  </a:lnTo>
                  <a:lnTo>
                    <a:pt x="2157" y="811"/>
                  </a:lnTo>
                  <a:lnTo>
                    <a:pt x="2316" y="752"/>
                  </a:lnTo>
                  <a:lnTo>
                    <a:pt x="2434" y="673"/>
                  </a:lnTo>
                  <a:lnTo>
                    <a:pt x="2513" y="574"/>
                  </a:lnTo>
                  <a:lnTo>
                    <a:pt x="2533" y="534"/>
                  </a:lnTo>
                  <a:lnTo>
                    <a:pt x="2533" y="475"/>
                  </a:lnTo>
                  <a:lnTo>
                    <a:pt x="2533" y="435"/>
                  </a:lnTo>
                  <a:lnTo>
                    <a:pt x="2513" y="376"/>
                  </a:lnTo>
                  <a:lnTo>
                    <a:pt x="2434" y="297"/>
                  </a:lnTo>
                  <a:lnTo>
                    <a:pt x="2316" y="218"/>
                  </a:lnTo>
                  <a:lnTo>
                    <a:pt x="2157" y="139"/>
                  </a:lnTo>
                  <a:lnTo>
                    <a:pt x="1979" y="79"/>
                  </a:lnTo>
                  <a:lnTo>
                    <a:pt x="1762" y="40"/>
                  </a:lnTo>
                  <a:lnTo>
                    <a:pt x="15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5500250" y="1501300"/>
              <a:ext cx="148900" cy="185500"/>
            </a:xfrm>
            <a:custGeom>
              <a:avLst/>
              <a:gdLst/>
              <a:ahLst/>
              <a:cxnLst/>
              <a:rect l="l" t="t" r="r" b="b"/>
              <a:pathLst>
                <a:path w="5956" h="7420" extrusionOk="0">
                  <a:moveTo>
                    <a:pt x="2415" y="1"/>
                  </a:moveTo>
                  <a:lnTo>
                    <a:pt x="2237" y="21"/>
                  </a:lnTo>
                  <a:lnTo>
                    <a:pt x="2078" y="40"/>
                  </a:lnTo>
                  <a:lnTo>
                    <a:pt x="1920" y="100"/>
                  </a:lnTo>
                  <a:lnTo>
                    <a:pt x="1762" y="179"/>
                  </a:lnTo>
                  <a:lnTo>
                    <a:pt x="1603" y="278"/>
                  </a:lnTo>
                  <a:lnTo>
                    <a:pt x="1445" y="377"/>
                  </a:lnTo>
                  <a:lnTo>
                    <a:pt x="1287" y="515"/>
                  </a:lnTo>
                  <a:lnTo>
                    <a:pt x="1148" y="673"/>
                  </a:lnTo>
                  <a:lnTo>
                    <a:pt x="1010" y="852"/>
                  </a:lnTo>
                  <a:lnTo>
                    <a:pt x="871" y="1030"/>
                  </a:lnTo>
                  <a:lnTo>
                    <a:pt x="753" y="1247"/>
                  </a:lnTo>
                  <a:lnTo>
                    <a:pt x="634" y="1485"/>
                  </a:lnTo>
                  <a:lnTo>
                    <a:pt x="515" y="1722"/>
                  </a:lnTo>
                  <a:lnTo>
                    <a:pt x="416" y="1999"/>
                  </a:lnTo>
                  <a:lnTo>
                    <a:pt x="337" y="2276"/>
                  </a:lnTo>
                  <a:lnTo>
                    <a:pt x="199" y="2850"/>
                  </a:lnTo>
                  <a:lnTo>
                    <a:pt x="100" y="3384"/>
                  </a:lnTo>
                  <a:lnTo>
                    <a:pt x="41" y="3878"/>
                  </a:lnTo>
                  <a:lnTo>
                    <a:pt x="1" y="4353"/>
                  </a:lnTo>
                  <a:lnTo>
                    <a:pt x="21" y="4789"/>
                  </a:lnTo>
                  <a:lnTo>
                    <a:pt x="60" y="5184"/>
                  </a:lnTo>
                  <a:lnTo>
                    <a:pt x="120" y="5540"/>
                  </a:lnTo>
                  <a:lnTo>
                    <a:pt x="219" y="5877"/>
                  </a:lnTo>
                  <a:lnTo>
                    <a:pt x="318" y="6154"/>
                  </a:lnTo>
                  <a:lnTo>
                    <a:pt x="456" y="6411"/>
                  </a:lnTo>
                  <a:lnTo>
                    <a:pt x="614" y="6609"/>
                  </a:lnTo>
                  <a:lnTo>
                    <a:pt x="773" y="6787"/>
                  </a:lnTo>
                  <a:lnTo>
                    <a:pt x="931" y="6925"/>
                  </a:lnTo>
                  <a:lnTo>
                    <a:pt x="1109" y="7024"/>
                  </a:lnTo>
                  <a:lnTo>
                    <a:pt x="1287" y="7083"/>
                  </a:lnTo>
                  <a:lnTo>
                    <a:pt x="1485" y="7103"/>
                  </a:lnTo>
                  <a:lnTo>
                    <a:pt x="1643" y="7083"/>
                  </a:lnTo>
                  <a:lnTo>
                    <a:pt x="1801" y="7044"/>
                  </a:lnTo>
                  <a:lnTo>
                    <a:pt x="1960" y="6985"/>
                  </a:lnTo>
                  <a:lnTo>
                    <a:pt x="2098" y="6886"/>
                  </a:lnTo>
                  <a:lnTo>
                    <a:pt x="2217" y="6787"/>
                  </a:lnTo>
                  <a:lnTo>
                    <a:pt x="2316" y="6668"/>
                  </a:lnTo>
                  <a:lnTo>
                    <a:pt x="2415" y="6529"/>
                  </a:lnTo>
                  <a:lnTo>
                    <a:pt x="2494" y="6411"/>
                  </a:lnTo>
                  <a:lnTo>
                    <a:pt x="2632" y="6154"/>
                  </a:lnTo>
                  <a:lnTo>
                    <a:pt x="2711" y="5916"/>
                  </a:lnTo>
                  <a:lnTo>
                    <a:pt x="2790" y="5699"/>
                  </a:lnTo>
                  <a:lnTo>
                    <a:pt x="4452" y="7420"/>
                  </a:lnTo>
                  <a:lnTo>
                    <a:pt x="5956" y="7420"/>
                  </a:lnTo>
                  <a:lnTo>
                    <a:pt x="4294" y="3364"/>
                  </a:lnTo>
                  <a:lnTo>
                    <a:pt x="4254" y="2968"/>
                  </a:lnTo>
                  <a:lnTo>
                    <a:pt x="4215" y="2593"/>
                  </a:lnTo>
                  <a:lnTo>
                    <a:pt x="4175" y="2256"/>
                  </a:lnTo>
                  <a:lnTo>
                    <a:pt x="4096" y="1940"/>
                  </a:lnTo>
                  <a:lnTo>
                    <a:pt x="4017" y="1643"/>
                  </a:lnTo>
                  <a:lnTo>
                    <a:pt x="3918" y="1386"/>
                  </a:lnTo>
                  <a:lnTo>
                    <a:pt x="3819" y="1148"/>
                  </a:lnTo>
                  <a:lnTo>
                    <a:pt x="3720" y="931"/>
                  </a:lnTo>
                  <a:lnTo>
                    <a:pt x="3582" y="733"/>
                  </a:lnTo>
                  <a:lnTo>
                    <a:pt x="3463" y="555"/>
                  </a:lnTo>
                  <a:lnTo>
                    <a:pt x="3325" y="416"/>
                  </a:lnTo>
                  <a:lnTo>
                    <a:pt x="3186" y="278"/>
                  </a:lnTo>
                  <a:lnTo>
                    <a:pt x="3028" y="179"/>
                  </a:lnTo>
                  <a:lnTo>
                    <a:pt x="2889" y="100"/>
                  </a:lnTo>
                  <a:lnTo>
                    <a:pt x="2731" y="60"/>
                  </a:lnTo>
                  <a:lnTo>
                    <a:pt x="2573" y="21"/>
                  </a:lnTo>
                  <a:lnTo>
                    <a:pt x="2415" y="1"/>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5511150" y="1519600"/>
              <a:ext cx="67275" cy="73225"/>
            </a:xfrm>
            <a:custGeom>
              <a:avLst/>
              <a:gdLst/>
              <a:ahLst/>
              <a:cxnLst/>
              <a:rect l="l" t="t" r="r" b="b"/>
              <a:pathLst>
                <a:path w="2691" h="2929" extrusionOk="0">
                  <a:moveTo>
                    <a:pt x="2295" y="1"/>
                  </a:moveTo>
                  <a:lnTo>
                    <a:pt x="2196" y="21"/>
                  </a:lnTo>
                  <a:lnTo>
                    <a:pt x="2097" y="40"/>
                  </a:lnTo>
                  <a:lnTo>
                    <a:pt x="2038" y="100"/>
                  </a:lnTo>
                  <a:lnTo>
                    <a:pt x="1741" y="693"/>
                  </a:lnTo>
                  <a:lnTo>
                    <a:pt x="1583" y="990"/>
                  </a:lnTo>
                  <a:lnTo>
                    <a:pt x="1405" y="1287"/>
                  </a:lnTo>
                  <a:lnTo>
                    <a:pt x="1306" y="1425"/>
                  </a:lnTo>
                  <a:lnTo>
                    <a:pt x="1187" y="1564"/>
                  </a:lnTo>
                  <a:lnTo>
                    <a:pt x="1069" y="1682"/>
                  </a:lnTo>
                  <a:lnTo>
                    <a:pt x="930" y="1801"/>
                  </a:lnTo>
                  <a:lnTo>
                    <a:pt x="792" y="1880"/>
                  </a:lnTo>
                  <a:lnTo>
                    <a:pt x="673" y="1920"/>
                  </a:lnTo>
                  <a:lnTo>
                    <a:pt x="554" y="1900"/>
                  </a:lnTo>
                  <a:lnTo>
                    <a:pt x="475" y="1861"/>
                  </a:lnTo>
                  <a:lnTo>
                    <a:pt x="396" y="1781"/>
                  </a:lnTo>
                  <a:lnTo>
                    <a:pt x="356" y="1682"/>
                  </a:lnTo>
                  <a:lnTo>
                    <a:pt x="317" y="1584"/>
                  </a:lnTo>
                  <a:lnTo>
                    <a:pt x="277" y="1485"/>
                  </a:lnTo>
                  <a:lnTo>
                    <a:pt x="277" y="1386"/>
                  </a:lnTo>
                  <a:lnTo>
                    <a:pt x="277" y="1267"/>
                  </a:lnTo>
                  <a:lnTo>
                    <a:pt x="297" y="1049"/>
                  </a:lnTo>
                  <a:lnTo>
                    <a:pt x="297" y="1010"/>
                  </a:lnTo>
                  <a:lnTo>
                    <a:pt x="178" y="1010"/>
                  </a:lnTo>
                  <a:lnTo>
                    <a:pt x="79" y="1030"/>
                  </a:lnTo>
                  <a:lnTo>
                    <a:pt x="40" y="1049"/>
                  </a:lnTo>
                  <a:lnTo>
                    <a:pt x="20" y="1089"/>
                  </a:lnTo>
                  <a:lnTo>
                    <a:pt x="0" y="1307"/>
                  </a:lnTo>
                  <a:lnTo>
                    <a:pt x="0" y="1445"/>
                  </a:lnTo>
                  <a:lnTo>
                    <a:pt x="0" y="1564"/>
                  </a:lnTo>
                  <a:lnTo>
                    <a:pt x="20" y="1702"/>
                  </a:lnTo>
                  <a:lnTo>
                    <a:pt x="60" y="1801"/>
                  </a:lnTo>
                  <a:lnTo>
                    <a:pt x="139" y="1880"/>
                  </a:lnTo>
                  <a:lnTo>
                    <a:pt x="238" y="1959"/>
                  </a:lnTo>
                  <a:lnTo>
                    <a:pt x="416" y="1999"/>
                  </a:lnTo>
                  <a:lnTo>
                    <a:pt x="594" y="2019"/>
                  </a:lnTo>
                  <a:lnTo>
                    <a:pt x="772" y="1999"/>
                  </a:lnTo>
                  <a:lnTo>
                    <a:pt x="950" y="1940"/>
                  </a:lnTo>
                  <a:lnTo>
                    <a:pt x="1069" y="1861"/>
                  </a:lnTo>
                  <a:lnTo>
                    <a:pt x="1187" y="1781"/>
                  </a:lnTo>
                  <a:lnTo>
                    <a:pt x="1306" y="1682"/>
                  </a:lnTo>
                  <a:lnTo>
                    <a:pt x="1405" y="1584"/>
                  </a:lnTo>
                  <a:lnTo>
                    <a:pt x="1603" y="1366"/>
                  </a:lnTo>
                  <a:lnTo>
                    <a:pt x="1781" y="1109"/>
                  </a:lnTo>
                  <a:lnTo>
                    <a:pt x="1907" y="903"/>
                  </a:lnTo>
                  <a:lnTo>
                    <a:pt x="1880" y="1208"/>
                  </a:lnTo>
                  <a:lnTo>
                    <a:pt x="1860" y="1663"/>
                  </a:lnTo>
                  <a:lnTo>
                    <a:pt x="1860" y="1880"/>
                  </a:lnTo>
                  <a:lnTo>
                    <a:pt x="1880" y="2098"/>
                  </a:lnTo>
                  <a:lnTo>
                    <a:pt x="1919" y="2296"/>
                  </a:lnTo>
                  <a:lnTo>
                    <a:pt x="1979" y="2474"/>
                  </a:lnTo>
                  <a:lnTo>
                    <a:pt x="2058" y="2632"/>
                  </a:lnTo>
                  <a:lnTo>
                    <a:pt x="2157" y="2771"/>
                  </a:lnTo>
                  <a:lnTo>
                    <a:pt x="2275" y="2869"/>
                  </a:lnTo>
                  <a:lnTo>
                    <a:pt x="2354" y="2909"/>
                  </a:lnTo>
                  <a:lnTo>
                    <a:pt x="2434" y="2929"/>
                  </a:lnTo>
                  <a:lnTo>
                    <a:pt x="2513" y="2909"/>
                  </a:lnTo>
                  <a:lnTo>
                    <a:pt x="2612" y="2889"/>
                  </a:lnTo>
                  <a:lnTo>
                    <a:pt x="2671" y="2830"/>
                  </a:lnTo>
                  <a:lnTo>
                    <a:pt x="2691" y="2810"/>
                  </a:lnTo>
                  <a:lnTo>
                    <a:pt x="2671" y="2810"/>
                  </a:lnTo>
                  <a:lnTo>
                    <a:pt x="2513" y="2751"/>
                  </a:lnTo>
                  <a:lnTo>
                    <a:pt x="2394" y="2652"/>
                  </a:lnTo>
                  <a:lnTo>
                    <a:pt x="2315" y="2533"/>
                  </a:lnTo>
                  <a:lnTo>
                    <a:pt x="2236" y="2375"/>
                  </a:lnTo>
                  <a:lnTo>
                    <a:pt x="2196" y="2197"/>
                  </a:lnTo>
                  <a:lnTo>
                    <a:pt x="2157" y="1999"/>
                  </a:lnTo>
                  <a:lnTo>
                    <a:pt x="2137" y="1781"/>
                  </a:lnTo>
                  <a:lnTo>
                    <a:pt x="2137" y="1564"/>
                  </a:lnTo>
                  <a:lnTo>
                    <a:pt x="2157" y="1129"/>
                  </a:lnTo>
                  <a:lnTo>
                    <a:pt x="2216" y="693"/>
                  </a:lnTo>
                  <a:lnTo>
                    <a:pt x="2315" y="40"/>
                  </a:lnTo>
                  <a:lnTo>
                    <a:pt x="2315" y="21"/>
                  </a:lnTo>
                  <a:lnTo>
                    <a:pt x="229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5539825" y="1561150"/>
              <a:ext cx="23275" cy="112800"/>
            </a:xfrm>
            <a:custGeom>
              <a:avLst/>
              <a:gdLst/>
              <a:ahLst/>
              <a:cxnLst/>
              <a:rect l="l" t="t" r="r" b="b"/>
              <a:pathLst>
                <a:path w="931" h="4512" extrusionOk="0">
                  <a:moveTo>
                    <a:pt x="100" y="1"/>
                  </a:moveTo>
                  <a:lnTo>
                    <a:pt x="60" y="20"/>
                  </a:lnTo>
                  <a:lnTo>
                    <a:pt x="20" y="40"/>
                  </a:lnTo>
                  <a:lnTo>
                    <a:pt x="1" y="80"/>
                  </a:lnTo>
                  <a:lnTo>
                    <a:pt x="1" y="119"/>
                  </a:lnTo>
                  <a:lnTo>
                    <a:pt x="179" y="594"/>
                  </a:lnTo>
                  <a:lnTo>
                    <a:pt x="337" y="1069"/>
                  </a:lnTo>
                  <a:lnTo>
                    <a:pt x="456" y="1564"/>
                  </a:lnTo>
                  <a:lnTo>
                    <a:pt x="535" y="2078"/>
                  </a:lnTo>
                  <a:lnTo>
                    <a:pt x="555" y="2335"/>
                  </a:lnTo>
                  <a:lnTo>
                    <a:pt x="574" y="2632"/>
                  </a:lnTo>
                  <a:lnTo>
                    <a:pt x="594" y="2968"/>
                  </a:lnTo>
                  <a:lnTo>
                    <a:pt x="574" y="3305"/>
                  </a:lnTo>
                  <a:lnTo>
                    <a:pt x="535" y="3621"/>
                  </a:lnTo>
                  <a:lnTo>
                    <a:pt x="495" y="3779"/>
                  </a:lnTo>
                  <a:lnTo>
                    <a:pt x="436" y="3938"/>
                  </a:lnTo>
                  <a:lnTo>
                    <a:pt x="377" y="4076"/>
                  </a:lnTo>
                  <a:lnTo>
                    <a:pt x="317" y="4195"/>
                  </a:lnTo>
                  <a:lnTo>
                    <a:pt x="238" y="4314"/>
                  </a:lnTo>
                  <a:lnTo>
                    <a:pt x="139" y="4412"/>
                  </a:lnTo>
                  <a:lnTo>
                    <a:pt x="119" y="4452"/>
                  </a:lnTo>
                  <a:lnTo>
                    <a:pt x="119" y="4492"/>
                  </a:lnTo>
                  <a:lnTo>
                    <a:pt x="139" y="4511"/>
                  </a:lnTo>
                  <a:lnTo>
                    <a:pt x="278" y="4511"/>
                  </a:lnTo>
                  <a:lnTo>
                    <a:pt x="337" y="4492"/>
                  </a:lnTo>
                  <a:lnTo>
                    <a:pt x="377" y="4472"/>
                  </a:lnTo>
                  <a:lnTo>
                    <a:pt x="456" y="4393"/>
                  </a:lnTo>
                  <a:lnTo>
                    <a:pt x="555" y="4274"/>
                  </a:lnTo>
                  <a:lnTo>
                    <a:pt x="693" y="4056"/>
                  </a:lnTo>
                  <a:lnTo>
                    <a:pt x="792" y="3799"/>
                  </a:lnTo>
                  <a:lnTo>
                    <a:pt x="871" y="3522"/>
                  </a:lnTo>
                  <a:lnTo>
                    <a:pt x="911" y="3245"/>
                  </a:lnTo>
                  <a:lnTo>
                    <a:pt x="931" y="2929"/>
                  </a:lnTo>
                  <a:lnTo>
                    <a:pt x="911" y="2612"/>
                  </a:lnTo>
                  <a:lnTo>
                    <a:pt x="891" y="2296"/>
                  </a:lnTo>
                  <a:lnTo>
                    <a:pt x="851" y="1979"/>
                  </a:lnTo>
                  <a:lnTo>
                    <a:pt x="792" y="1663"/>
                  </a:lnTo>
                  <a:lnTo>
                    <a:pt x="713" y="1346"/>
                  </a:lnTo>
                  <a:lnTo>
                    <a:pt x="634" y="1049"/>
                  </a:lnTo>
                  <a:lnTo>
                    <a:pt x="456" y="495"/>
                  </a:lnTo>
                  <a:lnTo>
                    <a:pt x="278" y="40"/>
                  </a:lnTo>
                  <a:lnTo>
                    <a:pt x="238"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5507675" y="1632375"/>
              <a:ext cx="49500" cy="27725"/>
            </a:xfrm>
            <a:custGeom>
              <a:avLst/>
              <a:gdLst/>
              <a:ahLst/>
              <a:cxnLst/>
              <a:rect l="l" t="t" r="r" b="b"/>
              <a:pathLst>
                <a:path w="1980" h="1109" extrusionOk="0">
                  <a:moveTo>
                    <a:pt x="1801" y="1"/>
                  </a:moveTo>
                  <a:lnTo>
                    <a:pt x="1702" y="20"/>
                  </a:lnTo>
                  <a:lnTo>
                    <a:pt x="1583" y="40"/>
                  </a:lnTo>
                  <a:lnTo>
                    <a:pt x="1504" y="99"/>
                  </a:lnTo>
                  <a:lnTo>
                    <a:pt x="1425" y="159"/>
                  </a:lnTo>
                  <a:lnTo>
                    <a:pt x="1326" y="278"/>
                  </a:lnTo>
                  <a:lnTo>
                    <a:pt x="1208" y="396"/>
                  </a:lnTo>
                  <a:lnTo>
                    <a:pt x="1109" y="495"/>
                  </a:lnTo>
                  <a:lnTo>
                    <a:pt x="970" y="594"/>
                  </a:lnTo>
                  <a:lnTo>
                    <a:pt x="851" y="673"/>
                  </a:lnTo>
                  <a:lnTo>
                    <a:pt x="693" y="733"/>
                  </a:lnTo>
                  <a:lnTo>
                    <a:pt x="555" y="772"/>
                  </a:lnTo>
                  <a:lnTo>
                    <a:pt x="396" y="772"/>
                  </a:lnTo>
                  <a:lnTo>
                    <a:pt x="297" y="792"/>
                  </a:lnTo>
                  <a:lnTo>
                    <a:pt x="179" y="812"/>
                  </a:lnTo>
                  <a:lnTo>
                    <a:pt x="100" y="871"/>
                  </a:lnTo>
                  <a:lnTo>
                    <a:pt x="21" y="930"/>
                  </a:lnTo>
                  <a:lnTo>
                    <a:pt x="1" y="970"/>
                  </a:lnTo>
                  <a:lnTo>
                    <a:pt x="1" y="1010"/>
                  </a:lnTo>
                  <a:lnTo>
                    <a:pt x="21" y="1029"/>
                  </a:lnTo>
                  <a:lnTo>
                    <a:pt x="40" y="1069"/>
                  </a:lnTo>
                  <a:lnTo>
                    <a:pt x="100" y="1089"/>
                  </a:lnTo>
                  <a:lnTo>
                    <a:pt x="179" y="1108"/>
                  </a:lnTo>
                  <a:lnTo>
                    <a:pt x="436" y="1089"/>
                  </a:lnTo>
                  <a:lnTo>
                    <a:pt x="693" y="1029"/>
                  </a:lnTo>
                  <a:lnTo>
                    <a:pt x="931" y="950"/>
                  </a:lnTo>
                  <a:lnTo>
                    <a:pt x="1168" y="851"/>
                  </a:lnTo>
                  <a:lnTo>
                    <a:pt x="1386" y="713"/>
                  </a:lnTo>
                  <a:lnTo>
                    <a:pt x="1583" y="554"/>
                  </a:lnTo>
                  <a:lnTo>
                    <a:pt x="1781" y="376"/>
                  </a:lnTo>
                  <a:lnTo>
                    <a:pt x="1959" y="179"/>
                  </a:lnTo>
                  <a:lnTo>
                    <a:pt x="1979" y="139"/>
                  </a:lnTo>
                  <a:lnTo>
                    <a:pt x="1979" y="99"/>
                  </a:lnTo>
                  <a:lnTo>
                    <a:pt x="1959" y="80"/>
                  </a:lnTo>
                  <a:lnTo>
                    <a:pt x="1940" y="40"/>
                  </a:lnTo>
                  <a:lnTo>
                    <a:pt x="1860" y="20"/>
                  </a:lnTo>
                  <a:lnTo>
                    <a:pt x="1801"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5494325" y="1606650"/>
              <a:ext cx="60850" cy="19825"/>
            </a:xfrm>
            <a:custGeom>
              <a:avLst/>
              <a:gdLst/>
              <a:ahLst/>
              <a:cxnLst/>
              <a:rect l="l" t="t" r="r" b="b"/>
              <a:pathLst>
                <a:path w="2434" h="793" extrusionOk="0">
                  <a:moveTo>
                    <a:pt x="2098" y="1"/>
                  </a:moveTo>
                  <a:lnTo>
                    <a:pt x="1999" y="60"/>
                  </a:lnTo>
                  <a:lnTo>
                    <a:pt x="1920" y="119"/>
                  </a:lnTo>
                  <a:lnTo>
                    <a:pt x="1742" y="238"/>
                  </a:lnTo>
                  <a:lnTo>
                    <a:pt x="1583" y="337"/>
                  </a:lnTo>
                  <a:lnTo>
                    <a:pt x="1405" y="396"/>
                  </a:lnTo>
                  <a:lnTo>
                    <a:pt x="1227" y="416"/>
                  </a:lnTo>
                  <a:lnTo>
                    <a:pt x="1029" y="416"/>
                  </a:lnTo>
                  <a:lnTo>
                    <a:pt x="851" y="396"/>
                  </a:lnTo>
                  <a:lnTo>
                    <a:pt x="653" y="357"/>
                  </a:lnTo>
                  <a:lnTo>
                    <a:pt x="456" y="298"/>
                  </a:lnTo>
                  <a:lnTo>
                    <a:pt x="357" y="298"/>
                  </a:lnTo>
                  <a:lnTo>
                    <a:pt x="258" y="317"/>
                  </a:lnTo>
                  <a:lnTo>
                    <a:pt x="159" y="357"/>
                  </a:lnTo>
                  <a:lnTo>
                    <a:pt x="80" y="416"/>
                  </a:lnTo>
                  <a:lnTo>
                    <a:pt x="20" y="476"/>
                  </a:lnTo>
                  <a:lnTo>
                    <a:pt x="1" y="535"/>
                  </a:lnTo>
                  <a:lnTo>
                    <a:pt x="1" y="575"/>
                  </a:lnTo>
                  <a:lnTo>
                    <a:pt x="20" y="594"/>
                  </a:lnTo>
                  <a:lnTo>
                    <a:pt x="119" y="634"/>
                  </a:lnTo>
                  <a:lnTo>
                    <a:pt x="416" y="713"/>
                  </a:lnTo>
                  <a:lnTo>
                    <a:pt x="733" y="772"/>
                  </a:lnTo>
                  <a:lnTo>
                    <a:pt x="1029" y="792"/>
                  </a:lnTo>
                  <a:lnTo>
                    <a:pt x="1306" y="753"/>
                  </a:lnTo>
                  <a:lnTo>
                    <a:pt x="1583" y="693"/>
                  </a:lnTo>
                  <a:lnTo>
                    <a:pt x="1860" y="594"/>
                  </a:lnTo>
                  <a:lnTo>
                    <a:pt x="2117" y="436"/>
                  </a:lnTo>
                  <a:lnTo>
                    <a:pt x="2375" y="238"/>
                  </a:lnTo>
                  <a:lnTo>
                    <a:pt x="2434" y="179"/>
                  </a:lnTo>
                  <a:lnTo>
                    <a:pt x="2434" y="100"/>
                  </a:lnTo>
                  <a:lnTo>
                    <a:pt x="2394" y="40"/>
                  </a:lnTo>
                  <a:lnTo>
                    <a:pt x="231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499775" y="1581925"/>
              <a:ext cx="50950" cy="19325"/>
            </a:xfrm>
            <a:custGeom>
              <a:avLst/>
              <a:gdLst/>
              <a:ahLst/>
              <a:cxnLst/>
              <a:rect l="l" t="t" r="r" b="b"/>
              <a:pathLst>
                <a:path w="2038" h="773" extrusionOk="0">
                  <a:moveTo>
                    <a:pt x="1761" y="1"/>
                  </a:moveTo>
                  <a:lnTo>
                    <a:pt x="1662" y="20"/>
                  </a:lnTo>
                  <a:lnTo>
                    <a:pt x="1583" y="60"/>
                  </a:lnTo>
                  <a:lnTo>
                    <a:pt x="1326" y="238"/>
                  </a:lnTo>
                  <a:lnTo>
                    <a:pt x="1187" y="297"/>
                  </a:lnTo>
                  <a:lnTo>
                    <a:pt x="1049" y="357"/>
                  </a:lnTo>
                  <a:lnTo>
                    <a:pt x="910" y="376"/>
                  </a:lnTo>
                  <a:lnTo>
                    <a:pt x="831" y="376"/>
                  </a:lnTo>
                  <a:lnTo>
                    <a:pt x="772" y="357"/>
                  </a:lnTo>
                  <a:lnTo>
                    <a:pt x="712" y="317"/>
                  </a:lnTo>
                  <a:lnTo>
                    <a:pt x="653" y="278"/>
                  </a:lnTo>
                  <a:lnTo>
                    <a:pt x="594" y="218"/>
                  </a:lnTo>
                  <a:lnTo>
                    <a:pt x="534" y="159"/>
                  </a:lnTo>
                  <a:lnTo>
                    <a:pt x="515" y="119"/>
                  </a:lnTo>
                  <a:lnTo>
                    <a:pt x="475" y="100"/>
                  </a:lnTo>
                  <a:lnTo>
                    <a:pt x="396" y="80"/>
                  </a:lnTo>
                  <a:lnTo>
                    <a:pt x="297" y="80"/>
                  </a:lnTo>
                  <a:lnTo>
                    <a:pt x="178" y="100"/>
                  </a:lnTo>
                  <a:lnTo>
                    <a:pt x="99" y="159"/>
                  </a:lnTo>
                  <a:lnTo>
                    <a:pt x="40" y="218"/>
                  </a:lnTo>
                  <a:lnTo>
                    <a:pt x="0" y="297"/>
                  </a:lnTo>
                  <a:lnTo>
                    <a:pt x="0" y="337"/>
                  </a:lnTo>
                  <a:lnTo>
                    <a:pt x="20" y="376"/>
                  </a:lnTo>
                  <a:lnTo>
                    <a:pt x="99" y="515"/>
                  </a:lnTo>
                  <a:lnTo>
                    <a:pt x="198" y="594"/>
                  </a:lnTo>
                  <a:lnTo>
                    <a:pt x="317" y="673"/>
                  </a:lnTo>
                  <a:lnTo>
                    <a:pt x="435" y="733"/>
                  </a:lnTo>
                  <a:lnTo>
                    <a:pt x="554" y="752"/>
                  </a:lnTo>
                  <a:lnTo>
                    <a:pt x="673" y="772"/>
                  </a:lnTo>
                  <a:lnTo>
                    <a:pt x="811" y="752"/>
                  </a:lnTo>
                  <a:lnTo>
                    <a:pt x="950" y="733"/>
                  </a:lnTo>
                  <a:lnTo>
                    <a:pt x="1227" y="653"/>
                  </a:lnTo>
                  <a:lnTo>
                    <a:pt x="1484" y="555"/>
                  </a:lnTo>
                  <a:lnTo>
                    <a:pt x="1741" y="416"/>
                  </a:lnTo>
                  <a:lnTo>
                    <a:pt x="1939" y="278"/>
                  </a:lnTo>
                  <a:lnTo>
                    <a:pt x="2018" y="198"/>
                  </a:lnTo>
                  <a:lnTo>
                    <a:pt x="2038" y="159"/>
                  </a:lnTo>
                  <a:lnTo>
                    <a:pt x="2038" y="139"/>
                  </a:lnTo>
                  <a:lnTo>
                    <a:pt x="2018" y="80"/>
                  </a:lnTo>
                  <a:lnTo>
                    <a:pt x="1959" y="40"/>
                  </a:lnTo>
                  <a:lnTo>
                    <a:pt x="1860"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5570000" y="1607650"/>
              <a:ext cx="296275" cy="268100"/>
            </a:xfrm>
            <a:custGeom>
              <a:avLst/>
              <a:gdLst/>
              <a:ahLst/>
              <a:cxnLst/>
              <a:rect l="l" t="t" r="r" b="b"/>
              <a:pathLst>
                <a:path w="11851" h="10724" extrusionOk="0">
                  <a:moveTo>
                    <a:pt x="11218" y="0"/>
                  </a:moveTo>
                  <a:lnTo>
                    <a:pt x="5223" y="7340"/>
                  </a:lnTo>
                  <a:lnTo>
                    <a:pt x="5026" y="6450"/>
                  </a:lnTo>
                  <a:lnTo>
                    <a:pt x="4828" y="5540"/>
                  </a:lnTo>
                  <a:lnTo>
                    <a:pt x="4590" y="4491"/>
                  </a:lnTo>
                  <a:lnTo>
                    <a:pt x="4294" y="3443"/>
                  </a:lnTo>
                  <a:lnTo>
                    <a:pt x="4155" y="2948"/>
                  </a:lnTo>
                  <a:lnTo>
                    <a:pt x="3997" y="2513"/>
                  </a:lnTo>
                  <a:lnTo>
                    <a:pt x="3839" y="2137"/>
                  </a:lnTo>
                  <a:lnTo>
                    <a:pt x="3680" y="1840"/>
                  </a:lnTo>
                  <a:lnTo>
                    <a:pt x="3601" y="1741"/>
                  </a:lnTo>
                  <a:lnTo>
                    <a:pt x="3542" y="1642"/>
                  </a:lnTo>
                  <a:lnTo>
                    <a:pt x="3463" y="1603"/>
                  </a:lnTo>
                  <a:lnTo>
                    <a:pt x="3384" y="1563"/>
                  </a:lnTo>
                  <a:lnTo>
                    <a:pt x="3225" y="1563"/>
                  </a:lnTo>
                  <a:lnTo>
                    <a:pt x="3027" y="1603"/>
                  </a:lnTo>
                  <a:lnTo>
                    <a:pt x="2790" y="1682"/>
                  </a:lnTo>
                  <a:lnTo>
                    <a:pt x="2533" y="1781"/>
                  </a:lnTo>
                  <a:lnTo>
                    <a:pt x="2256" y="1900"/>
                  </a:lnTo>
                  <a:lnTo>
                    <a:pt x="1959" y="2038"/>
                  </a:lnTo>
                  <a:lnTo>
                    <a:pt x="1682" y="2216"/>
                  </a:lnTo>
                  <a:lnTo>
                    <a:pt x="1385" y="2394"/>
                  </a:lnTo>
                  <a:lnTo>
                    <a:pt x="1108" y="2592"/>
                  </a:lnTo>
                  <a:lnTo>
                    <a:pt x="831" y="2810"/>
                  </a:lnTo>
                  <a:lnTo>
                    <a:pt x="594" y="3027"/>
                  </a:lnTo>
                  <a:lnTo>
                    <a:pt x="396" y="3245"/>
                  </a:lnTo>
                  <a:lnTo>
                    <a:pt x="218" y="3463"/>
                  </a:lnTo>
                  <a:lnTo>
                    <a:pt x="80" y="3680"/>
                  </a:lnTo>
                  <a:lnTo>
                    <a:pt x="40" y="3799"/>
                  </a:lnTo>
                  <a:lnTo>
                    <a:pt x="20" y="3898"/>
                  </a:lnTo>
                  <a:lnTo>
                    <a:pt x="0" y="4016"/>
                  </a:lnTo>
                  <a:lnTo>
                    <a:pt x="0" y="4115"/>
                  </a:lnTo>
                  <a:lnTo>
                    <a:pt x="40" y="4373"/>
                  </a:lnTo>
                  <a:lnTo>
                    <a:pt x="119" y="4729"/>
                  </a:lnTo>
                  <a:lnTo>
                    <a:pt x="238" y="5164"/>
                  </a:lnTo>
                  <a:lnTo>
                    <a:pt x="396" y="5659"/>
                  </a:lnTo>
                  <a:lnTo>
                    <a:pt x="614" y="6193"/>
                  </a:lnTo>
                  <a:lnTo>
                    <a:pt x="851" y="6766"/>
                  </a:lnTo>
                  <a:lnTo>
                    <a:pt x="1128" y="7360"/>
                  </a:lnTo>
                  <a:lnTo>
                    <a:pt x="1445" y="7934"/>
                  </a:lnTo>
                  <a:lnTo>
                    <a:pt x="1781" y="8507"/>
                  </a:lnTo>
                  <a:lnTo>
                    <a:pt x="2137" y="9042"/>
                  </a:lnTo>
                  <a:lnTo>
                    <a:pt x="2335" y="9299"/>
                  </a:lnTo>
                  <a:lnTo>
                    <a:pt x="2533" y="9536"/>
                  </a:lnTo>
                  <a:lnTo>
                    <a:pt x="2750" y="9774"/>
                  </a:lnTo>
                  <a:lnTo>
                    <a:pt x="2948" y="9971"/>
                  </a:lnTo>
                  <a:lnTo>
                    <a:pt x="3166" y="10149"/>
                  </a:lnTo>
                  <a:lnTo>
                    <a:pt x="3384" y="10308"/>
                  </a:lnTo>
                  <a:lnTo>
                    <a:pt x="3621" y="10446"/>
                  </a:lnTo>
                  <a:lnTo>
                    <a:pt x="3858" y="10565"/>
                  </a:lnTo>
                  <a:lnTo>
                    <a:pt x="4096" y="10644"/>
                  </a:lnTo>
                  <a:lnTo>
                    <a:pt x="4333" y="10703"/>
                  </a:lnTo>
                  <a:lnTo>
                    <a:pt x="4571" y="10723"/>
                  </a:lnTo>
                  <a:lnTo>
                    <a:pt x="4828" y="10703"/>
                  </a:lnTo>
                  <a:lnTo>
                    <a:pt x="4946" y="10684"/>
                  </a:lnTo>
                  <a:lnTo>
                    <a:pt x="5085" y="10664"/>
                  </a:lnTo>
                  <a:lnTo>
                    <a:pt x="5342" y="10545"/>
                  </a:lnTo>
                  <a:lnTo>
                    <a:pt x="5619" y="10407"/>
                  </a:lnTo>
                  <a:lnTo>
                    <a:pt x="5896" y="10209"/>
                  </a:lnTo>
                  <a:lnTo>
                    <a:pt x="6173" y="9971"/>
                  </a:lnTo>
                  <a:lnTo>
                    <a:pt x="6470" y="9714"/>
                  </a:lnTo>
                  <a:lnTo>
                    <a:pt x="6747" y="9417"/>
                  </a:lnTo>
                  <a:lnTo>
                    <a:pt x="7044" y="9081"/>
                  </a:lnTo>
                  <a:lnTo>
                    <a:pt x="7340" y="8725"/>
                  </a:lnTo>
                  <a:lnTo>
                    <a:pt x="7637" y="8349"/>
                  </a:lnTo>
                  <a:lnTo>
                    <a:pt x="8211" y="7538"/>
                  </a:lnTo>
                  <a:lnTo>
                    <a:pt x="8784" y="6667"/>
                  </a:lnTo>
                  <a:lnTo>
                    <a:pt x="9338" y="5797"/>
                  </a:lnTo>
                  <a:lnTo>
                    <a:pt x="9853" y="4907"/>
                  </a:lnTo>
                  <a:lnTo>
                    <a:pt x="10328" y="4056"/>
                  </a:lnTo>
                  <a:lnTo>
                    <a:pt x="10763" y="3265"/>
                  </a:lnTo>
                  <a:lnTo>
                    <a:pt x="11139" y="2572"/>
                  </a:lnTo>
                  <a:lnTo>
                    <a:pt x="11653" y="1504"/>
                  </a:lnTo>
                  <a:lnTo>
                    <a:pt x="11851" y="1108"/>
                  </a:lnTo>
                  <a:lnTo>
                    <a:pt x="11218"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9"/>
            <p:cNvSpPr/>
            <p:nvPr/>
          </p:nvSpPr>
          <p:spPr>
            <a:xfrm>
              <a:off x="5570000" y="1611100"/>
              <a:ext cx="92525" cy="87075"/>
            </a:xfrm>
            <a:custGeom>
              <a:avLst/>
              <a:gdLst/>
              <a:ahLst/>
              <a:cxnLst/>
              <a:rect l="l" t="t" r="r" b="b"/>
              <a:pathLst>
                <a:path w="3701" h="3483" extrusionOk="0">
                  <a:moveTo>
                    <a:pt x="2632" y="1"/>
                  </a:moveTo>
                  <a:lnTo>
                    <a:pt x="0" y="2276"/>
                  </a:lnTo>
                  <a:lnTo>
                    <a:pt x="950" y="3483"/>
                  </a:lnTo>
                  <a:lnTo>
                    <a:pt x="3700" y="3483"/>
                  </a:lnTo>
                  <a:lnTo>
                    <a:pt x="2632"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5653100" y="849425"/>
              <a:ext cx="476300" cy="743400"/>
            </a:xfrm>
            <a:custGeom>
              <a:avLst/>
              <a:gdLst/>
              <a:ahLst/>
              <a:cxnLst/>
              <a:rect l="l" t="t" r="r" b="b"/>
              <a:pathLst>
                <a:path w="19052" h="29736" extrusionOk="0">
                  <a:moveTo>
                    <a:pt x="11237" y="1"/>
                  </a:moveTo>
                  <a:lnTo>
                    <a:pt x="10209" y="21"/>
                  </a:lnTo>
                  <a:lnTo>
                    <a:pt x="9200" y="60"/>
                  </a:lnTo>
                  <a:lnTo>
                    <a:pt x="8210" y="139"/>
                  </a:lnTo>
                  <a:lnTo>
                    <a:pt x="7261" y="258"/>
                  </a:lnTo>
                  <a:lnTo>
                    <a:pt x="6311" y="377"/>
                  </a:lnTo>
                  <a:lnTo>
                    <a:pt x="5401" y="535"/>
                  </a:lnTo>
                  <a:lnTo>
                    <a:pt x="4511" y="713"/>
                  </a:lnTo>
                  <a:lnTo>
                    <a:pt x="3621" y="911"/>
                  </a:lnTo>
                  <a:lnTo>
                    <a:pt x="2790" y="1128"/>
                  </a:lnTo>
                  <a:lnTo>
                    <a:pt x="0" y="4591"/>
                  </a:lnTo>
                  <a:lnTo>
                    <a:pt x="8606" y="26511"/>
                  </a:lnTo>
                  <a:lnTo>
                    <a:pt x="9872" y="26511"/>
                  </a:lnTo>
                  <a:lnTo>
                    <a:pt x="10505" y="28944"/>
                  </a:lnTo>
                  <a:lnTo>
                    <a:pt x="16243" y="29736"/>
                  </a:lnTo>
                  <a:lnTo>
                    <a:pt x="16520" y="29419"/>
                  </a:lnTo>
                  <a:lnTo>
                    <a:pt x="16737" y="29123"/>
                  </a:lnTo>
                  <a:lnTo>
                    <a:pt x="16876" y="28865"/>
                  </a:lnTo>
                  <a:lnTo>
                    <a:pt x="16955" y="28628"/>
                  </a:lnTo>
                  <a:lnTo>
                    <a:pt x="16975" y="28430"/>
                  </a:lnTo>
                  <a:lnTo>
                    <a:pt x="16955" y="28252"/>
                  </a:lnTo>
                  <a:lnTo>
                    <a:pt x="16895" y="28094"/>
                  </a:lnTo>
                  <a:lnTo>
                    <a:pt x="16816" y="27975"/>
                  </a:lnTo>
                  <a:lnTo>
                    <a:pt x="16717" y="27856"/>
                  </a:lnTo>
                  <a:lnTo>
                    <a:pt x="16599" y="27757"/>
                  </a:lnTo>
                  <a:lnTo>
                    <a:pt x="16480" y="27698"/>
                  </a:lnTo>
                  <a:lnTo>
                    <a:pt x="16361" y="27639"/>
                  </a:lnTo>
                  <a:lnTo>
                    <a:pt x="16183" y="27579"/>
                  </a:lnTo>
                  <a:lnTo>
                    <a:pt x="16104" y="27560"/>
                  </a:lnTo>
                  <a:lnTo>
                    <a:pt x="16599" y="27382"/>
                  </a:lnTo>
                  <a:lnTo>
                    <a:pt x="17113" y="27204"/>
                  </a:lnTo>
                  <a:lnTo>
                    <a:pt x="17667" y="26946"/>
                  </a:lnTo>
                  <a:lnTo>
                    <a:pt x="17924" y="26808"/>
                  </a:lnTo>
                  <a:lnTo>
                    <a:pt x="18181" y="26669"/>
                  </a:lnTo>
                  <a:lnTo>
                    <a:pt x="18399" y="26511"/>
                  </a:lnTo>
                  <a:lnTo>
                    <a:pt x="18577" y="26353"/>
                  </a:lnTo>
                  <a:lnTo>
                    <a:pt x="18656" y="26274"/>
                  </a:lnTo>
                  <a:lnTo>
                    <a:pt x="18696" y="26175"/>
                  </a:lnTo>
                  <a:lnTo>
                    <a:pt x="18735" y="26096"/>
                  </a:lnTo>
                  <a:lnTo>
                    <a:pt x="18775" y="26016"/>
                  </a:lnTo>
                  <a:lnTo>
                    <a:pt x="18775" y="25918"/>
                  </a:lnTo>
                  <a:lnTo>
                    <a:pt x="18755" y="25838"/>
                  </a:lnTo>
                  <a:lnTo>
                    <a:pt x="18735" y="25759"/>
                  </a:lnTo>
                  <a:lnTo>
                    <a:pt x="18676" y="25660"/>
                  </a:lnTo>
                  <a:lnTo>
                    <a:pt x="18597" y="25581"/>
                  </a:lnTo>
                  <a:lnTo>
                    <a:pt x="18498" y="25522"/>
                  </a:lnTo>
                  <a:lnTo>
                    <a:pt x="18399" y="25463"/>
                  </a:lnTo>
                  <a:lnTo>
                    <a:pt x="18280" y="25403"/>
                  </a:lnTo>
                  <a:lnTo>
                    <a:pt x="18023" y="25324"/>
                  </a:lnTo>
                  <a:lnTo>
                    <a:pt x="17726" y="25265"/>
                  </a:lnTo>
                  <a:lnTo>
                    <a:pt x="17390" y="25245"/>
                  </a:lnTo>
                  <a:lnTo>
                    <a:pt x="17054" y="25245"/>
                  </a:lnTo>
                  <a:lnTo>
                    <a:pt x="16678" y="25265"/>
                  </a:lnTo>
                  <a:lnTo>
                    <a:pt x="16322" y="25284"/>
                  </a:lnTo>
                  <a:lnTo>
                    <a:pt x="15629" y="25383"/>
                  </a:lnTo>
                  <a:lnTo>
                    <a:pt x="15036" y="25482"/>
                  </a:lnTo>
                  <a:lnTo>
                    <a:pt x="14403" y="25621"/>
                  </a:lnTo>
                  <a:lnTo>
                    <a:pt x="14403" y="25621"/>
                  </a:lnTo>
                  <a:lnTo>
                    <a:pt x="14680" y="25383"/>
                  </a:lnTo>
                  <a:lnTo>
                    <a:pt x="14937" y="25166"/>
                  </a:lnTo>
                  <a:lnTo>
                    <a:pt x="15194" y="24909"/>
                  </a:lnTo>
                  <a:lnTo>
                    <a:pt x="15431" y="24632"/>
                  </a:lnTo>
                  <a:lnTo>
                    <a:pt x="15530" y="24493"/>
                  </a:lnTo>
                  <a:lnTo>
                    <a:pt x="15610" y="24374"/>
                  </a:lnTo>
                  <a:lnTo>
                    <a:pt x="15669" y="24256"/>
                  </a:lnTo>
                  <a:lnTo>
                    <a:pt x="15708" y="24137"/>
                  </a:lnTo>
                  <a:lnTo>
                    <a:pt x="15708" y="24038"/>
                  </a:lnTo>
                  <a:lnTo>
                    <a:pt x="15669" y="23959"/>
                  </a:lnTo>
                  <a:lnTo>
                    <a:pt x="15590" y="23900"/>
                  </a:lnTo>
                  <a:lnTo>
                    <a:pt x="15471" y="23880"/>
                  </a:lnTo>
                  <a:lnTo>
                    <a:pt x="15352" y="23880"/>
                  </a:lnTo>
                  <a:lnTo>
                    <a:pt x="15214" y="23900"/>
                  </a:lnTo>
                  <a:lnTo>
                    <a:pt x="15056" y="23959"/>
                  </a:lnTo>
                  <a:lnTo>
                    <a:pt x="14878" y="24018"/>
                  </a:lnTo>
                  <a:lnTo>
                    <a:pt x="14541" y="24157"/>
                  </a:lnTo>
                  <a:lnTo>
                    <a:pt x="14205" y="24335"/>
                  </a:lnTo>
                  <a:lnTo>
                    <a:pt x="13928" y="24493"/>
                  </a:lnTo>
                  <a:lnTo>
                    <a:pt x="13671" y="24651"/>
                  </a:lnTo>
                  <a:lnTo>
                    <a:pt x="15748" y="15432"/>
                  </a:lnTo>
                  <a:lnTo>
                    <a:pt x="14205" y="12583"/>
                  </a:lnTo>
                  <a:lnTo>
                    <a:pt x="16658" y="11357"/>
                  </a:lnTo>
                  <a:lnTo>
                    <a:pt x="19052" y="673"/>
                  </a:lnTo>
                  <a:lnTo>
                    <a:pt x="17865" y="476"/>
                  </a:lnTo>
                  <a:lnTo>
                    <a:pt x="16717" y="317"/>
                  </a:lnTo>
                  <a:lnTo>
                    <a:pt x="15570" y="199"/>
                  </a:lnTo>
                  <a:lnTo>
                    <a:pt x="14442" y="100"/>
                  </a:lnTo>
                  <a:lnTo>
                    <a:pt x="13354" y="40"/>
                  </a:lnTo>
                  <a:lnTo>
                    <a:pt x="12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5740150" y="889000"/>
              <a:ext cx="214175" cy="239400"/>
            </a:xfrm>
            <a:custGeom>
              <a:avLst/>
              <a:gdLst/>
              <a:ahLst/>
              <a:cxnLst/>
              <a:rect l="l" t="t" r="r" b="b"/>
              <a:pathLst>
                <a:path w="8567" h="9576" extrusionOk="0">
                  <a:moveTo>
                    <a:pt x="0" y="0"/>
                  </a:moveTo>
                  <a:lnTo>
                    <a:pt x="0" y="258"/>
                  </a:lnTo>
                  <a:lnTo>
                    <a:pt x="0" y="535"/>
                  </a:lnTo>
                  <a:lnTo>
                    <a:pt x="40" y="911"/>
                  </a:lnTo>
                  <a:lnTo>
                    <a:pt x="119" y="1385"/>
                  </a:lnTo>
                  <a:lnTo>
                    <a:pt x="178" y="1643"/>
                  </a:lnTo>
                  <a:lnTo>
                    <a:pt x="257" y="1920"/>
                  </a:lnTo>
                  <a:lnTo>
                    <a:pt x="356" y="2216"/>
                  </a:lnTo>
                  <a:lnTo>
                    <a:pt x="475" y="2533"/>
                  </a:lnTo>
                  <a:lnTo>
                    <a:pt x="613" y="2869"/>
                  </a:lnTo>
                  <a:lnTo>
                    <a:pt x="791" y="3205"/>
                  </a:lnTo>
                  <a:lnTo>
                    <a:pt x="989" y="3562"/>
                  </a:lnTo>
                  <a:lnTo>
                    <a:pt x="1207" y="3918"/>
                  </a:lnTo>
                  <a:lnTo>
                    <a:pt x="1464" y="4294"/>
                  </a:lnTo>
                  <a:lnTo>
                    <a:pt x="1761" y="4669"/>
                  </a:lnTo>
                  <a:lnTo>
                    <a:pt x="2077" y="5065"/>
                  </a:lnTo>
                  <a:lnTo>
                    <a:pt x="2433" y="5461"/>
                  </a:lnTo>
                  <a:lnTo>
                    <a:pt x="2829" y="5876"/>
                  </a:lnTo>
                  <a:lnTo>
                    <a:pt x="3284" y="6272"/>
                  </a:lnTo>
                  <a:lnTo>
                    <a:pt x="3759" y="6687"/>
                  </a:lnTo>
                  <a:lnTo>
                    <a:pt x="4293" y="7103"/>
                  </a:lnTo>
                  <a:lnTo>
                    <a:pt x="4867" y="7518"/>
                  </a:lnTo>
                  <a:lnTo>
                    <a:pt x="5480" y="7934"/>
                  </a:lnTo>
                  <a:lnTo>
                    <a:pt x="6153" y="8349"/>
                  </a:lnTo>
                  <a:lnTo>
                    <a:pt x="6885" y="8765"/>
                  </a:lnTo>
                  <a:lnTo>
                    <a:pt x="7656" y="9160"/>
                  </a:lnTo>
                  <a:lnTo>
                    <a:pt x="8507" y="9576"/>
                  </a:lnTo>
                  <a:lnTo>
                    <a:pt x="8566" y="9418"/>
                  </a:lnTo>
                  <a:lnTo>
                    <a:pt x="7755" y="9022"/>
                  </a:lnTo>
                  <a:lnTo>
                    <a:pt x="6984" y="8606"/>
                  </a:lnTo>
                  <a:lnTo>
                    <a:pt x="6272" y="8211"/>
                  </a:lnTo>
                  <a:lnTo>
                    <a:pt x="5599" y="7795"/>
                  </a:lnTo>
                  <a:lnTo>
                    <a:pt x="4986" y="7380"/>
                  </a:lnTo>
                  <a:lnTo>
                    <a:pt x="4412" y="6984"/>
                  </a:lnTo>
                  <a:lnTo>
                    <a:pt x="3897" y="6569"/>
                  </a:lnTo>
                  <a:lnTo>
                    <a:pt x="3423" y="6173"/>
                  </a:lnTo>
                  <a:lnTo>
                    <a:pt x="2987" y="5777"/>
                  </a:lnTo>
                  <a:lnTo>
                    <a:pt x="2592" y="5382"/>
                  </a:lnTo>
                  <a:lnTo>
                    <a:pt x="2236" y="4986"/>
                  </a:lnTo>
                  <a:lnTo>
                    <a:pt x="1919" y="4610"/>
                  </a:lnTo>
                  <a:lnTo>
                    <a:pt x="1642" y="4234"/>
                  </a:lnTo>
                  <a:lnTo>
                    <a:pt x="1385" y="3858"/>
                  </a:lnTo>
                  <a:lnTo>
                    <a:pt x="1148" y="3502"/>
                  </a:lnTo>
                  <a:lnTo>
                    <a:pt x="970" y="3166"/>
                  </a:lnTo>
                  <a:lnTo>
                    <a:pt x="791" y="2830"/>
                  </a:lnTo>
                  <a:lnTo>
                    <a:pt x="653" y="2513"/>
                  </a:lnTo>
                  <a:lnTo>
                    <a:pt x="534" y="2196"/>
                  </a:lnTo>
                  <a:lnTo>
                    <a:pt x="435" y="1900"/>
                  </a:lnTo>
                  <a:lnTo>
                    <a:pt x="356" y="1643"/>
                  </a:lnTo>
                  <a:lnTo>
                    <a:pt x="297" y="1385"/>
                  </a:lnTo>
                  <a:lnTo>
                    <a:pt x="218" y="930"/>
                  </a:lnTo>
                  <a:lnTo>
                    <a:pt x="178" y="554"/>
                  </a:lnTo>
                  <a:lnTo>
                    <a:pt x="158" y="277"/>
                  </a:lnTo>
                  <a:lnTo>
                    <a:pt x="178" y="4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761900" y="918175"/>
              <a:ext cx="311125" cy="139000"/>
            </a:xfrm>
            <a:custGeom>
              <a:avLst/>
              <a:gdLst/>
              <a:ahLst/>
              <a:cxnLst/>
              <a:rect l="l" t="t" r="r" b="b"/>
              <a:pathLst>
                <a:path w="12445" h="5560" extrusionOk="0">
                  <a:moveTo>
                    <a:pt x="218" y="1"/>
                  </a:moveTo>
                  <a:lnTo>
                    <a:pt x="1" y="119"/>
                  </a:lnTo>
                  <a:lnTo>
                    <a:pt x="159" y="357"/>
                  </a:lnTo>
                  <a:lnTo>
                    <a:pt x="357" y="634"/>
                  </a:lnTo>
                  <a:lnTo>
                    <a:pt x="614" y="990"/>
                  </a:lnTo>
                  <a:lnTo>
                    <a:pt x="950" y="1405"/>
                  </a:lnTo>
                  <a:lnTo>
                    <a:pt x="1366" y="1860"/>
                  </a:lnTo>
                  <a:lnTo>
                    <a:pt x="1880" y="2355"/>
                  </a:lnTo>
                  <a:lnTo>
                    <a:pt x="2157" y="2612"/>
                  </a:lnTo>
                  <a:lnTo>
                    <a:pt x="2474" y="2869"/>
                  </a:lnTo>
                  <a:lnTo>
                    <a:pt x="2810" y="3107"/>
                  </a:lnTo>
                  <a:lnTo>
                    <a:pt x="3166" y="3364"/>
                  </a:lnTo>
                  <a:lnTo>
                    <a:pt x="3542" y="3621"/>
                  </a:lnTo>
                  <a:lnTo>
                    <a:pt x="3938" y="3859"/>
                  </a:lnTo>
                  <a:lnTo>
                    <a:pt x="4353" y="4096"/>
                  </a:lnTo>
                  <a:lnTo>
                    <a:pt x="4808" y="4314"/>
                  </a:lnTo>
                  <a:lnTo>
                    <a:pt x="5283" y="4531"/>
                  </a:lnTo>
                  <a:lnTo>
                    <a:pt x="5777" y="4729"/>
                  </a:lnTo>
                  <a:lnTo>
                    <a:pt x="6292" y="4907"/>
                  </a:lnTo>
                  <a:lnTo>
                    <a:pt x="6846" y="5065"/>
                  </a:lnTo>
                  <a:lnTo>
                    <a:pt x="7419" y="5204"/>
                  </a:lnTo>
                  <a:lnTo>
                    <a:pt x="8013" y="5323"/>
                  </a:lnTo>
                  <a:lnTo>
                    <a:pt x="8646" y="5421"/>
                  </a:lnTo>
                  <a:lnTo>
                    <a:pt x="9299" y="5501"/>
                  </a:lnTo>
                  <a:lnTo>
                    <a:pt x="9972" y="5540"/>
                  </a:lnTo>
                  <a:lnTo>
                    <a:pt x="10684" y="5560"/>
                  </a:lnTo>
                  <a:lnTo>
                    <a:pt x="11554" y="5540"/>
                  </a:lnTo>
                  <a:lnTo>
                    <a:pt x="12445" y="5481"/>
                  </a:lnTo>
                  <a:lnTo>
                    <a:pt x="12425" y="5243"/>
                  </a:lnTo>
                  <a:lnTo>
                    <a:pt x="11614" y="5303"/>
                  </a:lnTo>
                  <a:lnTo>
                    <a:pt x="10842" y="5323"/>
                  </a:lnTo>
                  <a:lnTo>
                    <a:pt x="10090" y="5323"/>
                  </a:lnTo>
                  <a:lnTo>
                    <a:pt x="9358" y="5283"/>
                  </a:lnTo>
                  <a:lnTo>
                    <a:pt x="8686" y="5204"/>
                  </a:lnTo>
                  <a:lnTo>
                    <a:pt x="8013" y="5085"/>
                  </a:lnTo>
                  <a:lnTo>
                    <a:pt x="7400" y="4966"/>
                  </a:lnTo>
                  <a:lnTo>
                    <a:pt x="6786" y="4808"/>
                  </a:lnTo>
                  <a:lnTo>
                    <a:pt x="6232" y="4630"/>
                  </a:lnTo>
                  <a:lnTo>
                    <a:pt x="5679" y="4432"/>
                  </a:lnTo>
                  <a:lnTo>
                    <a:pt x="5164" y="4215"/>
                  </a:lnTo>
                  <a:lnTo>
                    <a:pt x="4689" y="3997"/>
                  </a:lnTo>
                  <a:lnTo>
                    <a:pt x="4234" y="3760"/>
                  </a:lnTo>
                  <a:lnTo>
                    <a:pt x="3799" y="3502"/>
                  </a:lnTo>
                  <a:lnTo>
                    <a:pt x="3403" y="3245"/>
                  </a:lnTo>
                  <a:lnTo>
                    <a:pt x="3027" y="2988"/>
                  </a:lnTo>
                  <a:lnTo>
                    <a:pt x="2671" y="2711"/>
                  </a:lnTo>
                  <a:lnTo>
                    <a:pt x="2335" y="2454"/>
                  </a:lnTo>
                  <a:lnTo>
                    <a:pt x="2038" y="2177"/>
                  </a:lnTo>
                  <a:lnTo>
                    <a:pt x="1761" y="1920"/>
                  </a:lnTo>
                  <a:lnTo>
                    <a:pt x="1287" y="1425"/>
                  </a:lnTo>
                  <a:lnTo>
                    <a:pt x="891" y="970"/>
                  </a:lnTo>
                  <a:lnTo>
                    <a:pt x="594" y="594"/>
                  </a:lnTo>
                  <a:lnTo>
                    <a:pt x="396" y="278"/>
                  </a:lnTo>
                  <a:lnTo>
                    <a:pt x="21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5794550" y="871700"/>
              <a:ext cx="226050" cy="166200"/>
            </a:xfrm>
            <a:custGeom>
              <a:avLst/>
              <a:gdLst/>
              <a:ahLst/>
              <a:cxnLst/>
              <a:rect l="l" t="t" r="r" b="b"/>
              <a:pathLst>
                <a:path w="9042" h="6648" extrusionOk="0">
                  <a:moveTo>
                    <a:pt x="0" y="0"/>
                  </a:moveTo>
                  <a:lnTo>
                    <a:pt x="0" y="79"/>
                  </a:lnTo>
                  <a:lnTo>
                    <a:pt x="0" y="237"/>
                  </a:lnTo>
                  <a:lnTo>
                    <a:pt x="40" y="495"/>
                  </a:lnTo>
                  <a:lnTo>
                    <a:pt x="99" y="791"/>
                  </a:lnTo>
                  <a:lnTo>
                    <a:pt x="218" y="1167"/>
                  </a:lnTo>
                  <a:lnTo>
                    <a:pt x="297" y="1365"/>
                  </a:lnTo>
                  <a:lnTo>
                    <a:pt x="396" y="1583"/>
                  </a:lnTo>
                  <a:lnTo>
                    <a:pt x="515" y="1820"/>
                  </a:lnTo>
                  <a:lnTo>
                    <a:pt x="653" y="2058"/>
                  </a:lnTo>
                  <a:lnTo>
                    <a:pt x="831" y="2295"/>
                  </a:lnTo>
                  <a:lnTo>
                    <a:pt x="1009" y="2552"/>
                  </a:lnTo>
                  <a:lnTo>
                    <a:pt x="1227" y="2809"/>
                  </a:lnTo>
                  <a:lnTo>
                    <a:pt x="1484" y="3067"/>
                  </a:lnTo>
                  <a:lnTo>
                    <a:pt x="1761" y="3324"/>
                  </a:lnTo>
                  <a:lnTo>
                    <a:pt x="2078" y="3601"/>
                  </a:lnTo>
                  <a:lnTo>
                    <a:pt x="2414" y="3878"/>
                  </a:lnTo>
                  <a:lnTo>
                    <a:pt x="2790" y="4135"/>
                  </a:lnTo>
                  <a:lnTo>
                    <a:pt x="3225" y="4412"/>
                  </a:lnTo>
                  <a:lnTo>
                    <a:pt x="3680" y="4669"/>
                  </a:lnTo>
                  <a:lnTo>
                    <a:pt x="4175" y="4946"/>
                  </a:lnTo>
                  <a:lnTo>
                    <a:pt x="4729" y="5203"/>
                  </a:lnTo>
                  <a:lnTo>
                    <a:pt x="5302" y="5460"/>
                  </a:lnTo>
                  <a:lnTo>
                    <a:pt x="5955" y="5718"/>
                  </a:lnTo>
                  <a:lnTo>
                    <a:pt x="6628" y="5955"/>
                  </a:lnTo>
                  <a:lnTo>
                    <a:pt x="7360" y="6192"/>
                  </a:lnTo>
                  <a:lnTo>
                    <a:pt x="8151" y="6430"/>
                  </a:lnTo>
                  <a:lnTo>
                    <a:pt x="9002" y="6647"/>
                  </a:lnTo>
                  <a:lnTo>
                    <a:pt x="9041" y="6469"/>
                  </a:lnTo>
                  <a:lnTo>
                    <a:pt x="8211" y="6252"/>
                  </a:lnTo>
                  <a:lnTo>
                    <a:pt x="7439" y="6034"/>
                  </a:lnTo>
                  <a:lnTo>
                    <a:pt x="6707" y="5797"/>
                  </a:lnTo>
                  <a:lnTo>
                    <a:pt x="6034" y="5559"/>
                  </a:lnTo>
                  <a:lnTo>
                    <a:pt x="5421" y="5302"/>
                  </a:lnTo>
                  <a:lnTo>
                    <a:pt x="4847" y="5065"/>
                  </a:lnTo>
                  <a:lnTo>
                    <a:pt x="4313" y="4788"/>
                  </a:lnTo>
                  <a:lnTo>
                    <a:pt x="3819" y="4531"/>
                  </a:lnTo>
                  <a:lnTo>
                    <a:pt x="3364" y="4273"/>
                  </a:lnTo>
                  <a:lnTo>
                    <a:pt x="2948" y="3996"/>
                  </a:lnTo>
                  <a:lnTo>
                    <a:pt x="2572" y="3739"/>
                  </a:lnTo>
                  <a:lnTo>
                    <a:pt x="2236" y="3462"/>
                  </a:lnTo>
                  <a:lnTo>
                    <a:pt x="1919" y="3205"/>
                  </a:lnTo>
                  <a:lnTo>
                    <a:pt x="1642" y="2948"/>
                  </a:lnTo>
                  <a:lnTo>
                    <a:pt x="1405" y="2691"/>
                  </a:lnTo>
                  <a:lnTo>
                    <a:pt x="1187" y="2433"/>
                  </a:lnTo>
                  <a:lnTo>
                    <a:pt x="1009" y="2176"/>
                  </a:lnTo>
                  <a:lnTo>
                    <a:pt x="831" y="1939"/>
                  </a:lnTo>
                  <a:lnTo>
                    <a:pt x="693" y="1721"/>
                  </a:lnTo>
                  <a:lnTo>
                    <a:pt x="574" y="1504"/>
                  </a:lnTo>
                  <a:lnTo>
                    <a:pt x="475" y="1286"/>
                  </a:lnTo>
                  <a:lnTo>
                    <a:pt x="396" y="1088"/>
                  </a:lnTo>
                  <a:lnTo>
                    <a:pt x="277" y="732"/>
                  </a:lnTo>
                  <a:lnTo>
                    <a:pt x="218" y="435"/>
                  </a:lnTo>
                  <a:lnTo>
                    <a:pt x="178" y="218"/>
                  </a:lnTo>
                  <a:lnTo>
                    <a:pt x="178" y="2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9"/>
            <p:cNvSpPr/>
            <p:nvPr/>
          </p:nvSpPr>
          <p:spPr>
            <a:xfrm>
              <a:off x="5631325" y="1372225"/>
              <a:ext cx="238925" cy="213200"/>
            </a:xfrm>
            <a:custGeom>
              <a:avLst/>
              <a:gdLst/>
              <a:ahLst/>
              <a:cxnLst/>
              <a:rect l="l" t="t" r="r" b="b"/>
              <a:pathLst>
                <a:path w="9557" h="8528" extrusionOk="0">
                  <a:moveTo>
                    <a:pt x="1" y="0"/>
                  </a:moveTo>
                  <a:lnTo>
                    <a:pt x="4452" y="6311"/>
                  </a:lnTo>
                  <a:lnTo>
                    <a:pt x="4215" y="6292"/>
                  </a:lnTo>
                  <a:lnTo>
                    <a:pt x="3720" y="6331"/>
                  </a:lnTo>
                  <a:lnTo>
                    <a:pt x="3483" y="6351"/>
                  </a:lnTo>
                  <a:lnTo>
                    <a:pt x="3265" y="6410"/>
                  </a:lnTo>
                  <a:lnTo>
                    <a:pt x="3186" y="6450"/>
                  </a:lnTo>
                  <a:lnTo>
                    <a:pt x="3146" y="6489"/>
                  </a:lnTo>
                  <a:lnTo>
                    <a:pt x="3127" y="6529"/>
                  </a:lnTo>
                  <a:lnTo>
                    <a:pt x="3146" y="6588"/>
                  </a:lnTo>
                  <a:lnTo>
                    <a:pt x="3206" y="6667"/>
                  </a:lnTo>
                  <a:lnTo>
                    <a:pt x="3324" y="6727"/>
                  </a:lnTo>
                  <a:lnTo>
                    <a:pt x="3483" y="6786"/>
                  </a:lnTo>
                  <a:lnTo>
                    <a:pt x="3680" y="6845"/>
                  </a:lnTo>
                  <a:lnTo>
                    <a:pt x="4155" y="6964"/>
                  </a:lnTo>
                  <a:lnTo>
                    <a:pt x="4670" y="7063"/>
                  </a:lnTo>
                  <a:lnTo>
                    <a:pt x="5619" y="7221"/>
                  </a:lnTo>
                  <a:lnTo>
                    <a:pt x="6055" y="7281"/>
                  </a:lnTo>
                  <a:lnTo>
                    <a:pt x="5698" y="7360"/>
                  </a:lnTo>
                  <a:lnTo>
                    <a:pt x="5323" y="7439"/>
                  </a:lnTo>
                  <a:lnTo>
                    <a:pt x="4907" y="7577"/>
                  </a:lnTo>
                  <a:lnTo>
                    <a:pt x="4492" y="7736"/>
                  </a:lnTo>
                  <a:lnTo>
                    <a:pt x="4294" y="7815"/>
                  </a:lnTo>
                  <a:lnTo>
                    <a:pt x="4135" y="7914"/>
                  </a:lnTo>
                  <a:lnTo>
                    <a:pt x="3997" y="8013"/>
                  </a:lnTo>
                  <a:lnTo>
                    <a:pt x="3898" y="8112"/>
                  </a:lnTo>
                  <a:lnTo>
                    <a:pt x="3839" y="8230"/>
                  </a:lnTo>
                  <a:lnTo>
                    <a:pt x="3819" y="8290"/>
                  </a:lnTo>
                  <a:lnTo>
                    <a:pt x="3819" y="8349"/>
                  </a:lnTo>
                  <a:lnTo>
                    <a:pt x="3859" y="8389"/>
                  </a:lnTo>
                  <a:lnTo>
                    <a:pt x="3898" y="8448"/>
                  </a:lnTo>
                  <a:lnTo>
                    <a:pt x="3997" y="8468"/>
                  </a:lnTo>
                  <a:lnTo>
                    <a:pt x="4096" y="8507"/>
                  </a:lnTo>
                  <a:lnTo>
                    <a:pt x="4393" y="8527"/>
                  </a:lnTo>
                  <a:lnTo>
                    <a:pt x="4769" y="8527"/>
                  </a:lnTo>
                  <a:lnTo>
                    <a:pt x="5204" y="8488"/>
                  </a:lnTo>
                  <a:lnTo>
                    <a:pt x="5679" y="8448"/>
                  </a:lnTo>
                  <a:lnTo>
                    <a:pt x="6727" y="8309"/>
                  </a:lnTo>
                  <a:lnTo>
                    <a:pt x="7756" y="8151"/>
                  </a:lnTo>
                  <a:lnTo>
                    <a:pt x="8666" y="7973"/>
                  </a:lnTo>
                  <a:lnTo>
                    <a:pt x="9556" y="7815"/>
                  </a:lnTo>
                  <a:lnTo>
                    <a:pt x="7321" y="136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9"/>
            <p:cNvSpPr/>
            <p:nvPr/>
          </p:nvSpPr>
          <p:spPr>
            <a:xfrm>
              <a:off x="5313300" y="877625"/>
              <a:ext cx="780500" cy="616300"/>
            </a:xfrm>
            <a:custGeom>
              <a:avLst/>
              <a:gdLst/>
              <a:ahLst/>
              <a:cxnLst/>
              <a:rect l="l" t="t" r="r" b="b"/>
              <a:pathLst>
                <a:path w="31220" h="24652" extrusionOk="0">
                  <a:moveTo>
                    <a:pt x="16382" y="0"/>
                  </a:moveTo>
                  <a:lnTo>
                    <a:pt x="15491" y="238"/>
                  </a:lnTo>
                  <a:lnTo>
                    <a:pt x="14621" y="515"/>
                  </a:lnTo>
                  <a:lnTo>
                    <a:pt x="13790" y="812"/>
                  </a:lnTo>
                  <a:lnTo>
                    <a:pt x="12979" y="1128"/>
                  </a:lnTo>
                  <a:lnTo>
                    <a:pt x="12207" y="1464"/>
                  </a:lnTo>
                  <a:lnTo>
                    <a:pt x="11456" y="1821"/>
                  </a:lnTo>
                  <a:lnTo>
                    <a:pt x="10704" y="2177"/>
                  </a:lnTo>
                  <a:lnTo>
                    <a:pt x="10011" y="2553"/>
                  </a:lnTo>
                  <a:lnTo>
                    <a:pt x="9319" y="2948"/>
                  </a:lnTo>
                  <a:lnTo>
                    <a:pt x="8666" y="3344"/>
                  </a:lnTo>
                  <a:lnTo>
                    <a:pt x="8033" y="3759"/>
                  </a:lnTo>
                  <a:lnTo>
                    <a:pt x="7420" y="4195"/>
                  </a:lnTo>
                  <a:lnTo>
                    <a:pt x="6826" y="4610"/>
                  </a:lnTo>
                  <a:lnTo>
                    <a:pt x="6272" y="5065"/>
                  </a:lnTo>
                  <a:lnTo>
                    <a:pt x="5738" y="5500"/>
                  </a:lnTo>
                  <a:lnTo>
                    <a:pt x="5224" y="5955"/>
                  </a:lnTo>
                  <a:lnTo>
                    <a:pt x="4729" y="6410"/>
                  </a:lnTo>
                  <a:lnTo>
                    <a:pt x="4274" y="6865"/>
                  </a:lnTo>
                  <a:lnTo>
                    <a:pt x="3819" y="7320"/>
                  </a:lnTo>
                  <a:lnTo>
                    <a:pt x="3404" y="7775"/>
                  </a:lnTo>
                  <a:lnTo>
                    <a:pt x="3028" y="8231"/>
                  </a:lnTo>
                  <a:lnTo>
                    <a:pt x="2652" y="8686"/>
                  </a:lnTo>
                  <a:lnTo>
                    <a:pt x="2315" y="9121"/>
                  </a:lnTo>
                  <a:lnTo>
                    <a:pt x="1999" y="9576"/>
                  </a:lnTo>
                  <a:lnTo>
                    <a:pt x="1702" y="10011"/>
                  </a:lnTo>
                  <a:lnTo>
                    <a:pt x="1425" y="10446"/>
                  </a:lnTo>
                  <a:lnTo>
                    <a:pt x="1168" y="10862"/>
                  </a:lnTo>
                  <a:lnTo>
                    <a:pt x="950" y="11277"/>
                  </a:lnTo>
                  <a:lnTo>
                    <a:pt x="753" y="11673"/>
                  </a:lnTo>
                  <a:lnTo>
                    <a:pt x="574" y="12069"/>
                  </a:lnTo>
                  <a:lnTo>
                    <a:pt x="416" y="12444"/>
                  </a:lnTo>
                  <a:lnTo>
                    <a:pt x="297" y="12801"/>
                  </a:lnTo>
                  <a:lnTo>
                    <a:pt x="218" y="13058"/>
                  </a:lnTo>
                  <a:lnTo>
                    <a:pt x="139" y="13315"/>
                  </a:lnTo>
                  <a:lnTo>
                    <a:pt x="100" y="13572"/>
                  </a:lnTo>
                  <a:lnTo>
                    <a:pt x="60" y="13810"/>
                  </a:lnTo>
                  <a:lnTo>
                    <a:pt x="21" y="14067"/>
                  </a:lnTo>
                  <a:lnTo>
                    <a:pt x="1" y="14304"/>
                  </a:lnTo>
                  <a:lnTo>
                    <a:pt x="1" y="14799"/>
                  </a:lnTo>
                  <a:lnTo>
                    <a:pt x="60" y="15254"/>
                  </a:lnTo>
                  <a:lnTo>
                    <a:pt x="139" y="15729"/>
                  </a:lnTo>
                  <a:lnTo>
                    <a:pt x="278" y="16164"/>
                  </a:lnTo>
                  <a:lnTo>
                    <a:pt x="456" y="16599"/>
                  </a:lnTo>
                  <a:lnTo>
                    <a:pt x="673" y="17034"/>
                  </a:lnTo>
                  <a:lnTo>
                    <a:pt x="931" y="17450"/>
                  </a:lnTo>
                  <a:lnTo>
                    <a:pt x="1208" y="17845"/>
                  </a:lnTo>
                  <a:lnTo>
                    <a:pt x="1524" y="18221"/>
                  </a:lnTo>
                  <a:lnTo>
                    <a:pt x="1880" y="18577"/>
                  </a:lnTo>
                  <a:lnTo>
                    <a:pt x="2256" y="18934"/>
                  </a:lnTo>
                  <a:lnTo>
                    <a:pt x="2672" y="19270"/>
                  </a:lnTo>
                  <a:lnTo>
                    <a:pt x="3107" y="19606"/>
                  </a:lnTo>
                  <a:lnTo>
                    <a:pt x="3582" y="19903"/>
                  </a:lnTo>
                  <a:lnTo>
                    <a:pt x="4056" y="20200"/>
                  </a:lnTo>
                  <a:lnTo>
                    <a:pt x="4571" y="20457"/>
                  </a:lnTo>
                  <a:lnTo>
                    <a:pt x="5105" y="20714"/>
                  </a:lnTo>
                  <a:lnTo>
                    <a:pt x="5659" y="20951"/>
                  </a:lnTo>
                  <a:lnTo>
                    <a:pt x="6213" y="21169"/>
                  </a:lnTo>
                  <a:lnTo>
                    <a:pt x="6787" y="21367"/>
                  </a:lnTo>
                  <a:lnTo>
                    <a:pt x="7380" y="21565"/>
                  </a:lnTo>
                  <a:lnTo>
                    <a:pt x="7993" y="21723"/>
                  </a:lnTo>
                  <a:lnTo>
                    <a:pt x="8607" y="21862"/>
                  </a:lnTo>
                  <a:lnTo>
                    <a:pt x="9220" y="21980"/>
                  </a:lnTo>
                  <a:lnTo>
                    <a:pt x="9833" y="22079"/>
                  </a:lnTo>
                  <a:lnTo>
                    <a:pt x="10466" y="22158"/>
                  </a:lnTo>
                  <a:lnTo>
                    <a:pt x="11099" y="22218"/>
                  </a:lnTo>
                  <a:lnTo>
                    <a:pt x="11732" y="22237"/>
                  </a:lnTo>
                  <a:lnTo>
                    <a:pt x="12366" y="22257"/>
                  </a:lnTo>
                  <a:lnTo>
                    <a:pt x="12999" y="22257"/>
                  </a:lnTo>
                  <a:lnTo>
                    <a:pt x="13592" y="22277"/>
                  </a:lnTo>
                  <a:lnTo>
                    <a:pt x="14166" y="22317"/>
                  </a:lnTo>
                  <a:lnTo>
                    <a:pt x="14700" y="22356"/>
                  </a:lnTo>
                  <a:lnTo>
                    <a:pt x="15234" y="22415"/>
                  </a:lnTo>
                  <a:lnTo>
                    <a:pt x="15729" y="22475"/>
                  </a:lnTo>
                  <a:lnTo>
                    <a:pt x="16659" y="22633"/>
                  </a:lnTo>
                  <a:lnTo>
                    <a:pt x="17509" y="22811"/>
                  </a:lnTo>
                  <a:lnTo>
                    <a:pt x="18261" y="23009"/>
                  </a:lnTo>
                  <a:lnTo>
                    <a:pt x="18934" y="23227"/>
                  </a:lnTo>
                  <a:lnTo>
                    <a:pt x="19527" y="23464"/>
                  </a:lnTo>
                  <a:lnTo>
                    <a:pt x="20042" y="23682"/>
                  </a:lnTo>
                  <a:lnTo>
                    <a:pt x="20477" y="23899"/>
                  </a:lnTo>
                  <a:lnTo>
                    <a:pt x="20833" y="24097"/>
                  </a:lnTo>
                  <a:lnTo>
                    <a:pt x="21130" y="24275"/>
                  </a:lnTo>
                  <a:lnTo>
                    <a:pt x="21347" y="24433"/>
                  </a:lnTo>
                  <a:lnTo>
                    <a:pt x="21506" y="24552"/>
                  </a:lnTo>
                  <a:lnTo>
                    <a:pt x="21624" y="24651"/>
                  </a:lnTo>
                  <a:lnTo>
                    <a:pt x="23148" y="24156"/>
                  </a:lnTo>
                  <a:lnTo>
                    <a:pt x="24355" y="23761"/>
                  </a:lnTo>
                  <a:lnTo>
                    <a:pt x="22277" y="16619"/>
                  </a:lnTo>
                  <a:lnTo>
                    <a:pt x="22475" y="16599"/>
                  </a:lnTo>
                  <a:lnTo>
                    <a:pt x="23009" y="16520"/>
                  </a:lnTo>
                  <a:lnTo>
                    <a:pt x="23820" y="16362"/>
                  </a:lnTo>
                  <a:lnTo>
                    <a:pt x="24810" y="16124"/>
                  </a:lnTo>
                  <a:lnTo>
                    <a:pt x="25363" y="15986"/>
                  </a:lnTo>
                  <a:lnTo>
                    <a:pt x="25957" y="15808"/>
                  </a:lnTo>
                  <a:lnTo>
                    <a:pt x="26531" y="15630"/>
                  </a:lnTo>
                  <a:lnTo>
                    <a:pt x="27124" y="15412"/>
                  </a:lnTo>
                  <a:lnTo>
                    <a:pt x="27718" y="15175"/>
                  </a:lnTo>
                  <a:lnTo>
                    <a:pt x="28272" y="14917"/>
                  </a:lnTo>
                  <a:lnTo>
                    <a:pt x="28826" y="14621"/>
                  </a:lnTo>
                  <a:lnTo>
                    <a:pt x="29340" y="14304"/>
                  </a:lnTo>
                  <a:lnTo>
                    <a:pt x="29657" y="14067"/>
                  </a:lnTo>
                  <a:lnTo>
                    <a:pt x="29973" y="13829"/>
                  </a:lnTo>
                  <a:lnTo>
                    <a:pt x="30250" y="13552"/>
                  </a:lnTo>
                  <a:lnTo>
                    <a:pt x="30507" y="13275"/>
                  </a:lnTo>
                  <a:lnTo>
                    <a:pt x="30725" y="12979"/>
                  </a:lnTo>
                  <a:lnTo>
                    <a:pt x="30903" y="12682"/>
                  </a:lnTo>
                  <a:lnTo>
                    <a:pt x="31041" y="12365"/>
                  </a:lnTo>
                  <a:lnTo>
                    <a:pt x="31140" y="12029"/>
                  </a:lnTo>
                  <a:lnTo>
                    <a:pt x="31180" y="11831"/>
                  </a:lnTo>
                  <a:lnTo>
                    <a:pt x="31200" y="11653"/>
                  </a:lnTo>
                  <a:lnTo>
                    <a:pt x="31219" y="11495"/>
                  </a:lnTo>
                  <a:lnTo>
                    <a:pt x="31200" y="11337"/>
                  </a:lnTo>
                  <a:lnTo>
                    <a:pt x="31200" y="11198"/>
                  </a:lnTo>
                  <a:lnTo>
                    <a:pt x="31160" y="11060"/>
                  </a:lnTo>
                  <a:lnTo>
                    <a:pt x="31121" y="10941"/>
                  </a:lnTo>
                  <a:lnTo>
                    <a:pt x="31061" y="10822"/>
                  </a:lnTo>
                  <a:lnTo>
                    <a:pt x="31002" y="10723"/>
                  </a:lnTo>
                  <a:lnTo>
                    <a:pt x="30923" y="10624"/>
                  </a:lnTo>
                  <a:lnTo>
                    <a:pt x="30824" y="10525"/>
                  </a:lnTo>
                  <a:lnTo>
                    <a:pt x="30725" y="10446"/>
                  </a:lnTo>
                  <a:lnTo>
                    <a:pt x="30626" y="10387"/>
                  </a:lnTo>
                  <a:lnTo>
                    <a:pt x="30507" y="10328"/>
                  </a:lnTo>
                  <a:lnTo>
                    <a:pt x="30250" y="10229"/>
                  </a:lnTo>
                  <a:lnTo>
                    <a:pt x="30072" y="10169"/>
                  </a:lnTo>
                  <a:lnTo>
                    <a:pt x="29894" y="10150"/>
                  </a:lnTo>
                  <a:lnTo>
                    <a:pt x="29696" y="10110"/>
                  </a:lnTo>
                  <a:lnTo>
                    <a:pt x="29479" y="10110"/>
                  </a:lnTo>
                  <a:lnTo>
                    <a:pt x="29043" y="10130"/>
                  </a:lnTo>
                  <a:lnTo>
                    <a:pt x="28588" y="10169"/>
                  </a:lnTo>
                  <a:lnTo>
                    <a:pt x="28094" y="10268"/>
                  </a:lnTo>
                  <a:lnTo>
                    <a:pt x="27599" y="10387"/>
                  </a:lnTo>
                  <a:lnTo>
                    <a:pt x="27104" y="10565"/>
                  </a:lnTo>
                  <a:lnTo>
                    <a:pt x="26610" y="10743"/>
                  </a:lnTo>
                  <a:lnTo>
                    <a:pt x="26115" y="10961"/>
                  </a:lnTo>
                  <a:lnTo>
                    <a:pt x="25660" y="11198"/>
                  </a:lnTo>
                  <a:lnTo>
                    <a:pt x="25205" y="11475"/>
                  </a:lnTo>
                  <a:lnTo>
                    <a:pt x="24810" y="11752"/>
                  </a:lnTo>
                  <a:lnTo>
                    <a:pt x="24434" y="12049"/>
                  </a:lnTo>
                  <a:lnTo>
                    <a:pt x="24097" y="12346"/>
                  </a:lnTo>
                  <a:lnTo>
                    <a:pt x="23959" y="12504"/>
                  </a:lnTo>
                  <a:lnTo>
                    <a:pt x="23840" y="12662"/>
                  </a:lnTo>
                  <a:lnTo>
                    <a:pt x="23721" y="12820"/>
                  </a:lnTo>
                  <a:lnTo>
                    <a:pt x="23623" y="12998"/>
                  </a:lnTo>
                  <a:lnTo>
                    <a:pt x="23247" y="12781"/>
                  </a:lnTo>
                  <a:lnTo>
                    <a:pt x="22811" y="12524"/>
                  </a:lnTo>
                  <a:lnTo>
                    <a:pt x="22257" y="12148"/>
                  </a:lnTo>
                  <a:lnTo>
                    <a:pt x="21624" y="11693"/>
                  </a:lnTo>
                  <a:lnTo>
                    <a:pt x="21268" y="11416"/>
                  </a:lnTo>
                  <a:lnTo>
                    <a:pt x="20912" y="11119"/>
                  </a:lnTo>
                  <a:lnTo>
                    <a:pt x="20536" y="10802"/>
                  </a:lnTo>
                  <a:lnTo>
                    <a:pt x="20160" y="10446"/>
                  </a:lnTo>
                  <a:lnTo>
                    <a:pt x="19765" y="10070"/>
                  </a:lnTo>
                  <a:lnTo>
                    <a:pt x="19389" y="9675"/>
                  </a:lnTo>
                  <a:lnTo>
                    <a:pt x="19013" y="9259"/>
                  </a:lnTo>
                  <a:lnTo>
                    <a:pt x="18657" y="8804"/>
                  </a:lnTo>
                  <a:lnTo>
                    <a:pt x="18301" y="8329"/>
                  </a:lnTo>
                  <a:lnTo>
                    <a:pt x="17964" y="7835"/>
                  </a:lnTo>
                  <a:lnTo>
                    <a:pt x="17648" y="7320"/>
                  </a:lnTo>
                  <a:lnTo>
                    <a:pt x="17331" y="6767"/>
                  </a:lnTo>
                  <a:lnTo>
                    <a:pt x="17074" y="6213"/>
                  </a:lnTo>
                  <a:lnTo>
                    <a:pt x="16817" y="5619"/>
                  </a:lnTo>
                  <a:lnTo>
                    <a:pt x="16619" y="4986"/>
                  </a:lnTo>
                  <a:lnTo>
                    <a:pt x="16441" y="4353"/>
                  </a:lnTo>
                  <a:lnTo>
                    <a:pt x="16303" y="3680"/>
                  </a:lnTo>
                  <a:lnTo>
                    <a:pt x="16263" y="3344"/>
                  </a:lnTo>
                  <a:lnTo>
                    <a:pt x="16223" y="2988"/>
                  </a:lnTo>
                  <a:lnTo>
                    <a:pt x="16204" y="2632"/>
                  </a:lnTo>
                  <a:lnTo>
                    <a:pt x="16184" y="2276"/>
                  </a:lnTo>
                  <a:lnTo>
                    <a:pt x="16184" y="1919"/>
                  </a:lnTo>
                  <a:lnTo>
                    <a:pt x="16184" y="1544"/>
                  </a:lnTo>
                  <a:lnTo>
                    <a:pt x="16204" y="1168"/>
                  </a:lnTo>
                  <a:lnTo>
                    <a:pt x="16243" y="772"/>
                  </a:lnTo>
                  <a:lnTo>
                    <a:pt x="16303" y="396"/>
                  </a:lnTo>
                  <a:lnTo>
                    <a:pt x="16382" y="0"/>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5659525" y="1204050"/>
              <a:ext cx="105375" cy="191925"/>
            </a:xfrm>
            <a:custGeom>
              <a:avLst/>
              <a:gdLst/>
              <a:ahLst/>
              <a:cxnLst/>
              <a:rect l="l" t="t" r="r" b="b"/>
              <a:pathLst>
                <a:path w="4215" h="7677" extrusionOk="0">
                  <a:moveTo>
                    <a:pt x="1919" y="1"/>
                  </a:moveTo>
                  <a:lnTo>
                    <a:pt x="1900" y="456"/>
                  </a:lnTo>
                  <a:lnTo>
                    <a:pt x="1860" y="851"/>
                  </a:lnTo>
                  <a:lnTo>
                    <a:pt x="1801" y="1208"/>
                  </a:lnTo>
                  <a:lnTo>
                    <a:pt x="1702" y="1544"/>
                  </a:lnTo>
                  <a:lnTo>
                    <a:pt x="1623" y="1821"/>
                  </a:lnTo>
                  <a:lnTo>
                    <a:pt x="1504" y="2078"/>
                  </a:lnTo>
                  <a:lnTo>
                    <a:pt x="1385" y="2315"/>
                  </a:lnTo>
                  <a:lnTo>
                    <a:pt x="1247" y="2513"/>
                  </a:lnTo>
                  <a:lnTo>
                    <a:pt x="1108" y="2672"/>
                  </a:lnTo>
                  <a:lnTo>
                    <a:pt x="950" y="2810"/>
                  </a:lnTo>
                  <a:lnTo>
                    <a:pt x="792" y="2929"/>
                  </a:lnTo>
                  <a:lnTo>
                    <a:pt x="633" y="3028"/>
                  </a:lnTo>
                  <a:lnTo>
                    <a:pt x="475" y="3107"/>
                  </a:lnTo>
                  <a:lnTo>
                    <a:pt x="317" y="3166"/>
                  </a:lnTo>
                  <a:lnTo>
                    <a:pt x="159" y="3206"/>
                  </a:lnTo>
                  <a:lnTo>
                    <a:pt x="0" y="3245"/>
                  </a:lnTo>
                  <a:lnTo>
                    <a:pt x="2137" y="5639"/>
                  </a:lnTo>
                  <a:lnTo>
                    <a:pt x="2275" y="7677"/>
                  </a:lnTo>
                  <a:lnTo>
                    <a:pt x="2513" y="7677"/>
                  </a:lnTo>
                  <a:lnTo>
                    <a:pt x="2750" y="7657"/>
                  </a:lnTo>
                  <a:lnTo>
                    <a:pt x="2968" y="7598"/>
                  </a:lnTo>
                  <a:lnTo>
                    <a:pt x="3166" y="7519"/>
                  </a:lnTo>
                  <a:lnTo>
                    <a:pt x="3344" y="7420"/>
                  </a:lnTo>
                  <a:lnTo>
                    <a:pt x="3522" y="7281"/>
                  </a:lnTo>
                  <a:lnTo>
                    <a:pt x="3680" y="7103"/>
                  </a:lnTo>
                  <a:lnTo>
                    <a:pt x="3819" y="6905"/>
                  </a:lnTo>
                  <a:lnTo>
                    <a:pt x="3937" y="6688"/>
                  </a:lnTo>
                  <a:lnTo>
                    <a:pt x="4036" y="6430"/>
                  </a:lnTo>
                  <a:lnTo>
                    <a:pt x="4115" y="6154"/>
                  </a:lnTo>
                  <a:lnTo>
                    <a:pt x="4175" y="5837"/>
                  </a:lnTo>
                  <a:lnTo>
                    <a:pt x="4195" y="5501"/>
                  </a:lnTo>
                  <a:lnTo>
                    <a:pt x="4214" y="5125"/>
                  </a:lnTo>
                  <a:lnTo>
                    <a:pt x="4195" y="4749"/>
                  </a:lnTo>
                  <a:lnTo>
                    <a:pt x="4155" y="4314"/>
                  </a:lnTo>
                  <a:lnTo>
                    <a:pt x="4076" y="3799"/>
                  </a:lnTo>
                  <a:lnTo>
                    <a:pt x="3957" y="3305"/>
                  </a:lnTo>
                  <a:lnTo>
                    <a:pt x="3819" y="2850"/>
                  </a:lnTo>
                  <a:lnTo>
                    <a:pt x="3641" y="2434"/>
                  </a:lnTo>
                  <a:lnTo>
                    <a:pt x="3482" y="2038"/>
                  </a:lnTo>
                  <a:lnTo>
                    <a:pt x="3284" y="1682"/>
                  </a:lnTo>
                  <a:lnTo>
                    <a:pt x="3087" y="1366"/>
                  </a:lnTo>
                  <a:lnTo>
                    <a:pt x="2909" y="1089"/>
                  </a:lnTo>
                  <a:lnTo>
                    <a:pt x="2711" y="832"/>
                  </a:lnTo>
                  <a:lnTo>
                    <a:pt x="2533" y="614"/>
                  </a:lnTo>
                  <a:lnTo>
                    <a:pt x="2216" y="278"/>
                  </a:lnTo>
                  <a:lnTo>
                    <a:pt x="1999" y="80"/>
                  </a:lnTo>
                  <a:lnTo>
                    <a:pt x="19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5635275" y="1199100"/>
              <a:ext cx="131600" cy="199350"/>
            </a:xfrm>
            <a:custGeom>
              <a:avLst/>
              <a:gdLst/>
              <a:ahLst/>
              <a:cxnLst/>
              <a:rect l="l" t="t" r="r" b="b"/>
              <a:pathLst>
                <a:path w="5264" h="7974" extrusionOk="0">
                  <a:moveTo>
                    <a:pt x="2790" y="1"/>
                  </a:moveTo>
                  <a:lnTo>
                    <a:pt x="2790" y="199"/>
                  </a:lnTo>
                  <a:lnTo>
                    <a:pt x="2771" y="713"/>
                  </a:lnTo>
                  <a:lnTo>
                    <a:pt x="2711" y="1168"/>
                  </a:lnTo>
                  <a:lnTo>
                    <a:pt x="2612" y="1584"/>
                  </a:lnTo>
                  <a:lnTo>
                    <a:pt x="2494" y="1979"/>
                  </a:lnTo>
                  <a:lnTo>
                    <a:pt x="2355" y="2296"/>
                  </a:lnTo>
                  <a:lnTo>
                    <a:pt x="2276" y="2454"/>
                  </a:lnTo>
                  <a:lnTo>
                    <a:pt x="2177" y="2593"/>
                  </a:lnTo>
                  <a:lnTo>
                    <a:pt x="2078" y="2711"/>
                  </a:lnTo>
                  <a:lnTo>
                    <a:pt x="1979" y="2830"/>
                  </a:lnTo>
                  <a:lnTo>
                    <a:pt x="1861" y="2949"/>
                  </a:lnTo>
                  <a:lnTo>
                    <a:pt x="1742" y="3048"/>
                  </a:lnTo>
                  <a:lnTo>
                    <a:pt x="1584" y="3127"/>
                  </a:lnTo>
                  <a:lnTo>
                    <a:pt x="1445" y="3206"/>
                  </a:lnTo>
                  <a:lnTo>
                    <a:pt x="1307" y="3265"/>
                  </a:lnTo>
                  <a:lnTo>
                    <a:pt x="1148" y="3305"/>
                  </a:lnTo>
                  <a:lnTo>
                    <a:pt x="871" y="3364"/>
                  </a:lnTo>
                  <a:lnTo>
                    <a:pt x="614" y="3364"/>
                  </a:lnTo>
                  <a:lnTo>
                    <a:pt x="397" y="3344"/>
                  </a:lnTo>
                  <a:lnTo>
                    <a:pt x="219" y="3325"/>
                  </a:lnTo>
                  <a:lnTo>
                    <a:pt x="60" y="3285"/>
                  </a:lnTo>
                  <a:lnTo>
                    <a:pt x="1" y="3483"/>
                  </a:lnTo>
                  <a:lnTo>
                    <a:pt x="179" y="3522"/>
                  </a:lnTo>
                  <a:lnTo>
                    <a:pt x="377" y="3542"/>
                  </a:lnTo>
                  <a:lnTo>
                    <a:pt x="614" y="3562"/>
                  </a:lnTo>
                  <a:lnTo>
                    <a:pt x="911" y="3542"/>
                  </a:lnTo>
                  <a:lnTo>
                    <a:pt x="1049" y="3522"/>
                  </a:lnTo>
                  <a:lnTo>
                    <a:pt x="1208" y="3503"/>
                  </a:lnTo>
                  <a:lnTo>
                    <a:pt x="1366" y="3443"/>
                  </a:lnTo>
                  <a:lnTo>
                    <a:pt x="1524" y="3384"/>
                  </a:lnTo>
                  <a:lnTo>
                    <a:pt x="1683" y="3305"/>
                  </a:lnTo>
                  <a:lnTo>
                    <a:pt x="1841" y="3206"/>
                  </a:lnTo>
                  <a:lnTo>
                    <a:pt x="1979" y="3107"/>
                  </a:lnTo>
                  <a:lnTo>
                    <a:pt x="2098" y="2988"/>
                  </a:lnTo>
                  <a:lnTo>
                    <a:pt x="2197" y="2870"/>
                  </a:lnTo>
                  <a:lnTo>
                    <a:pt x="2296" y="2751"/>
                  </a:lnTo>
                  <a:lnTo>
                    <a:pt x="2494" y="2454"/>
                  </a:lnTo>
                  <a:lnTo>
                    <a:pt x="2652" y="2138"/>
                  </a:lnTo>
                  <a:lnTo>
                    <a:pt x="2771" y="1762"/>
                  </a:lnTo>
                  <a:lnTo>
                    <a:pt x="2870" y="1346"/>
                  </a:lnTo>
                  <a:lnTo>
                    <a:pt x="2949" y="891"/>
                  </a:lnTo>
                  <a:lnTo>
                    <a:pt x="2988" y="416"/>
                  </a:lnTo>
                  <a:lnTo>
                    <a:pt x="3186" y="614"/>
                  </a:lnTo>
                  <a:lnTo>
                    <a:pt x="3443" y="891"/>
                  </a:lnTo>
                  <a:lnTo>
                    <a:pt x="3740" y="1287"/>
                  </a:lnTo>
                  <a:lnTo>
                    <a:pt x="3898" y="1504"/>
                  </a:lnTo>
                  <a:lnTo>
                    <a:pt x="4057" y="1742"/>
                  </a:lnTo>
                  <a:lnTo>
                    <a:pt x="4215" y="2019"/>
                  </a:lnTo>
                  <a:lnTo>
                    <a:pt x="4373" y="2316"/>
                  </a:lnTo>
                  <a:lnTo>
                    <a:pt x="4512" y="2632"/>
                  </a:lnTo>
                  <a:lnTo>
                    <a:pt x="4650" y="2968"/>
                  </a:lnTo>
                  <a:lnTo>
                    <a:pt x="4769" y="3325"/>
                  </a:lnTo>
                  <a:lnTo>
                    <a:pt x="4868" y="3700"/>
                  </a:lnTo>
                  <a:lnTo>
                    <a:pt x="4967" y="4116"/>
                  </a:lnTo>
                  <a:lnTo>
                    <a:pt x="5026" y="4531"/>
                  </a:lnTo>
                  <a:lnTo>
                    <a:pt x="5066" y="5066"/>
                  </a:lnTo>
                  <a:lnTo>
                    <a:pt x="5085" y="5540"/>
                  </a:lnTo>
                  <a:lnTo>
                    <a:pt x="5046" y="5995"/>
                  </a:lnTo>
                  <a:lnTo>
                    <a:pt x="5006" y="6193"/>
                  </a:lnTo>
                  <a:lnTo>
                    <a:pt x="4967" y="6391"/>
                  </a:lnTo>
                  <a:lnTo>
                    <a:pt x="4907" y="6569"/>
                  </a:lnTo>
                  <a:lnTo>
                    <a:pt x="4848" y="6747"/>
                  </a:lnTo>
                  <a:lnTo>
                    <a:pt x="4789" y="6905"/>
                  </a:lnTo>
                  <a:lnTo>
                    <a:pt x="4690" y="7064"/>
                  </a:lnTo>
                  <a:lnTo>
                    <a:pt x="4611" y="7202"/>
                  </a:lnTo>
                  <a:lnTo>
                    <a:pt x="4512" y="7321"/>
                  </a:lnTo>
                  <a:lnTo>
                    <a:pt x="4393" y="7420"/>
                  </a:lnTo>
                  <a:lnTo>
                    <a:pt x="4274" y="7519"/>
                  </a:lnTo>
                  <a:lnTo>
                    <a:pt x="4076" y="7637"/>
                  </a:lnTo>
                  <a:lnTo>
                    <a:pt x="3859" y="7736"/>
                  </a:lnTo>
                  <a:lnTo>
                    <a:pt x="3621" y="7776"/>
                  </a:lnTo>
                  <a:lnTo>
                    <a:pt x="3364" y="7796"/>
                  </a:lnTo>
                  <a:lnTo>
                    <a:pt x="3107" y="7776"/>
                  </a:lnTo>
                  <a:lnTo>
                    <a:pt x="2830" y="7717"/>
                  </a:lnTo>
                  <a:lnTo>
                    <a:pt x="2553" y="7618"/>
                  </a:lnTo>
                  <a:lnTo>
                    <a:pt x="2256" y="7499"/>
                  </a:lnTo>
                  <a:lnTo>
                    <a:pt x="2177" y="7657"/>
                  </a:lnTo>
                  <a:lnTo>
                    <a:pt x="2494" y="7796"/>
                  </a:lnTo>
                  <a:lnTo>
                    <a:pt x="2810" y="7895"/>
                  </a:lnTo>
                  <a:lnTo>
                    <a:pt x="3107" y="7954"/>
                  </a:lnTo>
                  <a:lnTo>
                    <a:pt x="3404" y="7974"/>
                  </a:lnTo>
                  <a:lnTo>
                    <a:pt x="3681" y="7974"/>
                  </a:lnTo>
                  <a:lnTo>
                    <a:pt x="3938" y="7914"/>
                  </a:lnTo>
                  <a:lnTo>
                    <a:pt x="4175" y="7816"/>
                  </a:lnTo>
                  <a:lnTo>
                    <a:pt x="4393" y="7677"/>
                  </a:lnTo>
                  <a:lnTo>
                    <a:pt x="4512" y="7578"/>
                  </a:lnTo>
                  <a:lnTo>
                    <a:pt x="4650" y="7459"/>
                  </a:lnTo>
                  <a:lnTo>
                    <a:pt x="4749" y="7321"/>
                  </a:lnTo>
                  <a:lnTo>
                    <a:pt x="4848" y="7182"/>
                  </a:lnTo>
                  <a:lnTo>
                    <a:pt x="4947" y="7024"/>
                  </a:lnTo>
                  <a:lnTo>
                    <a:pt x="5026" y="6846"/>
                  </a:lnTo>
                  <a:lnTo>
                    <a:pt x="5085" y="6668"/>
                  </a:lnTo>
                  <a:lnTo>
                    <a:pt x="5145" y="6470"/>
                  </a:lnTo>
                  <a:lnTo>
                    <a:pt x="5204" y="6272"/>
                  </a:lnTo>
                  <a:lnTo>
                    <a:pt x="5224" y="6055"/>
                  </a:lnTo>
                  <a:lnTo>
                    <a:pt x="5263" y="5817"/>
                  </a:lnTo>
                  <a:lnTo>
                    <a:pt x="5263" y="5580"/>
                  </a:lnTo>
                  <a:lnTo>
                    <a:pt x="5263" y="5066"/>
                  </a:lnTo>
                  <a:lnTo>
                    <a:pt x="5224" y="4512"/>
                  </a:lnTo>
                  <a:lnTo>
                    <a:pt x="5125" y="3977"/>
                  </a:lnTo>
                  <a:lnTo>
                    <a:pt x="5026" y="3483"/>
                  </a:lnTo>
                  <a:lnTo>
                    <a:pt x="4868" y="3028"/>
                  </a:lnTo>
                  <a:lnTo>
                    <a:pt x="4709" y="2612"/>
                  </a:lnTo>
                  <a:lnTo>
                    <a:pt x="4531" y="2217"/>
                  </a:lnTo>
                  <a:lnTo>
                    <a:pt x="4353" y="1861"/>
                  </a:lnTo>
                  <a:lnTo>
                    <a:pt x="4156" y="1524"/>
                  </a:lnTo>
                  <a:lnTo>
                    <a:pt x="3958" y="1247"/>
                  </a:lnTo>
                  <a:lnTo>
                    <a:pt x="3760" y="990"/>
                  </a:lnTo>
                  <a:lnTo>
                    <a:pt x="3582" y="753"/>
                  </a:lnTo>
                  <a:lnTo>
                    <a:pt x="3265" y="416"/>
                  </a:lnTo>
                  <a:lnTo>
                    <a:pt x="3028" y="199"/>
                  </a:lnTo>
                  <a:lnTo>
                    <a:pt x="2949" y="120"/>
                  </a:lnTo>
                  <a:lnTo>
                    <a:pt x="2790"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721850" y="1300000"/>
              <a:ext cx="41550" cy="40100"/>
            </a:xfrm>
            <a:custGeom>
              <a:avLst/>
              <a:gdLst/>
              <a:ahLst/>
              <a:cxnLst/>
              <a:rect l="l" t="t" r="r" b="b"/>
              <a:pathLst>
                <a:path w="1662" h="1604" extrusionOk="0">
                  <a:moveTo>
                    <a:pt x="1583" y="1"/>
                  </a:moveTo>
                  <a:lnTo>
                    <a:pt x="0" y="1603"/>
                  </a:lnTo>
                  <a:lnTo>
                    <a:pt x="1662" y="357"/>
                  </a:lnTo>
                  <a:lnTo>
                    <a:pt x="1583"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691175" y="1195650"/>
              <a:ext cx="48500" cy="14375"/>
            </a:xfrm>
            <a:custGeom>
              <a:avLst/>
              <a:gdLst/>
              <a:ahLst/>
              <a:cxnLst/>
              <a:rect l="l" t="t" r="r" b="b"/>
              <a:pathLst>
                <a:path w="1940" h="575" extrusionOk="0">
                  <a:moveTo>
                    <a:pt x="831" y="0"/>
                  </a:moveTo>
                  <a:lnTo>
                    <a:pt x="653" y="20"/>
                  </a:lnTo>
                  <a:lnTo>
                    <a:pt x="495" y="40"/>
                  </a:lnTo>
                  <a:lnTo>
                    <a:pt x="317" y="80"/>
                  </a:lnTo>
                  <a:lnTo>
                    <a:pt x="159" y="159"/>
                  </a:lnTo>
                  <a:lnTo>
                    <a:pt x="1" y="277"/>
                  </a:lnTo>
                  <a:lnTo>
                    <a:pt x="258" y="574"/>
                  </a:lnTo>
                  <a:lnTo>
                    <a:pt x="376" y="475"/>
                  </a:lnTo>
                  <a:lnTo>
                    <a:pt x="515" y="396"/>
                  </a:lnTo>
                  <a:lnTo>
                    <a:pt x="713" y="317"/>
                  </a:lnTo>
                  <a:lnTo>
                    <a:pt x="831" y="277"/>
                  </a:lnTo>
                  <a:lnTo>
                    <a:pt x="950" y="258"/>
                  </a:lnTo>
                  <a:lnTo>
                    <a:pt x="1089" y="238"/>
                  </a:lnTo>
                  <a:lnTo>
                    <a:pt x="1247" y="238"/>
                  </a:lnTo>
                  <a:lnTo>
                    <a:pt x="1405" y="258"/>
                  </a:lnTo>
                  <a:lnTo>
                    <a:pt x="1583" y="297"/>
                  </a:lnTo>
                  <a:lnTo>
                    <a:pt x="1761" y="337"/>
                  </a:lnTo>
                  <a:lnTo>
                    <a:pt x="1939" y="416"/>
                  </a:lnTo>
                  <a:lnTo>
                    <a:pt x="1761" y="297"/>
                  </a:lnTo>
                  <a:lnTo>
                    <a:pt x="1544" y="198"/>
                  </a:lnTo>
                  <a:lnTo>
                    <a:pt x="1286" y="99"/>
                  </a:lnTo>
                  <a:lnTo>
                    <a:pt x="1148" y="60"/>
                  </a:lnTo>
                  <a:lnTo>
                    <a:pt x="990" y="20"/>
                  </a:lnTo>
                  <a:lnTo>
                    <a:pt x="831"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9"/>
            <p:cNvSpPr/>
            <p:nvPr/>
          </p:nvSpPr>
          <p:spPr>
            <a:xfrm>
              <a:off x="5214375" y="962700"/>
              <a:ext cx="321525" cy="278975"/>
            </a:xfrm>
            <a:custGeom>
              <a:avLst/>
              <a:gdLst/>
              <a:ahLst/>
              <a:cxnLst/>
              <a:rect l="l" t="t" r="r" b="b"/>
              <a:pathLst>
                <a:path w="12861" h="11159" extrusionOk="0">
                  <a:moveTo>
                    <a:pt x="6727" y="594"/>
                  </a:moveTo>
                  <a:lnTo>
                    <a:pt x="7024" y="614"/>
                  </a:lnTo>
                  <a:lnTo>
                    <a:pt x="7321" y="653"/>
                  </a:lnTo>
                  <a:lnTo>
                    <a:pt x="7598" y="693"/>
                  </a:lnTo>
                  <a:lnTo>
                    <a:pt x="7875" y="752"/>
                  </a:lnTo>
                  <a:lnTo>
                    <a:pt x="8152" y="811"/>
                  </a:lnTo>
                  <a:lnTo>
                    <a:pt x="8429" y="891"/>
                  </a:lnTo>
                  <a:lnTo>
                    <a:pt x="8706" y="989"/>
                  </a:lnTo>
                  <a:lnTo>
                    <a:pt x="8963" y="1088"/>
                  </a:lnTo>
                  <a:lnTo>
                    <a:pt x="9200" y="1187"/>
                  </a:lnTo>
                  <a:lnTo>
                    <a:pt x="9458" y="1306"/>
                  </a:lnTo>
                  <a:lnTo>
                    <a:pt x="9695" y="1444"/>
                  </a:lnTo>
                  <a:lnTo>
                    <a:pt x="9913" y="1583"/>
                  </a:lnTo>
                  <a:lnTo>
                    <a:pt x="10130" y="1741"/>
                  </a:lnTo>
                  <a:lnTo>
                    <a:pt x="10348" y="1900"/>
                  </a:lnTo>
                  <a:lnTo>
                    <a:pt x="10546" y="2058"/>
                  </a:lnTo>
                  <a:lnTo>
                    <a:pt x="10744" y="2236"/>
                  </a:lnTo>
                  <a:lnTo>
                    <a:pt x="10941" y="2414"/>
                  </a:lnTo>
                  <a:lnTo>
                    <a:pt x="11100" y="2592"/>
                  </a:lnTo>
                  <a:lnTo>
                    <a:pt x="11278" y="2790"/>
                  </a:lnTo>
                  <a:lnTo>
                    <a:pt x="11416" y="3007"/>
                  </a:lnTo>
                  <a:lnTo>
                    <a:pt x="11555" y="3205"/>
                  </a:lnTo>
                  <a:lnTo>
                    <a:pt x="11693" y="3423"/>
                  </a:lnTo>
                  <a:lnTo>
                    <a:pt x="11812" y="3640"/>
                  </a:lnTo>
                  <a:lnTo>
                    <a:pt x="11911" y="3878"/>
                  </a:lnTo>
                  <a:lnTo>
                    <a:pt x="12010" y="4096"/>
                  </a:lnTo>
                  <a:lnTo>
                    <a:pt x="12089" y="4333"/>
                  </a:lnTo>
                  <a:lnTo>
                    <a:pt x="12148" y="4590"/>
                  </a:lnTo>
                  <a:lnTo>
                    <a:pt x="12208" y="4828"/>
                  </a:lnTo>
                  <a:lnTo>
                    <a:pt x="12247" y="5085"/>
                  </a:lnTo>
                  <a:lnTo>
                    <a:pt x="12267" y="5322"/>
                  </a:lnTo>
                  <a:lnTo>
                    <a:pt x="12267" y="5579"/>
                  </a:lnTo>
                  <a:lnTo>
                    <a:pt x="12267" y="5836"/>
                  </a:lnTo>
                  <a:lnTo>
                    <a:pt x="12247" y="6094"/>
                  </a:lnTo>
                  <a:lnTo>
                    <a:pt x="12208" y="6351"/>
                  </a:lnTo>
                  <a:lnTo>
                    <a:pt x="12148" y="6588"/>
                  </a:lnTo>
                  <a:lnTo>
                    <a:pt x="12089" y="6826"/>
                  </a:lnTo>
                  <a:lnTo>
                    <a:pt x="12010" y="7063"/>
                  </a:lnTo>
                  <a:lnTo>
                    <a:pt x="11911" y="7300"/>
                  </a:lnTo>
                  <a:lnTo>
                    <a:pt x="11812" y="7538"/>
                  </a:lnTo>
                  <a:lnTo>
                    <a:pt x="11693" y="7756"/>
                  </a:lnTo>
                  <a:lnTo>
                    <a:pt x="11555" y="7973"/>
                  </a:lnTo>
                  <a:lnTo>
                    <a:pt x="11416" y="8171"/>
                  </a:lnTo>
                  <a:lnTo>
                    <a:pt x="11278" y="8389"/>
                  </a:lnTo>
                  <a:lnTo>
                    <a:pt x="11100" y="8567"/>
                  </a:lnTo>
                  <a:lnTo>
                    <a:pt x="10941" y="8764"/>
                  </a:lnTo>
                  <a:lnTo>
                    <a:pt x="10744" y="8943"/>
                  </a:lnTo>
                  <a:lnTo>
                    <a:pt x="10546" y="9121"/>
                  </a:lnTo>
                  <a:lnTo>
                    <a:pt x="10348" y="9279"/>
                  </a:lnTo>
                  <a:lnTo>
                    <a:pt x="10130" y="9437"/>
                  </a:lnTo>
                  <a:lnTo>
                    <a:pt x="9913" y="9595"/>
                  </a:lnTo>
                  <a:lnTo>
                    <a:pt x="9695" y="9734"/>
                  </a:lnTo>
                  <a:lnTo>
                    <a:pt x="9458" y="9853"/>
                  </a:lnTo>
                  <a:lnTo>
                    <a:pt x="9200" y="9971"/>
                  </a:lnTo>
                  <a:lnTo>
                    <a:pt x="8963" y="10090"/>
                  </a:lnTo>
                  <a:lnTo>
                    <a:pt x="8706" y="10189"/>
                  </a:lnTo>
                  <a:lnTo>
                    <a:pt x="8429" y="10288"/>
                  </a:lnTo>
                  <a:lnTo>
                    <a:pt x="8152" y="10367"/>
                  </a:lnTo>
                  <a:lnTo>
                    <a:pt x="7875" y="10426"/>
                  </a:lnTo>
                  <a:lnTo>
                    <a:pt x="7598" y="10486"/>
                  </a:lnTo>
                  <a:lnTo>
                    <a:pt x="7321" y="10525"/>
                  </a:lnTo>
                  <a:lnTo>
                    <a:pt x="7024" y="10565"/>
                  </a:lnTo>
                  <a:lnTo>
                    <a:pt x="6727" y="10585"/>
                  </a:lnTo>
                  <a:lnTo>
                    <a:pt x="6114" y="10585"/>
                  </a:lnTo>
                  <a:lnTo>
                    <a:pt x="5817" y="10565"/>
                  </a:lnTo>
                  <a:lnTo>
                    <a:pt x="5540" y="10525"/>
                  </a:lnTo>
                  <a:lnTo>
                    <a:pt x="5244" y="10486"/>
                  </a:lnTo>
                  <a:lnTo>
                    <a:pt x="4967" y="10426"/>
                  </a:lnTo>
                  <a:lnTo>
                    <a:pt x="4690" y="10367"/>
                  </a:lnTo>
                  <a:lnTo>
                    <a:pt x="4413" y="10288"/>
                  </a:lnTo>
                  <a:lnTo>
                    <a:pt x="4156" y="10189"/>
                  </a:lnTo>
                  <a:lnTo>
                    <a:pt x="3898" y="10090"/>
                  </a:lnTo>
                  <a:lnTo>
                    <a:pt x="3641" y="9971"/>
                  </a:lnTo>
                  <a:lnTo>
                    <a:pt x="3404" y="9853"/>
                  </a:lnTo>
                  <a:lnTo>
                    <a:pt x="3166" y="9734"/>
                  </a:lnTo>
                  <a:lnTo>
                    <a:pt x="2929" y="9595"/>
                  </a:lnTo>
                  <a:lnTo>
                    <a:pt x="2711" y="9437"/>
                  </a:lnTo>
                  <a:lnTo>
                    <a:pt x="2494" y="9279"/>
                  </a:lnTo>
                  <a:lnTo>
                    <a:pt x="2296" y="9121"/>
                  </a:lnTo>
                  <a:lnTo>
                    <a:pt x="2098" y="8943"/>
                  </a:lnTo>
                  <a:lnTo>
                    <a:pt x="1920" y="8764"/>
                  </a:lnTo>
                  <a:lnTo>
                    <a:pt x="1742" y="8567"/>
                  </a:lnTo>
                  <a:lnTo>
                    <a:pt x="1584" y="8389"/>
                  </a:lnTo>
                  <a:lnTo>
                    <a:pt x="1425" y="8171"/>
                  </a:lnTo>
                  <a:lnTo>
                    <a:pt x="1287" y="7973"/>
                  </a:lnTo>
                  <a:lnTo>
                    <a:pt x="1148" y="7756"/>
                  </a:lnTo>
                  <a:lnTo>
                    <a:pt x="1030" y="7538"/>
                  </a:lnTo>
                  <a:lnTo>
                    <a:pt x="931" y="7300"/>
                  </a:lnTo>
                  <a:lnTo>
                    <a:pt x="832" y="7063"/>
                  </a:lnTo>
                  <a:lnTo>
                    <a:pt x="773" y="6826"/>
                  </a:lnTo>
                  <a:lnTo>
                    <a:pt x="693" y="6588"/>
                  </a:lnTo>
                  <a:lnTo>
                    <a:pt x="654" y="6351"/>
                  </a:lnTo>
                  <a:lnTo>
                    <a:pt x="614" y="6094"/>
                  </a:lnTo>
                  <a:lnTo>
                    <a:pt x="594" y="5836"/>
                  </a:lnTo>
                  <a:lnTo>
                    <a:pt x="575" y="5579"/>
                  </a:lnTo>
                  <a:lnTo>
                    <a:pt x="594" y="5322"/>
                  </a:lnTo>
                  <a:lnTo>
                    <a:pt x="614" y="5085"/>
                  </a:lnTo>
                  <a:lnTo>
                    <a:pt x="654" y="4828"/>
                  </a:lnTo>
                  <a:lnTo>
                    <a:pt x="693" y="4590"/>
                  </a:lnTo>
                  <a:lnTo>
                    <a:pt x="773" y="4333"/>
                  </a:lnTo>
                  <a:lnTo>
                    <a:pt x="832" y="4096"/>
                  </a:lnTo>
                  <a:lnTo>
                    <a:pt x="931" y="3878"/>
                  </a:lnTo>
                  <a:lnTo>
                    <a:pt x="1030" y="3640"/>
                  </a:lnTo>
                  <a:lnTo>
                    <a:pt x="1148" y="3423"/>
                  </a:lnTo>
                  <a:lnTo>
                    <a:pt x="1287" y="3205"/>
                  </a:lnTo>
                  <a:lnTo>
                    <a:pt x="1425" y="3007"/>
                  </a:lnTo>
                  <a:lnTo>
                    <a:pt x="1584" y="2790"/>
                  </a:lnTo>
                  <a:lnTo>
                    <a:pt x="1742" y="2592"/>
                  </a:lnTo>
                  <a:lnTo>
                    <a:pt x="1920" y="2414"/>
                  </a:lnTo>
                  <a:lnTo>
                    <a:pt x="2098" y="2236"/>
                  </a:lnTo>
                  <a:lnTo>
                    <a:pt x="2296" y="2058"/>
                  </a:lnTo>
                  <a:lnTo>
                    <a:pt x="2494" y="1900"/>
                  </a:lnTo>
                  <a:lnTo>
                    <a:pt x="2711" y="1741"/>
                  </a:lnTo>
                  <a:lnTo>
                    <a:pt x="2929" y="1583"/>
                  </a:lnTo>
                  <a:lnTo>
                    <a:pt x="3166" y="1444"/>
                  </a:lnTo>
                  <a:lnTo>
                    <a:pt x="3404" y="1306"/>
                  </a:lnTo>
                  <a:lnTo>
                    <a:pt x="3641" y="1187"/>
                  </a:lnTo>
                  <a:lnTo>
                    <a:pt x="3898" y="1088"/>
                  </a:lnTo>
                  <a:lnTo>
                    <a:pt x="4156" y="989"/>
                  </a:lnTo>
                  <a:lnTo>
                    <a:pt x="4413" y="891"/>
                  </a:lnTo>
                  <a:lnTo>
                    <a:pt x="4690" y="811"/>
                  </a:lnTo>
                  <a:lnTo>
                    <a:pt x="4967" y="752"/>
                  </a:lnTo>
                  <a:lnTo>
                    <a:pt x="5244" y="693"/>
                  </a:lnTo>
                  <a:lnTo>
                    <a:pt x="5540" y="653"/>
                  </a:lnTo>
                  <a:lnTo>
                    <a:pt x="5817" y="614"/>
                  </a:lnTo>
                  <a:lnTo>
                    <a:pt x="6114" y="594"/>
                  </a:lnTo>
                  <a:close/>
                  <a:moveTo>
                    <a:pt x="6431" y="0"/>
                  </a:moveTo>
                  <a:lnTo>
                    <a:pt x="6094" y="20"/>
                  </a:lnTo>
                  <a:lnTo>
                    <a:pt x="5758" y="40"/>
                  </a:lnTo>
                  <a:lnTo>
                    <a:pt x="5442" y="79"/>
                  </a:lnTo>
                  <a:lnTo>
                    <a:pt x="5125" y="119"/>
                  </a:lnTo>
                  <a:lnTo>
                    <a:pt x="4828" y="178"/>
                  </a:lnTo>
                  <a:lnTo>
                    <a:pt x="4512" y="257"/>
                  </a:lnTo>
                  <a:lnTo>
                    <a:pt x="4215" y="356"/>
                  </a:lnTo>
                  <a:lnTo>
                    <a:pt x="3918" y="455"/>
                  </a:lnTo>
                  <a:lnTo>
                    <a:pt x="3641" y="554"/>
                  </a:lnTo>
                  <a:lnTo>
                    <a:pt x="3364" y="693"/>
                  </a:lnTo>
                  <a:lnTo>
                    <a:pt x="3087" y="811"/>
                  </a:lnTo>
                  <a:lnTo>
                    <a:pt x="2830" y="970"/>
                  </a:lnTo>
                  <a:lnTo>
                    <a:pt x="2573" y="1128"/>
                  </a:lnTo>
                  <a:lnTo>
                    <a:pt x="2335" y="1286"/>
                  </a:lnTo>
                  <a:lnTo>
                    <a:pt x="2098" y="1464"/>
                  </a:lnTo>
                  <a:lnTo>
                    <a:pt x="1880" y="1642"/>
                  </a:lnTo>
                  <a:lnTo>
                    <a:pt x="1663" y="1840"/>
                  </a:lnTo>
                  <a:lnTo>
                    <a:pt x="1465" y="2038"/>
                  </a:lnTo>
                  <a:lnTo>
                    <a:pt x="1267" y="2256"/>
                  </a:lnTo>
                  <a:lnTo>
                    <a:pt x="1089" y="2473"/>
                  </a:lnTo>
                  <a:lnTo>
                    <a:pt x="931" y="2691"/>
                  </a:lnTo>
                  <a:lnTo>
                    <a:pt x="773" y="2928"/>
                  </a:lnTo>
                  <a:lnTo>
                    <a:pt x="634" y="3166"/>
                  </a:lnTo>
                  <a:lnTo>
                    <a:pt x="496" y="3423"/>
                  </a:lnTo>
                  <a:lnTo>
                    <a:pt x="397" y="3680"/>
                  </a:lnTo>
                  <a:lnTo>
                    <a:pt x="278" y="3937"/>
                  </a:lnTo>
                  <a:lnTo>
                    <a:pt x="199" y="4194"/>
                  </a:lnTo>
                  <a:lnTo>
                    <a:pt x="120" y="4471"/>
                  </a:lnTo>
                  <a:lnTo>
                    <a:pt x="80" y="4748"/>
                  </a:lnTo>
                  <a:lnTo>
                    <a:pt x="21" y="5025"/>
                  </a:lnTo>
                  <a:lnTo>
                    <a:pt x="1" y="5302"/>
                  </a:lnTo>
                  <a:lnTo>
                    <a:pt x="1" y="5579"/>
                  </a:lnTo>
                  <a:lnTo>
                    <a:pt x="1" y="5876"/>
                  </a:lnTo>
                  <a:lnTo>
                    <a:pt x="21" y="6153"/>
                  </a:lnTo>
                  <a:lnTo>
                    <a:pt x="80" y="6430"/>
                  </a:lnTo>
                  <a:lnTo>
                    <a:pt x="120" y="6707"/>
                  </a:lnTo>
                  <a:lnTo>
                    <a:pt x="199" y="6984"/>
                  </a:lnTo>
                  <a:lnTo>
                    <a:pt x="278" y="7241"/>
                  </a:lnTo>
                  <a:lnTo>
                    <a:pt x="397" y="7498"/>
                  </a:lnTo>
                  <a:lnTo>
                    <a:pt x="496" y="7756"/>
                  </a:lnTo>
                  <a:lnTo>
                    <a:pt x="634" y="8013"/>
                  </a:lnTo>
                  <a:lnTo>
                    <a:pt x="773" y="8250"/>
                  </a:lnTo>
                  <a:lnTo>
                    <a:pt x="931" y="8488"/>
                  </a:lnTo>
                  <a:lnTo>
                    <a:pt x="1089" y="8705"/>
                  </a:lnTo>
                  <a:lnTo>
                    <a:pt x="1267" y="8923"/>
                  </a:lnTo>
                  <a:lnTo>
                    <a:pt x="1465" y="9140"/>
                  </a:lnTo>
                  <a:lnTo>
                    <a:pt x="1663" y="9338"/>
                  </a:lnTo>
                  <a:lnTo>
                    <a:pt x="1880" y="9536"/>
                  </a:lnTo>
                  <a:lnTo>
                    <a:pt x="2098" y="9714"/>
                  </a:lnTo>
                  <a:lnTo>
                    <a:pt x="2335" y="9892"/>
                  </a:lnTo>
                  <a:lnTo>
                    <a:pt x="2573" y="10050"/>
                  </a:lnTo>
                  <a:lnTo>
                    <a:pt x="2830" y="10209"/>
                  </a:lnTo>
                  <a:lnTo>
                    <a:pt x="3087" y="10367"/>
                  </a:lnTo>
                  <a:lnTo>
                    <a:pt x="3364" y="10486"/>
                  </a:lnTo>
                  <a:lnTo>
                    <a:pt x="3641" y="10624"/>
                  </a:lnTo>
                  <a:lnTo>
                    <a:pt x="3918" y="10723"/>
                  </a:lnTo>
                  <a:lnTo>
                    <a:pt x="4215" y="10822"/>
                  </a:lnTo>
                  <a:lnTo>
                    <a:pt x="4512" y="10921"/>
                  </a:lnTo>
                  <a:lnTo>
                    <a:pt x="4828" y="11000"/>
                  </a:lnTo>
                  <a:lnTo>
                    <a:pt x="5125" y="11059"/>
                  </a:lnTo>
                  <a:lnTo>
                    <a:pt x="5442" y="11099"/>
                  </a:lnTo>
                  <a:lnTo>
                    <a:pt x="5758" y="11139"/>
                  </a:lnTo>
                  <a:lnTo>
                    <a:pt x="6094" y="11158"/>
                  </a:lnTo>
                  <a:lnTo>
                    <a:pt x="6747" y="11158"/>
                  </a:lnTo>
                  <a:lnTo>
                    <a:pt x="7084" y="11139"/>
                  </a:lnTo>
                  <a:lnTo>
                    <a:pt x="7400" y="11099"/>
                  </a:lnTo>
                  <a:lnTo>
                    <a:pt x="7717" y="11059"/>
                  </a:lnTo>
                  <a:lnTo>
                    <a:pt x="8033" y="11000"/>
                  </a:lnTo>
                  <a:lnTo>
                    <a:pt x="8330" y="10921"/>
                  </a:lnTo>
                  <a:lnTo>
                    <a:pt x="8627" y="10822"/>
                  </a:lnTo>
                  <a:lnTo>
                    <a:pt x="8923" y="10723"/>
                  </a:lnTo>
                  <a:lnTo>
                    <a:pt x="9200" y="10624"/>
                  </a:lnTo>
                  <a:lnTo>
                    <a:pt x="9477" y="10486"/>
                  </a:lnTo>
                  <a:lnTo>
                    <a:pt x="9754" y="10367"/>
                  </a:lnTo>
                  <a:lnTo>
                    <a:pt x="10012" y="10209"/>
                  </a:lnTo>
                  <a:lnTo>
                    <a:pt x="10269" y="10050"/>
                  </a:lnTo>
                  <a:lnTo>
                    <a:pt x="10506" y="9892"/>
                  </a:lnTo>
                  <a:lnTo>
                    <a:pt x="10744" y="9714"/>
                  </a:lnTo>
                  <a:lnTo>
                    <a:pt x="10961" y="9536"/>
                  </a:lnTo>
                  <a:lnTo>
                    <a:pt x="11179" y="9338"/>
                  </a:lnTo>
                  <a:lnTo>
                    <a:pt x="11377" y="9140"/>
                  </a:lnTo>
                  <a:lnTo>
                    <a:pt x="11574" y="8923"/>
                  </a:lnTo>
                  <a:lnTo>
                    <a:pt x="11753" y="8705"/>
                  </a:lnTo>
                  <a:lnTo>
                    <a:pt x="11911" y="8488"/>
                  </a:lnTo>
                  <a:lnTo>
                    <a:pt x="12069" y="8250"/>
                  </a:lnTo>
                  <a:lnTo>
                    <a:pt x="12208" y="8013"/>
                  </a:lnTo>
                  <a:lnTo>
                    <a:pt x="12346" y="7756"/>
                  </a:lnTo>
                  <a:lnTo>
                    <a:pt x="12465" y="7498"/>
                  </a:lnTo>
                  <a:lnTo>
                    <a:pt x="12564" y="7241"/>
                  </a:lnTo>
                  <a:lnTo>
                    <a:pt x="12643" y="6984"/>
                  </a:lnTo>
                  <a:lnTo>
                    <a:pt x="12722" y="6707"/>
                  </a:lnTo>
                  <a:lnTo>
                    <a:pt x="12781" y="6430"/>
                  </a:lnTo>
                  <a:lnTo>
                    <a:pt x="12821" y="6153"/>
                  </a:lnTo>
                  <a:lnTo>
                    <a:pt x="12841" y="5876"/>
                  </a:lnTo>
                  <a:lnTo>
                    <a:pt x="12860" y="5579"/>
                  </a:lnTo>
                  <a:lnTo>
                    <a:pt x="12841" y="5302"/>
                  </a:lnTo>
                  <a:lnTo>
                    <a:pt x="12821" y="5025"/>
                  </a:lnTo>
                  <a:lnTo>
                    <a:pt x="12781" y="4748"/>
                  </a:lnTo>
                  <a:lnTo>
                    <a:pt x="12722" y="4471"/>
                  </a:lnTo>
                  <a:lnTo>
                    <a:pt x="12643" y="4194"/>
                  </a:lnTo>
                  <a:lnTo>
                    <a:pt x="12564" y="3937"/>
                  </a:lnTo>
                  <a:lnTo>
                    <a:pt x="12465" y="3680"/>
                  </a:lnTo>
                  <a:lnTo>
                    <a:pt x="12346" y="3423"/>
                  </a:lnTo>
                  <a:lnTo>
                    <a:pt x="12208" y="3166"/>
                  </a:lnTo>
                  <a:lnTo>
                    <a:pt x="12069" y="2928"/>
                  </a:lnTo>
                  <a:lnTo>
                    <a:pt x="11911" y="2691"/>
                  </a:lnTo>
                  <a:lnTo>
                    <a:pt x="11753" y="2473"/>
                  </a:lnTo>
                  <a:lnTo>
                    <a:pt x="11574" y="2256"/>
                  </a:lnTo>
                  <a:lnTo>
                    <a:pt x="11377" y="2038"/>
                  </a:lnTo>
                  <a:lnTo>
                    <a:pt x="11179" y="1840"/>
                  </a:lnTo>
                  <a:lnTo>
                    <a:pt x="10961" y="1642"/>
                  </a:lnTo>
                  <a:lnTo>
                    <a:pt x="10744" y="1464"/>
                  </a:lnTo>
                  <a:lnTo>
                    <a:pt x="10506" y="1286"/>
                  </a:lnTo>
                  <a:lnTo>
                    <a:pt x="10269" y="1128"/>
                  </a:lnTo>
                  <a:lnTo>
                    <a:pt x="10012" y="970"/>
                  </a:lnTo>
                  <a:lnTo>
                    <a:pt x="9754" y="811"/>
                  </a:lnTo>
                  <a:lnTo>
                    <a:pt x="9477" y="693"/>
                  </a:lnTo>
                  <a:lnTo>
                    <a:pt x="9200" y="554"/>
                  </a:lnTo>
                  <a:lnTo>
                    <a:pt x="8923" y="455"/>
                  </a:lnTo>
                  <a:lnTo>
                    <a:pt x="8627" y="356"/>
                  </a:lnTo>
                  <a:lnTo>
                    <a:pt x="8330" y="257"/>
                  </a:lnTo>
                  <a:lnTo>
                    <a:pt x="8033" y="178"/>
                  </a:lnTo>
                  <a:lnTo>
                    <a:pt x="7717" y="119"/>
                  </a:lnTo>
                  <a:lnTo>
                    <a:pt x="7400" y="79"/>
                  </a:lnTo>
                  <a:lnTo>
                    <a:pt x="7084" y="40"/>
                  </a:lnTo>
                  <a:lnTo>
                    <a:pt x="6747" y="20"/>
                  </a:lnTo>
                  <a:lnTo>
                    <a:pt x="6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9"/>
            <p:cNvSpPr/>
            <p:nvPr/>
          </p:nvSpPr>
          <p:spPr>
            <a:xfrm>
              <a:off x="5521025" y="991375"/>
              <a:ext cx="321525" cy="278975"/>
            </a:xfrm>
            <a:custGeom>
              <a:avLst/>
              <a:gdLst/>
              <a:ahLst/>
              <a:cxnLst/>
              <a:rect l="l" t="t" r="r" b="b"/>
              <a:pathLst>
                <a:path w="12861" h="11159" extrusionOk="0">
                  <a:moveTo>
                    <a:pt x="6727" y="574"/>
                  </a:moveTo>
                  <a:lnTo>
                    <a:pt x="7024" y="594"/>
                  </a:lnTo>
                  <a:lnTo>
                    <a:pt x="7321" y="634"/>
                  </a:lnTo>
                  <a:lnTo>
                    <a:pt x="7598" y="673"/>
                  </a:lnTo>
                  <a:lnTo>
                    <a:pt x="7895" y="733"/>
                  </a:lnTo>
                  <a:lnTo>
                    <a:pt x="8172" y="812"/>
                  </a:lnTo>
                  <a:lnTo>
                    <a:pt x="8449" y="871"/>
                  </a:lnTo>
                  <a:lnTo>
                    <a:pt x="8706" y="970"/>
                  </a:lnTo>
                  <a:lnTo>
                    <a:pt x="8963" y="1069"/>
                  </a:lnTo>
                  <a:lnTo>
                    <a:pt x="9220" y="1188"/>
                  </a:lnTo>
                  <a:lnTo>
                    <a:pt x="9458" y="1306"/>
                  </a:lnTo>
                  <a:lnTo>
                    <a:pt x="9695" y="1425"/>
                  </a:lnTo>
                  <a:lnTo>
                    <a:pt x="9932" y="1564"/>
                  </a:lnTo>
                  <a:lnTo>
                    <a:pt x="10150" y="1722"/>
                  </a:lnTo>
                  <a:lnTo>
                    <a:pt x="10368" y="1880"/>
                  </a:lnTo>
                  <a:lnTo>
                    <a:pt x="10565" y="2038"/>
                  </a:lnTo>
                  <a:lnTo>
                    <a:pt x="10763" y="2217"/>
                  </a:lnTo>
                  <a:lnTo>
                    <a:pt x="10941" y="2395"/>
                  </a:lnTo>
                  <a:lnTo>
                    <a:pt x="11119" y="2592"/>
                  </a:lnTo>
                  <a:lnTo>
                    <a:pt x="11278" y="2790"/>
                  </a:lnTo>
                  <a:lnTo>
                    <a:pt x="11436" y="2988"/>
                  </a:lnTo>
                  <a:lnTo>
                    <a:pt x="11574" y="3186"/>
                  </a:lnTo>
                  <a:lnTo>
                    <a:pt x="11693" y="3404"/>
                  </a:lnTo>
                  <a:lnTo>
                    <a:pt x="11812" y="3621"/>
                  </a:lnTo>
                  <a:lnTo>
                    <a:pt x="11930" y="3859"/>
                  </a:lnTo>
                  <a:lnTo>
                    <a:pt x="12010" y="4096"/>
                  </a:lnTo>
                  <a:lnTo>
                    <a:pt x="12089" y="4333"/>
                  </a:lnTo>
                  <a:lnTo>
                    <a:pt x="12148" y="4571"/>
                  </a:lnTo>
                  <a:lnTo>
                    <a:pt x="12207" y="4808"/>
                  </a:lnTo>
                  <a:lnTo>
                    <a:pt x="12247" y="5065"/>
                  </a:lnTo>
                  <a:lnTo>
                    <a:pt x="12267" y="5323"/>
                  </a:lnTo>
                  <a:lnTo>
                    <a:pt x="12267" y="5580"/>
                  </a:lnTo>
                  <a:lnTo>
                    <a:pt x="12267" y="5837"/>
                  </a:lnTo>
                  <a:lnTo>
                    <a:pt x="12247" y="6074"/>
                  </a:lnTo>
                  <a:lnTo>
                    <a:pt x="12207" y="6332"/>
                  </a:lnTo>
                  <a:lnTo>
                    <a:pt x="12148" y="6589"/>
                  </a:lnTo>
                  <a:lnTo>
                    <a:pt x="12089" y="6826"/>
                  </a:lnTo>
                  <a:lnTo>
                    <a:pt x="12010" y="7064"/>
                  </a:lnTo>
                  <a:lnTo>
                    <a:pt x="11930" y="7281"/>
                  </a:lnTo>
                  <a:lnTo>
                    <a:pt x="11812" y="7519"/>
                  </a:lnTo>
                  <a:lnTo>
                    <a:pt x="11693" y="7736"/>
                  </a:lnTo>
                  <a:lnTo>
                    <a:pt x="11574" y="7954"/>
                  </a:lnTo>
                  <a:lnTo>
                    <a:pt x="11436" y="8171"/>
                  </a:lnTo>
                  <a:lnTo>
                    <a:pt x="11278" y="8369"/>
                  </a:lnTo>
                  <a:lnTo>
                    <a:pt x="11119" y="8567"/>
                  </a:lnTo>
                  <a:lnTo>
                    <a:pt x="10941" y="8745"/>
                  </a:lnTo>
                  <a:lnTo>
                    <a:pt x="10763" y="8923"/>
                  </a:lnTo>
                  <a:lnTo>
                    <a:pt x="10565" y="9101"/>
                  </a:lnTo>
                  <a:lnTo>
                    <a:pt x="10368" y="9279"/>
                  </a:lnTo>
                  <a:lnTo>
                    <a:pt x="10150" y="9438"/>
                  </a:lnTo>
                  <a:lnTo>
                    <a:pt x="9932" y="9576"/>
                  </a:lnTo>
                  <a:lnTo>
                    <a:pt x="9695" y="9715"/>
                  </a:lnTo>
                  <a:lnTo>
                    <a:pt x="9458" y="9853"/>
                  </a:lnTo>
                  <a:lnTo>
                    <a:pt x="9220" y="9972"/>
                  </a:lnTo>
                  <a:lnTo>
                    <a:pt x="8963" y="10071"/>
                  </a:lnTo>
                  <a:lnTo>
                    <a:pt x="8706" y="10170"/>
                  </a:lnTo>
                  <a:lnTo>
                    <a:pt x="8449" y="10269"/>
                  </a:lnTo>
                  <a:lnTo>
                    <a:pt x="8172" y="10348"/>
                  </a:lnTo>
                  <a:lnTo>
                    <a:pt x="7895" y="10407"/>
                  </a:lnTo>
                  <a:lnTo>
                    <a:pt x="7598" y="10466"/>
                  </a:lnTo>
                  <a:lnTo>
                    <a:pt x="7321" y="10506"/>
                  </a:lnTo>
                  <a:lnTo>
                    <a:pt x="7024" y="10545"/>
                  </a:lnTo>
                  <a:lnTo>
                    <a:pt x="6727" y="10565"/>
                  </a:lnTo>
                  <a:lnTo>
                    <a:pt x="6134" y="10565"/>
                  </a:lnTo>
                  <a:lnTo>
                    <a:pt x="5837" y="10545"/>
                  </a:lnTo>
                  <a:lnTo>
                    <a:pt x="5540" y="10506"/>
                  </a:lnTo>
                  <a:lnTo>
                    <a:pt x="5263" y="10466"/>
                  </a:lnTo>
                  <a:lnTo>
                    <a:pt x="4967" y="10407"/>
                  </a:lnTo>
                  <a:lnTo>
                    <a:pt x="4690" y="10348"/>
                  </a:lnTo>
                  <a:lnTo>
                    <a:pt x="4432" y="10269"/>
                  </a:lnTo>
                  <a:lnTo>
                    <a:pt x="4155" y="10170"/>
                  </a:lnTo>
                  <a:lnTo>
                    <a:pt x="3898" y="10071"/>
                  </a:lnTo>
                  <a:lnTo>
                    <a:pt x="3641" y="9972"/>
                  </a:lnTo>
                  <a:lnTo>
                    <a:pt x="3404" y="9853"/>
                  </a:lnTo>
                  <a:lnTo>
                    <a:pt x="3166" y="9715"/>
                  </a:lnTo>
                  <a:lnTo>
                    <a:pt x="2929" y="9576"/>
                  </a:lnTo>
                  <a:lnTo>
                    <a:pt x="2711" y="9438"/>
                  </a:lnTo>
                  <a:lnTo>
                    <a:pt x="2494" y="9279"/>
                  </a:lnTo>
                  <a:lnTo>
                    <a:pt x="2296" y="9101"/>
                  </a:lnTo>
                  <a:lnTo>
                    <a:pt x="2098" y="8923"/>
                  </a:lnTo>
                  <a:lnTo>
                    <a:pt x="1920" y="8745"/>
                  </a:lnTo>
                  <a:lnTo>
                    <a:pt x="1742" y="8567"/>
                  </a:lnTo>
                  <a:lnTo>
                    <a:pt x="1584" y="8369"/>
                  </a:lnTo>
                  <a:lnTo>
                    <a:pt x="1425" y="8171"/>
                  </a:lnTo>
                  <a:lnTo>
                    <a:pt x="1287" y="7954"/>
                  </a:lnTo>
                  <a:lnTo>
                    <a:pt x="1168" y="7736"/>
                  </a:lnTo>
                  <a:lnTo>
                    <a:pt x="1049" y="7519"/>
                  </a:lnTo>
                  <a:lnTo>
                    <a:pt x="951" y="7281"/>
                  </a:lnTo>
                  <a:lnTo>
                    <a:pt x="852" y="7064"/>
                  </a:lnTo>
                  <a:lnTo>
                    <a:pt x="772" y="6826"/>
                  </a:lnTo>
                  <a:lnTo>
                    <a:pt x="713" y="6589"/>
                  </a:lnTo>
                  <a:lnTo>
                    <a:pt x="654" y="6332"/>
                  </a:lnTo>
                  <a:lnTo>
                    <a:pt x="614" y="6074"/>
                  </a:lnTo>
                  <a:lnTo>
                    <a:pt x="594" y="5837"/>
                  </a:lnTo>
                  <a:lnTo>
                    <a:pt x="594" y="5580"/>
                  </a:lnTo>
                  <a:lnTo>
                    <a:pt x="594" y="5323"/>
                  </a:lnTo>
                  <a:lnTo>
                    <a:pt x="614" y="5065"/>
                  </a:lnTo>
                  <a:lnTo>
                    <a:pt x="654" y="4808"/>
                  </a:lnTo>
                  <a:lnTo>
                    <a:pt x="713" y="4571"/>
                  </a:lnTo>
                  <a:lnTo>
                    <a:pt x="772" y="4333"/>
                  </a:lnTo>
                  <a:lnTo>
                    <a:pt x="852" y="4096"/>
                  </a:lnTo>
                  <a:lnTo>
                    <a:pt x="951" y="3859"/>
                  </a:lnTo>
                  <a:lnTo>
                    <a:pt x="1049" y="3621"/>
                  </a:lnTo>
                  <a:lnTo>
                    <a:pt x="1168" y="3404"/>
                  </a:lnTo>
                  <a:lnTo>
                    <a:pt x="1287" y="3186"/>
                  </a:lnTo>
                  <a:lnTo>
                    <a:pt x="1425" y="2988"/>
                  </a:lnTo>
                  <a:lnTo>
                    <a:pt x="1584" y="2790"/>
                  </a:lnTo>
                  <a:lnTo>
                    <a:pt x="1742" y="2592"/>
                  </a:lnTo>
                  <a:lnTo>
                    <a:pt x="1920" y="2395"/>
                  </a:lnTo>
                  <a:lnTo>
                    <a:pt x="2098" y="2217"/>
                  </a:lnTo>
                  <a:lnTo>
                    <a:pt x="2296" y="2038"/>
                  </a:lnTo>
                  <a:lnTo>
                    <a:pt x="2494" y="1880"/>
                  </a:lnTo>
                  <a:lnTo>
                    <a:pt x="2711" y="1722"/>
                  </a:lnTo>
                  <a:lnTo>
                    <a:pt x="2929" y="1564"/>
                  </a:lnTo>
                  <a:lnTo>
                    <a:pt x="3166" y="1425"/>
                  </a:lnTo>
                  <a:lnTo>
                    <a:pt x="3404" y="1306"/>
                  </a:lnTo>
                  <a:lnTo>
                    <a:pt x="3641" y="1188"/>
                  </a:lnTo>
                  <a:lnTo>
                    <a:pt x="3898" y="1069"/>
                  </a:lnTo>
                  <a:lnTo>
                    <a:pt x="4155" y="970"/>
                  </a:lnTo>
                  <a:lnTo>
                    <a:pt x="4432" y="871"/>
                  </a:lnTo>
                  <a:lnTo>
                    <a:pt x="4690" y="812"/>
                  </a:lnTo>
                  <a:lnTo>
                    <a:pt x="4967" y="733"/>
                  </a:lnTo>
                  <a:lnTo>
                    <a:pt x="5263" y="673"/>
                  </a:lnTo>
                  <a:lnTo>
                    <a:pt x="5540" y="634"/>
                  </a:lnTo>
                  <a:lnTo>
                    <a:pt x="5837" y="594"/>
                  </a:lnTo>
                  <a:lnTo>
                    <a:pt x="6134" y="574"/>
                  </a:lnTo>
                  <a:close/>
                  <a:moveTo>
                    <a:pt x="6094" y="1"/>
                  </a:moveTo>
                  <a:lnTo>
                    <a:pt x="5778" y="21"/>
                  </a:lnTo>
                  <a:lnTo>
                    <a:pt x="5461" y="60"/>
                  </a:lnTo>
                  <a:lnTo>
                    <a:pt x="5145" y="100"/>
                  </a:lnTo>
                  <a:lnTo>
                    <a:pt x="4828" y="179"/>
                  </a:lnTo>
                  <a:lnTo>
                    <a:pt x="4531" y="238"/>
                  </a:lnTo>
                  <a:lnTo>
                    <a:pt x="4215" y="337"/>
                  </a:lnTo>
                  <a:lnTo>
                    <a:pt x="3938" y="436"/>
                  </a:lnTo>
                  <a:lnTo>
                    <a:pt x="3641" y="555"/>
                  </a:lnTo>
                  <a:lnTo>
                    <a:pt x="3364" y="673"/>
                  </a:lnTo>
                  <a:lnTo>
                    <a:pt x="3107" y="812"/>
                  </a:lnTo>
                  <a:lnTo>
                    <a:pt x="2830" y="950"/>
                  </a:lnTo>
                  <a:lnTo>
                    <a:pt x="2593" y="1109"/>
                  </a:lnTo>
                  <a:lnTo>
                    <a:pt x="2335" y="1267"/>
                  </a:lnTo>
                  <a:lnTo>
                    <a:pt x="2118" y="1445"/>
                  </a:lnTo>
                  <a:lnTo>
                    <a:pt x="1880" y="1623"/>
                  </a:lnTo>
                  <a:lnTo>
                    <a:pt x="1683" y="1821"/>
                  </a:lnTo>
                  <a:lnTo>
                    <a:pt x="1465" y="2019"/>
                  </a:lnTo>
                  <a:lnTo>
                    <a:pt x="1287" y="2236"/>
                  </a:lnTo>
                  <a:lnTo>
                    <a:pt x="1109" y="2454"/>
                  </a:lnTo>
                  <a:lnTo>
                    <a:pt x="931" y="2691"/>
                  </a:lnTo>
                  <a:lnTo>
                    <a:pt x="772" y="2909"/>
                  </a:lnTo>
                  <a:lnTo>
                    <a:pt x="634" y="3166"/>
                  </a:lnTo>
                  <a:lnTo>
                    <a:pt x="515" y="3404"/>
                  </a:lnTo>
                  <a:lnTo>
                    <a:pt x="397" y="3661"/>
                  </a:lnTo>
                  <a:lnTo>
                    <a:pt x="298" y="3918"/>
                  </a:lnTo>
                  <a:lnTo>
                    <a:pt x="199" y="4175"/>
                  </a:lnTo>
                  <a:lnTo>
                    <a:pt x="139" y="4452"/>
                  </a:lnTo>
                  <a:lnTo>
                    <a:pt x="80" y="4729"/>
                  </a:lnTo>
                  <a:lnTo>
                    <a:pt x="40" y="5006"/>
                  </a:lnTo>
                  <a:lnTo>
                    <a:pt x="21" y="5283"/>
                  </a:lnTo>
                  <a:lnTo>
                    <a:pt x="1" y="5580"/>
                  </a:lnTo>
                  <a:lnTo>
                    <a:pt x="21" y="5857"/>
                  </a:lnTo>
                  <a:lnTo>
                    <a:pt x="40" y="6134"/>
                  </a:lnTo>
                  <a:lnTo>
                    <a:pt x="80" y="6430"/>
                  </a:lnTo>
                  <a:lnTo>
                    <a:pt x="139" y="6688"/>
                  </a:lnTo>
                  <a:lnTo>
                    <a:pt x="199" y="6965"/>
                  </a:lnTo>
                  <a:lnTo>
                    <a:pt x="298" y="7222"/>
                  </a:lnTo>
                  <a:lnTo>
                    <a:pt x="397" y="7499"/>
                  </a:lnTo>
                  <a:lnTo>
                    <a:pt x="515" y="7736"/>
                  </a:lnTo>
                  <a:lnTo>
                    <a:pt x="634" y="7993"/>
                  </a:lnTo>
                  <a:lnTo>
                    <a:pt x="772" y="8231"/>
                  </a:lnTo>
                  <a:lnTo>
                    <a:pt x="931" y="8468"/>
                  </a:lnTo>
                  <a:lnTo>
                    <a:pt x="1109" y="8686"/>
                  </a:lnTo>
                  <a:lnTo>
                    <a:pt x="1287" y="8903"/>
                  </a:lnTo>
                  <a:lnTo>
                    <a:pt x="1465" y="9121"/>
                  </a:lnTo>
                  <a:lnTo>
                    <a:pt x="1683" y="9319"/>
                  </a:lnTo>
                  <a:lnTo>
                    <a:pt x="1880" y="9517"/>
                  </a:lnTo>
                  <a:lnTo>
                    <a:pt x="2118" y="9695"/>
                  </a:lnTo>
                  <a:lnTo>
                    <a:pt x="2335" y="9873"/>
                  </a:lnTo>
                  <a:lnTo>
                    <a:pt x="2593" y="10051"/>
                  </a:lnTo>
                  <a:lnTo>
                    <a:pt x="2830" y="10189"/>
                  </a:lnTo>
                  <a:lnTo>
                    <a:pt x="3107" y="10348"/>
                  </a:lnTo>
                  <a:lnTo>
                    <a:pt x="3364" y="10486"/>
                  </a:lnTo>
                  <a:lnTo>
                    <a:pt x="3641" y="10605"/>
                  </a:lnTo>
                  <a:lnTo>
                    <a:pt x="3938" y="10704"/>
                  </a:lnTo>
                  <a:lnTo>
                    <a:pt x="4215" y="10822"/>
                  </a:lnTo>
                  <a:lnTo>
                    <a:pt x="4531" y="10902"/>
                  </a:lnTo>
                  <a:lnTo>
                    <a:pt x="4828" y="10981"/>
                  </a:lnTo>
                  <a:lnTo>
                    <a:pt x="5145" y="11040"/>
                  </a:lnTo>
                  <a:lnTo>
                    <a:pt x="5461" y="11080"/>
                  </a:lnTo>
                  <a:lnTo>
                    <a:pt x="5778" y="11119"/>
                  </a:lnTo>
                  <a:lnTo>
                    <a:pt x="6094" y="11139"/>
                  </a:lnTo>
                  <a:lnTo>
                    <a:pt x="6431" y="11159"/>
                  </a:lnTo>
                  <a:lnTo>
                    <a:pt x="6767" y="11139"/>
                  </a:lnTo>
                  <a:lnTo>
                    <a:pt x="7083" y="11119"/>
                  </a:lnTo>
                  <a:lnTo>
                    <a:pt x="7400" y="11080"/>
                  </a:lnTo>
                  <a:lnTo>
                    <a:pt x="7717" y="11040"/>
                  </a:lnTo>
                  <a:lnTo>
                    <a:pt x="8033" y="10981"/>
                  </a:lnTo>
                  <a:lnTo>
                    <a:pt x="8350" y="10902"/>
                  </a:lnTo>
                  <a:lnTo>
                    <a:pt x="8646" y="10822"/>
                  </a:lnTo>
                  <a:lnTo>
                    <a:pt x="8923" y="10704"/>
                  </a:lnTo>
                  <a:lnTo>
                    <a:pt x="9220" y="10605"/>
                  </a:lnTo>
                  <a:lnTo>
                    <a:pt x="9497" y="10486"/>
                  </a:lnTo>
                  <a:lnTo>
                    <a:pt x="9754" y="10348"/>
                  </a:lnTo>
                  <a:lnTo>
                    <a:pt x="10031" y="10189"/>
                  </a:lnTo>
                  <a:lnTo>
                    <a:pt x="10269" y="10051"/>
                  </a:lnTo>
                  <a:lnTo>
                    <a:pt x="10526" y="9873"/>
                  </a:lnTo>
                  <a:lnTo>
                    <a:pt x="10743" y="9695"/>
                  </a:lnTo>
                  <a:lnTo>
                    <a:pt x="10981" y="9517"/>
                  </a:lnTo>
                  <a:lnTo>
                    <a:pt x="11179" y="9319"/>
                  </a:lnTo>
                  <a:lnTo>
                    <a:pt x="11396" y="9121"/>
                  </a:lnTo>
                  <a:lnTo>
                    <a:pt x="11574" y="8903"/>
                  </a:lnTo>
                  <a:lnTo>
                    <a:pt x="11752" y="8686"/>
                  </a:lnTo>
                  <a:lnTo>
                    <a:pt x="11930" y="8468"/>
                  </a:lnTo>
                  <a:lnTo>
                    <a:pt x="12089" y="8231"/>
                  </a:lnTo>
                  <a:lnTo>
                    <a:pt x="12227" y="7993"/>
                  </a:lnTo>
                  <a:lnTo>
                    <a:pt x="12346" y="7736"/>
                  </a:lnTo>
                  <a:lnTo>
                    <a:pt x="12465" y="7499"/>
                  </a:lnTo>
                  <a:lnTo>
                    <a:pt x="12564" y="7222"/>
                  </a:lnTo>
                  <a:lnTo>
                    <a:pt x="12662" y="6965"/>
                  </a:lnTo>
                  <a:lnTo>
                    <a:pt x="12722" y="6688"/>
                  </a:lnTo>
                  <a:lnTo>
                    <a:pt x="12781" y="6430"/>
                  </a:lnTo>
                  <a:lnTo>
                    <a:pt x="12821" y="6134"/>
                  </a:lnTo>
                  <a:lnTo>
                    <a:pt x="12841" y="5857"/>
                  </a:lnTo>
                  <a:lnTo>
                    <a:pt x="12860" y="5580"/>
                  </a:lnTo>
                  <a:lnTo>
                    <a:pt x="12841" y="5283"/>
                  </a:lnTo>
                  <a:lnTo>
                    <a:pt x="12821" y="5006"/>
                  </a:lnTo>
                  <a:lnTo>
                    <a:pt x="12781" y="4729"/>
                  </a:lnTo>
                  <a:lnTo>
                    <a:pt x="12722" y="4452"/>
                  </a:lnTo>
                  <a:lnTo>
                    <a:pt x="12662" y="4175"/>
                  </a:lnTo>
                  <a:lnTo>
                    <a:pt x="12564" y="3918"/>
                  </a:lnTo>
                  <a:lnTo>
                    <a:pt x="12465" y="3661"/>
                  </a:lnTo>
                  <a:lnTo>
                    <a:pt x="12346" y="3404"/>
                  </a:lnTo>
                  <a:lnTo>
                    <a:pt x="12227" y="3166"/>
                  </a:lnTo>
                  <a:lnTo>
                    <a:pt x="12089" y="2909"/>
                  </a:lnTo>
                  <a:lnTo>
                    <a:pt x="11930" y="2691"/>
                  </a:lnTo>
                  <a:lnTo>
                    <a:pt x="11752" y="2454"/>
                  </a:lnTo>
                  <a:lnTo>
                    <a:pt x="11574" y="2236"/>
                  </a:lnTo>
                  <a:lnTo>
                    <a:pt x="11396" y="2019"/>
                  </a:lnTo>
                  <a:lnTo>
                    <a:pt x="11179" y="1821"/>
                  </a:lnTo>
                  <a:lnTo>
                    <a:pt x="10981" y="1623"/>
                  </a:lnTo>
                  <a:lnTo>
                    <a:pt x="10743" y="1445"/>
                  </a:lnTo>
                  <a:lnTo>
                    <a:pt x="10526" y="1267"/>
                  </a:lnTo>
                  <a:lnTo>
                    <a:pt x="10269" y="1109"/>
                  </a:lnTo>
                  <a:lnTo>
                    <a:pt x="10031" y="950"/>
                  </a:lnTo>
                  <a:lnTo>
                    <a:pt x="9754" y="812"/>
                  </a:lnTo>
                  <a:lnTo>
                    <a:pt x="9497" y="673"/>
                  </a:lnTo>
                  <a:lnTo>
                    <a:pt x="9220" y="555"/>
                  </a:lnTo>
                  <a:lnTo>
                    <a:pt x="8923" y="436"/>
                  </a:lnTo>
                  <a:lnTo>
                    <a:pt x="8646" y="337"/>
                  </a:lnTo>
                  <a:lnTo>
                    <a:pt x="8350" y="238"/>
                  </a:lnTo>
                  <a:lnTo>
                    <a:pt x="8033" y="179"/>
                  </a:lnTo>
                  <a:lnTo>
                    <a:pt x="7717" y="100"/>
                  </a:lnTo>
                  <a:lnTo>
                    <a:pt x="7400" y="60"/>
                  </a:lnTo>
                  <a:lnTo>
                    <a:pt x="7083" y="21"/>
                  </a:lnTo>
                  <a:lnTo>
                    <a:pt x="6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9"/>
            <p:cNvSpPr/>
            <p:nvPr/>
          </p:nvSpPr>
          <p:spPr>
            <a:xfrm>
              <a:off x="5819775" y="1173875"/>
              <a:ext cx="98950" cy="38125"/>
            </a:xfrm>
            <a:custGeom>
              <a:avLst/>
              <a:gdLst/>
              <a:ahLst/>
              <a:cxnLst/>
              <a:rect l="l" t="t" r="r" b="b"/>
              <a:pathLst>
                <a:path w="3958" h="1525" extrusionOk="0">
                  <a:moveTo>
                    <a:pt x="139" y="1"/>
                  </a:moveTo>
                  <a:lnTo>
                    <a:pt x="0" y="951"/>
                  </a:lnTo>
                  <a:lnTo>
                    <a:pt x="3819" y="1524"/>
                  </a:lnTo>
                  <a:lnTo>
                    <a:pt x="3957" y="555"/>
                  </a:lnTo>
                  <a:lnTo>
                    <a:pt x="1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9"/>
            <p:cNvSpPr/>
            <p:nvPr/>
          </p:nvSpPr>
          <p:spPr>
            <a:xfrm>
              <a:off x="5410250" y="1067550"/>
              <a:ext cx="94975" cy="19300"/>
            </a:xfrm>
            <a:custGeom>
              <a:avLst/>
              <a:gdLst/>
              <a:ahLst/>
              <a:cxnLst/>
              <a:rect l="l" t="t" r="r" b="b"/>
              <a:pathLst>
                <a:path w="3799" h="772" extrusionOk="0">
                  <a:moveTo>
                    <a:pt x="0" y="0"/>
                  </a:moveTo>
                  <a:lnTo>
                    <a:pt x="40" y="772"/>
                  </a:lnTo>
                  <a:lnTo>
                    <a:pt x="3799" y="17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9"/>
            <p:cNvSpPr/>
            <p:nvPr/>
          </p:nvSpPr>
          <p:spPr>
            <a:xfrm>
              <a:off x="5583850" y="1049250"/>
              <a:ext cx="109825" cy="49975"/>
            </a:xfrm>
            <a:custGeom>
              <a:avLst/>
              <a:gdLst/>
              <a:ahLst/>
              <a:cxnLst/>
              <a:rect l="l" t="t" r="r" b="b"/>
              <a:pathLst>
                <a:path w="4393" h="1999" extrusionOk="0">
                  <a:moveTo>
                    <a:pt x="297" y="0"/>
                  </a:moveTo>
                  <a:lnTo>
                    <a:pt x="0" y="732"/>
                  </a:lnTo>
                  <a:lnTo>
                    <a:pt x="4392" y="1999"/>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9"/>
            <p:cNvSpPr/>
            <p:nvPr/>
          </p:nvSpPr>
          <p:spPr>
            <a:xfrm>
              <a:off x="5405800" y="1108100"/>
              <a:ext cx="103400" cy="96975"/>
            </a:xfrm>
            <a:custGeom>
              <a:avLst/>
              <a:gdLst/>
              <a:ahLst/>
              <a:cxnLst/>
              <a:rect l="l" t="t" r="r" b="b"/>
              <a:pathLst>
                <a:path w="4136" h="3879" extrusionOk="0">
                  <a:moveTo>
                    <a:pt x="554" y="1"/>
                  </a:moveTo>
                  <a:lnTo>
                    <a:pt x="436" y="20"/>
                  </a:lnTo>
                  <a:lnTo>
                    <a:pt x="396" y="60"/>
                  </a:lnTo>
                  <a:lnTo>
                    <a:pt x="376" y="100"/>
                  </a:lnTo>
                  <a:lnTo>
                    <a:pt x="277" y="495"/>
                  </a:lnTo>
                  <a:lnTo>
                    <a:pt x="159" y="1010"/>
                  </a:lnTo>
                  <a:lnTo>
                    <a:pt x="60" y="1603"/>
                  </a:lnTo>
                  <a:lnTo>
                    <a:pt x="20" y="1920"/>
                  </a:lnTo>
                  <a:lnTo>
                    <a:pt x="0" y="2216"/>
                  </a:lnTo>
                  <a:lnTo>
                    <a:pt x="0" y="2513"/>
                  </a:lnTo>
                  <a:lnTo>
                    <a:pt x="20" y="2810"/>
                  </a:lnTo>
                  <a:lnTo>
                    <a:pt x="79" y="3067"/>
                  </a:lnTo>
                  <a:lnTo>
                    <a:pt x="139" y="3305"/>
                  </a:lnTo>
                  <a:lnTo>
                    <a:pt x="198" y="3423"/>
                  </a:lnTo>
                  <a:lnTo>
                    <a:pt x="257" y="3502"/>
                  </a:lnTo>
                  <a:lnTo>
                    <a:pt x="337" y="3601"/>
                  </a:lnTo>
                  <a:lnTo>
                    <a:pt x="396" y="3680"/>
                  </a:lnTo>
                  <a:lnTo>
                    <a:pt x="495" y="3740"/>
                  </a:lnTo>
                  <a:lnTo>
                    <a:pt x="594" y="3799"/>
                  </a:lnTo>
                  <a:lnTo>
                    <a:pt x="712" y="3839"/>
                  </a:lnTo>
                  <a:lnTo>
                    <a:pt x="831" y="3859"/>
                  </a:lnTo>
                  <a:lnTo>
                    <a:pt x="970" y="3878"/>
                  </a:lnTo>
                  <a:lnTo>
                    <a:pt x="1128" y="3859"/>
                  </a:lnTo>
                  <a:lnTo>
                    <a:pt x="1266" y="3819"/>
                  </a:lnTo>
                  <a:lnTo>
                    <a:pt x="1405" y="3779"/>
                  </a:lnTo>
                  <a:lnTo>
                    <a:pt x="1543" y="3700"/>
                  </a:lnTo>
                  <a:lnTo>
                    <a:pt x="1682" y="3621"/>
                  </a:lnTo>
                  <a:lnTo>
                    <a:pt x="1939" y="3423"/>
                  </a:lnTo>
                  <a:lnTo>
                    <a:pt x="2196" y="3206"/>
                  </a:lnTo>
                  <a:lnTo>
                    <a:pt x="2414" y="2968"/>
                  </a:lnTo>
                  <a:lnTo>
                    <a:pt x="2790" y="2533"/>
                  </a:lnTo>
                  <a:lnTo>
                    <a:pt x="3166" y="2038"/>
                  </a:lnTo>
                  <a:lnTo>
                    <a:pt x="3502" y="1544"/>
                  </a:lnTo>
                  <a:lnTo>
                    <a:pt x="3819" y="1029"/>
                  </a:lnTo>
                  <a:lnTo>
                    <a:pt x="4115" y="515"/>
                  </a:lnTo>
                  <a:lnTo>
                    <a:pt x="4135" y="476"/>
                  </a:lnTo>
                  <a:lnTo>
                    <a:pt x="4115" y="436"/>
                  </a:lnTo>
                  <a:lnTo>
                    <a:pt x="4076" y="416"/>
                  </a:lnTo>
                  <a:lnTo>
                    <a:pt x="4036" y="416"/>
                  </a:lnTo>
                  <a:lnTo>
                    <a:pt x="3917" y="436"/>
                  </a:lnTo>
                  <a:lnTo>
                    <a:pt x="3878" y="456"/>
                  </a:lnTo>
                  <a:lnTo>
                    <a:pt x="3858" y="495"/>
                  </a:lnTo>
                  <a:lnTo>
                    <a:pt x="3482" y="1109"/>
                  </a:lnTo>
                  <a:lnTo>
                    <a:pt x="3106" y="1722"/>
                  </a:lnTo>
                  <a:lnTo>
                    <a:pt x="2711" y="2296"/>
                  </a:lnTo>
                  <a:lnTo>
                    <a:pt x="2453" y="2632"/>
                  </a:lnTo>
                  <a:lnTo>
                    <a:pt x="2196" y="2948"/>
                  </a:lnTo>
                  <a:lnTo>
                    <a:pt x="1900" y="3225"/>
                  </a:lnTo>
                  <a:lnTo>
                    <a:pt x="1741" y="3364"/>
                  </a:lnTo>
                  <a:lnTo>
                    <a:pt x="1583" y="3463"/>
                  </a:lnTo>
                  <a:lnTo>
                    <a:pt x="1425" y="3562"/>
                  </a:lnTo>
                  <a:lnTo>
                    <a:pt x="1266" y="3621"/>
                  </a:lnTo>
                  <a:lnTo>
                    <a:pt x="1108" y="3661"/>
                  </a:lnTo>
                  <a:lnTo>
                    <a:pt x="930" y="3680"/>
                  </a:lnTo>
                  <a:lnTo>
                    <a:pt x="831" y="3661"/>
                  </a:lnTo>
                  <a:lnTo>
                    <a:pt x="732" y="3641"/>
                  </a:lnTo>
                  <a:lnTo>
                    <a:pt x="653" y="3601"/>
                  </a:lnTo>
                  <a:lnTo>
                    <a:pt x="594" y="3542"/>
                  </a:lnTo>
                  <a:lnTo>
                    <a:pt x="534" y="3483"/>
                  </a:lnTo>
                  <a:lnTo>
                    <a:pt x="475" y="3404"/>
                  </a:lnTo>
                  <a:lnTo>
                    <a:pt x="396" y="3206"/>
                  </a:lnTo>
                  <a:lnTo>
                    <a:pt x="337" y="2968"/>
                  </a:lnTo>
                  <a:lnTo>
                    <a:pt x="317" y="2691"/>
                  </a:lnTo>
                  <a:lnTo>
                    <a:pt x="297" y="2414"/>
                  </a:lnTo>
                  <a:lnTo>
                    <a:pt x="317" y="2098"/>
                  </a:lnTo>
                  <a:lnTo>
                    <a:pt x="337" y="1781"/>
                  </a:lnTo>
                  <a:lnTo>
                    <a:pt x="376" y="1484"/>
                  </a:lnTo>
                  <a:lnTo>
                    <a:pt x="475" y="891"/>
                  </a:lnTo>
                  <a:lnTo>
                    <a:pt x="594" y="396"/>
                  </a:lnTo>
                  <a:lnTo>
                    <a:pt x="673" y="80"/>
                  </a:lnTo>
                  <a:lnTo>
                    <a:pt x="673" y="40"/>
                  </a:lnTo>
                  <a:lnTo>
                    <a:pt x="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9"/>
            <p:cNvSpPr/>
            <p:nvPr/>
          </p:nvSpPr>
          <p:spPr>
            <a:xfrm>
              <a:off x="5378600" y="1124925"/>
              <a:ext cx="35125" cy="16825"/>
            </a:xfrm>
            <a:custGeom>
              <a:avLst/>
              <a:gdLst/>
              <a:ahLst/>
              <a:cxnLst/>
              <a:rect l="l" t="t" r="r" b="b"/>
              <a:pathLst>
                <a:path w="1405" h="673" extrusionOk="0">
                  <a:moveTo>
                    <a:pt x="198" y="0"/>
                  </a:moveTo>
                  <a:lnTo>
                    <a:pt x="99" y="20"/>
                  </a:lnTo>
                  <a:lnTo>
                    <a:pt x="20" y="60"/>
                  </a:lnTo>
                  <a:lnTo>
                    <a:pt x="0" y="79"/>
                  </a:lnTo>
                  <a:lnTo>
                    <a:pt x="20" y="99"/>
                  </a:lnTo>
                  <a:lnTo>
                    <a:pt x="277" y="317"/>
                  </a:lnTo>
                  <a:lnTo>
                    <a:pt x="435" y="436"/>
                  </a:lnTo>
                  <a:lnTo>
                    <a:pt x="574" y="515"/>
                  </a:lnTo>
                  <a:lnTo>
                    <a:pt x="732" y="594"/>
                  </a:lnTo>
                  <a:lnTo>
                    <a:pt x="890" y="653"/>
                  </a:lnTo>
                  <a:lnTo>
                    <a:pt x="1068" y="673"/>
                  </a:lnTo>
                  <a:lnTo>
                    <a:pt x="1247" y="653"/>
                  </a:lnTo>
                  <a:lnTo>
                    <a:pt x="1326" y="614"/>
                  </a:lnTo>
                  <a:lnTo>
                    <a:pt x="1385" y="554"/>
                  </a:lnTo>
                  <a:lnTo>
                    <a:pt x="1405" y="535"/>
                  </a:lnTo>
                  <a:lnTo>
                    <a:pt x="1385" y="535"/>
                  </a:lnTo>
                  <a:lnTo>
                    <a:pt x="1365" y="515"/>
                  </a:lnTo>
                  <a:lnTo>
                    <a:pt x="1306" y="535"/>
                  </a:lnTo>
                  <a:lnTo>
                    <a:pt x="1148" y="535"/>
                  </a:lnTo>
                  <a:lnTo>
                    <a:pt x="1009" y="515"/>
                  </a:lnTo>
                  <a:lnTo>
                    <a:pt x="871" y="455"/>
                  </a:lnTo>
                  <a:lnTo>
                    <a:pt x="752" y="376"/>
                  </a:lnTo>
                  <a:lnTo>
                    <a:pt x="495" y="198"/>
                  </a:lnTo>
                  <a:lnTo>
                    <a:pt x="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9"/>
            <p:cNvSpPr/>
            <p:nvPr/>
          </p:nvSpPr>
          <p:spPr>
            <a:xfrm>
              <a:off x="5381550" y="1104150"/>
              <a:ext cx="32175" cy="22775"/>
            </a:xfrm>
            <a:custGeom>
              <a:avLst/>
              <a:gdLst/>
              <a:ahLst/>
              <a:cxnLst/>
              <a:rect l="l" t="t" r="r" b="b"/>
              <a:pathLst>
                <a:path w="1287" h="911" extrusionOk="0">
                  <a:moveTo>
                    <a:pt x="199" y="0"/>
                  </a:moveTo>
                  <a:lnTo>
                    <a:pt x="80" y="20"/>
                  </a:lnTo>
                  <a:lnTo>
                    <a:pt x="40" y="60"/>
                  </a:lnTo>
                  <a:lnTo>
                    <a:pt x="21" y="80"/>
                  </a:lnTo>
                  <a:lnTo>
                    <a:pt x="1" y="119"/>
                  </a:lnTo>
                  <a:lnTo>
                    <a:pt x="21" y="159"/>
                  </a:lnTo>
                  <a:lnTo>
                    <a:pt x="238" y="416"/>
                  </a:lnTo>
                  <a:lnTo>
                    <a:pt x="377" y="554"/>
                  </a:lnTo>
                  <a:lnTo>
                    <a:pt x="515" y="673"/>
                  </a:lnTo>
                  <a:lnTo>
                    <a:pt x="654" y="772"/>
                  </a:lnTo>
                  <a:lnTo>
                    <a:pt x="812" y="851"/>
                  </a:lnTo>
                  <a:lnTo>
                    <a:pt x="970" y="910"/>
                  </a:lnTo>
                  <a:lnTo>
                    <a:pt x="1148" y="910"/>
                  </a:lnTo>
                  <a:lnTo>
                    <a:pt x="1208" y="891"/>
                  </a:lnTo>
                  <a:lnTo>
                    <a:pt x="1247" y="871"/>
                  </a:lnTo>
                  <a:lnTo>
                    <a:pt x="1267" y="831"/>
                  </a:lnTo>
                  <a:lnTo>
                    <a:pt x="1287" y="792"/>
                  </a:lnTo>
                  <a:lnTo>
                    <a:pt x="1287" y="752"/>
                  </a:lnTo>
                  <a:lnTo>
                    <a:pt x="1287" y="732"/>
                  </a:lnTo>
                  <a:lnTo>
                    <a:pt x="1247" y="713"/>
                  </a:lnTo>
                  <a:lnTo>
                    <a:pt x="1049" y="713"/>
                  </a:lnTo>
                  <a:lnTo>
                    <a:pt x="911" y="653"/>
                  </a:lnTo>
                  <a:lnTo>
                    <a:pt x="792" y="554"/>
                  </a:lnTo>
                  <a:lnTo>
                    <a:pt x="674" y="455"/>
                  </a:lnTo>
                  <a:lnTo>
                    <a:pt x="476" y="258"/>
                  </a:lnTo>
                  <a:lnTo>
                    <a:pt x="278" y="40"/>
                  </a:lnTo>
                  <a:lnTo>
                    <a:pt x="238" y="20"/>
                  </a:ln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9"/>
            <p:cNvSpPr/>
            <p:nvPr/>
          </p:nvSpPr>
          <p:spPr>
            <a:xfrm>
              <a:off x="5563575" y="1121950"/>
              <a:ext cx="110325" cy="100425"/>
            </a:xfrm>
            <a:custGeom>
              <a:avLst/>
              <a:gdLst/>
              <a:ahLst/>
              <a:cxnLst/>
              <a:rect l="l" t="t" r="r" b="b"/>
              <a:pathLst>
                <a:path w="4413" h="4017" extrusionOk="0">
                  <a:moveTo>
                    <a:pt x="178" y="1"/>
                  </a:moveTo>
                  <a:lnTo>
                    <a:pt x="119" y="20"/>
                  </a:lnTo>
                  <a:lnTo>
                    <a:pt x="79" y="40"/>
                  </a:lnTo>
                  <a:lnTo>
                    <a:pt x="40" y="80"/>
                  </a:lnTo>
                  <a:lnTo>
                    <a:pt x="20" y="119"/>
                  </a:lnTo>
                  <a:lnTo>
                    <a:pt x="0" y="654"/>
                  </a:lnTo>
                  <a:lnTo>
                    <a:pt x="0" y="1247"/>
                  </a:lnTo>
                  <a:lnTo>
                    <a:pt x="20" y="1564"/>
                  </a:lnTo>
                  <a:lnTo>
                    <a:pt x="60" y="1880"/>
                  </a:lnTo>
                  <a:lnTo>
                    <a:pt x="99" y="2197"/>
                  </a:lnTo>
                  <a:lnTo>
                    <a:pt x="178" y="2513"/>
                  </a:lnTo>
                  <a:lnTo>
                    <a:pt x="277" y="2810"/>
                  </a:lnTo>
                  <a:lnTo>
                    <a:pt x="396" y="3087"/>
                  </a:lnTo>
                  <a:lnTo>
                    <a:pt x="534" y="3324"/>
                  </a:lnTo>
                  <a:lnTo>
                    <a:pt x="693" y="3542"/>
                  </a:lnTo>
                  <a:lnTo>
                    <a:pt x="792" y="3641"/>
                  </a:lnTo>
                  <a:lnTo>
                    <a:pt x="910" y="3740"/>
                  </a:lnTo>
                  <a:lnTo>
                    <a:pt x="1009" y="3819"/>
                  </a:lnTo>
                  <a:lnTo>
                    <a:pt x="1128" y="3878"/>
                  </a:lnTo>
                  <a:lnTo>
                    <a:pt x="1266" y="3918"/>
                  </a:lnTo>
                  <a:lnTo>
                    <a:pt x="1405" y="3977"/>
                  </a:lnTo>
                  <a:lnTo>
                    <a:pt x="1543" y="3997"/>
                  </a:lnTo>
                  <a:lnTo>
                    <a:pt x="1702" y="4017"/>
                  </a:lnTo>
                  <a:lnTo>
                    <a:pt x="1860" y="3997"/>
                  </a:lnTo>
                  <a:lnTo>
                    <a:pt x="1998" y="3997"/>
                  </a:lnTo>
                  <a:lnTo>
                    <a:pt x="2137" y="3957"/>
                  </a:lnTo>
                  <a:lnTo>
                    <a:pt x="2275" y="3918"/>
                  </a:lnTo>
                  <a:lnTo>
                    <a:pt x="2394" y="3858"/>
                  </a:lnTo>
                  <a:lnTo>
                    <a:pt x="2533" y="3799"/>
                  </a:lnTo>
                  <a:lnTo>
                    <a:pt x="2770" y="3621"/>
                  </a:lnTo>
                  <a:lnTo>
                    <a:pt x="2988" y="3423"/>
                  </a:lnTo>
                  <a:lnTo>
                    <a:pt x="3185" y="3186"/>
                  </a:lnTo>
                  <a:lnTo>
                    <a:pt x="3383" y="2929"/>
                  </a:lnTo>
                  <a:lnTo>
                    <a:pt x="3542" y="2652"/>
                  </a:lnTo>
                  <a:lnTo>
                    <a:pt x="3700" y="2355"/>
                  </a:lnTo>
                  <a:lnTo>
                    <a:pt x="3838" y="2058"/>
                  </a:lnTo>
                  <a:lnTo>
                    <a:pt x="3977" y="1742"/>
                  </a:lnTo>
                  <a:lnTo>
                    <a:pt x="4096" y="1425"/>
                  </a:lnTo>
                  <a:lnTo>
                    <a:pt x="4274" y="851"/>
                  </a:lnTo>
                  <a:lnTo>
                    <a:pt x="4412" y="337"/>
                  </a:lnTo>
                  <a:lnTo>
                    <a:pt x="4412" y="297"/>
                  </a:lnTo>
                  <a:lnTo>
                    <a:pt x="4392" y="258"/>
                  </a:lnTo>
                  <a:lnTo>
                    <a:pt x="4234" y="258"/>
                  </a:lnTo>
                  <a:lnTo>
                    <a:pt x="4194" y="278"/>
                  </a:lnTo>
                  <a:lnTo>
                    <a:pt x="4155" y="317"/>
                  </a:lnTo>
                  <a:lnTo>
                    <a:pt x="4135" y="357"/>
                  </a:lnTo>
                  <a:lnTo>
                    <a:pt x="3997" y="832"/>
                  </a:lnTo>
                  <a:lnTo>
                    <a:pt x="3819" y="1386"/>
                  </a:lnTo>
                  <a:lnTo>
                    <a:pt x="3601" y="1959"/>
                  </a:lnTo>
                  <a:lnTo>
                    <a:pt x="3482" y="2236"/>
                  </a:lnTo>
                  <a:lnTo>
                    <a:pt x="3344" y="2513"/>
                  </a:lnTo>
                  <a:lnTo>
                    <a:pt x="3185" y="2790"/>
                  </a:lnTo>
                  <a:lnTo>
                    <a:pt x="3007" y="3028"/>
                  </a:lnTo>
                  <a:lnTo>
                    <a:pt x="2829" y="3245"/>
                  </a:lnTo>
                  <a:lnTo>
                    <a:pt x="2632" y="3443"/>
                  </a:lnTo>
                  <a:lnTo>
                    <a:pt x="2414" y="3582"/>
                  </a:lnTo>
                  <a:lnTo>
                    <a:pt x="2177" y="3700"/>
                  </a:lnTo>
                  <a:lnTo>
                    <a:pt x="2058" y="3740"/>
                  </a:lnTo>
                  <a:lnTo>
                    <a:pt x="1939" y="3779"/>
                  </a:lnTo>
                  <a:lnTo>
                    <a:pt x="1801" y="3779"/>
                  </a:lnTo>
                  <a:lnTo>
                    <a:pt x="1662" y="3799"/>
                  </a:lnTo>
                  <a:lnTo>
                    <a:pt x="1543" y="3779"/>
                  </a:lnTo>
                  <a:lnTo>
                    <a:pt x="1405" y="3760"/>
                  </a:lnTo>
                  <a:lnTo>
                    <a:pt x="1306" y="3700"/>
                  </a:lnTo>
                  <a:lnTo>
                    <a:pt x="1187" y="3661"/>
                  </a:lnTo>
                  <a:lnTo>
                    <a:pt x="1088" y="3601"/>
                  </a:lnTo>
                  <a:lnTo>
                    <a:pt x="989" y="3522"/>
                  </a:lnTo>
                  <a:lnTo>
                    <a:pt x="831" y="3324"/>
                  </a:lnTo>
                  <a:lnTo>
                    <a:pt x="693" y="3107"/>
                  </a:lnTo>
                  <a:lnTo>
                    <a:pt x="574" y="2869"/>
                  </a:lnTo>
                  <a:lnTo>
                    <a:pt x="495" y="2592"/>
                  </a:lnTo>
                  <a:lnTo>
                    <a:pt x="416" y="2296"/>
                  </a:lnTo>
                  <a:lnTo>
                    <a:pt x="356" y="1999"/>
                  </a:lnTo>
                  <a:lnTo>
                    <a:pt x="317" y="1682"/>
                  </a:lnTo>
                  <a:lnTo>
                    <a:pt x="297" y="1386"/>
                  </a:lnTo>
                  <a:lnTo>
                    <a:pt x="277" y="1089"/>
                  </a:lnTo>
                  <a:lnTo>
                    <a:pt x="277" y="535"/>
                  </a:lnTo>
                  <a:lnTo>
                    <a:pt x="297" y="100"/>
                  </a:lnTo>
                  <a:lnTo>
                    <a:pt x="297" y="60"/>
                  </a:lnTo>
                  <a:lnTo>
                    <a:pt x="277" y="20"/>
                  </a:lnTo>
                  <a:lnTo>
                    <a:pt x="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9"/>
            <p:cNvSpPr/>
            <p:nvPr/>
          </p:nvSpPr>
          <p:spPr>
            <a:xfrm>
              <a:off x="5662500" y="1153125"/>
              <a:ext cx="37100" cy="10900"/>
            </a:xfrm>
            <a:custGeom>
              <a:avLst/>
              <a:gdLst/>
              <a:ahLst/>
              <a:cxnLst/>
              <a:rect l="l" t="t" r="r" b="b"/>
              <a:pathLst>
                <a:path w="1484" h="436" extrusionOk="0">
                  <a:moveTo>
                    <a:pt x="1246" y="0"/>
                  </a:moveTo>
                  <a:lnTo>
                    <a:pt x="1009" y="119"/>
                  </a:lnTo>
                  <a:lnTo>
                    <a:pt x="712" y="218"/>
                  </a:lnTo>
                  <a:lnTo>
                    <a:pt x="574" y="257"/>
                  </a:lnTo>
                  <a:lnTo>
                    <a:pt x="416" y="257"/>
                  </a:lnTo>
                  <a:lnTo>
                    <a:pt x="277" y="237"/>
                  </a:lnTo>
                  <a:lnTo>
                    <a:pt x="158" y="198"/>
                  </a:lnTo>
                  <a:lnTo>
                    <a:pt x="119" y="178"/>
                  </a:lnTo>
                  <a:lnTo>
                    <a:pt x="59" y="158"/>
                  </a:lnTo>
                  <a:lnTo>
                    <a:pt x="40" y="178"/>
                  </a:lnTo>
                  <a:lnTo>
                    <a:pt x="20" y="198"/>
                  </a:lnTo>
                  <a:lnTo>
                    <a:pt x="0" y="218"/>
                  </a:lnTo>
                  <a:lnTo>
                    <a:pt x="20" y="257"/>
                  </a:lnTo>
                  <a:lnTo>
                    <a:pt x="40" y="277"/>
                  </a:lnTo>
                  <a:lnTo>
                    <a:pt x="79" y="317"/>
                  </a:lnTo>
                  <a:lnTo>
                    <a:pt x="257" y="396"/>
                  </a:lnTo>
                  <a:lnTo>
                    <a:pt x="435" y="435"/>
                  </a:lnTo>
                  <a:lnTo>
                    <a:pt x="613" y="435"/>
                  </a:lnTo>
                  <a:lnTo>
                    <a:pt x="772" y="415"/>
                  </a:lnTo>
                  <a:lnTo>
                    <a:pt x="950" y="376"/>
                  </a:lnTo>
                  <a:lnTo>
                    <a:pt x="1128" y="317"/>
                  </a:lnTo>
                  <a:lnTo>
                    <a:pt x="1464" y="198"/>
                  </a:lnTo>
                  <a:lnTo>
                    <a:pt x="1484" y="178"/>
                  </a:lnTo>
                  <a:lnTo>
                    <a:pt x="1484" y="139"/>
                  </a:lnTo>
                  <a:lnTo>
                    <a:pt x="1424" y="79"/>
                  </a:lnTo>
                  <a:lnTo>
                    <a:pt x="1345" y="20"/>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9"/>
            <p:cNvSpPr/>
            <p:nvPr/>
          </p:nvSpPr>
          <p:spPr>
            <a:xfrm>
              <a:off x="5667425" y="1133325"/>
              <a:ext cx="35650" cy="15350"/>
            </a:xfrm>
            <a:custGeom>
              <a:avLst/>
              <a:gdLst/>
              <a:ahLst/>
              <a:cxnLst/>
              <a:rect l="l" t="t" r="r" b="b"/>
              <a:pathLst>
                <a:path w="1426" h="614" extrusionOk="0">
                  <a:moveTo>
                    <a:pt x="1227" y="1"/>
                  </a:moveTo>
                  <a:lnTo>
                    <a:pt x="1188" y="20"/>
                  </a:lnTo>
                  <a:lnTo>
                    <a:pt x="931" y="159"/>
                  </a:lnTo>
                  <a:lnTo>
                    <a:pt x="674" y="297"/>
                  </a:lnTo>
                  <a:lnTo>
                    <a:pt x="535" y="357"/>
                  </a:lnTo>
                  <a:lnTo>
                    <a:pt x="397" y="396"/>
                  </a:lnTo>
                  <a:lnTo>
                    <a:pt x="238" y="416"/>
                  </a:lnTo>
                  <a:lnTo>
                    <a:pt x="179" y="416"/>
                  </a:lnTo>
                  <a:lnTo>
                    <a:pt x="100" y="396"/>
                  </a:lnTo>
                  <a:lnTo>
                    <a:pt x="60" y="377"/>
                  </a:lnTo>
                  <a:lnTo>
                    <a:pt x="21" y="377"/>
                  </a:lnTo>
                  <a:lnTo>
                    <a:pt x="1" y="396"/>
                  </a:lnTo>
                  <a:lnTo>
                    <a:pt x="1" y="416"/>
                  </a:lnTo>
                  <a:lnTo>
                    <a:pt x="21" y="475"/>
                  </a:lnTo>
                  <a:lnTo>
                    <a:pt x="100" y="535"/>
                  </a:lnTo>
                  <a:lnTo>
                    <a:pt x="179" y="574"/>
                  </a:lnTo>
                  <a:lnTo>
                    <a:pt x="258" y="594"/>
                  </a:lnTo>
                  <a:lnTo>
                    <a:pt x="436" y="614"/>
                  </a:lnTo>
                  <a:lnTo>
                    <a:pt x="614" y="574"/>
                  </a:lnTo>
                  <a:lnTo>
                    <a:pt x="772" y="535"/>
                  </a:lnTo>
                  <a:lnTo>
                    <a:pt x="951" y="456"/>
                  </a:lnTo>
                  <a:lnTo>
                    <a:pt x="1109" y="377"/>
                  </a:lnTo>
                  <a:lnTo>
                    <a:pt x="1406" y="199"/>
                  </a:lnTo>
                  <a:lnTo>
                    <a:pt x="1425" y="179"/>
                  </a:lnTo>
                  <a:lnTo>
                    <a:pt x="1425" y="139"/>
                  </a:lnTo>
                  <a:lnTo>
                    <a:pt x="1346" y="60"/>
                  </a:lnTo>
                  <a:lnTo>
                    <a:pt x="1267" y="20"/>
                  </a:lnTo>
                  <a:lnTo>
                    <a:pt x="1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9"/>
            <p:cNvSpPr/>
            <p:nvPr/>
          </p:nvSpPr>
          <p:spPr>
            <a:xfrm>
              <a:off x="5484925" y="1175375"/>
              <a:ext cx="78175" cy="85575"/>
            </a:xfrm>
            <a:custGeom>
              <a:avLst/>
              <a:gdLst/>
              <a:ahLst/>
              <a:cxnLst/>
              <a:rect l="l" t="t" r="r" b="b"/>
              <a:pathLst>
                <a:path w="3127" h="3423" extrusionOk="0">
                  <a:moveTo>
                    <a:pt x="1425" y="0"/>
                  </a:moveTo>
                  <a:lnTo>
                    <a:pt x="1465" y="1919"/>
                  </a:lnTo>
                  <a:lnTo>
                    <a:pt x="1148" y="1642"/>
                  </a:lnTo>
                  <a:lnTo>
                    <a:pt x="792" y="1385"/>
                  </a:lnTo>
                  <a:lnTo>
                    <a:pt x="614" y="1286"/>
                  </a:lnTo>
                  <a:lnTo>
                    <a:pt x="456" y="1207"/>
                  </a:lnTo>
                  <a:lnTo>
                    <a:pt x="297" y="1168"/>
                  </a:lnTo>
                  <a:lnTo>
                    <a:pt x="238" y="1148"/>
                  </a:lnTo>
                  <a:lnTo>
                    <a:pt x="179" y="1168"/>
                  </a:lnTo>
                  <a:lnTo>
                    <a:pt x="119" y="1187"/>
                  </a:lnTo>
                  <a:lnTo>
                    <a:pt x="80" y="1227"/>
                  </a:lnTo>
                  <a:lnTo>
                    <a:pt x="40" y="1286"/>
                  </a:lnTo>
                  <a:lnTo>
                    <a:pt x="1" y="1346"/>
                  </a:lnTo>
                  <a:lnTo>
                    <a:pt x="1" y="1405"/>
                  </a:lnTo>
                  <a:lnTo>
                    <a:pt x="1" y="1504"/>
                  </a:lnTo>
                  <a:lnTo>
                    <a:pt x="40" y="1721"/>
                  </a:lnTo>
                  <a:lnTo>
                    <a:pt x="119" y="1959"/>
                  </a:lnTo>
                  <a:lnTo>
                    <a:pt x="238" y="2236"/>
                  </a:lnTo>
                  <a:lnTo>
                    <a:pt x="396" y="2513"/>
                  </a:lnTo>
                  <a:lnTo>
                    <a:pt x="594" y="2770"/>
                  </a:lnTo>
                  <a:lnTo>
                    <a:pt x="713" y="2889"/>
                  </a:lnTo>
                  <a:lnTo>
                    <a:pt x="832" y="3007"/>
                  </a:lnTo>
                  <a:lnTo>
                    <a:pt x="950" y="3126"/>
                  </a:lnTo>
                  <a:lnTo>
                    <a:pt x="1089" y="3205"/>
                  </a:lnTo>
                  <a:lnTo>
                    <a:pt x="1247" y="3304"/>
                  </a:lnTo>
                  <a:lnTo>
                    <a:pt x="1425" y="3364"/>
                  </a:lnTo>
                  <a:lnTo>
                    <a:pt x="1623" y="3403"/>
                  </a:lnTo>
                  <a:lnTo>
                    <a:pt x="1821" y="3423"/>
                  </a:lnTo>
                  <a:lnTo>
                    <a:pt x="1959" y="3423"/>
                  </a:lnTo>
                  <a:lnTo>
                    <a:pt x="2098" y="3403"/>
                  </a:lnTo>
                  <a:lnTo>
                    <a:pt x="2236" y="3364"/>
                  </a:lnTo>
                  <a:lnTo>
                    <a:pt x="2395" y="3304"/>
                  </a:lnTo>
                  <a:lnTo>
                    <a:pt x="2553" y="3245"/>
                  </a:lnTo>
                  <a:lnTo>
                    <a:pt x="2711" y="3146"/>
                  </a:lnTo>
                  <a:lnTo>
                    <a:pt x="2869" y="3027"/>
                  </a:lnTo>
                  <a:lnTo>
                    <a:pt x="3047" y="2889"/>
                  </a:lnTo>
                  <a:lnTo>
                    <a:pt x="3127" y="2829"/>
                  </a:lnTo>
                  <a:lnTo>
                    <a:pt x="3067" y="2730"/>
                  </a:lnTo>
                  <a:lnTo>
                    <a:pt x="2968" y="2632"/>
                  </a:lnTo>
                  <a:lnTo>
                    <a:pt x="2830" y="2473"/>
                  </a:lnTo>
                  <a:lnTo>
                    <a:pt x="2731" y="2394"/>
                  </a:lnTo>
                  <a:lnTo>
                    <a:pt x="2632" y="2355"/>
                  </a:lnTo>
                  <a:lnTo>
                    <a:pt x="2513" y="2315"/>
                  </a:lnTo>
                  <a:lnTo>
                    <a:pt x="2414" y="2315"/>
                  </a:lnTo>
                  <a:lnTo>
                    <a:pt x="2296" y="2355"/>
                  </a:lnTo>
                  <a:lnTo>
                    <a:pt x="2197" y="2453"/>
                  </a:lnTo>
                  <a:lnTo>
                    <a:pt x="2118" y="2572"/>
                  </a:lnTo>
                  <a:lnTo>
                    <a:pt x="2078" y="2750"/>
                  </a:lnTo>
                  <a:lnTo>
                    <a:pt x="2296" y="2810"/>
                  </a:lnTo>
                  <a:lnTo>
                    <a:pt x="2335" y="2711"/>
                  </a:lnTo>
                  <a:lnTo>
                    <a:pt x="2375" y="2632"/>
                  </a:lnTo>
                  <a:lnTo>
                    <a:pt x="2414" y="2572"/>
                  </a:lnTo>
                  <a:lnTo>
                    <a:pt x="2454" y="2552"/>
                  </a:lnTo>
                  <a:lnTo>
                    <a:pt x="2533" y="2552"/>
                  </a:lnTo>
                  <a:lnTo>
                    <a:pt x="2612" y="2612"/>
                  </a:lnTo>
                  <a:lnTo>
                    <a:pt x="2711" y="2691"/>
                  </a:lnTo>
                  <a:lnTo>
                    <a:pt x="2790" y="2790"/>
                  </a:lnTo>
                  <a:lnTo>
                    <a:pt x="2592" y="2948"/>
                  </a:lnTo>
                  <a:lnTo>
                    <a:pt x="2395" y="3047"/>
                  </a:lnTo>
                  <a:lnTo>
                    <a:pt x="2177" y="3146"/>
                  </a:lnTo>
                  <a:lnTo>
                    <a:pt x="1979" y="3185"/>
                  </a:lnTo>
                  <a:lnTo>
                    <a:pt x="1781" y="3185"/>
                  </a:lnTo>
                  <a:lnTo>
                    <a:pt x="1583" y="3166"/>
                  </a:lnTo>
                  <a:lnTo>
                    <a:pt x="1405" y="3106"/>
                  </a:lnTo>
                  <a:lnTo>
                    <a:pt x="1207" y="3007"/>
                  </a:lnTo>
                  <a:lnTo>
                    <a:pt x="1089" y="2928"/>
                  </a:lnTo>
                  <a:lnTo>
                    <a:pt x="970" y="2829"/>
                  </a:lnTo>
                  <a:lnTo>
                    <a:pt x="752" y="2612"/>
                  </a:lnTo>
                  <a:lnTo>
                    <a:pt x="594" y="2374"/>
                  </a:lnTo>
                  <a:lnTo>
                    <a:pt x="436" y="2117"/>
                  </a:lnTo>
                  <a:lnTo>
                    <a:pt x="337" y="1880"/>
                  </a:lnTo>
                  <a:lnTo>
                    <a:pt x="278" y="1682"/>
                  </a:lnTo>
                  <a:lnTo>
                    <a:pt x="238" y="1504"/>
                  </a:lnTo>
                  <a:lnTo>
                    <a:pt x="238" y="1385"/>
                  </a:lnTo>
                  <a:lnTo>
                    <a:pt x="297" y="1385"/>
                  </a:lnTo>
                  <a:lnTo>
                    <a:pt x="416" y="1445"/>
                  </a:lnTo>
                  <a:lnTo>
                    <a:pt x="555" y="1524"/>
                  </a:lnTo>
                  <a:lnTo>
                    <a:pt x="713" y="1623"/>
                  </a:lnTo>
                  <a:lnTo>
                    <a:pt x="1089" y="1919"/>
                  </a:lnTo>
                  <a:lnTo>
                    <a:pt x="1504" y="2275"/>
                  </a:lnTo>
                  <a:lnTo>
                    <a:pt x="1702" y="2473"/>
                  </a:lnTo>
                  <a:lnTo>
                    <a:pt x="1663"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5953300" y="1182300"/>
              <a:ext cx="119725" cy="55425"/>
            </a:xfrm>
            <a:custGeom>
              <a:avLst/>
              <a:gdLst/>
              <a:ahLst/>
              <a:cxnLst/>
              <a:rect l="l" t="t" r="r" b="b"/>
              <a:pathLst>
                <a:path w="4789" h="2217" extrusionOk="0">
                  <a:moveTo>
                    <a:pt x="2197" y="0"/>
                  </a:moveTo>
                  <a:lnTo>
                    <a:pt x="1861" y="40"/>
                  </a:lnTo>
                  <a:lnTo>
                    <a:pt x="1544" y="119"/>
                  </a:lnTo>
                  <a:lnTo>
                    <a:pt x="1247" y="198"/>
                  </a:lnTo>
                  <a:lnTo>
                    <a:pt x="970" y="317"/>
                  </a:lnTo>
                  <a:lnTo>
                    <a:pt x="713" y="455"/>
                  </a:lnTo>
                  <a:lnTo>
                    <a:pt x="476" y="614"/>
                  </a:lnTo>
                  <a:lnTo>
                    <a:pt x="298" y="792"/>
                  </a:lnTo>
                  <a:lnTo>
                    <a:pt x="139" y="970"/>
                  </a:lnTo>
                  <a:lnTo>
                    <a:pt x="60" y="1148"/>
                  </a:lnTo>
                  <a:lnTo>
                    <a:pt x="21" y="1227"/>
                  </a:lnTo>
                  <a:lnTo>
                    <a:pt x="1" y="1326"/>
                  </a:lnTo>
                  <a:lnTo>
                    <a:pt x="21" y="1405"/>
                  </a:lnTo>
                  <a:lnTo>
                    <a:pt x="21" y="1484"/>
                  </a:lnTo>
                  <a:lnTo>
                    <a:pt x="60" y="1583"/>
                  </a:lnTo>
                  <a:lnTo>
                    <a:pt x="100" y="1662"/>
                  </a:lnTo>
                  <a:lnTo>
                    <a:pt x="179" y="1741"/>
                  </a:lnTo>
                  <a:lnTo>
                    <a:pt x="258" y="1801"/>
                  </a:lnTo>
                  <a:lnTo>
                    <a:pt x="357" y="1880"/>
                  </a:lnTo>
                  <a:lnTo>
                    <a:pt x="495" y="1939"/>
                  </a:lnTo>
                  <a:lnTo>
                    <a:pt x="634" y="1998"/>
                  </a:lnTo>
                  <a:lnTo>
                    <a:pt x="792" y="2058"/>
                  </a:lnTo>
                  <a:lnTo>
                    <a:pt x="1188" y="2137"/>
                  </a:lnTo>
                  <a:lnTo>
                    <a:pt x="1603" y="2196"/>
                  </a:lnTo>
                  <a:lnTo>
                    <a:pt x="1940" y="2216"/>
                  </a:lnTo>
                  <a:lnTo>
                    <a:pt x="2217" y="2216"/>
                  </a:lnTo>
                  <a:lnTo>
                    <a:pt x="2434" y="2176"/>
                  </a:lnTo>
                  <a:lnTo>
                    <a:pt x="2593" y="2137"/>
                  </a:lnTo>
                  <a:lnTo>
                    <a:pt x="2711" y="2058"/>
                  </a:lnTo>
                  <a:lnTo>
                    <a:pt x="2771" y="1979"/>
                  </a:lnTo>
                  <a:lnTo>
                    <a:pt x="2790" y="1900"/>
                  </a:lnTo>
                  <a:lnTo>
                    <a:pt x="2771" y="1801"/>
                  </a:lnTo>
                  <a:lnTo>
                    <a:pt x="2731" y="1702"/>
                  </a:lnTo>
                  <a:lnTo>
                    <a:pt x="2652" y="1583"/>
                  </a:lnTo>
                  <a:lnTo>
                    <a:pt x="2553" y="1504"/>
                  </a:lnTo>
                  <a:lnTo>
                    <a:pt x="2434" y="1405"/>
                  </a:lnTo>
                  <a:lnTo>
                    <a:pt x="2296" y="1326"/>
                  </a:lnTo>
                  <a:lnTo>
                    <a:pt x="2157" y="1266"/>
                  </a:lnTo>
                  <a:lnTo>
                    <a:pt x="1999" y="1207"/>
                  </a:lnTo>
                  <a:lnTo>
                    <a:pt x="2711" y="1108"/>
                  </a:lnTo>
                  <a:lnTo>
                    <a:pt x="1406" y="1069"/>
                  </a:lnTo>
                  <a:lnTo>
                    <a:pt x="1643" y="1187"/>
                  </a:lnTo>
                  <a:lnTo>
                    <a:pt x="1861" y="1326"/>
                  </a:lnTo>
                  <a:lnTo>
                    <a:pt x="2118" y="1484"/>
                  </a:lnTo>
                  <a:lnTo>
                    <a:pt x="2316" y="1662"/>
                  </a:lnTo>
                  <a:lnTo>
                    <a:pt x="2395" y="1741"/>
                  </a:lnTo>
                  <a:lnTo>
                    <a:pt x="2454" y="1820"/>
                  </a:lnTo>
                  <a:lnTo>
                    <a:pt x="2474" y="1880"/>
                  </a:lnTo>
                  <a:lnTo>
                    <a:pt x="2454" y="1959"/>
                  </a:lnTo>
                  <a:lnTo>
                    <a:pt x="2395" y="2018"/>
                  </a:lnTo>
                  <a:lnTo>
                    <a:pt x="2296" y="2058"/>
                  </a:lnTo>
                  <a:lnTo>
                    <a:pt x="2138" y="2078"/>
                  </a:lnTo>
                  <a:lnTo>
                    <a:pt x="1979" y="2097"/>
                  </a:lnTo>
                  <a:lnTo>
                    <a:pt x="1781" y="2097"/>
                  </a:lnTo>
                  <a:lnTo>
                    <a:pt x="1584" y="2078"/>
                  </a:lnTo>
                  <a:lnTo>
                    <a:pt x="1386" y="2058"/>
                  </a:lnTo>
                  <a:lnTo>
                    <a:pt x="1188" y="2018"/>
                  </a:lnTo>
                  <a:lnTo>
                    <a:pt x="990" y="1959"/>
                  </a:lnTo>
                  <a:lnTo>
                    <a:pt x="792" y="1900"/>
                  </a:lnTo>
                  <a:lnTo>
                    <a:pt x="634" y="1820"/>
                  </a:lnTo>
                  <a:lnTo>
                    <a:pt x="495" y="1721"/>
                  </a:lnTo>
                  <a:lnTo>
                    <a:pt x="377" y="1623"/>
                  </a:lnTo>
                  <a:lnTo>
                    <a:pt x="317" y="1504"/>
                  </a:lnTo>
                  <a:lnTo>
                    <a:pt x="298" y="1444"/>
                  </a:lnTo>
                  <a:lnTo>
                    <a:pt x="278" y="1365"/>
                  </a:lnTo>
                  <a:lnTo>
                    <a:pt x="278" y="1306"/>
                  </a:lnTo>
                  <a:lnTo>
                    <a:pt x="298" y="1227"/>
                  </a:lnTo>
                  <a:lnTo>
                    <a:pt x="317" y="1148"/>
                  </a:lnTo>
                  <a:lnTo>
                    <a:pt x="377" y="1088"/>
                  </a:lnTo>
                  <a:lnTo>
                    <a:pt x="495" y="910"/>
                  </a:lnTo>
                  <a:lnTo>
                    <a:pt x="654" y="772"/>
                  </a:lnTo>
                  <a:lnTo>
                    <a:pt x="812" y="653"/>
                  </a:lnTo>
                  <a:lnTo>
                    <a:pt x="970" y="534"/>
                  </a:lnTo>
                  <a:lnTo>
                    <a:pt x="1129" y="436"/>
                  </a:lnTo>
                  <a:lnTo>
                    <a:pt x="1307" y="376"/>
                  </a:lnTo>
                  <a:lnTo>
                    <a:pt x="1485" y="297"/>
                  </a:lnTo>
                  <a:lnTo>
                    <a:pt x="1643" y="257"/>
                  </a:lnTo>
                  <a:lnTo>
                    <a:pt x="1821" y="218"/>
                  </a:lnTo>
                  <a:lnTo>
                    <a:pt x="2177" y="159"/>
                  </a:lnTo>
                  <a:lnTo>
                    <a:pt x="2533" y="159"/>
                  </a:lnTo>
                  <a:lnTo>
                    <a:pt x="2889" y="178"/>
                  </a:lnTo>
                  <a:lnTo>
                    <a:pt x="3226" y="238"/>
                  </a:lnTo>
                  <a:lnTo>
                    <a:pt x="3542" y="297"/>
                  </a:lnTo>
                  <a:lnTo>
                    <a:pt x="3839" y="376"/>
                  </a:lnTo>
                  <a:lnTo>
                    <a:pt x="4096" y="475"/>
                  </a:lnTo>
                  <a:lnTo>
                    <a:pt x="4334" y="554"/>
                  </a:lnTo>
                  <a:lnTo>
                    <a:pt x="4670" y="693"/>
                  </a:lnTo>
                  <a:lnTo>
                    <a:pt x="4789" y="752"/>
                  </a:lnTo>
                  <a:lnTo>
                    <a:pt x="4630" y="633"/>
                  </a:lnTo>
                  <a:lnTo>
                    <a:pt x="4432" y="495"/>
                  </a:lnTo>
                  <a:lnTo>
                    <a:pt x="4155" y="356"/>
                  </a:lnTo>
                  <a:lnTo>
                    <a:pt x="3799" y="218"/>
                  </a:lnTo>
                  <a:lnTo>
                    <a:pt x="3582" y="139"/>
                  </a:lnTo>
                  <a:lnTo>
                    <a:pt x="3344" y="99"/>
                  </a:lnTo>
                  <a:lnTo>
                    <a:pt x="3087" y="40"/>
                  </a:lnTo>
                  <a:lnTo>
                    <a:pt x="2810" y="20"/>
                  </a:lnTo>
                  <a:lnTo>
                    <a:pt x="2513"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5800975" y="1394975"/>
              <a:ext cx="414000" cy="469400"/>
            </a:xfrm>
            <a:custGeom>
              <a:avLst/>
              <a:gdLst/>
              <a:ahLst/>
              <a:cxnLst/>
              <a:rect l="l" t="t" r="r" b="b"/>
              <a:pathLst>
                <a:path w="16560" h="18776" extrusionOk="0">
                  <a:moveTo>
                    <a:pt x="7320" y="8270"/>
                  </a:moveTo>
                  <a:lnTo>
                    <a:pt x="12801" y="14561"/>
                  </a:lnTo>
                  <a:lnTo>
                    <a:pt x="11693" y="14482"/>
                  </a:lnTo>
                  <a:lnTo>
                    <a:pt x="10585" y="14423"/>
                  </a:lnTo>
                  <a:lnTo>
                    <a:pt x="9299" y="14344"/>
                  </a:lnTo>
                  <a:lnTo>
                    <a:pt x="9299" y="13770"/>
                  </a:lnTo>
                  <a:lnTo>
                    <a:pt x="9240" y="13216"/>
                  </a:lnTo>
                  <a:lnTo>
                    <a:pt x="9160" y="12662"/>
                  </a:lnTo>
                  <a:lnTo>
                    <a:pt x="9042" y="12128"/>
                  </a:lnTo>
                  <a:lnTo>
                    <a:pt x="8903" y="11613"/>
                  </a:lnTo>
                  <a:lnTo>
                    <a:pt x="8745" y="11119"/>
                  </a:lnTo>
                  <a:lnTo>
                    <a:pt x="8567" y="10664"/>
                  </a:lnTo>
                  <a:lnTo>
                    <a:pt x="8389" y="10229"/>
                  </a:lnTo>
                  <a:lnTo>
                    <a:pt x="8211" y="9833"/>
                  </a:lnTo>
                  <a:lnTo>
                    <a:pt x="8033" y="9457"/>
                  </a:lnTo>
                  <a:lnTo>
                    <a:pt x="7696" y="8863"/>
                  </a:lnTo>
                  <a:lnTo>
                    <a:pt x="7459" y="8448"/>
                  </a:lnTo>
                  <a:lnTo>
                    <a:pt x="7320" y="8270"/>
                  </a:lnTo>
                  <a:close/>
                  <a:moveTo>
                    <a:pt x="4749" y="0"/>
                  </a:moveTo>
                  <a:lnTo>
                    <a:pt x="139" y="3502"/>
                  </a:lnTo>
                  <a:lnTo>
                    <a:pt x="2276" y="6292"/>
                  </a:lnTo>
                  <a:lnTo>
                    <a:pt x="0" y="10149"/>
                  </a:lnTo>
                  <a:lnTo>
                    <a:pt x="5243" y="16955"/>
                  </a:lnTo>
                  <a:lnTo>
                    <a:pt x="5243" y="17390"/>
                  </a:lnTo>
                  <a:lnTo>
                    <a:pt x="5283" y="17806"/>
                  </a:lnTo>
                  <a:lnTo>
                    <a:pt x="5303" y="17984"/>
                  </a:lnTo>
                  <a:lnTo>
                    <a:pt x="5362" y="18162"/>
                  </a:lnTo>
                  <a:lnTo>
                    <a:pt x="5401" y="18300"/>
                  </a:lnTo>
                  <a:lnTo>
                    <a:pt x="5481" y="18439"/>
                  </a:lnTo>
                  <a:lnTo>
                    <a:pt x="5520" y="18478"/>
                  </a:lnTo>
                  <a:lnTo>
                    <a:pt x="5560" y="18538"/>
                  </a:lnTo>
                  <a:lnTo>
                    <a:pt x="5718" y="18597"/>
                  </a:lnTo>
                  <a:lnTo>
                    <a:pt x="5936" y="18656"/>
                  </a:lnTo>
                  <a:lnTo>
                    <a:pt x="6213" y="18716"/>
                  </a:lnTo>
                  <a:lnTo>
                    <a:pt x="6529" y="18755"/>
                  </a:lnTo>
                  <a:lnTo>
                    <a:pt x="6885" y="18775"/>
                  </a:lnTo>
                  <a:lnTo>
                    <a:pt x="7736" y="18775"/>
                  </a:lnTo>
                  <a:lnTo>
                    <a:pt x="8191" y="18755"/>
                  </a:lnTo>
                  <a:lnTo>
                    <a:pt x="8705" y="18716"/>
                  </a:lnTo>
                  <a:lnTo>
                    <a:pt x="9220" y="18656"/>
                  </a:lnTo>
                  <a:lnTo>
                    <a:pt x="9754" y="18577"/>
                  </a:lnTo>
                  <a:lnTo>
                    <a:pt x="10288" y="18498"/>
                  </a:lnTo>
                  <a:lnTo>
                    <a:pt x="10842" y="18379"/>
                  </a:lnTo>
                  <a:lnTo>
                    <a:pt x="11396" y="18261"/>
                  </a:lnTo>
                  <a:lnTo>
                    <a:pt x="11950" y="18102"/>
                  </a:lnTo>
                  <a:lnTo>
                    <a:pt x="12484" y="17944"/>
                  </a:lnTo>
                  <a:lnTo>
                    <a:pt x="13018" y="17746"/>
                  </a:lnTo>
                  <a:lnTo>
                    <a:pt x="13513" y="17549"/>
                  </a:lnTo>
                  <a:lnTo>
                    <a:pt x="14007" y="17311"/>
                  </a:lnTo>
                  <a:lnTo>
                    <a:pt x="14462" y="17054"/>
                  </a:lnTo>
                  <a:lnTo>
                    <a:pt x="14898" y="16777"/>
                  </a:lnTo>
                  <a:lnTo>
                    <a:pt x="15274" y="16480"/>
                  </a:lnTo>
                  <a:lnTo>
                    <a:pt x="15471" y="16302"/>
                  </a:lnTo>
                  <a:lnTo>
                    <a:pt x="15630" y="16144"/>
                  </a:lnTo>
                  <a:lnTo>
                    <a:pt x="15788" y="15966"/>
                  </a:lnTo>
                  <a:lnTo>
                    <a:pt x="15926" y="15788"/>
                  </a:lnTo>
                  <a:lnTo>
                    <a:pt x="16065" y="15610"/>
                  </a:lnTo>
                  <a:lnTo>
                    <a:pt x="16184" y="15412"/>
                  </a:lnTo>
                  <a:lnTo>
                    <a:pt x="16283" y="15214"/>
                  </a:lnTo>
                  <a:lnTo>
                    <a:pt x="16362" y="15016"/>
                  </a:lnTo>
                  <a:lnTo>
                    <a:pt x="16441" y="14799"/>
                  </a:lnTo>
                  <a:lnTo>
                    <a:pt x="16500" y="14581"/>
                  </a:lnTo>
                  <a:lnTo>
                    <a:pt x="16540" y="14344"/>
                  </a:lnTo>
                  <a:lnTo>
                    <a:pt x="16559" y="14126"/>
                  </a:lnTo>
                  <a:lnTo>
                    <a:pt x="16559" y="13889"/>
                  </a:lnTo>
                  <a:lnTo>
                    <a:pt x="16540" y="13631"/>
                  </a:lnTo>
                  <a:lnTo>
                    <a:pt x="16520" y="13374"/>
                  </a:lnTo>
                  <a:lnTo>
                    <a:pt x="16461" y="13117"/>
                  </a:lnTo>
                  <a:lnTo>
                    <a:pt x="16381" y="12840"/>
                  </a:lnTo>
                  <a:lnTo>
                    <a:pt x="16302" y="12583"/>
                  </a:lnTo>
                  <a:lnTo>
                    <a:pt x="16065" y="12029"/>
                  </a:lnTo>
                  <a:lnTo>
                    <a:pt x="15808" y="11514"/>
                  </a:lnTo>
                  <a:lnTo>
                    <a:pt x="15531" y="11020"/>
                  </a:lnTo>
                  <a:lnTo>
                    <a:pt x="15214" y="10545"/>
                  </a:lnTo>
                  <a:lnTo>
                    <a:pt x="14878" y="10110"/>
                  </a:lnTo>
                  <a:lnTo>
                    <a:pt x="14522" y="9694"/>
                  </a:lnTo>
                  <a:lnTo>
                    <a:pt x="14146" y="9299"/>
                  </a:lnTo>
                  <a:lnTo>
                    <a:pt x="13750" y="8943"/>
                  </a:lnTo>
                  <a:lnTo>
                    <a:pt x="13355" y="8586"/>
                  </a:lnTo>
                  <a:lnTo>
                    <a:pt x="12939" y="8270"/>
                  </a:lnTo>
                  <a:lnTo>
                    <a:pt x="12524" y="7973"/>
                  </a:lnTo>
                  <a:lnTo>
                    <a:pt x="12088" y="7696"/>
                  </a:lnTo>
                  <a:lnTo>
                    <a:pt x="11653" y="7439"/>
                  </a:lnTo>
                  <a:lnTo>
                    <a:pt x="11218" y="7202"/>
                  </a:lnTo>
                  <a:lnTo>
                    <a:pt x="10783" y="6964"/>
                  </a:lnTo>
                  <a:lnTo>
                    <a:pt x="10347" y="6766"/>
                  </a:lnTo>
                  <a:lnTo>
                    <a:pt x="9932" y="6588"/>
                  </a:lnTo>
                  <a:lnTo>
                    <a:pt x="9516" y="6410"/>
                  </a:lnTo>
                  <a:lnTo>
                    <a:pt x="8725" y="6114"/>
                  </a:lnTo>
                  <a:lnTo>
                    <a:pt x="8013" y="5896"/>
                  </a:lnTo>
                  <a:lnTo>
                    <a:pt x="7360" y="5718"/>
                  </a:lnTo>
                  <a:lnTo>
                    <a:pt x="6846" y="5579"/>
                  </a:lnTo>
                  <a:lnTo>
                    <a:pt x="6430" y="5500"/>
                  </a:lnTo>
                  <a:lnTo>
                    <a:pt x="6094" y="5441"/>
                  </a:lnTo>
                  <a:lnTo>
                    <a:pt x="4749"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5798000" y="1393475"/>
              <a:ext cx="139500" cy="428850"/>
            </a:xfrm>
            <a:custGeom>
              <a:avLst/>
              <a:gdLst/>
              <a:ahLst/>
              <a:cxnLst/>
              <a:rect l="l" t="t" r="r" b="b"/>
              <a:pathLst>
                <a:path w="5580" h="17154" extrusionOk="0">
                  <a:moveTo>
                    <a:pt x="4808" y="1"/>
                  </a:moveTo>
                  <a:lnTo>
                    <a:pt x="119" y="3542"/>
                  </a:lnTo>
                  <a:lnTo>
                    <a:pt x="2276" y="6352"/>
                  </a:lnTo>
                  <a:lnTo>
                    <a:pt x="1" y="10209"/>
                  </a:lnTo>
                  <a:lnTo>
                    <a:pt x="5422" y="17154"/>
                  </a:lnTo>
                  <a:lnTo>
                    <a:pt x="5580" y="17035"/>
                  </a:lnTo>
                  <a:lnTo>
                    <a:pt x="238" y="10209"/>
                  </a:lnTo>
                  <a:lnTo>
                    <a:pt x="2513" y="6352"/>
                  </a:lnTo>
                  <a:lnTo>
                    <a:pt x="396" y="3582"/>
                  </a:lnTo>
                  <a:lnTo>
                    <a:pt x="4927" y="139"/>
                  </a:lnTo>
                  <a:lnTo>
                    <a:pt x="4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5771800" y="1702125"/>
              <a:ext cx="164225" cy="153825"/>
            </a:xfrm>
            <a:custGeom>
              <a:avLst/>
              <a:gdLst/>
              <a:ahLst/>
              <a:cxnLst/>
              <a:rect l="l" t="t" r="r" b="b"/>
              <a:pathLst>
                <a:path w="6569" h="6153" extrusionOk="0">
                  <a:moveTo>
                    <a:pt x="1049" y="0"/>
                  </a:moveTo>
                  <a:lnTo>
                    <a:pt x="811" y="20"/>
                  </a:lnTo>
                  <a:lnTo>
                    <a:pt x="712" y="59"/>
                  </a:lnTo>
                  <a:lnTo>
                    <a:pt x="633" y="79"/>
                  </a:lnTo>
                  <a:lnTo>
                    <a:pt x="594" y="119"/>
                  </a:lnTo>
                  <a:lnTo>
                    <a:pt x="574" y="158"/>
                  </a:lnTo>
                  <a:lnTo>
                    <a:pt x="594" y="218"/>
                  </a:lnTo>
                  <a:lnTo>
                    <a:pt x="614" y="257"/>
                  </a:lnTo>
                  <a:lnTo>
                    <a:pt x="673" y="297"/>
                  </a:lnTo>
                  <a:lnTo>
                    <a:pt x="732" y="356"/>
                  </a:lnTo>
                  <a:lnTo>
                    <a:pt x="910" y="435"/>
                  </a:lnTo>
                  <a:lnTo>
                    <a:pt x="1128" y="514"/>
                  </a:lnTo>
                  <a:lnTo>
                    <a:pt x="1405" y="594"/>
                  </a:lnTo>
                  <a:lnTo>
                    <a:pt x="1702" y="653"/>
                  </a:lnTo>
                  <a:lnTo>
                    <a:pt x="2374" y="772"/>
                  </a:lnTo>
                  <a:lnTo>
                    <a:pt x="3027" y="851"/>
                  </a:lnTo>
                  <a:lnTo>
                    <a:pt x="3601" y="910"/>
                  </a:lnTo>
                  <a:lnTo>
                    <a:pt x="4175" y="969"/>
                  </a:lnTo>
                  <a:lnTo>
                    <a:pt x="3502" y="1167"/>
                  </a:lnTo>
                  <a:lnTo>
                    <a:pt x="2829" y="1405"/>
                  </a:lnTo>
                  <a:lnTo>
                    <a:pt x="2058" y="1682"/>
                  </a:lnTo>
                  <a:lnTo>
                    <a:pt x="1286" y="1978"/>
                  </a:lnTo>
                  <a:lnTo>
                    <a:pt x="930" y="2137"/>
                  </a:lnTo>
                  <a:lnTo>
                    <a:pt x="614" y="2295"/>
                  </a:lnTo>
                  <a:lnTo>
                    <a:pt x="356" y="2433"/>
                  </a:lnTo>
                  <a:lnTo>
                    <a:pt x="159" y="2592"/>
                  </a:lnTo>
                  <a:lnTo>
                    <a:pt x="79" y="2651"/>
                  </a:lnTo>
                  <a:lnTo>
                    <a:pt x="40" y="2710"/>
                  </a:lnTo>
                  <a:lnTo>
                    <a:pt x="0" y="2770"/>
                  </a:lnTo>
                  <a:lnTo>
                    <a:pt x="0" y="2829"/>
                  </a:lnTo>
                  <a:lnTo>
                    <a:pt x="20" y="2888"/>
                  </a:lnTo>
                  <a:lnTo>
                    <a:pt x="60" y="2908"/>
                  </a:lnTo>
                  <a:lnTo>
                    <a:pt x="99" y="2948"/>
                  </a:lnTo>
                  <a:lnTo>
                    <a:pt x="376" y="2948"/>
                  </a:lnTo>
                  <a:lnTo>
                    <a:pt x="614" y="2908"/>
                  </a:lnTo>
                  <a:lnTo>
                    <a:pt x="891" y="2829"/>
                  </a:lnTo>
                  <a:lnTo>
                    <a:pt x="1207" y="2750"/>
                  </a:lnTo>
                  <a:lnTo>
                    <a:pt x="1880" y="2513"/>
                  </a:lnTo>
                  <a:lnTo>
                    <a:pt x="2533" y="2236"/>
                  </a:lnTo>
                  <a:lnTo>
                    <a:pt x="3126" y="1998"/>
                  </a:lnTo>
                  <a:lnTo>
                    <a:pt x="3680" y="1741"/>
                  </a:lnTo>
                  <a:lnTo>
                    <a:pt x="3126" y="2156"/>
                  </a:lnTo>
                  <a:lnTo>
                    <a:pt x="2572" y="2592"/>
                  </a:lnTo>
                  <a:lnTo>
                    <a:pt x="1919" y="3086"/>
                  </a:lnTo>
                  <a:lnTo>
                    <a:pt x="1286" y="3620"/>
                  </a:lnTo>
                  <a:lnTo>
                    <a:pt x="1009" y="3878"/>
                  </a:lnTo>
                  <a:lnTo>
                    <a:pt x="752" y="4115"/>
                  </a:lnTo>
                  <a:lnTo>
                    <a:pt x="554" y="4333"/>
                  </a:lnTo>
                  <a:lnTo>
                    <a:pt x="416" y="4511"/>
                  </a:lnTo>
                  <a:lnTo>
                    <a:pt x="376" y="4590"/>
                  </a:lnTo>
                  <a:lnTo>
                    <a:pt x="337" y="4669"/>
                  </a:lnTo>
                  <a:lnTo>
                    <a:pt x="337" y="4728"/>
                  </a:lnTo>
                  <a:lnTo>
                    <a:pt x="337" y="4768"/>
                  </a:lnTo>
                  <a:lnTo>
                    <a:pt x="376" y="4808"/>
                  </a:lnTo>
                  <a:lnTo>
                    <a:pt x="416" y="4827"/>
                  </a:lnTo>
                  <a:lnTo>
                    <a:pt x="475" y="4808"/>
                  </a:lnTo>
                  <a:lnTo>
                    <a:pt x="554" y="4808"/>
                  </a:lnTo>
                  <a:lnTo>
                    <a:pt x="752" y="4728"/>
                  </a:lnTo>
                  <a:lnTo>
                    <a:pt x="970" y="4610"/>
                  </a:lnTo>
                  <a:lnTo>
                    <a:pt x="1247" y="4451"/>
                  </a:lnTo>
                  <a:lnTo>
                    <a:pt x="1524" y="4254"/>
                  </a:lnTo>
                  <a:lnTo>
                    <a:pt x="2137" y="3818"/>
                  </a:lnTo>
                  <a:lnTo>
                    <a:pt x="2750" y="3363"/>
                  </a:lnTo>
                  <a:lnTo>
                    <a:pt x="3265" y="2948"/>
                  </a:lnTo>
                  <a:lnTo>
                    <a:pt x="3759" y="2532"/>
                  </a:lnTo>
                  <a:lnTo>
                    <a:pt x="3759" y="2532"/>
                  </a:lnTo>
                  <a:lnTo>
                    <a:pt x="3324" y="3067"/>
                  </a:lnTo>
                  <a:lnTo>
                    <a:pt x="2889" y="3640"/>
                  </a:lnTo>
                  <a:lnTo>
                    <a:pt x="2414" y="4273"/>
                  </a:lnTo>
                  <a:lnTo>
                    <a:pt x="1979" y="4926"/>
                  </a:lnTo>
                  <a:lnTo>
                    <a:pt x="1801" y="5243"/>
                  </a:lnTo>
                  <a:lnTo>
                    <a:pt x="1642" y="5520"/>
                  </a:lnTo>
                  <a:lnTo>
                    <a:pt x="1543" y="5757"/>
                  </a:lnTo>
                  <a:lnTo>
                    <a:pt x="1484" y="5955"/>
                  </a:lnTo>
                  <a:lnTo>
                    <a:pt x="1484" y="6034"/>
                  </a:lnTo>
                  <a:lnTo>
                    <a:pt x="1484" y="6093"/>
                  </a:lnTo>
                  <a:lnTo>
                    <a:pt x="1524" y="6133"/>
                  </a:lnTo>
                  <a:lnTo>
                    <a:pt x="1583" y="6153"/>
                  </a:lnTo>
                  <a:lnTo>
                    <a:pt x="1721" y="6153"/>
                  </a:lnTo>
                  <a:lnTo>
                    <a:pt x="1781" y="6113"/>
                  </a:lnTo>
                  <a:lnTo>
                    <a:pt x="1880" y="6074"/>
                  </a:lnTo>
                  <a:lnTo>
                    <a:pt x="2058" y="5935"/>
                  </a:lnTo>
                  <a:lnTo>
                    <a:pt x="2236" y="5737"/>
                  </a:lnTo>
                  <a:lnTo>
                    <a:pt x="2434" y="5520"/>
                  </a:lnTo>
                  <a:lnTo>
                    <a:pt x="2651" y="5263"/>
                  </a:lnTo>
                  <a:lnTo>
                    <a:pt x="3067" y="4689"/>
                  </a:lnTo>
                  <a:lnTo>
                    <a:pt x="3443" y="4095"/>
                  </a:lnTo>
                  <a:lnTo>
                    <a:pt x="3759" y="3581"/>
                  </a:lnTo>
                  <a:lnTo>
                    <a:pt x="4056" y="3086"/>
                  </a:lnTo>
                  <a:lnTo>
                    <a:pt x="4036" y="3165"/>
                  </a:lnTo>
                  <a:lnTo>
                    <a:pt x="4016" y="3383"/>
                  </a:lnTo>
                  <a:lnTo>
                    <a:pt x="4016" y="3522"/>
                  </a:lnTo>
                  <a:lnTo>
                    <a:pt x="4016" y="3680"/>
                  </a:lnTo>
                  <a:lnTo>
                    <a:pt x="4056" y="3858"/>
                  </a:lnTo>
                  <a:lnTo>
                    <a:pt x="4115" y="4036"/>
                  </a:lnTo>
                  <a:lnTo>
                    <a:pt x="4214" y="4234"/>
                  </a:lnTo>
                  <a:lnTo>
                    <a:pt x="4353" y="4412"/>
                  </a:lnTo>
                  <a:lnTo>
                    <a:pt x="4511" y="4570"/>
                  </a:lnTo>
                  <a:lnTo>
                    <a:pt x="4729" y="4728"/>
                  </a:lnTo>
                  <a:lnTo>
                    <a:pt x="5006" y="4847"/>
                  </a:lnTo>
                  <a:lnTo>
                    <a:pt x="5164" y="4906"/>
                  </a:lnTo>
                  <a:lnTo>
                    <a:pt x="5342" y="4966"/>
                  </a:lnTo>
                  <a:lnTo>
                    <a:pt x="5738" y="5025"/>
                  </a:lnTo>
                  <a:lnTo>
                    <a:pt x="6212" y="5065"/>
                  </a:lnTo>
                  <a:lnTo>
                    <a:pt x="6568" y="2908"/>
                  </a:lnTo>
                  <a:lnTo>
                    <a:pt x="5144" y="2790"/>
                  </a:lnTo>
                  <a:lnTo>
                    <a:pt x="5599" y="633"/>
                  </a:lnTo>
                  <a:lnTo>
                    <a:pt x="4827" y="475"/>
                  </a:lnTo>
                  <a:lnTo>
                    <a:pt x="4016" y="336"/>
                  </a:lnTo>
                  <a:lnTo>
                    <a:pt x="3106" y="198"/>
                  </a:lnTo>
                  <a:lnTo>
                    <a:pt x="2176" y="79"/>
                  </a:lnTo>
                  <a:lnTo>
                    <a:pt x="1761" y="40"/>
                  </a:lnTo>
                  <a:lnTo>
                    <a:pt x="1385" y="0"/>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5905825" y="1758500"/>
              <a:ext cx="59375" cy="91025"/>
            </a:xfrm>
            <a:custGeom>
              <a:avLst/>
              <a:gdLst/>
              <a:ahLst/>
              <a:cxnLst/>
              <a:rect l="l" t="t" r="r" b="b"/>
              <a:pathLst>
                <a:path w="2375" h="3641" extrusionOk="0">
                  <a:moveTo>
                    <a:pt x="357" y="0"/>
                  </a:moveTo>
                  <a:lnTo>
                    <a:pt x="1" y="3641"/>
                  </a:lnTo>
                  <a:lnTo>
                    <a:pt x="2236" y="3522"/>
                  </a:lnTo>
                  <a:lnTo>
                    <a:pt x="2375" y="159"/>
                  </a:lnTo>
                  <a:lnTo>
                    <a:pt x="357"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5903350" y="1599725"/>
              <a:ext cx="223575" cy="249800"/>
            </a:xfrm>
            <a:custGeom>
              <a:avLst/>
              <a:gdLst/>
              <a:ahLst/>
              <a:cxnLst/>
              <a:rect l="l" t="t" r="r" b="b"/>
              <a:pathLst>
                <a:path w="8943" h="9992" extrusionOk="0">
                  <a:moveTo>
                    <a:pt x="3305" y="1"/>
                  </a:moveTo>
                  <a:lnTo>
                    <a:pt x="3146" y="120"/>
                  </a:lnTo>
                  <a:lnTo>
                    <a:pt x="8488" y="6252"/>
                  </a:lnTo>
                  <a:lnTo>
                    <a:pt x="7123" y="6173"/>
                  </a:lnTo>
                  <a:lnTo>
                    <a:pt x="5164" y="6055"/>
                  </a:lnTo>
                  <a:lnTo>
                    <a:pt x="4155" y="6015"/>
                  </a:lnTo>
                  <a:lnTo>
                    <a:pt x="3265" y="6015"/>
                  </a:lnTo>
                  <a:lnTo>
                    <a:pt x="2553" y="6035"/>
                  </a:lnTo>
                  <a:lnTo>
                    <a:pt x="2315" y="6055"/>
                  </a:lnTo>
                  <a:lnTo>
                    <a:pt x="2137" y="6094"/>
                  </a:lnTo>
                  <a:lnTo>
                    <a:pt x="2038" y="6134"/>
                  </a:lnTo>
                  <a:lnTo>
                    <a:pt x="1940" y="6193"/>
                  </a:lnTo>
                  <a:lnTo>
                    <a:pt x="1860" y="6272"/>
                  </a:lnTo>
                  <a:lnTo>
                    <a:pt x="1781" y="6351"/>
                  </a:lnTo>
                  <a:lnTo>
                    <a:pt x="377" y="6252"/>
                  </a:lnTo>
                  <a:lnTo>
                    <a:pt x="1" y="9972"/>
                  </a:lnTo>
                  <a:lnTo>
                    <a:pt x="199" y="9992"/>
                  </a:lnTo>
                  <a:lnTo>
                    <a:pt x="555" y="6450"/>
                  </a:lnTo>
                  <a:lnTo>
                    <a:pt x="1860" y="6569"/>
                  </a:lnTo>
                  <a:lnTo>
                    <a:pt x="1900" y="6510"/>
                  </a:lnTo>
                  <a:lnTo>
                    <a:pt x="1979" y="6431"/>
                  </a:lnTo>
                  <a:lnTo>
                    <a:pt x="2038" y="6351"/>
                  </a:lnTo>
                  <a:lnTo>
                    <a:pt x="2118" y="6312"/>
                  </a:lnTo>
                  <a:lnTo>
                    <a:pt x="2197" y="6272"/>
                  </a:lnTo>
                  <a:lnTo>
                    <a:pt x="2335" y="6233"/>
                  </a:lnTo>
                  <a:lnTo>
                    <a:pt x="2553" y="6213"/>
                  </a:lnTo>
                  <a:lnTo>
                    <a:pt x="3186" y="6193"/>
                  </a:lnTo>
                  <a:lnTo>
                    <a:pt x="3997" y="6213"/>
                  </a:lnTo>
                  <a:lnTo>
                    <a:pt x="4927" y="6252"/>
                  </a:lnTo>
                  <a:lnTo>
                    <a:pt x="6925" y="6351"/>
                  </a:lnTo>
                  <a:lnTo>
                    <a:pt x="8706" y="6470"/>
                  </a:lnTo>
                  <a:lnTo>
                    <a:pt x="8943" y="6490"/>
                  </a:lnTo>
                  <a:lnTo>
                    <a:pt x="3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29"/>
          <p:cNvGrpSpPr/>
          <p:nvPr/>
        </p:nvGrpSpPr>
        <p:grpSpPr>
          <a:xfrm>
            <a:off x="322909" y="195860"/>
            <a:ext cx="1166236" cy="1318592"/>
            <a:chOff x="1441725" y="2170400"/>
            <a:chExt cx="1123325" cy="1270075"/>
          </a:xfrm>
        </p:grpSpPr>
        <p:sp>
          <p:nvSpPr>
            <p:cNvPr id="671" name="Google Shape;671;p29"/>
            <p:cNvSpPr/>
            <p:nvPr/>
          </p:nvSpPr>
          <p:spPr>
            <a:xfrm>
              <a:off x="1695450" y="2253700"/>
              <a:ext cx="774925" cy="739900"/>
            </a:xfrm>
            <a:custGeom>
              <a:avLst/>
              <a:gdLst/>
              <a:ahLst/>
              <a:cxnLst/>
              <a:rect l="l" t="t" r="r" b="b"/>
              <a:pathLst>
                <a:path w="30997" h="29596" extrusionOk="0">
                  <a:moveTo>
                    <a:pt x="16284" y="1"/>
                  </a:moveTo>
                  <a:lnTo>
                    <a:pt x="228" y="12308"/>
                  </a:lnTo>
                  <a:lnTo>
                    <a:pt x="0" y="28573"/>
                  </a:lnTo>
                  <a:lnTo>
                    <a:pt x="5473" y="29596"/>
                  </a:lnTo>
                  <a:lnTo>
                    <a:pt x="6817" y="28990"/>
                  </a:lnTo>
                  <a:lnTo>
                    <a:pt x="6817" y="28895"/>
                  </a:lnTo>
                  <a:lnTo>
                    <a:pt x="6836" y="28763"/>
                  </a:lnTo>
                  <a:lnTo>
                    <a:pt x="6874" y="28611"/>
                  </a:lnTo>
                  <a:lnTo>
                    <a:pt x="6949" y="28422"/>
                  </a:lnTo>
                  <a:lnTo>
                    <a:pt x="7044" y="28195"/>
                  </a:lnTo>
                  <a:lnTo>
                    <a:pt x="7177" y="27929"/>
                  </a:lnTo>
                  <a:lnTo>
                    <a:pt x="7347" y="27664"/>
                  </a:lnTo>
                  <a:lnTo>
                    <a:pt x="7574" y="27361"/>
                  </a:lnTo>
                  <a:lnTo>
                    <a:pt x="7858" y="27040"/>
                  </a:lnTo>
                  <a:lnTo>
                    <a:pt x="8218" y="26718"/>
                  </a:lnTo>
                  <a:lnTo>
                    <a:pt x="8616" y="26396"/>
                  </a:lnTo>
                  <a:lnTo>
                    <a:pt x="9108" y="26055"/>
                  </a:lnTo>
                  <a:lnTo>
                    <a:pt x="9373" y="25903"/>
                  </a:lnTo>
                  <a:lnTo>
                    <a:pt x="9676" y="25733"/>
                  </a:lnTo>
                  <a:lnTo>
                    <a:pt x="9998" y="25563"/>
                  </a:lnTo>
                  <a:lnTo>
                    <a:pt x="10320" y="25411"/>
                  </a:lnTo>
                  <a:lnTo>
                    <a:pt x="10680" y="25241"/>
                  </a:lnTo>
                  <a:lnTo>
                    <a:pt x="11077" y="25089"/>
                  </a:lnTo>
                  <a:lnTo>
                    <a:pt x="17591" y="25941"/>
                  </a:lnTo>
                  <a:lnTo>
                    <a:pt x="27247" y="19825"/>
                  </a:lnTo>
                  <a:lnTo>
                    <a:pt x="30996" y="11475"/>
                  </a:lnTo>
                  <a:lnTo>
                    <a:pt x="16284" y="1"/>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2076975" y="2578450"/>
              <a:ext cx="145350" cy="145325"/>
            </a:xfrm>
            <a:custGeom>
              <a:avLst/>
              <a:gdLst/>
              <a:ahLst/>
              <a:cxnLst/>
              <a:rect l="l" t="t" r="r" b="b"/>
              <a:pathLst>
                <a:path w="5814" h="5813" extrusionOk="0">
                  <a:moveTo>
                    <a:pt x="2727" y="0"/>
                  </a:moveTo>
                  <a:lnTo>
                    <a:pt x="2330" y="57"/>
                  </a:lnTo>
                  <a:lnTo>
                    <a:pt x="2936" y="4582"/>
                  </a:lnTo>
                  <a:lnTo>
                    <a:pt x="3220" y="4412"/>
                  </a:lnTo>
                  <a:lnTo>
                    <a:pt x="3560" y="4204"/>
                  </a:lnTo>
                  <a:lnTo>
                    <a:pt x="3901" y="3995"/>
                  </a:lnTo>
                  <a:lnTo>
                    <a:pt x="4242" y="3825"/>
                  </a:lnTo>
                  <a:lnTo>
                    <a:pt x="4583" y="3692"/>
                  </a:lnTo>
                  <a:lnTo>
                    <a:pt x="4867" y="3598"/>
                  </a:lnTo>
                  <a:lnTo>
                    <a:pt x="5113" y="3541"/>
                  </a:lnTo>
                  <a:lnTo>
                    <a:pt x="5302" y="3541"/>
                  </a:lnTo>
                  <a:lnTo>
                    <a:pt x="5359" y="3560"/>
                  </a:lnTo>
                  <a:lnTo>
                    <a:pt x="5416" y="3598"/>
                  </a:lnTo>
                  <a:lnTo>
                    <a:pt x="5397" y="3654"/>
                  </a:lnTo>
                  <a:lnTo>
                    <a:pt x="5359" y="3749"/>
                  </a:lnTo>
                  <a:lnTo>
                    <a:pt x="5284" y="3863"/>
                  </a:lnTo>
                  <a:lnTo>
                    <a:pt x="5170" y="3995"/>
                  </a:lnTo>
                  <a:lnTo>
                    <a:pt x="4999" y="4147"/>
                  </a:lnTo>
                  <a:lnTo>
                    <a:pt x="4791" y="4298"/>
                  </a:lnTo>
                  <a:lnTo>
                    <a:pt x="4545" y="4488"/>
                  </a:lnTo>
                  <a:lnTo>
                    <a:pt x="4242" y="4677"/>
                  </a:lnTo>
                  <a:lnTo>
                    <a:pt x="3807" y="4904"/>
                  </a:lnTo>
                  <a:lnTo>
                    <a:pt x="3352" y="5093"/>
                  </a:lnTo>
                  <a:lnTo>
                    <a:pt x="3125" y="5169"/>
                  </a:lnTo>
                  <a:lnTo>
                    <a:pt x="2879" y="5245"/>
                  </a:lnTo>
                  <a:lnTo>
                    <a:pt x="2633" y="5321"/>
                  </a:lnTo>
                  <a:lnTo>
                    <a:pt x="2405" y="5359"/>
                  </a:lnTo>
                  <a:lnTo>
                    <a:pt x="2159" y="5396"/>
                  </a:lnTo>
                  <a:lnTo>
                    <a:pt x="1913" y="5415"/>
                  </a:lnTo>
                  <a:lnTo>
                    <a:pt x="1667" y="5415"/>
                  </a:lnTo>
                  <a:lnTo>
                    <a:pt x="1440" y="5396"/>
                  </a:lnTo>
                  <a:lnTo>
                    <a:pt x="1213" y="5359"/>
                  </a:lnTo>
                  <a:lnTo>
                    <a:pt x="1004" y="5283"/>
                  </a:lnTo>
                  <a:lnTo>
                    <a:pt x="796" y="5207"/>
                  </a:lnTo>
                  <a:lnTo>
                    <a:pt x="588" y="5093"/>
                  </a:lnTo>
                  <a:lnTo>
                    <a:pt x="682" y="5018"/>
                  </a:lnTo>
                  <a:lnTo>
                    <a:pt x="796" y="4961"/>
                  </a:lnTo>
                  <a:lnTo>
                    <a:pt x="929" y="4904"/>
                  </a:lnTo>
                  <a:lnTo>
                    <a:pt x="1118" y="4904"/>
                  </a:lnTo>
                  <a:lnTo>
                    <a:pt x="1194" y="4923"/>
                  </a:lnTo>
                  <a:lnTo>
                    <a:pt x="1326" y="4999"/>
                  </a:lnTo>
                  <a:lnTo>
                    <a:pt x="1440" y="5131"/>
                  </a:lnTo>
                  <a:lnTo>
                    <a:pt x="1572" y="5302"/>
                  </a:lnTo>
                  <a:lnTo>
                    <a:pt x="1913" y="5093"/>
                  </a:lnTo>
                  <a:lnTo>
                    <a:pt x="1818" y="4942"/>
                  </a:lnTo>
                  <a:lnTo>
                    <a:pt x="1724" y="4828"/>
                  </a:lnTo>
                  <a:lnTo>
                    <a:pt x="1629" y="4734"/>
                  </a:lnTo>
                  <a:lnTo>
                    <a:pt x="1516" y="4658"/>
                  </a:lnTo>
                  <a:lnTo>
                    <a:pt x="1421" y="4582"/>
                  </a:lnTo>
                  <a:lnTo>
                    <a:pt x="1307" y="4525"/>
                  </a:lnTo>
                  <a:lnTo>
                    <a:pt x="1194" y="4506"/>
                  </a:lnTo>
                  <a:lnTo>
                    <a:pt x="1080" y="4488"/>
                  </a:lnTo>
                  <a:lnTo>
                    <a:pt x="966" y="4488"/>
                  </a:lnTo>
                  <a:lnTo>
                    <a:pt x="872" y="4506"/>
                  </a:lnTo>
                  <a:lnTo>
                    <a:pt x="701" y="4563"/>
                  </a:lnTo>
                  <a:lnTo>
                    <a:pt x="531" y="4639"/>
                  </a:lnTo>
                  <a:lnTo>
                    <a:pt x="398" y="4734"/>
                  </a:lnTo>
                  <a:lnTo>
                    <a:pt x="285" y="4828"/>
                  </a:lnTo>
                  <a:lnTo>
                    <a:pt x="190" y="4904"/>
                  </a:lnTo>
                  <a:lnTo>
                    <a:pt x="114" y="4999"/>
                  </a:lnTo>
                  <a:lnTo>
                    <a:pt x="1" y="5150"/>
                  </a:lnTo>
                  <a:lnTo>
                    <a:pt x="152" y="5283"/>
                  </a:lnTo>
                  <a:lnTo>
                    <a:pt x="323" y="5415"/>
                  </a:lnTo>
                  <a:lnTo>
                    <a:pt x="512" y="5529"/>
                  </a:lnTo>
                  <a:lnTo>
                    <a:pt x="720" y="5624"/>
                  </a:lnTo>
                  <a:lnTo>
                    <a:pt x="910" y="5699"/>
                  </a:lnTo>
                  <a:lnTo>
                    <a:pt x="1137" y="5756"/>
                  </a:lnTo>
                  <a:lnTo>
                    <a:pt x="1345" y="5794"/>
                  </a:lnTo>
                  <a:lnTo>
                    <a:pt x="1572" y="5813"/>
                  </a:lnTo>
                  <a:lnTo>
                    <a:pt x="2046" y="5813"/>
                  </a:lnTo>
                  <a:lnTo>
                    <a:pt x="2292" y="5775"/>
                  </a:lnTo>
                  <a:lnTo>
                    <a:pt x="2557" y="5737"/>
                  </a:lnTo>
                  <a:lnTo>
                    <a:pt x="2822" y="5680"/>
                  </a:lnTo>
                  <a:lnTo>
                    <a:pt x="3068" y="5624"/>
                  </a:lnTo>
                  <a:lnTo>
                    <a:pt x="3314" y="5529"/>
                  </a:lnTo>
                  <a:lnTo>
                    <a:pt x="3807" y="5340"/>
                  </a:lnTo>
                  <a:lnTo>
                    <a:pt x="4261" y="5131"/>
                  </a:lnTo>
                  <a:lnTo>
                    <a:pt x="4678" y="4885"/>
                  </a:lnTo>
                  <a:lnTo>
                    <a:pt x="5056" y="4620"/>
                  </a:lnTo>
                  <a:lnTo>
                    <a:pt x="5359" y="4355"/>
                  </a:lnTo>
                  <a:lnTo>
                    <a:pt x="5549" y="4185"/>
                  </a:lnTo>
                  <a:lnTo>
                    <a:pt x="5662" y="4014"/>
                  </a:lnTo>
                  <a:lnTo>
                    <a:pt x="5757" y="3863"/>
                  </a:lnTo>
                  <a:lnTo>
                    <a:pt x="5795" y="3749"/>
                  </a:lnTo>
                  <a:lnTo>
                    <a:pt x="5814" y="3635"/>
                  </a:lnTo>
                  <a:lnTo>
                    <a:pt x="5814" y="3522"/>
                  </a:lnTo>
                  <a:lnTo>
                    <a:pt x="5795" y="3446"/>
                  </a:lnTo>
                  <a:lnTo>
                    <a:pt x="5738" y="3370"/>
                  </a:lnTo>
                  <a:lnTo>
                    <a:pt x="5662" y="3276"/>
                  </a:lnTo>
                  <a:lnTo>
                    <a:pt x="5549" y="3200"/>
                  </a:lnTo>
                  <a:lnTo>
                    <a:pt x="5416" y="3162"/>
                  </a:lnTo>
                  <a:lnTo>
                    <a:pt x="5265" y="3143"/>
                  </a:lnTo>
                  <a:lnTo>
                    <a:pt x="5113" y="3143"/>
                  </a:lnTo>
                  <a:lnTo>
                    <a:pt x="4943" y="3162"/>
                  </a:lnTo>
                  <a:lnTo>
                    <a:pt x="4772" y="3200"/>
                  </a:lnTo>
                  <a:lnTo>
                    <a:pt x="4602" y="3238"/>
                  </a:lnTo>
                  <a:lnTo>
                    <a:pt x="4242" y="3389"/>
                  </a:lnTo>
                  <a:lnTo>
                    <a:pt x="3882" y="3541"/>
                  </a:lnTo>
                  <a:lnTo>
                    <a:pt x="3542" y="3730"/>
                  </a:lnTo>
                  <a:lnTo>
                    <a:pt x="3257" y="3901"/>
                  </a:lnTo>
                  <a:lnTo>
                    <a:pt x="2727"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1943025" y="2719025"/>
              <a:ext cx="62025" cy="51150"/>
            </a:xfrm>
            <a:custGeom>
              <a:avLst/>
              <a:gdLst/>
              <a:ahLst/>
              <a:cxnLst/>
              <a:rect l="l" t="t" r="r" b="b"/>
              <a:pathLst>
                <a:path w="2481" h="2046" extrusionOk="0">
                  <a:moveTo>
                    <a:pt x="1080" y="1"/>
                  </a:moveTo>
                  <a:lnTo>
                    <a:pt x="871" y="20"/>
                  </a:lnTo>
                  <a:lnTo>
                    <a:pt x="682" y="76"/>
                  </a:lnTo>
                  <a:lnTo>
                    <a:pt x="493" y="133"/>
                  </a:lnTo>
                  <a:lnTo>
                    <a:pt x="341" y="190"/>
                  </a:lnTo>
                  <a:lnTo>
                    <a:pt x="95" y="304"/>
                  </a:lnTo>
                  <a:lnTo>
                    <a:pt x="0" y="360"/>
                  </a:lnTo>
                  <a:lnTo>
                    <a:pt x="474" y="2046"/>
                  </a:lnTo>
                  <a:lnTo>
                    <a:pt x="2481" y="1496"/>
                  </a:lnTo>
                  <a:lnTo>
                    <a:pt x="2424" y="1288"/>
                  </a:lnTo>
                  <a:lnTo>
                    <a:pt x="2367" y="1080"/>
                  </a:lnTo>
                  <a:lnTo>
                    <a:pt x="2310" y="909"/>
                  </a:lnTo>
                  <a:lnTo>
                    <a:pt x="2235" y="739"/>
                  </a:lnTo>
                  <a:lnTo>
                    <a:pt x="2159" y="607"/>
                  </a:lnTo>
                  <a:lnTo>
                    <a:pt x="2083" y="474"/>
                  </a:lnTo>
                  <a:lnTo>
                    <a:pt x="2007" y="379"/>
                  </a:lnTo>
                  <a:lnTo>
                    <a:pt x="1913" y="285"/>
                  </a:lnTo>
                  <a:lnTo>
                    <a:pt x="1818" y="209"/>
                  </a:lnTo>
                  <a:lnTo>
                    <a:pt x="1704" y="152"/>
                  </a:lnTo>
                  <a:lnTo>
                    <a:pt x="1610" y="95"/>
                  </a:lnTo>
                  <a:lnTo>
                    <a:pt x="1496" y="57"/>
                  </a:lnTo>
                  <a:lnTo>
                    <a:pt x="1288" y="20"/>
                  </a:lnTo>
                  <a:lnTo>
                    <a:pt x="10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1893800" y="2809925"/>
              <a:ext cx="58225" cy="55400"/>
            </a:xfrm>
            <a:custGeom>
              <a:avLst/>
              <a:gdLst/>
              <a:ahLst/>
              <a:cxnLst/>
              <a:rect l="l" t="t" r="r" b="b"/>
              <a:pathLst>
                <a:path w="2329" h="2216" extrusionOk="0">
                  <a:moveTo>
                    <a:pt x="133" y="0"/>
                  </a:moveTo>
                  <a:lnTo>
                    <a:pt x="114" y="152"/>
                  </a:lnTo>
                  <a:lnTo>
                    <a:pt x="38" y="568"/>
                  </a:lnTo>
                  <a:lnTo>
                    <a:pt x="19" y="814"/>
                  </a:lnTo>
                  <a:lnTo>
                    <a:pt x="0" y="1098"/>
                  </a:lnTo>
                  <a:lnTo>
                    <a:pt x="19" y="1363"/>
                  </a:lnTo>
                  <a:lnTo>
                    <a:pt x="57" y="1628"/>
                  </a:lnTo>
                  <a:lnTo>
                    <a:pt x="95" y="1742"/>
                  </a:lnTo>
                  <a:lnTo>
                    <a:pt x="133" y="1856"/>
                  </a:lnTo>
                  <a:lnTo>
                    <a:pt x="189" y="1950"/>
                  </a:lnTo>
                  <a:lnTo>
                    <a:pt x="265" y="2045"/>
                  </a:lnTo>
                  <a:lnTo>
                    <a:pt x="341" y="2121"/>
                  </a:lnTo>
                  <a:lnTo>
                    <a:pt x="436" y="2159"/>
                  </a:lnTo>
                  <a:lnTo>
                    <a:pt x="549" y="2196"/>
                  </a:lnTo>
                  <a:lnTo>
                    <a:pt x="663" y="2215"/>
                  </a:lnTo>
                  <a:lnTo>
                    <a:pt x="814" y="2215"/>
                  </a:lnTo>
                  <a:lnTo>
                    <a:pt x="966" y="2178"/>
                  </a:lnTo>
                  <a:lnTo>
                    <a:pt x="1136" y="2121"/>
                  </a:lnTo>
                  <a:lnTo>
                    <a:pt x="1325" y="2026"/>
                  </a:lnTo>
                  <a:lnTo>
                    <a:pt x="1553" y="1912"/>
                  </a:lnTo>
                  <a:lnTo>
                    <a:pt x="1780" y="1780"/>
                  </a:lnTo>
                  <a:lnTo>
                    <a:pt x="2045" y="1591"/>
                  </a:lnTo>
                  <a:lnTo>
                    <a:pt x="2329" y="1363"/>
                  </a:lnTo>
                  <a:lnTo>
                    <a:pt x="1553" y="1420"/>
                  </a:lnTo>
                  <a:lnTo>
                    <a:pt x="1363" y="227"/>
                  </a:lnTo>
                  <a:lnTo>
                    <a:pt x="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1897100" y="2700575"/>
              <a:ext cx="106050" cy="147700"/>
            </a:xfrm>
            <a:custGeom>
              <a:avLst/>
              <a:gdLst/>
              <a:ahLst/>
              <a:cxnLst/>
              <a:rect l="l" t="t" r="r" b="b"/>
              <a:pathLst>
                <a:path w="4242" h="5908" extrusionOk="0">
                  <a:moveTo>
                    <a:pt x="2330" y="0"/>
                  </a:moveTo>
                  <a:lnTo>
                    <a:pt x="2216" y="76"/>
                  </a:lnTo>
                  <a:lnTo>
                    <a:pt x="1951" y="303"/>
                  </a:lnTo>
                  <a:lnTo>
                    <a:pt x="1610" y="644"/>
                  </a:lnTo>
                  <a:lnTo>
                    <a:pt x="1402" y="852"/>
                  </a:lnTo>
                  <a:lnTo>
                    <a:pt x="1193" y="1079"/>
                  </a:lnTo>
                  <a:lnTo>
                    <a:pt x="985" y="1363"/>
                  </a:lnTo>
                  <a:lnTo>
                    <a:pt x="777" y="1647"/>
                  </a:lnTo>
                  <a:lnTo>
                    <a:pt x="588" y="1969"/>
                  </a:lnTo>
                  <a:lnTo>
                    <a:pt x="417" y="2310"/>
                  </a:lnTo>
                  <a:lnTo>
                    <a:pt x="266" y="2689"/>
                  </a:lnTo>
                  <a:lnTo>
                    <a:pt x="152" y="3068"/>
                  </a:lnTo>
                  <a:lnTo>
                    <a:pt x="57" y="3484"/>
                  </a:lnTo>
                  <a:lnTo>
                    <a:pt x="38" y="3692"/>
                  </a:lnTo>
                  <a:lnTo>
                    <a:pt x="20" y="3920"/>
                  </a:lnTo>
                  <a:lnTo>
                    <a:pt x="1" y="4204"/>
                  </a:lnTo>
                  <a:lnTo>
                    <a:pt x="20" y="4450"/>
                  </a:lnTo>
                  <a:lnTo>
                    <a:pt x="57" y="4696"/>
                  </a:lnTo>
                  <a:lnTo>
                    <a:pt x="114" y="4904"/>
                  </a:lnTo>
                  <a:lnTo>
                    <a:pt x="171" y="5113"/>
                  </a:lnTo>
                  <a:lnTo>
                    <a:pt x="247" y="5283"/>
                  </a:lnTo>
                  <a:lnTo>
                    <a:pt x="360" y="5434"/>
                  </a:lnTo>
                  <a:lnTo>
                    <a:pt x="474" y="5567"/>
                  </a:lnTo>
                  <a:lnTo>
                    <a:pt x="588" y="5662"/>
                  </a:lnTo>
                  <a:lnTo>
                    <a:pt x="720" y="5756"/>
                  </a:lnTo>
                  <a:lnTo>
                    <a:pt x="872" y="5832"/>
                  </a:lnTo>
                  <a:lnTo>
                    <a:pt x="1042" y="5870"/>
                  </a:lnTo>
                  <a:lnTo>
                    <a:pt x="1193" y="5908"/>
                  </a:lnTo>
                  <a:lnTo>
                    <a:pt x="1553" y="5908"/>
                  </a:lnTo>
                  <a:lnTo>
                    <a:pt x="1743" y="5870"/>
                  </a:lnTo>
                  <a:lnTo>
                    <a:pt x="4242" y="2253"/>
                  </a:lnTo>
                  <a:lnTo>
                    <a:pt x="4242" y="2253"/>
                  </a:lnTo>
                  <a:lnTo>
                    <a:pt x="4015" y="2272"/>
                  </a:lnTo>
                  <a:lnTo>
                    <a:pt x="3617" y="2272"/>
                  </a:lnTo>
                  <a:lnTo>
                    <a:pt x="3447" y="2253"/>
                  </a:lnTo>
                  <a:lnTo>
                    <a:pt x="3295" y="2216"/>
                  </a:lnTo>
                  <a:lnTo>
                    <a:pt x="3144" y="2159"/>
                  </a:lnTo>
                  <a:lnTo>
                    <a:pt x="3011" y="2102"/>
                  </a:lnTo>
                  <a:lnTo>
                    <a:pt x="2898" y="2045"/>
                  </a:lnTo>
                  <a:lnTo>
                    <a:pt x="2784" y="1969"/>
                  </a:lnTo>
                  <a:lnTo>
                    <a:pt x="2689" y="1875"/>
                  </a:lnTo>
                  <a:lnTo>
                    <a:pt x="2614" y="1780"/>
                  </a:lnTo>
                  <a:lnTo>
                    <a:pt x="2538" y="1685"/>
                  </a:lnTo>
                  <a:lnTo>
                    <a:pt x="2424" y="1477"/>
                  </a:lnTo>
                  <a:lnTo>
                    <a:pt x="2348" y="1269"/>
                  </a:lnTo>
                  <a:lnTo>
                    <a:pt x="2292" y="1042"/>
                  </a:lnTo>
                  <a:lnTo>
                    <a:pt x="2273" y="814"/>
                  </a:lnTo>
                  <a:lnTo>
                    <a:pt x="2273" y="606"/>
                  </a:lnTo>
                  <a:lnTo>
                    <a:pt x="2273" y="417"/>
                  </a:lnTo>
                  <a:lnTo>
                    <a:pt x="2311" y="114"/>
                  </a:lnTo>
                  <a:lnTo>
                    <a:pt x="2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1893325" y="2691575"/>
              <a:ext cx="134925" cy="160500"/>
            </a:xfrm>
            <a:custGeom>
              <a:avLst/>
              <a:gdLst/>
              <a:ahLst/>
              <a:cxnLst/>
              <a:rect l="l" t="t" r="r" b="b"/>
              <a:pathLst>
                <a:path w="5397" h="6420" extrusionOk="0">
                  <a:moveTo>
                    <a:pt x="2727" y="0"/>
                  </a:moveTo>
                  <a:lnTo>
                    <a:pt x="2405" y="228"/>
                  </a:lnTo>
                  <a:lnTo>
                    <a:pt x="2272" y="322"/>
                  </a:lnTo>
                  <a:lnTo>
                    <a:pt x="2007" y="550"/>
                  </a:lnTo>
                  <a:lnTo>
                    <a:pt x="1628" y="890"/>
                  </a:lnTo>
                  <a:lnTo>
                    <a:pt x="1420" y="1099"/>
                  </a:lnTo>
                  <a:lnTo>
                    <a:pt x="1212" y="1364"/>
                  </a:lnTo>
                  <a:lnTo>
                    <a:pt x="1004" y="1629"/>
                  </a:lnTo>
                  <a:lnTo>
                    <a:pt x="795" y="1932"/>
                  </a:lnTo>
                  <a:lnTo>
                    <a:pt x="606" y="2254"/>
                  </a:lnTo>
                  <a:lnTo>
                    <a:pt x="417" y="2613"/>
                  </a:lnTo>
                  <a:lnTo>
                    <a:pt x="265" y="2992"/>
                  </a:lnTo>
                  <a:lnTo>
                    <a:pt x="152" y="3390"/>
                  </a:lnTo>
                  <a:lnTo>
                    <a:pt x="57" y="3825"/>
                  </a:lnTo>
                  <a:lnTo>
                    <a:pt x="19" y="4033"/>
                  </a:lnTo>
                  <a:lnTo>
                    <a:pt x="0" y="4261"/>
                  </a:lnTo>
                  <a:lnTo>
                    <a:pt x="0" y="4639"/>
                  </a:lnTo>
                  <a:lnTo>
                    <a:pt x="38" y="4961"/>
                  </a:lnTo>
                  <a:lnTo>
                    <a:pt x="95" y="5264"/>
                  </a:lnTo>
                  <a:lnTo>
                    <a:pt x="189" y="5548"/>
                  </a:lnTo>
                  <a:lnTo>
                    <a:pt x="322" y="5775"/>
                  </a:lnTo>
                  <a:lnTo>
                    <a:pt x="398" y="5889"/>
                  </a:lnTo>
                  <a:lnTo>
                    <a:pt x="473" y="5984"/>
                  </a:lnTo>
                  <a:lnTo>
                    <a:pt x="568" y="6078"/>
                  </a:lnTo>
                  <a:lnTo>
                    <a:pt x="663" y="6154"/>
                  </a:lnTo>
                  <a:lnTo>
                    <a:pt x="757" y="6230"/>
                  </a:lnTo>
                  <a:lnTo>
                    <a:pt x="871" y="6287"/>
                  </a:lnTo>
                  <a:lnTo>
                    <a:pt x="1023" y="6344"/>
                  </a:lnTo>
                  <a:lnTo>
                    <a:pt x="1193" y="6400"/>
                  </a:lnTo>
                  <a:lnTo>
                    <a:pt x="1363" y="6419"/>
                  </a:lnTo>
                  <a:lnTo>
                    <a:pt x="1799" y="6419"/>
                  </a:lnTo>
                  <a:lnTo>
                    <a:pt x="2045" y="6362"/>
                  </a:lnTo>
                  <a:lnTo>
                    <a:pt x="2329" y="6287"/>
                  </a:lnTo>
                  <a:lnTo>
                    <a:pt x="2594" y="6173"/>
                  </a:lnTo>
                  <a:lnTo>
                    <a:pt x="2878" y="6022"/>
                  </a:lnTo>
                  <a:lnTo>
                    <a:pt x="3143" y="5851"/>
                  </a:lnTo>
                  <a:lnTo>
                    <a:pt x="3427" y="5643"/>
                  </a:lnTo>
                  <a:lnTo>
                    <a:pt x="3692" y="5416"/>
                  </a:lnTo>
                  <a:lnTo>
                    <a:pt x="3484" y="5189"/>
                  </a:lnTo>
                  <a:lnTo>
                    <a:pt x="3162" y="5473"/>
                  </a:lnTo>
                  <a:lnTo>
                    <a:pt x="2821" y="5700"/>
                  </a:lnTo>
                  <a:lnTo>
                    <a:pt x="2481" y="5870"/>
                  </a:lnTo>
                  <a:lnTo>
                    <a:pt x="2159" y="6003"/>
                  </a:lnTo>
                  <a:lnTo>
                    <a:pt x="1988" y="6059"/>
                  </a:lnTo>
                  <a:lnTo>
                    <a:pt x="1837" y="6097"/>
                  </a:lnTo>
                  <a:lnTo>
                    <a:pt x="1685" y="6116"/>
                  </a:lnTo>
                  <a:lnTo>
                    <a:pt x="1401" y="6116"/>
                  </a:lnTo>
                  <a:lnTo>
                    <a:pt x="1250" y="6097"/>
                  </a:lnTo>
                  <a:lnTo>
                    <a:pt x="1136" y="6059"/>
                  </a:lnTo>
                  <a:lnTo>
                    <a:pt x="1004" y="6003"/>
                  </a:lnTo>
                  <a:lnTo>
                    <a:pt x="833" y="5908"/>
                  </a:lnTo>
                  <a:lnTo>
                    <a:pt x="682" y="5757"/>
                  </a:lnTo>
                  <a:lnTo>
                    <a:pt x="549" y="5586"/>
                  </a:lnTo>
                  <a:lnTo>
                    <a:pt x="455" y="5397"/>
                  </a:lnTo>
                  <a:lnTo>
                    <a:pt x="379" y="5151"/>
                  </a:lnTo>
                  <a:lnTo>
                    <a:pt x="341" y="4886"/>
                  </a:lnTo>
                  <a:lnTo>
                    <a:pt x="322" y="4602"/>
                  </a:lnTo>
                  <a:lnTo>
                    <a:pt x="322" y="4280"/>
                  </a:lnTo>
                  <a:lnTo>
                    <a:pt x="341" y="3958"/>
                  </a:lnTo>
                  <a:lnTo>
                    <a:pt x="398" y="3636"/>
                  </a:lnTo>
                  <a:lnTo>
                    <a:pt x="492" y="3333"/>
                  </a:lnTo>
                  <a:lnTo>
                    <a:pt x="587" y="3049"/>
                  </a:lnTo>
                  <a:lnTo>
                    <a:pt x="701" y="2784"/>
                  </a:lnTo>
                  <a:lnTo>
                    <a:pt x="814" y="2519"/>
                  </a:lnTo>
                  <a:lnTo>
                    <a:pt x="966" y="2273"/>
                  </a:lnTo>
                  <a:lnTo>
                    <a:pt x="1117" y="2026"/>
                  </a:lnTo>
                  <a:lnTo>
                    <a:pt x="1269" y="1818"/>
                  </a:lnTo>
                  <a:lnTo>
                    <a:pt x="1420" y="1610"/>
                  </a:lnTo>
                  <a:lnTo>
                    <a:pt x="1742" y="1250"/>
                  </a:lnTo>
                  <a:lnTo>
                    <a:pt x="2026" y="947"/>
                  </a:lnTo>
                  <a:lnTo>
                    <a:pt x="2272" y="720"/>
                  </a:lnTo>
                  <a:lnTo>
                    <a:pt x="2272" y="909"/>
                  </a:lnTo>
                  <a:lnTo>
                    <a:pt x="2272" y="1099"/>
                  </a:lnTo>
                  <a:lnTo>
                    <a:pt x="2291" y="1326"/>
                  </a:lnTo>
                  <a:lnTo>
                    <a:pt x="2329" y="1553"/>
                  </a:lnTo>
                  <a:lnTo>
                    <a:pt x="2386" y="1780"/>
                  </a:lnTo>
                  <a:lnTo>
                    <a:pt x="2481" y="1989"/>
                  </a:lnTo>
                  <a:lnTo>
                    <a:pt x="2613" y="2197"/>
                  </a:lnTo>
                  <a:lnTo>
                    <a:pt x="2689" y="2291"/>
                  </a:lnTo>
                  <a:lnTo>
                    <a:pt x="2765" y="2386"/>
                  </a:lnTo>
                  <a:lnTo>
                    <a:pt x="2878" y="2462"/>
                  </a:lnTo>
                  <a:lnTo>
                    <a:pt x="2992" y="2538"/>
                  </a:lnTo>
                  <a:lnTo>
                    <a:pt x="3105" y="2613"/>
                  </a:lnTo>
                  <a:lnTo>
                    <a:pt x="3238" y="2670"/>
                  </a:lnTo>
                  <a:lnTo>
                    <a:pt x="3370" y="2708"/>
                  </a:lnTo>
                  <a:lnTo>
                    <a:pt x="3503" y="2746"/>
                  </a:lnTo>
                  <a:lnTo>
                    <a:pt x="3825" y="2784"/>
                  </a:lnTo>
                  <a:lnTo>
                    <a:pt x="4166" y="2784"/>
                  </a:lnTo>
                  <a:lnTo>
                    <a:pt x="4544" y="2746"/>
                  </a:lnTo>
                  <a:lnTo>
                    <a:pt x="4942" y="2670"/>
                  </a:lnTo>
                  <a:lnTo>
                    <a:pt x="5396" y="2538"/>
                  </a:lnTo>
                  <a:lnTo>
                    <a:pt x="5302" y="2254"/>
                  </a:lnTo>
                  <a:lnTo>
                    <a:pt x="4904" y="2348"/>
                  </a:lnTo>
                  <a:lnTo>
                    <a:pt x="4525" y="2443"/>
                  </a:lnTo>
                  <a:lnTo>
                    <a:pt x="4204" y="2481"/>
                  </a:lnTo>
                  <a:lnTo>
                    <a:pt x="3901" y="2481"/>
                  </a:lnTo>
                  <a:lnTo>
                    <a:pt x="3617" y="2462"/>
                  </a:lnTo>
                  <a:lnTo>
                    <a:pt x="3370" y="2386"/>
                  </a:lnTo>
                  <a:lnTo>
                    <a:pt x="3162" y="2291"/>
                  </a:lnTo>
                  <a:lnTo>
                    <a:pt x="3068" y="2235"/>
                  </a:lnTo>
                  <a:lnTo>
                    <a:pt x="2992" y="2159"/>
                  </a:lnTo>
                  <a:lnTo>
                    <a:pt x="2878" y="2045"/>
                  </a:lnTo>
                  <a:lnTo>
                    <a:pt x="2783" y="1913"/>
                  </a:lnTo>
                  <a:lnTo>
                    <a:pt x="2727" y="1780"/>
                  </a:lnTo>
                  <a:lnTo>
                    <a:pt x="2670" y="1648"/>
                  </a:lnTo>
                  <a:lnTo>
                    <a:pt x="2632" y="1496"/>
                  </a:lnTo>
                  <a:lnTo>
                    <a:pt x="2594" y="1345"/>
                  </a:lnTo>
                  <a:lnTo>
                    <a:pt x="2575" y="1061"/>
                  </a:lnTo>
                  <a:lnTo>
                    <a:pt x="2575" y="796"/>
                  </a:lnTo>
                  <a:lnTo>
                    <a:pt x="2594" y="587"/>
                  </a:lnTo>
                  <a:lnTo>
                    <a:pt x="2632" y="398"/>
                  </a:lnTo>
                  <a:lnTo>
                    <a:pt x="2727"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1927875" y="2687775"/>
              <a:ext cx="47825" cy="12825"/>
            </a:xfrm>
            <a:custGeom>
              <a:avLst/>
              <a:gdLst/>
              <a:ahLst/>
              <a:cxnLst/>
              <a:rect l="l" t="t" r="r" b="b"/>
              <a:pathLst>
                <a:path w="1913" h="513" extrusionOk="0">
                  <a:moveTo>
                    <a:pt x="985" y="1"/>
                  </a:moveTo>
                  <a:lnTo>
                    <a:pt x="833" y="39"/>
                  </a:lnTo>
                  <a:lnTo>
                    <a:pt x="682" y="96"/>
                  </a:lnTo>
                  <a:lnTo>
                    <a:pt x="549" y="133"/>
                  </a:lnTo>
                  <a:lnTo>
                    <a:pt x="322" y="266"/>
                  </a:lnTo>
                  <a:lnTo>
                    <a:pt x="152" y="380"/>
                  </a:lnTo>
                  <a:lnTo>
                    <a:pt x="0" y="512"/>
                  </a:lnTo>
                  <a:lnTo>
                    <a:pt x="0" y="512"/>
                  </a:lnTo>
                  <a:lnTo>
                    <a:pt x="171" y="436"/>
                  </a:lnTo>
                  <a:lnTo>
                    <a:pt x="322" y="380"/>
                  </a:lnTo>
                  <a:lnTo>
                    <a:pt x="493" y="342"/>
                  </a:lnTo>
                  <a:lnTo>
                    <a:pt x="644" y="323"/>
                  </a:lnTo>
                  <a:lnTo>
                    <a:pt x="909" y="323"/>
                  </a:lnTo>
                  <a:lnTo>
                    <a:pt x="1155" y="342"/>
                  </a:lnTo>
                  <a:lnTo>
                    <a:pt x="1345" y="399"/>
                  </a:lnTo>
                  <a:lnTo>
                    <a:pt x="1496" y="455"/>
                  </a:lnTo>
                  <a:lnTo>
                    <a:pt x="1629" y="512"/>
                  </a:lnTo>
                  <a:lnTo>
                    <a:pt x="1913" y="133"/>
                  </a:lnTo>
                  <a:lnTo>
                    <a:pt x="1704" y="58"/>
                  </a:lnTo>
                  <a:lnTo>
                    <a:pt x="1515" y="20"/>
                  </a:lnTo>
                  <a:lnTo>
                    <a:pt x="134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1920300" y="2754525"/>
              <a:ext cx="59200" cy="93750"/>
            </a:xfrm>
            <a:custGeom>
              <a:avLst/>
              <a:gdLst/>
              <a:ahLst/>
              <a:cxnLst/>
              <a:rect l="l" t="t" r="r" b="b"/>
              <a:pathLst>
                <a:path w="2368" h="3750" extrusionOk="0">
                  <a:moveTo>
                    <a:pt x="2235" y="1"/>
                  </a:moveTo>
                  <a:lnTo>
                    <a:pt x="0" y="3655"/>
                  </a:lnTo>
                  <a:lnTo>
                    <a:pt x="133" y="3750"/>
                  </a:lnTo>
                  <a:lnTo>
                    <a:pt x="2367" y="76"/>
                  </a:lnTo>
                  <a:lnTo>
                    <a:pt x="223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9"/>
            <p:cNvSpPr/>
            <p:nvPr/>
          </p:nvSpPr>
          <p:spPr>
            <a:xfrm>
              <a:off x="1901825" y="2743650"/>
              <a:ext cx="62050" cy="84275"/>
            </a:xfrm>
            <a:custGeom>
              <a:avLst/>
              <a:gdLst/>
              <a:ahLst/>
              <a:cxnLst/>
              <a:rect l="l" t="t" r="r" b="b"/>
              <a:pathLst>
                <a:path w="2482" h="3371" extrusionOk="0">
                  <a:moveTo>
                    <a:pt x="2349" y="0"/>
                  </a:moveTo>
                  <a:lnTo>
                    <a:pt x="1" y="3276"/>
                  </a:lnTo>
                  <a:lnTo>
                    <a:pt x="115" y="3371"/>
                  </a:lnTo>
                  <a:lnTo>
                    <a:pt x="2481" y="95"/>
                  </a:lnTo>
                  <a:lnTo>
                    <a:pt x="234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9"/>
            <p:cNvSpPr/>
            <p:nvPr/>
          </p:nvSpPr>
          <p:spPr>
            <a:xfrm>
              <a:off x="1900425" y="2732750"/>
              <a:ext cx="57300" cy="43100"/>
            </a:xfrm>
            <a:custGeom>
              <a:avLst/>
              <a:gdLst/>
              <a:ahLst/>
              <a:cxnLst/>
              <a:rect l="l" t="t" r="r" b="b"/>
              <a:pathLst>
                <a:path w="2292" h="1724" extrusionOk="0">
                  <a:moveTo>
                    <a:pt x="2197" y="1"/>
                  </a:moveTo>
                  <a:lnTo>
                    <a:pt x="0" y="1610"/>
                  </a:lnTo>
                  <a:lnTo>
                    <a:pt x="95" y="1724"/>
                  </a:lnTo>
                  <a:lnTo>
                    <a:pt x="2291" y="133"/>
                  </a:lnTo>
                  <a:lnTo>
                    <a:pt x="2197"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1959125" y="2502225"/>
              <a:ext cx="152900" cy="76700"/>
            </a:xfrm>
            <a:custGeom>
              <a:avLst/>
              <a:gdLst/>
              <a:ahLst/>
              <a:cxnLst/>
              <a:rect l="l" t="t" r="r" b="b"/>
              <a:pathLst>
                <a:path w="6116" h="3068" extrusionOk="0">
                  <a:moveTo>
                    <a:pt x="4715" y="1"/>
                  </a:moveTo>
                  <a:lnTo>
                    <a:pt x="4298" y="19"/>
                  </a:lnTo>
                  <a:lnTo>
                    <a:pt x="3825" y="76"/>
                  </a:lnTo>
                  <a:lnTo>
                    <a:pt x="3579" y="133"/>
                  </a:lnTo>
                  <a:lnTo>
                    <a:pt x="3333" y="190"/>
                  </a:lnTo>
                  <a:lnTo>
                    <a:pt x="3086" y="266"/>
                  </a:lnTo>
                  <a:lnTo>
                    <a:pt x="2840" y="360"/>
                  </a:lnTo>
                  <a:lnTo>
                    <a:pt x="2575" y="474"/>
                  </a:lnTo>
                  <a:lnTo>
                    <a:pt x="2329" y="588"/>
                  </a:lnTo>
                  <a:lnTo>
                    <a:pt x="2064" y="739"/>
                  </a:lnTo>
                  <a:lnTo>
                    <a:pt x="1818" y="890"/>
                  </a:lnTo>
                  <a:lnTo>
                    <a:pt x="1572" y="1080"/>
                  </a:lnTo>
                  <a:lnTo>
                    <a:pt x="1325" y="1288"/>
                  </a:lnTo>
                  <a:lnTo>
                    <a:pt x="1079" y="1515"/>
                  </a:lnTo>
                  <a:lnTo>
                    <a:pt x="852" y="1780"/>
                  </a:lnTo>
                  <a:lnTo>
                    <a:pt x="625" y="2064"/>
                  </a:lnTo>
                  <a:lnTo>
                    <a:pt x="398" y="2367"/>
                  </a:lnTo>
                  <a:lnTo>
                    <a:pt x="189" y="2708"/>
                  </a:lnTo>
                  <a:lnTo>
                    <a:pt x="0" y="3068"/>
                  </a:lnTo>
                  <a:lnTo>
                    <a:pt x="0" y="3068"/>
                  </a:lnTo>
                  <a:lnTo>
                    <a:pt x="6116" y="152"/>
                  </a:lnTo>
                  <a:lnTo>
                    <a:pt x="5945" y="114"/>
                  </a:lnTo>
                  <a:lnTo>
                    <a:pt x="5718" y="76"/>
                  </a:lnTo>
                  <a:lnTo>
                    <a:pt x="5453" y="38"/>
                  </a:lnTo>
                  <a:lnTo>
                    <a:pt x="5112" y="19"/>
                  </a:lnTo>
                  <a:lnTo>
                    <a:pt x="47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2121475" y="2445425"/>
              <a:ext cx="169500" cy="31725"/>
            </a:xfrm>
            <a:custGeom>
              <a:avLst/>
              <a:gdLst/>
              <a:ahLst/>
              <a:cxnLst/>
              <a:rect l="l" t="t" r="r" b="b"/>
              <a:pathLst>
                <a:path w="6780" h="1269" extrusionOk="0">
                  <a:moveTo>
                    <a:pt x="3182" y="0"/>
                  </a:moveTo>
                  <a:lnTo>
                    <a:pt x="2879" y="19"/>
                  </a:lnTo>
                  <a:lnTo>
                    <a:pt x="2595" y="57"/>
                  </a:lnTo>
                  <a:lnTo>
                    <a:pt x="2273" y="133"/>
                  </a:lnTo>
                  <a:lnTo>
                    <a:pt x="1970" y="209"/>
                  </a:lnTo>
                  <a:lnTo>
                    <a:pt x="1648" y="303"/>
                  </a:lnTo>
                  <a:lnTo>
                    <a:pt x="1326" y="436"/>
                  </a:lnTo>
                  <a:lnTo>
                    <a:pt x="1004" y="587"/>
                  </a:lnTo>
                  <a:lnTo>
                    <a:pt x="663" y="777"/>
                  </a:lnTo>
                  <a:lnTo>
                    <a:pt x="341" y="985"/>
                  </a:lnTo>
                  <a:lnTo>
                    <a:pt x="1" y="1231"/>
                  </a:lnTo>
                  <a:lnTo>
                    <a:pt x="6779" y="1269"/>
                  </a:lnTo>
                  <a:lnTo>
                    <a:pt x="6647" y="1136"/>
                  </a:lnTo>
                  <a:lnTo>
                    <a:pt x="6457" y="1023"/>
                  </a:lnTo>
                  <a:lnTo>
                    <a:pt x="6230" y="871"/>
                  </a:lnTo>
                  <a:lnTo>
                    <a:pt x="5946" y="701"/>
                  </a:lnTo>
                  <a:lnTo>
                    <a:pt x="5586" y="512"/>
                  </a:lnTo>
                  <a:lnTo>
                    <a:pt x="5189" y="360"/>
                  </a:lnTo>
                  <a:lnTo>
                    <a:pt x="4753" y="209"/>
                  </a:lnTo>
                  <a:lnTo>
                    <a:pt x="4507" y="152"/>
                  </a:lnTo>
                  <a:lnTo>
                    <a:pt x="4261" y="95"/>
                  </a:lnTo>
                  <a:lnTo>
                    <a:pt x="3996" y="57"/>
                  </a:lnTo>
                  <a:lnTo>
                    <a:pt x="3731" y="19"/>
                  </a:lnTo>
                  <a:lnTo>
                    <a:pt x="3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1988925" y="2555725"/>
              <a:ext cx="136375" cy="129250"/>
            </a:xfrm>
            <a:custGeom>
              <a:avLst/>
              <a:gdLst/>
              <a:ahLst/>
              <a:cxnLst/>
              <a:rect l="l" t="t" r="r" b="b"/>
              <a:pathLst>
                <a:path w="5455" h="5170" extrusionOk="0">
                  <a:moveTo>
                    <a:pt x="5019" y="0"/>
                  </a:moveTo>
                  <a:lnTo>
                    <a:pt x="4905" y="19"/>
                  </a:lnTo>
                  <a:lnTo>
                    <a:pt x="4810" y="57"/>
                  </a:lnTo>
                  <a:lnTo>
                    <a:pt x="4716" y="133"/>
                  </a:lnTo>
                  <a:lnTo>
                    <a:pt x="4659" y="208"/>
                  </a:lnTo>
                  <a:lnTo>
                    <a:pt x="4659" y="246"/>
                  </a:lnTo>
                  <a:lnTo>
                    <a:pt x="4659" y="303"/>
                  </a:lnTo>
                  <a:lnTo>
                    <a:pt x="4753" y="739"/>
                  </a:lnTo>
                  <a:lnTo>
                    <a:pt x="4810" y="1193"/>
                  </a:lnTo>
                  <a:lnTo>
                    <a:pt x="4848" y="1666"/>
                  </a:lnTo>
                  <a:lnTo>
                    <a:pt x="4829" y="2140"/>
                  </a:lnTo>
                  <a:lnTo>
                    <a:pt x="4791" y="2594"/>
                  </a:lnTo>
                  <a:lnTo>
                    <a:pt x="4716" y="3049"/>
                  </a:lnTo>
                  <a:lnTo>
                    <a:pt x="4659" y="3276"/>
                  </a:lnTo>
                  <a:lnTo>
                    <a:pt x="4602" y="3503"/>
                  </a:lnTo>
                  <a:lnTo>
                    <a:pt x="4507" y="3711"/>
                  </a:lnTo>
                  <a:lnTo>
                    <a:pt x="4432" y="3920"/>
                  </a:lnTo>
                  <a:lnTo>
                    <a:pt x="4318" y="4109"/>
                  </a:lnTo>
                  <a:lnTo>
                    <a:pt x="4223" y="4279"/>
                  </a:lnTo>
                  <a:lnTo>
                    <a:pt x="4091" y="4412"/>
                  </a:lnTo>
                  <a:lnTo>
                    <a:pt x="3977" y="4526"/>
                  </a:lnTo>
                  <a:lnTo>
                    <a:pt x="3845" y="4620"/>
                  </a:lnTo>
                  <a:lnTo>
                    <a:pt x="3712" y="4677"/>
                  </a:lnTo>
                  <a:lnTo>
                    <a:pt x="3561" y="4715"/>
                  </a:lnTo>
                  <a:lnTo>
                    <a:pt x="3409" y="4734"/>
                  </a:lnTo>
                  <a:lnTo>
                    <a:pt x="3277" y="4734"/>
                  </a:lnTo>
                  <a:lnTo>
                    <a:pt x="3106" y="4715"/>
                  </a:lnTo>
                  <a:lnTo>
                    <a:pt x="2955" y="4696"/>
                  </a:lnTo>
                  <a:lnTo>
                    <a:pt x="2803" y="4639"/>
                  </a:lnTo>
                  <a:lnTo>
                    <a:pt x="2652" y="4563"/>
                  </a:lnTo>
                  <a:lnTo>
                    <a:pt x="2500" y="4488"/>
                  </a:lnTo>
                  <a:lnTo>
                    <a:pt x="2178" y="4279"/>
                  </a:lnTo>
                  <a:lnTo>
                    <a:pt x="1894" y="4033"/>
                  </a:lnTo>
                  <a:lnTo>
                    <a:pt x="1610" y="3768"/>
                  </a:lnTo>
                  <a:lnTo>
                    <a:pt x="1345" y="3465"/>
                  </a:lnTo>
                  <a:lnTo>
                    <a:pt x="1118" y="3143"/>
                  </a:lnTo>
                  <a:lnTo>
                    <a:pt x="929" y="2821"/>
                  </a:lnTo>
                  <a:lnTo>
                    <a:pt x="758" y="2500"/>
                  </a:lnTo>
                  <a:lnTo>
                    <a:pt x="664" y="2197"/>
                  </a:lnTo>
                  <a:lnTo>
                    <a:pt x="626" y="2045"/>
                  </a:lnTo>
                  <a:lnTo>
                    <a:pt x="607" y="1913"/>
                  </a:lnTo>
                  <a:lnTo>
                    <a:pt x="588" y="1875"/>
                  </a:lnTo>
                  <a:lnTo>
                    <a:pt x="569" y="1837"/>
                  </a:lnTo>
                  <a:lnTo>
                    <a:pt x="531" y="1799"/>
                  </a:lnTo>
                  <a:lnTo>
                    <a:pt x="493" y="1780"/>
                  </a:lnTo>
                  <a:lnTo>
                    <a:pt x="285" y="1780"/>
                  </a:lnTo>
                  <a:lnTo>
                    <a:pt x="171" y="1837"/>
                  </a:lnTo>
                  <a:lnTo>
                    <a:pt x="77" y="1894"/>
                  </a:lnTo>
                  <a:lnTo>
                    <a:pt x="20" y="1969"/>
                  </a:lnTo>
                  <a:lnTo>
                    <a:pt x="1" y="2026"/>
                  </a:lnTo>
                  <a:lnTo>
                    <a:pt x="1" y="2064"/>
                  </a:lnTo>
                  <a:lnTo>
                    <a:pt x="58" y="2386"/>
                  </a:lnTo>
                  <a:lnTo>
                    <a:pt x="171" y="2727"/>
                  </a:lnTo>
                  <a:lnTo>
                    <a:pt x="323" y="3049"/>
                  </a:lnTo>
                  <a:lnTo>
                    <a:pt x="512" y="3371"/>
                  </a:lnTo>
                  <a:lnTo>
                    <a:pt x="720" y="3692"/>
                  </a:lnTo>
                  <a:lnTo>
                    <a:pt x="985" y="3995"/>
                  </a:lnTo>
                  <a:lnTo>
                    <a:pt x="1251" y="4279"/>
                  </a:lnTo>
                  <a:lnTo>
                    <a:pt x="1554" y="4544"/>
                  </a:lnTo>
                  <a:lnTo>
                    <a:pt x="1875" y="4753"/>
                  </a:lnTo>
                  <a:lnTo>
                    <a:pt x="2197" y="4942"/>
                  </a:lnTo>
                  <a:lnTo>
                    <a:pt x="2368" y="4999"/>
                  </a:lnTo>
                  <a:lnTo>
                    <a:pt x="2538" y="5075"/>
                  </a:lnTo>
                  <a:lnTo>
                    <a:pt x="2709" y="5113"/>
                  </a:lnTo>
                  <a:lnTo>
                    <a:pt x="2898" y="5150"/>
                  </a:lnTo>
                  <a:lnTo>
                    <a:pt x="3068" y="5169"/>
                  </a:lnTo>
                  <a:lnTo>
                    <a:pt x="3239" y="5169"/>
                  </a:lnTo>
                  <a:lnTo>
                    <a:pt x="3409" y="5150"/>
                  </a:lnTo>
                  <a:lnTo>
                    <a:pt x="3580" y="5131"/>
                  </a:lnTo>
                  <a:lnTo>
                    <a:pt x="3769" y="5075"/>
                  </a:lnTo>
                  <a:lnTo>
                    <a:pt x="3939" y="4999"/>
                  </a:lnTo>
                  <a:lnTo>
                    <a:pt x="4091" y="4923"/>
                  </a:lnTo>
                  <a:lnTo>
                    <a:pt x="4261" y="4810"/>
                  </a:lnTo>
                  <a:lnTo>
                    <a:pt x="4507" y="4620"/>
                  </a:lnTo>
                  <a:lnTo>
                    <a:pt x="4716" y="4393"/>
                  </a:lnTo>
                  <a:lnTo>
                    <a:pt x="4886" y="4147"/>
                  </a:lnTo>
                  <a:lnTo>
                    <a:pt x="5038" y="3882"/>
                  </a:lnTo>
                  <a:lnTo>
                    <a:pt x="5170" y="3598"/>
                  </a:lnTo>
                  <a:lnTo>
                    <a:pt x="5265" y="3295"/>
                  </a:lnTo>
                  <a:lnTo>
                    <a:pt x="5340" y="2992"/>
                  </a:lnTo>
                  <a:lnTo>
                    <a:pt x="5397" y="2670"/>
                  </a:lnTo>
                  <a:lnTo>
                    <a:pt x="5435" y="2329"/>
                  </a:lnTo>
                  <a:lnTo>
                    <a:pt x="5454" y="2007"/>
                  </a:lnTo>
                  <a:lnTo>
                    <a:pt x="5454" y="1685"/>
                  </a:lnTo>
                  <a:lnTo>
                    <a:pt x="5435" y="1363"/>
                  </a:lnTo>
                  <a:lnTo>
                    <a:pt x="5397" y="1042"/>
                  </a:lnTo>
                  <a:lnTo>
                    <a:pt x="5359" y="720"/>
                  </a:lnTo>
                  <a:lnTo>
                    <a:pt x="5322" y="417"/>
                  </a:lnTo>
                  <a:lnTo>
                    <a:pt x="5246" y="152"/>
                  </a:lnTo>
                  <a:lnTo>
                    <a:pt x="5246" y="95"/>
                  </a:lnTo>
                  <a:lnTo>
                    <a:pt x="5208" y="57"/>
                  </a:lnTo>
                  <a:lnTo>
                    <a:pt x="5132" y="19"/>
                  </a:lnTo>
                  <a:lnTo>
                    <a:pt x="501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54375" y="2616300"/>
              <a:ext cx="43575" cy="11875"/>
            </a:xfrm>
            <a:custGeom>
              <a:avLst/>
              <a:gdLst/>
              <a:ahLst/>
              <a:cxnLst/>
              <a:rect l="l" t="t" r="r" b="b"/>
              <a:pathLst>
                <a:path w="1743" h="475" extrusionOk="0">
                  <a:moveTo>
                    <a:pt x="1402" y="1"/>
                  </a:moveTo>
                  <a:lnTo>
                    <a:pt x="1156" y="58"/>
                  </a:lnTo>
                  <a:lnTo>
                    <a:pt x="891" y="77"/>
                  </a:lnTo>
                  <a:lnTo>
                    <a:pt x="644" y="77"/>
                  </a:lnTo>
                  <a:lnTo>
                    <a:pt x="398" y="58"/>
                  </a:lnTo>
                  <a:lnTo>
                    <a:pt x="285" y="77"/>
                  </a:lnTo>
                  <a:lnTo>
                    <a:pt x="171" y="95"/>
                  </a:lnTo>
                  <a:lnTo>
                    <a:pt x="76" y="152"/>
                  </a:lnTo>
                  <a:lnTo>
                    <a:pt x="39" y="190"/>
                  </a:lnTo>
                  <a:lnTo>
                    <a:pt x="20" y="228"/>
                  </a:lnTo>
                  <a:lnTo>
                    <a:pt x="1" y="285"/>
                  </a:lnTo>
                  <a:lnTo>
                    <a:pt x="1" y="323"/>
                  </a:lnTo>
                  <a:lnTo>
                    <a:pt x="1" y="361"/>
                  </a:lnTo>
                  <a:lnTo>
                    <a:pt x="20" y="398"/>
                  </a:lnTo>
                  <a:lnTo>
                    <a:pt x="95" y="436"/>
                  </a:lnTo>
                  <a:lnTo>
                    <a:pt x="190" y="474"/>
                  </a:lnTo>
                  <a:lnTo>
                    <a:pt x="853" y="474"/>
                  </a:lnTo>
                  <a:lnTo>
                    <a:pt x="1175" y="455"/>
                  </a:lnTo>
                  <a:lnTo>
                    <a:pt x="1326" y="417"/>
                  </a:lnTo>
                  <a:lnTo>
                    <a:pt x="1497" y="379"/>
                  </a:lnTo>
                  <a:lnTo>
                    <a:pt x="1591" y="342"/>
                  </a:lnTo>
                  <a:lnTo>
                    <a:pt x="1667" y="285"/>
                  </a:lnTo>
                  <a:lnTo>
                    <a:pt x="1705" y="247"/>
                  </a:lnTo>
                  <a:lnTo>
                    <a:pt x="1743" y="209"/>
                  </a:lnTo>
                  <a:lnTo>
                    <a:pt x="1743" y="171"/>
                  </a:lnTo>
                  <a:lnTo>
                    <a:pt x="1743" y="114"/>
                  </a:lnTo>
                  <a:lnTo>
                    <a:pt x="1724" y="77"/>
                  </a:lnTo>
                  <a:lnTo>
                    <a:pt x="1686" y="39"/>
                  </a:lnTo>
                  <a:lnTo>
                    <a:pt x="1648" y="20"/>
                  </a:lnTo>
                  <a:lnTo>
                    <a:pt x="1591"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p:nvPr/>
          </p:nvSpPr>
          <p:spPr>
            <a:xfrm>
              <a:off x="1963375" y="2625300"/>
              <a:ext cx="45475" cy="23225"/>
            </a:xfrm>
            <a:custGeom>
              <a:avLst/>
              <a:gdLst/>
              <a:ahLst/>
              <a:cxnLst/>
              <a:rect l="l" t="t" r="r" b="b"/>
              <a:pathLst>
                <a:path w="1819" h="929" extrusionOk="0">
                  <a:moveTo>
                    <a:pt x="1515" y="1"/>
                  </a:moveTo>
                  <a:lnTo>
                    <a:pt x="1402" y="38"/>
                  </a:lnTo>
                  <a:lnTo>
                    <a:pt x="1118" y="190"/>
                  </a:lnTo>
                  <a:lnTo>
                    <a:pt x="834" y="304"/>
                  </a:lnTo>
                  <a:lnTo>
                    <a:pt x="247" y="493"/>
                  </a:lnTo>
                  <a:lnTo>
                    <a:pt x="152" y="531"/>
                  </a:lnTo>
                  <a:lnTo>
                    <a:pt x="76" y="588"/>
                  </a:lnTo>
                  <a:lnTo>
                    <a:pt x="38" y="644"/>
                  </a:lnTo>
                  <a:lnTo>
                    <a:pt x="19" y="682"/>
                  </a:lnTo>
                  <a:lnTo>
                    <a:pt x="0" y="720"/>
                  </a:lnTo>
                  <a:lnTo>
                    <a:pt x="0" y="777"/>
                  </a:lnTo>
                  <a:lnTo>
                    <a:pt x="38" y="834"/>
                  </a:lnTo>
                  <a:lnTo>
                    <a:pt x="57" y="872"/>
                  </a:lnTo>
                  <a:lnTo>
                    <a:pt x="114" y="890"/>
                  </a:lnTo>
                  <a:lnTo>
                    <a:pt x="152" y="909"/>
                  </a:lnTo>
                  <a:lnTo>
                    <a:pt x="266" y="928"/>
                  </a:lnTo>
                  <a:lnTo>
                    <a:pt x="360" y="909"/>
                  </a:lnTo>
                  <a:lnTo>
                    <a:pt x="1023" y="682"/>
                  </a:lnTo>
                  <a:lnTo>
                    <a:pt x="1345" y="550"/>
                  </a:lnTo>
                  <a:lnTo>
                    <a:pt x="1667" y="398"/>
                  </a:lnTo>
                  <a:lnTo>
                    <a:pt x="1761" y="322"/>
                  </a:lnTo>
                  <a:lnTo>
                    <a:pt x="1799" y="285"/>
                  </a:lnTo>
                  <a:lnTo>
                    <a:pt x="1818" y="247"/>
                  </a:lnTo>
                  <a:lnTo>
                    <a:pt x="1818" y="171"/>
                  </a:lnTo>
                  <a:lnTo>
                    <a:pt x="1780" y="95"/>
                  </a:lnTo>
                  <a:lnTo>
                    <a:pt x="1705" y="38"/>
                  </a:lnTo>
                  <a:lnTo>
                    <a:pt x="1610"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9"/>
            <p:cNvSpPr/>
            <p:nvPr/>
          </p:nvSpPr>
          <p:spPr>
            <a:xfrm>
              <a:off x="2154625" y="2505550"/>
              <a:ext cx="136350" cy="126400"/>
            </a:xfrm>
            <a:custGeom>
              <a:avLst/>
              <a:gdLst/>
              <a:ahLst/>
              <a:cxnLst/>
              <a:rect l="l" t="t" r="r" b="b"/>
              <a:pathLst>
                <a:path w="5454" h="5056" extrusionOk="0">
                  <a:moveTo>
                    <a:pt x="5037" y="0"/>
                  </a:moveTo>
                  <a:lnTo>
                    <a:pt x="4923" y="19"/>
                  </a:lnTo>
                  <a:lnTo>
                    <a:pt x="4809" y="57"/>
                  </a:lnTo>
                  <a:lnTo>
                    <a:pt x="4734" y="114"/>
                  </a:lnTo>
                  <a:lnTo>
                    <a:pt x="4677" y="189"/>
                  </a:lnTo>
                  <a:lnTo>
                    <a:pt x="4658" y="227"/>
                  </a:lnTo>
                  <a:lnTo>
                    <a:pt x="4658" y="265"/>
                  </a:lnTo>
                  <a:lnTo>
                    <a:pt x="4753" y="720"/>
                  </a:lnTo>
                  <a:lnTo>
                    <a:pt x="4809" y="1174"/>
                  </a:lnTo>
                  <a:lnTo>
                    <a:pt x="4847" y="1647"/>
                  </a:lnTo>
                  <a:lnTo>
                    <a:pt x="4847" y="2102"/>
                  </a:lnTo>
                  <a:lnTo>
                    <a:pt x="4790" y="2575"/>
                  </a:lnTo>
                  <a:lnTo>
                    <a:pt x="4715" y="3030"/>
                  </a:lnTo>
                  <a:lnTo>
                    <a:pt x="4658" y="3257"/>
                  </a:lnTo>
                  <a:lnTo>
                    <a:pt x="4601" y="3484"/>
                  </a:lnTo>
                  <a:lnTo>
                    <a:pt x="4525" y="3692"/>
                  </a:lnTo>
                  <a:lnTo>
                    <a:pt x="4431" y="3901"/>
                  </a:lnTo>
                  <a:lnTo>
                    <a:pt x="4336" y="4090"/>
                  </a:lnTo>
                  <a:lnTo>
                    <a:pt x="4222" y="4260"/>
                  </a:lnTo>
                  <a:lnTo>
                    <a:pt x="4109" y="4393"/>
                  </a:lnTo>
                  <a:lnTo>
                    <a:pt x="3976" y="4507"/>
                  </a:lnTo>
                  <a:lnTo>
                    <a:pt x="3844" y="4601"/>
                  </a:lnTo>
                  <a:lnTo>
                    <a:pt x="3711" y="4658"/>
                  </a:lnTo>
                  <a:lnTo>
                    <a:pt x="3560" y="4715"/>
                  </a:lnTo>
                  <a:lnTo>
                    <a:pt x="3408" y="4734"/>
                  </a:lnTo>
                  <a:lnTo>
                    <a:pt x="3276" y="4734"/>
                  </a:lnTo>
                  <a:lnTo>
                    <a:pt x="3124" y="4715"/>
                  </a:lnTo>
                  <a:lnTo>
                    <a:pt x="2954" y="4677"/>
                  </a:lnTo>
                  <a:lnTo>
                    <a:pt x="2802" y="4620"/>
                  </a:lnTo>
                  <a:lnTo>
                    <a:pt x="2651" y="4544"/>
                  </a:lnTo>
                  <a:lnTo>
                    <a:pt x="2499" y="4469"/>
                  </a:lnTo>
                  <a:lnTo>
                    <a:pt x="2178" y="4260"/>
                  </a:lnTo>
                  <a:lnTo>
                    <a:pt x="1893" y="4014"/>
                  </a:lnTo>
                  <a:lnTo>
                    <a:pt x="1609" y="3730"/>
                  </a:lnTo>
                  <a:lnTo>
                    <a:pt x="1344" y="3427"/>
                  </a:lnTo>
                  <a:lnTo>
                    <a:pt x="1117" y="3124"/>
                  </a:lnTo>
                  <a:lnTo>
                    <a:pt x="928" y="2783"/>
                  </a:lnTo>
                  <a:lnTo>
                    <a:pt x="757" y="2481"/>
                  </a:lnTo>
                  <a:lnTo>
                    <a:pt x="663" y="2159"/>
                  </a:lnTo>
                  <a:lnTo>
                    <a:pt x="625" y="2026"/>
                  </a:lnTo>
                  <a:lnTo>
                    <a:pt x="606" y="1875"/>
                  </a:lnTo>
                  <a:lnTo>
                    <a:pt x="587" y="1837"/>
                  </a:lnTo>
                  <a:lnTo>
                    <a:pt x="568" y="1818"/>
                  </a:lnTo>
                  <a:lnTo>
                    <a:pt x="492" y="1780"/>
                  </a:lnTo>
                  <a:lnTo>
                    <a:pt x="398" y="1761"/>
                  </a:lnTo>
                  <a:lnTo>
                    <a:pt x="284" y="1780"/>
                  </a:lnTo>
                  <a:lnTo>
                    <a:pt x="170" y="1818"/>
                  </a:lnTo>
                  <a:lnTo>
                    <a:pt x="76" y="1875"/>
                  </a:lnTo>
                  <a:lnTo>
                    <a:pt x="19" y="1950"/>
                  </a:lnTo>
                  <a:lnTo>
                    <a:pt x="0" y="1988"/>
                  </a:lnTo>
                  <a:lnTo>
                    <a:pt x="0" y="2045"/>
                  </a:lnTo>
                  <a:lnTo>
                    <a:pt x="76" y="2386"/>
                  </a:lnTo>
                  <a:lnTo>
                    <a:pt x="170" y="2727"/>
                  </a:lnTo>
                  <a:lnTo>
                    <a:pt x="322" y="3067"/>
                  </a:lnTo>
                  <a:lnTo>
                    <a:pt x="511" y="3389"/>
                  </a:lnTo>
                  <a:lnTo>
                    <a:pt x="720" y="3692"/>
                  </a:lnTo>
                  <a:lnTo>
                    <a:pt x="966" y="3976"/>
                  </a:lnTo>
                  <a:lnTo>
                    <a:pt x="1231" y="4241"/>
                  </a:lnTo>
                  <a:lnTo>
                    <a:pt x="1534" y="4469"/>
                  </a:lnTo>
                  <a:lnTo>
                    <a:pt x="1837" y="4677"/>
                  </a:lnTo>
                  <a:lnTo>
                    <a:pt x="2159" y="4828"/>
                  </a:lnTo>
                  <a:lnTo>
                    <a:pt x="2329" y="4904"/>
                  </a:lnTo>
                  <a:lnTo>
                    <a:pt x="2499" y="4961"/>
                  </a:lnTo>
                  <a:lnTo>
                    <a:pt x="2670" y="4999"/>
                  </a:lnTo>
                  <a:lnTo>
                    <a:pt x="2859" y="5018"/>
                  </a:lnTo>
                  <a:lnTo>
                    <a:pt x="3030" y="5037"/>
                  </a:lnTo>
                  <a:lnTo>
                    <a:pt x="3200" y="5056"/>
                  </a:lnTo>
                  <a:lnTo>
                    <a:pt x="3389" y="5037"/>
                  </a:lnTo>
                  <a:lnTo>
                    <a:pt x="3560" y="5018"/>
                  </a:lnTo>
                  <a:lnTo>
                    <a:pt x="3730" y="4980"/>
                  </a:lnTo>
                  <a:lnTo>
                    <a:pt x="3919" y="4923"/>
                  </a:lnTo>
                  <a:lnTo>
                    <a:pt x="4090" y="4847"/>
                  </a:lnTo>
                  <a:lnTo>
                    <a:pt x="4260" y="4772"/>
                  </a:lnTo>
                  <a:lnTo>
                    <a:pt x="4393" y="4677"/>
                  </a:lnTo>
                  <a:lnTo>
                    <a:pt x="4506" y="4601"/>
                  </a:lnTo>
                  <a:lnTo>
                    <a:pt x="4620" y="4507"/>
                  </a:lnTo>
                  <a:lnTo>
                    <a:pt x="4734" y="4393"/>
                  </a:lnTo>
                  <a:lnTo>
                    <a:pt x="4904" y="4147"/>
                  </a:lnTo>
                  <a:lnTo>
                    <a:pt x="5056" y="3882"/>
                  </a:lnTo>
                  <a:lnTo>
                    <a:pt x="5188" y="3598"/>
                  </a:lnTo>
                  <a:lnTo>
                    <a:pt x="5283" y="3295"/>
                  </a:lnTo>
                  <a:lnTo>
                    <a:pt x="5359" y="2973"/>
                  </a:lnTo>
                  <a:lnTo>
                    <a:pt x="5415" y="2632"/>
                  </a:lnTo>
                  <a:lnTo>
                    <a:pt x="5434" y="2310"/>
                  </a:lnTo>
                  <a:lnTo>
                    <a:pt x="5453" y="1969"/>
                  </a:lnTo>
                  <a:lnTo>
                    <a:pt x="5453" y="1628"/>
                  </a:lnTo>
                  <a:lnTo>
                    <a:pt x="5434" y="1288"/>
                  </a:lnTo>
                  <a:lnTo>
                    <a:pt x="5396" y="966"/>
                  </a:lnTo>
                  <a:lnTo>
                    <a:pt x="5359" y="663"/>
                  </a:lnTo>
                  <a:lnTo>
                    <a:pt x="5245" y="114"/>
                  </a:lnTo>
                  <a:lnTo>
                    <a:pt x="5245" y="76"/>
                  </a:lnTo>
                  <a:lnTo>
                    <a:pt x="5207" y="38"/>
                  </a:lnTo>
                  <a:lnTo>
                    <a:pt x="5131"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275800" y="2502700"/>
              <a:ext cx="40250" cy="28900"/>
            </a:xfrm>
            <a:custGeom>
              <a:avLst/>
              <a:gdLst/>
              <a:ahLst/>
              <a:cxnLst/>
              <a:rect l="l" t="t" r="r" b="b"/>
              <a:pathLst>
                <a:path w="1610" h="1156" extrusionOk="0">
                  <a:moveTo>
                    <a:pt x="1420" y="0"/>
                  </a:moveTo>
                  <a:lnTo>
                    <a:pt x="1326" y="19"/>
                  </a:lnTo>
                  <a:lnTo>
                    <a:pt x="1212" y="38"/>
                  </a:lnTo>
                  <a:lnTo>
                    <a:pt x="1117" y="95"/>
                  </a:lnTo>
                  <a:lnTo>
                    <a:pt x="1042" y="171"/>
                  </a:lnTo>
                  <a:lnTo>
                    <a:pt x="947" y="284"/>
                  </a:lnTo>
                  <a:lnTo>
                    <a:pt x="871" y="398"/>
                  </a:lnTo>
                  <a:lnTo>
                    <a:pt x="758" y="474"/>
                  </a:lnTo>
                  <a:lnTo>
                    <a:pt x="663" y="569"/>
                  </a:lnTo>
                  <a:lnTo>
                    <a:pt x="436" y="720"/>
                  </a:lnTo>
                  <a:lnTo>
                    <a:pt x="171" y="834"/>
                  </a:lnTo>
                  <a:lnTo>
                    <a:pt x="114" y="871"/>
                  </a:lnTo>
                  <a:lnTo>
                    <a:pt x="38" y="928"/>
                  </a:lnTo>
                  <a:lnTo>
                    <a:pt x="19" y="966"/>
                  </a:lnTo>
                  <a:lnTo>
                    <a:pt x="0" y="1004"/>
                  </a:lnTo>
                  <a:lnTo>
                    <a:pt x="0" y="1042"/>
                  </a:lnTo>
                  <a:lnTo>
                    <a:pt x="19" y="1080"/>
                  </a:lnTo>
                  <a:lnTo>
                    <a:pt x="57" y="1118"/>
                  </a:lnTo>
                  <a:lnTo>
                    <a:pt x="114" y="1137"/>
                  </a:lnTo>
                  <a:lnTo>
                    <a:pt x="209" y="1155"/>
                  </a:lnTo>
                  <a:lnTo>
                    <a:pt x="322" y="1137"/>
                  </a:lnTo>
                  <a:lnTo>
                    <a:pt x="417" y="1099"/>
                  </a:lnTo>
                  <a:lnTo>
                    <a:pt x="587" y="1023"/>
                  </a:lnTo>
                  <a:lnTo>
                    <a:pt x="758" y="947"/>
                  </a:lnTo>
                  <a:lnTo>
                    <a:pt x="928" y="853"/>
                  </a:lnTo>
                  <a:lnTo>
                    <a:pt x="1080" y="739"/>
                  </a:lnTo>
                  <a:lnTo>
                    <a:pt x="1212" y="625"/>
                  </a:lnTo>
                  <a:lnTo>
                    <a:pt x="1364" y="493"/>
                  </a:lnTo>
                  <a:lnTo>
                    <a:pt x="1477" y="360"/>
                  </a:lnTo>
                  <a:lnTo>
                    <a:pt x="1591" y="190"/>
                  </a:lnTo>
                  <a:lnTo>
                    <a:pt x="1610" y="152"/>
                  </a:lnTo>
                  <a:lnTo>
                    <a:pt x="1610" y="114"/>
                  </a:lnTo>
                  <a:lnTo>
                    <a:pt x="1610" y="95"/>
                  </a:lnTo>
                  <a:lnTo>
                    <a:pt x="1572" y="57"/>
                  </a:lnTo>
                  <a:lnTo>
                    <a:pt x="1515" y="19"/>
                  </a:lnTo>
                  <a:lnTo>
                    <a:pt x="1420"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2277700" y="2523050"/>
              <a:ext cx="45450" cy="23700"/>
            </a:xfrm>
            <a:custGeom>
              <a:avLst/>
              <a:gdLst/>
              <a:ahLst/>
              <a:cxnLst/>
              <a:rect l="l" t="t" r="r" b="b"/>
              <a:pathLst>
                <a:path w="1818" h="948" extrusionOk="0">
                  <a:moveTo>
                    <a:pt x="1647" y="1"/>
                  </a:moveTo>
                  <a:lnTo>
                    <a:pt x="1534" y="20"/>
                  </a:lnTo>
                  <a:lnTo>
                    <a:pt x="1420" y="39"/>
                  </a:lnTo>
                  <a:lnTo>
                    <a:pt x="1325" y="95"/>
                  </a:lnTo>
                  <a:lnTo>
                    <a:pt x="1098" y="247"/>
                  </a:lnTo>
                  <a:lnTo>
                    <a:pt x="871" y="417"/>
                  </a:lnTo>
                  <a:lnTo>
                    <a:pt x="738" y="493"/>
                  </a:lnTo>
                  <a:lnTo>
                    <a:pt x="606" y="550"/>
                  </a:lnTo>
                  <a:lnTo>
                    <a:pt x="473" y="588"/>
                  </a:lnTo>
                  <a:lnTo>
                    <a:pt x="341" y="607"/>
                  </a:lnTo>
                  <a:lnTo>
                    <a:pt x="246" y="626"/>
                  </a:lnTo>
                  <a:lnTo>
                    <a:pt x="152" y="663"/>
                  </a:lnTo>
                  <a:lnTo>
                    <a:pt x="57" y="739"/>
                  </a:lnTo>
                  <a:lnTo>
                    <a:pt x="19" y="777"/>
                  </a:lnTo>
                  <a:lnTo>
                    <a:pt x="0" y="815"/>
                  </a:lnTo>
                  <a:lnTo>
                    <a:pt x="0" y="872"/>
                  </a:lnTo>
                  <a:lnTo>
                    <a:pt x="19" y="891"/>
                  </a:lnTo>
                  <a:lnTo>
                    <a:pt x="57" y="928"/>
                  </a:lnTo>
                  <a:lnTo>
                    <a:pt x="95" y="947"/>
                  </a:lnTo>
                  <a:lnTo>
                    <a:pt x="265" y="947"/>
                  </a:lnTo>
                  <a:lnTo>
                    <a:pt x="473" y="928"/>
                  </a:lnTo>
                  <a:lnTo>
                    <a:pt x="663" y="891"/>
                  </a:lnTo>
                  <a:lnTo>
                    <a:pt x="852" y="815"/>
                  </a:lnTo>
                  <a:lnTo>
                    <a:pt x="1023" y="720"/>
                  </a:lnTo>
                  <a:lnTo>
                    <a:pt x="1193" y="626"/>
                  </a:lnTo>
                  <a:lnTo>
                    <a:pt x="1363" y="512"/>
                  </a:lnTo>
                  <a:lnTo>
                    <a:pt x="1704" y="285"/>
                  </a:lnTo>
                  <a:lnTo>
                    <a:pt x="1761" y="228"/>
                  </a:lnTo>
                  <a:lnTo>
                    <a:pt x="1799" y="171"/>
                  </a:lnTo>
                  <a:lnTo>
                    <a:pt x="1818" y="133"/>
                  </a:lnTo>
                  <a:lnTo>
                    <a:pt x="1799" y="95"/>
                  </a:lnTo>
                  <a:lnTo>
                    <a:pt x="1780" y="57"/>
                  </a:lnTo>
                  <a:lnTo>
                    <a:pt x="1742" y="39"/>
                  </a:lnTo>
                  <a:lnTo>
                    <a:pt x="1647"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a:off x="2173550" y="3030025"/>
              <a:ext cx="229600" cy="179900"/>
            </a:xfrm>
            <a:custGeom>
              <a:avLst/>
              <a:gdLst/>
              <a:ahLst/>
              <a:cxnLst/>
              <a:rect l="l" t="t" r="r" b="b"/>
              <a:pathLst>
                <a:path w="9184" h="7196" extrusionOk="0">
                  <a:moveTo>
                    <a:pt x="38" y="1"/>
                  </a:moveTo>
                  <a:lnTo>
                    <a:pt x="19" y="209"/>
                  </a:lnTo>
                  <a:lnTo>
                    <a:pt x="0" y="796"/>
                  </a:lnTo>
                  <a:lnTo>
                    <a:pt x="0" y="1194"/>
                  </a:lnTo>
                  <a:lnTo>
                    <a:pt x="19" y="1667"/>
                  </a:lnTo>
                  <a:lnTo>
                    <a:pt x="57" y="2178"/>
                  </a:lnTo>
                  <a:lnTo>
                    <a:pt x="133" y="2727"/>
                  </a:lnTo>
                  <a:lnTo>
                    <a:pt x="228" y="3295"/>
                  </a:lnTo>
                  <a:lnTo>
                    <a:pt x="379" y="3882"/>
                  </a:lnTo>
                  <a:lnTo>
                    <a:pt x="455" y="4185"/>
                  </a:lnTo>
                  <a:lnTo>
                    <a:pt x="568" y="4488"/>
                  </a:lnTo>
                  <a:lnTo>
                    <a:pt x="682" y="4791"/>
                  </a:lnTo>
                  <a:lnTo>
                    <a:pt x="815" y="5075"/>
                  </a:lnTo>
                  <a:lnTo>
                    <a:pt x="947" y="5378"/>
                  </a:lnTo>
                  <a:lnTo>
                    <a:pt x="1118" y="5662"/>
                  </a:lnTo>
                  <a:lnTo>
                    <a:pt x="1288" y="5927"/>
                  </a:lnTo>
                  <a:lnTo>
                    <a:pt x="1477" y="6211"/>
                  </a:lnTo>
                  <a:lnTo>
                    <a:pt x="1686" y="6457"/>
                  </a:lnTo>
                  <a:lnTo>
                    <a:pt x="1913" y="6722"/>
                  </a:lnTo>
                  <a:lnTo>
                    <a:pt x="2159" y="6950"/>
                  </a:lnTo>
                  <a:lnTo>
                    <a:pt x="2424" y="7177"/>
                  </a:lnTo>
                  <a:lnTo>
                    <a:pt x="7215" y="7196"/>
                  </a:lnTo>
                  <a:lnTo>
                    <a:pt x="7309" y="7101"/>
                  </a:lnTo>
                  <a:lnTo>
                    <a:pt x="7404" y="6988"/>
                  </a:lnTo>
                  <a:lnTo>
                    <a:pt x="7555" y="6836"/>
                  </a:lnTo>
                  <a:lnTo>
                    <a:pt x="7707" y="6609"/>
                  </a:lnTo>
                  <a:lnTo>
                    <a:pt x="7896" y="6344"/>
                  </a:lnTo>
                  <a:lnTo>
                    <a:pt x="8086" y="6022"/>
                  </a:lnTo>
                  <a:lnTo>
                    <a:pt x="8275" y="5624"/>
                  </a:lnTo>
                  <a:lnTo>
                    <a:pt x="8464" y="5170"/>
                  </a:lnTo>
                  <a:lnTo>
                    <a:pt x="8654" y="4659"/>
                  </a:lnTo>
                  <a:lnTo>
                    <a:pt x="8824" y="4072"/>
                  </a:lnTo>
                  <a:lnTo>
                    <a:pt x="8956" y="3409"/>
                  </a:lnTo>
                  <a:lnTo>
                    <a:pt x="9013" y="3049"/>
                  </a:lnTo>
                  <a:lnTo>
                    <a:pt x="9070" y="2689"/>
                  </a:lnTo>
                  <a:lnTo>
                    <a:pt x="9127" y="2292"/>
                  </a:lnTo>
                  <a:lnTo>
                    <a:pt x="9146" y="1875"/>
                  </a:lnTo>
                  <a:lnTo>
                    <a:pt x="9165" y="1440"/>
                  </a:lnTo>
                  <a:lnTo>
                    <a:pt x="9184" y="985"/>
                  </a:lnTo>
                  <a:lnTo>
                    <a:pt x="9184" y="512"/>
                  </a:lnTo>
                  <a:lnTo>
                    <a:pt x="9165" y="20"/>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2121475" y="3058900"/>
              <a:ext cx="74825" cy="101325"/>
            </a:xfrm>
            <a:custGeom>
              <a:avLst/>
              <a:gdLst/>
              <a:ahLst/>
              <a:cxnLst/>
              <a:rect l="l" t="t" r="r" b="b"/>
              <a:pathLst>
                <a:path w="2993" h="4053" extrusionOk="0">
                  <a:moveTo>
                    <a:pt x="796" y="1"/>
                  </a:moveTo>
                  <a:lnTo>
                    <a:pt x="607" y="20"/>
                  </a:lnTo>
                  <a:lnTo>
                    <a:pt x="455" y="58"/>
                  </a:lnTo>
                  <a:lnTo>
                    <a:pt x="341" y="133"/>
                  </a:lnTo>
                  <a:lnTo>
                    <a:pt x="228" y="228"/>
                  </a:lnTo>
                  <a:lnTo>
                    <a:pt x="152" y="360"/>
                  </a:lnTo>
                  <a:lnTo>
                    <a:pt x="76" y="512"/>
                  </a:lnTo>
                  <a:lnTo>
                    <a:pt x="38" y="663"/>
                  </a:lnTo>
                  <a:lnTo>
                    <a:pt x="1" y="853"/>
                  </a:lnTo>
                  <a:lnTo>
                    <a:pt x="1" y="1042"/>
                  </a:lnTo>
                  <a:lnTo>
                    <a:pt x="1" y="1250"/>
                  </a:lnTo>
                  <a:lnTo>
                    <a:pt x="38" y="1686"/>
                  </a:lnTo>
                  <a:lnTo>
                    <a:pt x="114" y="2140"/>
                  </a:lnTo>
                  <a:lnTo>
                    <a:pt x="228" y="2576"/>
                  </a:lnTo>
                  <a:lnTo>
                    <a:pt x="360" y="2992"/>
                  </a:lnTo>
                  <a:lnTo>
                    <a:pt x="493" y="3371"/>
                  </a:lnTo>
                  <a:lnTo>
                    <a:pt x="607" y="3674"/>
                  </a:lnTo>
                  <a:lnTo>
                    <a:pt x="720" y="3882"/>
                  </a:lnTo>
                  <a:lnTo>
                    <a:pt x="796" y="3996"/>
                  </a:lnTo>
                  <a:lnTo>
                    <a:pt x="872" y="4015"/>
                  </a:lnTo>
                  <a:lnTo>
                    <a:pt x="985" y="4034"/>
                  </a:lnTo>
                  <a:lnTo>
                    <a:pt x="1118" y="4053"/>
                  </a:lnTo>
                  <a:lnTo>
                    <a:pt x="1269" y="4034"/>
                  </a:lnTo>
                  <a:lnTo>
                    <a:pt x="1629" y="3996"/>
                  </a:lnTo>
                  <a:lnTo>
                    <a:pt x="2008" y="3939"/>
                  </a:lnTo>
                  <a:lnTo>
                    <a:pt x="2689" y="3788"/>
                  </a:lnTo>
                  <a:lnTo>
                    <a:pt x="2992" y="3712"/>
                  </a:lnTo>
                  <a:lnTo>
                    <a:pt x="2689" y="2936"/>
                  </a:lnTo>
                  <a:lnTo>
                    <a:pt x="2538" y="3049"/>
                  </a:lnTo>
                  <a:lnTo>
                    <a:pt x="2386" y="3125"/>
                  </a:lnTo>
                  <a:lnTo>
                    <a:pt x="2235" y="3182"/>
                  </a:lnTo>
                  <a:lnTo>
                    <a:pt x="2102" y="3220"/>
                  </a:lnTo>
                  <a:lnTo>
                    <a:pt x="1989" y="3239"/>
                  </a:lnTo>
                  <a:lnTo>
                    <a:pt x="1875" y="3239"/>
                  </a:lnTo>
                  <a:lnTo>
                    <a:pt x="1762" y="3220"/>
                  </a:lnTo>
                  <a:lnTo>
                    <a:pt x="1648" y="3182"/>
                  </a:lnTo>
                  <a:lnTo>
                    <a:pt x="1553" y="3125"/>
                  </a:lnTo>
                  <a:lnTo>
                    <a:pt x="1459" y="3068"/>
                  </a:lnTo>
                  <a:lnTo>
                    <a:pt x="1383" y="2992"/>
                  </a:lnTo>
                  <a:lnTo>
                    <a:pt x="1307" y="2898"/>
                  </a:lnTo>
                  <a:lnTo>
                    <a:pt x="1156" y="2689"/>
                  </a:lnTo>
                  <a:lnTo>
                    <a:pt x="1042" y="2462"/>
                  </a:lnTo>
                  <a:lnTo>
                    <a:pt x="966" y="2216"/>
                  </a:lnTo>
                  <a:lnTo>
                    <a:pt x="909" y="1951"/>
                  </a:lnTo>
                  <a:lnTo>
                    <a:pt x="853" y="1686"/>
                  </a:lnTo>
                  <a:lnTo>
                    <a:pt x="834" y="1440"/>
                  </a:lnTo>
                  <a:lnTo>
                    <a:pt x="853" y="1213"/>
                  </a:lnTo>
                  <a:lnTo>
                    <a:pt x="872" y="1004"/>
                  </a:lnTo>
                  <a:lnTo>
                    <a:pt x="909" y="834"/>
                  </a:lnTo>
                  <a:lnTo>
                    <a:pt x="966" y="739"/>
                  </a:lnTo>
                  <a:lnTo>
                    <a:pt x="1061" y="663"/>
                  </a:lnTo>
                  <a:lnTo>
                    <a:pt x="1156" y="626"/>
                  </a:lnTo>
                  <a:lnTo>
                    <a:pt x="1250" y="626"/>
                  </a:lnTo>
                  <a:lnTo>
                    <a:pt x="1383" y="644"/>
                  </a:lnTo>
                  <a:lnTo>
                    <a:pt x="1496" y="682"/>
                  </a:lnTo>
                  <a:lnTo>
                    <a:pt x="1629" y="720"/>
                  </a:lnTo>
                  <a:lnTo>
                    <a:pt x="1875" y="853"/>
                  </a:lnTo>
                  <a:lnTo>
                    <a:pt x="2121" y="1004"/>
                  </a:lnTo>
                  <a:lnTo>
                    <a:pt x="2311" y="1156"/>
                  </a:lnTo>
                  <a:lnTo>
                    <a:pt x="2500" y="1307"/>
                  </a:lnTo>
                  <a:lnTo>
                    <a:pt x="2500" y="720"/>
                  </a:lnTo>
                  <a:lnTo>
                    <a:pt x="2121" y="493"/>
                  </a:lnTo>
                  <a:lnTo>
                    <a:pt x="1799" y="323"/>
                  </a:lnTo>
                  <a:lnTo>
                    <a:pt x="1496" y="171"/>
                  </a:lnTo>
                  <a:lnTo>
                    <a:pt x="1231" y="76"/>
                  </a:lnTo>
                  <a:lnTo>
                    <a:pt x="1004" y="20"/>
                  </a:lnTo>
                  <a:lnTo>
                    <a:pt x="7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9"/>
            <p:cNvSpPr/>
            <p:nvPr/>
          </p:nvSpPr>
          <p:spPr>
            <a:xfrm>
              <a:off x="2179700" y="3035700"/>
              <a:ext cx="217300" cy="68200"/>
            </a:xfrm>
            <a:custGeom>
              <a:avLst/>
              <a:gdLst/>
              <a:ahLst/>
              <a:cxnLst/>
              <a:rect l="l" t="t" r="r" b="b"/>
              <a:pathLst>
                <a:path w="8692" h="2728" extrusionOk="0">
                  <a:moveTo>
                    <a:pt x="1" y="1"/>
                  </a:moveTo>
                  <a:lnTo>
                    <a:pt x="57" y="115"/>
                  </a:lnTo>
                  <a:lnTo>
                    <a:pt x="209" y="417"/>
                  </a:lnTo>
                  <a:lnTo>
                    <a:pt x="341" y="626"/>
                  </a:lnTo>
                  <a:lnTo>
                    <a:pt x="493" y="853"/>
                  </a:lnTo>
                  <a:lnTo>
                    <a:pt x="682" y="1080"/>
                  </a:lnTo>
                  <a:lnTo>
                    <a:pt x="928" y="1345"/>
                  </a:lnTo>
                  <a:lnTo>
                    <a:pt x="1212" y="1591"/>
                  </a:lnTo>
                  <a:lnTo>
                    <a:pt x="1534" y="1838"/>
                  </a:lnTo>
                  <a:lnTo>
                    <a:pt x="1913" y="2065"/>
                  </a:lnTo>
                  <a:lnTo>
                    <a:pt x="2121" y="2178"/>
                  </a:lnTo>
                  <a:lnTo>
                    <a:pt x="2330" y="2273"/>
                  </a:lnTo>
                  <a:lnTo>
                    <a:pt x="2557" y="2368"/>
                  </a:lnTo>
                  <a:lnTo>
                    <a:pt x="2803" y="2443"/>
                  </a:lnTo>
                  <a:lnTo>
                    <a:pt x="3068" y="2519"/>
                  </a:lnTo>
                  <a:lnTo>
                    <a:pt x="3352" y="2595"/>
                  </a:lnTo>
                  <a:lnTo>
                    <a:pt x="3636" y="2652"/>
                  </a:lnTo>
                  <a:lnTo>
                    <a:pt x="3939" y="2690"/>
                  </a:lnTo>
                  <a:lnTo>
                    <a:pt x="4261" y="2709"/>
                  </a:lnTo>
                  <a:lnTo>
                    <a:pt x="4602" y="2727"/>
                  </a:lnTo>
                  <a:lnTo>
                    <a:pt x="4943" y="2727"/>
                  </a:lnTo>
                  <a:lnTo>
                    <a:pt x="5264" y="2709"/>
                  </a:lnTo>
                  <a:lnTo>
                    <a:pt x="5548" y="2671"/>
                  </a:lnTo>
                  <a:lnTo>
                    <a:pt x="5832" y="2633"/>
                  </a:lnTo>
                  <a:lnTo>
                    <a:pt x="6098" y="2576"/>
                  </a:lnTo>
                  <a:lnTo>
                    <a:pt x="6344" y="2500"/>
                  </a:lnTo>
                  <a:lnTo>
                    <a:pt x="6571" y="2425"/>
                  </a:lnTo>
                  <a:lnTo>
                    <a:pt x="6798" y="2330"/>
                  </a:lnTo>
                  <a:lnTo>
                    <a:pt x="6987" y="2235"/>
                  </a:lnTo>
                  <a:lnTo>
                    <a:pt x="7177" y="2141"/>
                  </a:lnTo>
                  <a:lnTo>
                    <a:pt x="7347" y="2027"/>
                  </a:lnTo>
                  <a:lnTo>
                    <a:pt x="7518" y="1913"/>
                  </a:lnTo>
                  <a:lnTo>
                    <a:pt x="7802" y="1667"/>
                  </a:lnTo>
                  <a:lnTo>
                    <a:pt x="8029" y="1421"/>
                  </a:lnTo>
                  <a:lnTo>
                    <a:pt x="8218" y="1175"/>
                  </a:lnTo>
                  <a:lnTo>
                    <a:pt x="8370" y="929"/>
                  </a:lnTo>
                  <a:lnTo>
                    <a:pt x="8483" y="701"/>
                  </a:lnTo>
                  <a:lnTo>
                    <a:pt x="8559" y="512"/>
                  </a:lnTo>
                  <a:lnTo>
                    <a:pt x="8635" y="342"/>
                  </a:lnTo>
                  <a:lnTo>
                    <a:pt x="8654" y="209"/>
                  </a:lnTo>
                  <a:lnTo>
                    <a:pt x="8692" y="7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9"/>
            <p:cNvSpPr/>
            <p:nvPr/>
          </p:nvSpPr>
          <p:spPr>
            <a:xfrm>
              <a:off x="2217575" y="3043275"/>
              <a:ext cx="137300" cy="48325"/>
            </a:xfrm>
            <a:custGeom>
              <a:avLst/>
              <a:gdLst/>
              <a:ahLst/>
              <a:cxnLst/>
              <a:rect l="l" t="t" r="r" b="b"/>
              <a:pathLst>
                <a:path w="5492" h="1933" extrusionOk="0">
                  <a:moveTo>
                    <a:pt x="2746" y="1"/>
                  </a:moveTo>
                  <a:lnTo>
                    <a:pt x="2178" y="20"/>
                  </a:lnTo>
                  <a:lnTo>
                    <a:pt x="1667" y="77"/>
                  </a:lnTo>
                  <a:lnTo>
                    <a:pt x="1212" y="152"/>
                  </a:lnTo>
                  <a:lnTo>
                    <a:pt x="796" y="285"/>
                  </a:lnTo>
                  <a:lnTo>
                    <a:pt x="625" y="342"/>
                  </a:lnTo>
                  <a:lnTo>
                    <a:pt x="455" y="417"/>
                  </a:lnTo>
                  <a:lnTo>
                    <a:pt x="322" y="512"/>
                  </a:lnTo>
                  <a:lnTo>
                    <a:pt x="209" y="588"/>
                  </a:lnTo>
                  <a:lnTo>
                    <a:pt x="114" y="683"/>
                  </a:lnTo>
                  <a:lnTo>
                    <a:pt x="57" y="777"/>
                  </a:lnTo>
                  <a:lnTo>
                    <a:pt x="0" y="872"/>
                  </a:lnTo>
                  <a:lnTo>
                    <a:pt x="0" y="967"/>
                  </a:lnTo>
                  <a:lnTo>
                    <a:pt x="0" y="1061"/>
                  </a:lnTo>
                  <a:lnTo>
                    <a:pt x="57" y="1156"/>
                  </a:lnTo>
                  <a:lnTo>
                    <a:pt x="114" y="1251"/>
                  </a:lnTo>
                  <a:lnTo>
                    <a:pt x="209" y="1345"/>
                  </a:lnTo>
                  <a:lnTo>
                    <a:pt x="322" y="1421"/>
                  </a:lnTo>
                  <a:lnTo>
                    <a:pt x="455" y="1516"/>
                  </a:lnTo>
                  <a:lnTo>
                    <a:pt x="625" y="1591"/>
                  </a:lnTo>
                  <a:lnTo>
                    <a:pt x="796" y="1648"/>
                  </a:lnTo>
                  <a:lnTo>
                    <a:pt x="1212" y="1762"/>
                  </a:lnTo>
                  <a:lnTo>
                    <a:pt x="1667" y="1856"/>
                  </a:lnTo>
                  <a:lnTo>
                    <a:pt x="2178" y="1913"/>
                  </a:lnTo>
                  <a:lnTo>
                    <a:pt x="2746" y="1932"/>
                  </a:lnTo>
                  <a:lnTo>
                    <a:pt x="3295" y="1913"/>
                  </a:lnTo>
                  <a:lnTo>
                    <a:pt x="3806" y="1856"/>
                  </a:lnTo>
                  <a:lnTo>
                    <a:pt x="4280" y="1762"/>
                  </a:lnTo>
                  <a:lnTo>
                    <a:pt x="4677" y="1648"/>
                  </a:lnTo>
                  <a:lnTo>
                    <a:pt x="4867" y="1591"/>
                  </a:lnTo>
                  <a:lnTo>
                    <a:pt x="5018" y="1516"/>
                  </a:lnTo>
                  <a:lnTo>
                    <a:pt x="5151" y="1421"/>
                  </a:lnTo>
                  <a:lnTo>
                    <a:pt x="5264" y="1345"/>
                  </a:lnTo>
                  <a:lnTo>
                    <a:pt x="5359" y="1251"/>
                  </a:lnTo>
                  <a:lnTo>
                    <a:pt x="5435" y="1156"/>
                  </a:lnTo>
                  <a:lnTo>
                    <a:pt x="5472" y="1061"/>
                  </a:lnTo>
                  <a:lnTo>
                    <a:pt x="5491" y="967"/>
                  </a:lnTo>
                  <a:lnTo>
                    <a:pt x="5472" y="872"/>
                  </a:lnTo>
                  <a:lnTo>
                    <a:pt x="5435" y="777"/>
                  </a:lnTo>
                  <a:lnTo>
                    <a:pt x="5359" y="683"/>
                  </a:lnTo>
                  <a:lnTo>
                    <a:pt x="5264" y="588"/>
                  </a:lnTo>
                  <a:lnTo>
                    <a:pt x="5151" y="512"/>
                  </a:lnTo>
                  <a:lnTo>
                    <a:pt x="5018" y="417"/>
                  </a:lnTo>
                  <a:lnTo>
                    <a:pt x="4867" y="342"/>
                  </a:lnTo>
                  <a:lnTo>
                    <a:pt x="4677" y="285"/>
                  </a:lnTo>
                  <a:lnTo>
                    <a:pt x="4280" y="152"/>
                  </a:lnTo>
                  <a:lnTo>
                    <a:pt x="3806" y="77"/>
                  </a:lnTo>
                  <a:lnTo>
                    <a:pt x="3295" y="20"/>
                  </a:lnTo>
                  <a:lnTo>
                    <a:pt x="27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2267275" y="3054650"/>
              <a:ext cx="73400" cy="25575"/>
            </a:xfrm>
            <a:custGeom>
              <a:avLst/>
              <a:gdLst/>
              <a:ahLst/>
              <a:cxnLst/>
              <a:rect l="l" t="t" r="r" b="b"/>
              <a:pathLst>
                <a:path w="2936" h="1023" extrusionOk="0">
                  <a:moveTo>
                    <a:pt x="1174" y="0"/>
                  </a:moveTo>
                  <a:lnTo>
                    <a:pt x="890" y="38"/>
                  </a:lnTo>
                  <a:lnTo>
                    <a:pt x="644" y="76"/>
                  </a:lnTo>
                  <a:lnTo>
                    <a:pt x="417" y="152"/>
                  </a:lnTo>
                  <a:lnTo>
                    <a:pt x="247" y="228"/>
                  </a:lnTo>
                  <a:lnTo>
                    <a:pt x="114" y="303"/>
                  </a:lnTo>
                  <a:lnTo>
                    <a:pt x="57" y="360"/>
                  </a:lnTo>
                  <a:lnTo>
                    <a:pt x="19" y="398"/>
                  </a:lnTo>
                  <a:lnTo>
                    <a:pt x="0" y="455"/>
                  </a:lnTo>
                  <a:lnTo>
                    <a:pt x="0" y="512"/>
                  </a:lnTo>
                  <a:lnTo>
                    <a:pt x="0" y="568"/>
                  </a:lnTo>
                  <a:lnTo>
                    <a:pt x="19" y="606"/>
                  </a:lnTo>
                  <a:lnTo>
                    <a:pt x="57" y="663"/>
                  </a:lnTo>
                  <a:lnTo>
                    <a:pt x="114" y="720"/>
                  </a:lnTo>
                  <a:lnTo>
                    <a:pt x="247" y="796"/>
                  </a:lnTo>
                  <a:lnTo>
                    <a:pt x="417" y="871"/>
                  </a:lnTo>
                  <a:lnTo>
                    <a:pt x="644" y="947"/>
                  </a:lnTo>
                  <a:lnTo>
                    <a:pt x="890" y="985"/>
                  </a:lnTo>
                  <a:lnTo>
                    <a:pt x="1174" y="1023"/>
                  </a:lnTo>
                  <a:lnTo>
                    <a:pt x="1761" y="1023"/>
                  </a:lnTo>
                  <a:lnTo>
                    <a:pt x="2026" y="985"/>
                  </a:lnTo>
                  <a:lnTo>
                    <a:pt x="2273" y="947"/>
                  </a:lnTo>
                  <a:lnTo>
                    <a:pt x="2500" y="871"/>
                  </a:lnTo>
                  <a:lnTo>
                    <a:pt x="2670" y="796"/>
                  </a:lnTo>
                  <a:lnTo>
                    <a:pt x="2822" y="720"/>
                  </a:lnTo>
                  <a:lnTo>
                    <a:pt x="2860" y="663"/>
                  </a:lnTo>
                  <a:lnTo>
                    <a:pt x="2897" y="606"/>
                  </a:lnTo>
                  <a:lnTo>
                    <a:pt x="2916" y="568"/>
                  </a:lnTo>
                  <a:lnTo>
                    <a:pt x="2935" y="512"/>
                  </a:lnTo>
                  <a:lnTo>
                    <a:pt x="2916" y="455"/>
                  </a:lnTo>
                  <a:lnTo>
                    <a:pt x="2897" y="398"/>
                  </a:lnTo>
                  <a:lnTo>
                    <a:pt x="2860" y="360"/>
                  </a:lnTo>
                  <a:lnTo>
                    <a:pt x="2822" y="303"/>
                  </a:lnTo>
                  <a:lnTo>
                    <a:pt x="2670" y="228"/>
                  </a:lnTo>
                  <a:lnTo>
                    <a:pt x="2500" y="152"/>
                  </a:lnTo>
                  <a:lnTo>
                    <a:pt x="2273" y="76"/>
                  </a:lnTo>
                  <a:lnTo>
                    <a:pt x="2026" y="38"/>
                  </a:lnTo>
                  <a:lnTo>
                    <a:pt x="17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9"/>
            <p:cNvSpPr/>
            <p:nvPr/>
          </p:nvSpPr>
          <p:spPr>
            <a:xfrm>
              <a:off x="1984200" y="3050375"/>
              <a:ext cx="181800" cy="221100"/>
            </a:xfrm>
            <a:custGeom>
              <a:avLst/>
              <a:gdLst/>
              <a:ahLst/>
              <a:cxnLst/>
              <a:rect l="l" t="t" r="r" b="b"/>
              <a:pathLst>
                <a:path w="7272" h="8844" extrusionOk="0">
                  <a:moveTo>
                    <a:pt x="4526" y="1"/>
                  </a:moveTo>
                  <a:lnTo>
                    <a:pt x="4337" y="20"/>
                  </a:lnTo>
                  <a:lnTo>
                    <a:pt x="4166" y="58"/>
                  </a:lnTo>
                  <a:lnTo>
                    <a:pt x="3996" y="114"/>
                  </a:lnTo>
                  <a:lnTo>
                    <a:pt x="3825" y="190"/>
                  </a:lnTo>
                  <a:lnTo>
                    <a:pt x="3674" y="285"/>
                  </a:lnTo>
                  <a:lnTo>
                    <a:pt x="3541" y="399"/>
                  </a:lnTo>
                  <a:lnTo>
                    <a:pt x="3409" y="531"/>
                  </a:lnTo>
                  <a:lnTo>
                    <a:pt x="3276" y="683"/>
                  </a:lnTo>
                  <a:lnTo>
                    <a:pt x="3163" y="834"/>
                  </a:lnTo>
                  <a:lnTo>
                    <a:pt x="3049" y="1004"/>
                  </a:lnTo>
                  <a:lnTo>
                    <a:pt x="2935" y="1175"/>
                  </a:lnTo>
                  <a:lnTo>
                    <a:pt x="2765" y="1554"/>
                  </a:lnTo>
                  <a:lnTo>
                    <a:pt x="2595" y="1951"/>
                  </a:lnTo>
                  <a:lnTo>
                    <a:pt x="2481" y="2368"/>
                  </a:lnTo>
                  <a:lnTo>
                    <a:pt x="2367" y="2765"/>
                  </a:lnTo>
                  <a:lnTo>
                    <a:pt x="2273" y="3163"/>
                  </a:lnTo>
                  <a:lnTo>
                    <a:pt x="2216" y="3523"/>
                  </a:lnTo>
                  <a:lnTo>
                    <a:pt x="2159" y="3845"/>
                  </a:lnTo>
                  <a:lnTo>
                    <a:pt x="2102" y="4318"/>
                  </a:lnTo>
                  <a:lnTo>
                    <a:pt x="2083" y="4507"/>
                  </a:lnTo>
                  <a:lnTo>
                    <a:pt x="1" y="6514"/>
                  </a:lnTo>
                  <a:lnTo>
                    <a:pt x="1042" y="8843"/>
                  </a:lnTo>
                  <a:lnTo>
                    <a:pt x="3087" y="7499"/>
                  </a:lnTo>
                  <a:lnTo>
                    <a:pt x="3163" y="7688"/>
                  </a:lnTo>
                  <a:lnTo>
                    <a:pt x="3257" y="7878"/>
                  </a:lnTo>
                  <a:lnTo>
                    <a:pt x="3352" y="8029"/>
                  </a:lnTo>
                  <a:lnTo>
                    <a:pt x="3466" y="8181"/>
                  </a:lnTo>
                  <a:lnTo>
                    <a:pt x="3579" y="8313"/>
                  </a:lnTo>
                  <a:lnTo>
                    <a:pt x="3712" y="8427"/>
                  </a:lnTo>
                  <a:lnTo>
                    <a:pt x="3844" y="8521"/>
                  </a:lnTo>
                  <a:lnTo>
                    <a:pt x="3977" y="8597"/>
                  </a:lnTo>
                  <a:lnTo>
                    <a:pt x="4128" y="8654"/>
                  </a:lnTo>
                  <a:lnTo>
                    <a:pt x="4299" y="8692"/>
                  </a:lnTo>
                  <a:lnTo>
                    <a:pt x="4450" y="8730"/>
                  </a:lnTo>
                  <a:lnTo>
                    <a:pt x="4791" y="8730"/>
                  </a:lnTo>
                  <a:lnTo>
                    <a:pt x="4942" y="8711"/>
                  </a:lnTo>
                  <a:lnTo>
                    <a:pt x="5113" y="8673"/>
                  </a:lnTo>
                  <a:lnTo>
                    <a:pt x="5283" y="8616"/>
                  </a:lnTo>
                  <a:lnTo>
                    <a:pt x="5454" y="8540"/>
                  </a:lnTo>
                  <a:lnTo>
                    <a:pt x="5624" y="8446"/>
                  </a:lnTo>
                  <a:lnTo>
                    <a:pt x="5776" y="8351"/>
                  </a:lnTo>
                  <a:lnTo>
                    <a:pt x="5946" y="8219"/>
                  </a:lnTo>
                  <a:lnTo>
                    <a:pt x="6098" y="8086"/>
                  </a:lnTo>
                  <a:lnTo>
                    <a:pt x="6249" y="7935"/>
                  </a:lnTo>
                  <a:lnTo>
                    <a:pt x="6382" y="7764"/>
                  </a:lnTo>
                  <a:lnTo>
                    <a:pt x="6514" y="7575"/>
                  </a:lnTo>
                  <a:lnTo>
                    <a:pt x="6647" y="7366"/>
                  </a:lnTo>
                  <a:lnTo>
                    <a:pt x="6760" y="7158"/>
                  </a:lnTo>
                  <a:lnTo>
                    <a:pt x="6874" y="6931"/>
                  </a:lnTo>
                  <a:lnTo>
                    <a:pt x="6968" y="6666"/>
                  </a:lnTo>
                  <a:lnTo>
                    <a:pt x="7044" y="6401"/>
                  </a:lnTo>
                  <a:lnTo>
                    <a:pt x="7120" y="6136"/>
                  </a:lnTo>
                  <a:lnTo>
                    <a:pt x="7177" y="5833"/>
                  </a:lnTo>
                  <a:lnTo>
                    <a:pt x="7215" y="5530"/>
                  </a:lnTo>
                  <a:lnTo>
                    <a:pt x="7271" y="4905"/>
                  </a:lnTo>
                  <a:lnTo>
                    <a:pt x="7271" y="4299"/>
                  </a:lnTo>
                  <a:lnTo>
                    <a:pt x="7253" y="3731"/>
                  </a:lnTo>
                  <a:lnTo>
                    <a:pt x="7196" y="3182"/>
                  </a:lnTo>
                  <a:lnTo>
                    <a:pt x="7101" y="2690"/>
                  </a:lnTo>
                  <a:lnTo>
                    <a:pt x="6987" y="2216"/>
                  </a:lnTo>
                  <a:lnTo>
                    <a:pt x="6836" y="1781"/>
                  </a:lnTo>
                  <a:lnTo>
                    <a:pt x="6666" y="1402"/>
                  </a:lnTo>
                  <a:lnTo>
                    <a:pt x="6552" y="1213"/>
                  </a:lnTo>
                  <a:lnTo>
                    <a:pt x="6457" y="1042"/>
                  </a:lnTo>
                  <a:lnTo>
                    <a:pt x="6344" y="891"/>
                  </a:lnTo>
                  <a:lnTo>
                    <a:pt x="6211" y="739"/>
                  </a:lnTo>
                  <a:lnTo>
                    <a:pt x="6098" y="607"/>
                  </a:lnTo>
                  <a:lnTo>
                    <a:pt x="5965" y="493"/>
                  </a:lnTo>
                  <a:lnTo>
                    <a:pt x="5813" y="380"/>
                  </a:lnTo>
                  <a:lnTo>
                    <a:pt x="5681" y="285"/>
                  </a:lnTo>
                  <a:lnTo>
                    <a:pt x="5529" y="209"/>
                  </a:lnTo>
                  <a:lnTo>
                    <a:pt x="5378" y="133"/>
                  </a:lnTo>
                  <a:lnTo>
                    <a:pt x="5208" y="77"/>
                  </a:lnTo>
                  <a:lnTo>
                    <a:pt x="5056" y="39"/>
                  </a:lnTo>
                  <a:lnTo>
                    <a:pt x="4886" y="1"/>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9"/>
            <p:cNvSpPr/>
            <p:nvPr/>
          </p:nvSpPr>
          <p:spPr>
            <a:xfrm>
              <a:off x="2056625" y="3082575"/>
              <a:ext cx="59200" cy="25575"/>
            </a:xfrm>
            <a:custGeom>
              <a:avLst/>
              <a:gdLst/>
              <a:ahLst/>
              <a:cxnLst/>
              <a:rect l="l" t="t" r="r" b="b"/>
              <a:pathLst>
                <a:path w="2368" h="1023" extrusionOk="0">
                  <a:moveTo>
                    <a:pt x="2197" y="0"/>
                  </a:moveTo>
                  <a:lnTo>
                    <a:pt x="1894" y="19"/>
                  </a:lnTo>
                  <a:lnTo>
                    <a:pt x="1591" y="57"/>
                  </a:lnTo>
                  <a:lnTo>
                    <a:pt x="1307" y="133"/>
                  </a:lnTo>
                  <a:lnTo>
                    <a:pt x="1004" y="228"/>
                  </a:lnTo>
                  <a:lnTo>
                    <a:pt x="739" y="341"/>
                  </a:lnTo>
                  <a:lnTo>
                    <a:pt x="474" y="493"/>
                  </a:lnTo>
                  <a:lnTo>
                    <a:pt x="247" y="682"/>
                  </a:lnTo>
                  <a:lnTo>
                    <a:pt x="133" y="796"/>
                  </a:lnTo>
                  <a:lnTo>
                    <a:pt x="38" y="909"/>
                  </a:lnTo>
                  <a:lnTo>
                    <a:pt x="19" y="928"/>
                  </a:lnTo>
                  <a:lnTo>
                    <a:pt x="1" y="966"/>
                  </a:lnTo>
                  <a:lnTo>
                    <a:pt x="19" y="985"/>
                  </a:lnTo>
                  <a:lnTo>
                    <a:pt x="38" y="1004"/>
                  </a:lnTo>
                  <a:lnTo>
                    <a:pt x="114" y="1023"/>
                  </a:lnTo>
                  <a:lnTo>
                    <a:pt x="209" y="1023"/>
                  </a:lnTo>
                  <a:lnTo>
                    <a:pt x="322" y="1004"/>
                  </a:lnTo>
                  <a:lnTo>
                    <a:pt x="436" y="985"/>
                  </a:lnTo>
                  <a:lnTo>
                    <a:pt x="512" y="947"/>
                  </a:lnTo>
                  <a:lnTo>
                    <a:pt x="569" y="890"/>
                  </a:lnTo>
                  <a:lnTo>
                    <a:pt x="720" y="758"/>
                  </a:lnTo>
                  <a:lnTo>
                    <a:pt x="853" y="625"/>
                  </a:lnTo>
                  <a:lnTo>
                    <a:pt x="1023" y="531"/>
                  </a:lnTo>
                  <a:lnTo>
                    <a:pt x="1193" y="436"/>
                  </a:lnTo>
                  <a:lnTo>
                    <a:pt x="1383" y="379"/>
                  </a:lnTo>
                  <a:lnTo>
                    <a:pt x="1572" y="341"/>
                  </a:lnTo>
                  <a:lnTo>
                    <a:pt x="1761" y="303"/>
                  </a:lnTo>
                  <a:lnTo>
                    <a:pt x="1951" y="303"/>
                  </a:lnTo>
                  <a:lnTo>
                    <a:pt x="2064" y="284"/>
                  </a:lnTo>
                  <a:lnTo>
                    <a:pt x="2159" y="266"/>
                  </a:lnTo>
                  <a:lnTo>
                    <a:pt x="2273" y="209"/>
                  </a:lnTo>
                  <a:lnTo>
                    <a:pt x="2348" y="152"/>
                  </a:lnTo>
                  <a:lnTo>
                    <a:pt x="2367" y="114"/>
                  </a:lnTo>
                  <a:lnTo>
                    <a:pt x="2367" y="76"/>
                  </a:lnTo>
                  <a:lnTo>
                    <a:pt x="2348" y="57"/>
                  </a:lnTo>
                  <a:lnTo>
                    <a:pt x="2330" y="38"/>
                  </a:lnTo>
                  <a:lnTo>
                    <a:pt x="2254"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9"/>
            <p:cNvSpPr/>
            <p:nvPr/>
          </p:nvSpPr>
          <p:spPr>
            <a:xfrm>
              <a:off x="2088350" y="3091575"/>
              <a:ext cx="40725" cy="176575"/>
            </a:xfrm>
            <a:custGeom>
              <a:avLst/>
              <a:gdLst/>
              <a:ahLst/>
              <a:cxnLst/>
              <a:rect l="l" t="t" r="r" b="b"/>
              <a:pathLst>
                <a:path w="1629" h="7063" extrusionOk="0">
                  <a:moveTo>
                    <a:pt x="1382" y="0"/>
                  </a:moveTo>
                  <a:lnTo>
                    <a:pt x="1307" y="19"/>
                  </a:lnTo>
                  <a:lnTo>
                    <a:pt x="1231" y="38"/>
                  </a:lnTo>
                  <a:lnTo>
                    <a:pt x="1155" y="95"/>
                  </a:lnTo>
                  <a:lnTo>
                    <a:pt x="1117" y="152"/>
                  </a:lnTo>
                  <a:lnTo>
                    <a:pt x="1098" y="227"/>
                  </a:lnTo>
                  <a:lnTo>
                    <a:pt x="1155" y="1061"/>
                  </a:lnTo>
                  <a:lnTo>
                    <a:pt x="1174" y="1477"/>
                  </a:lnTo>
                  <a:lnTo>
                    <a:pt x="1174" y="1913"/>
                  </a:lnTo>
                  <a:lnTo>
                    <a:pt x="1174" y="2348"/>
                  </a:lnTo>
                  <a:lnTo>
                    <a:pt x="1155" y="2784"/>
                  </a:lnTo>
                  <a:lnTo>
                    <a:pt x="1117" y="3219"/>
                  </a:lnTo>
                  <a:lnTo>
                    <a:pt x="1061" y="3655"/>
                  </a:lnTo>
                  <a:lnTo>
                    <a:pt x="1004" y="4090"/>
                  </a:lnTo>
                  <a:lnTo>
                    <a:pt x="928" y="4507"/>
                  </a:lnTo>
                  <a:lnTo>
                    <a:pt x="814" y="4942"/>
                  </a:lnTo>
                  <a:lnTo>
                    <a:pt x="701" y="5340"/>
                  </a:lnTo>
                  <a:lnTo>
                    <a:pt x="568" y="5756"/>
                  </a:lnTo>
                  <a:lnTo>
                    <a:pt x="398" y="6154"/>
                  </a:lnTo>
                  <a:lnTo>
                    <a:pt x="227" y="6533"/>
                  </a:lnTo>
                  <a:lnTo>
                    <a:pt x="19" y="6911"/>
                  </a:lnTo>
                  <a:lnTo>
                    <a:pt x="0" y="6968"/>
                  </a:lnTo>
                  <a:lnTo>
                    <a:pt x="19" y="7025"/>
                  </a:lnTo>
                  <a:lnTo>
                    <a:pt x="76" y="7044"/>
                  </a:lnTo>
                  <a:lnTo>
                    <a:pt x="152" y="7063"/>
                  </a:lnTo>
                  <a:lnTo>
                    <a:pt x="246" y="7063"/>
                  </a:lnTo>
                  <a:lnTo>
                    <a:pt x="322" y="7044"/>
                  </a:lnTo>
                  <a:lnTo>
                    <a:pt x="398" y="7006"/>
                  </a:lnTo>
                  <a:lnTo>
                    <a:pt x="436" y="6949"/>
                  </a:lnTo>
                  <a:lnTo>
                    <a:pt x="644" y="6571"/>
                  </a:lnTo>
                  <a:lnTo>
                    <a:pt x="833" y="6173"/>
                  </a:lnTo>
                  <a:lnTo>
                    <a:pt x="1004" y="5756"/>
                  </a:lnTo>
                  <a:lnTo>
                    <a:pt x="1136" y="5340"/>
                  </a:lnTo>
                  <a:lnTo>
                    <a:pt x="1269" y="4923"/>
                  </a:lnTo>
                  <a:lnTo>
                    <a:pt x="1363" y="4488"/>
                  </a:lnTo>
                  <a:lnTo>
                    <a:pt x="1458" y="4052"/>
                  </a:lnTo>
                  <a:lnTo>
                    <a:pt x="1515" y="3617"/>
                  </a:lnTo>
                  <a:lnTo>
                    <a:pt x="1572" y="3181"/>
                  </a:lnTo>
                  <a:lnTo>
                    <a:pt x="1591" y="2727"/>
                  </a:lnTo>
                  <a:lnTo>
                    <a:pt x="1629" y="2291"/>
                  </a:lnTo>
                  <a:lnTo>
                    <a:pt x="1629" y="1837"/>
                  </a:lnTo>
                  <a:lnTo>
                    <a:pt x="1629" y="1401"/>
                  </a:lnTo>
                  <a:lnTo>
                    <a:pt x="1610" y="966"/>
                  </a:lnTo>
                  <a:lnTo>
                    <a:pt x="1534" y="114"/>
                  </a:lnTo>
                  <a:lnTo>
                    <a:pt x="1515" y="57"/>
                  </a:lnTo>
                  <a:lnTo>
                    <a:pt x="1458" y="19"/>
                  </a:lnTo>
                  <a:lnTo>
                    <a:pt x="1382"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2120050" y="3119500"/>
              <a:ext cx="42625" cy="17050"/>
            </a:xfrm>
            <a:custGeom>
              <a:avLst/>
              <a:gdLst/>
              <a:ahLst/>
              <a:cxnLst/>
              <a:rect l="l" t="t" r="r" b="b"/>
              <a:pathLst>
                <a:path w="1705" h="682" extrusionOk="0">
                  <a:moveTo>
                    <a:pt x="1534" y="0"/>
                  </a:moveTo>
                  <a:lnTo>
                    <a:pt x="1440" y="19"/>
                  </a:lnTo>
                  <a:lnTo>
                    <a:pt x="1326" y="38"/>
                  </a:lnTo>
                  <a:lnTo>
                    <a:pt x="1213" y="95"/>
                  </a:lnTo>
                  <a:lnTo>
                    <a:pt x="1137" y="152"/>
                  </a:lnTo>
                  <a:lnTo>
                    <a:pt x="1080" y="228"/>
                  </a:lnTo>
                  <a:lnTo>
                    <a:pt x="1004" y="303"/>
                  </a:lnTo>
                  <a:lnTo>
                    <a:pt x="929" y="341"/>
                  </a:lnTo>
                  <a:lnTo>
                    <a:pt x="853" y="379"/>
                  </a:lnTo>
                  <a:lnTo>
                    <a:pt x="758" y="398"/>
                  </a:lnTo>
                  <a:lnTo>
                    <a:pt x="379" y="398"/>
                  </a:lnTo>
                  <a:lnTo>
                    <a:pt x="266" y="417"/>
                  </a:lnTo>
                  <a:lnTo>
                    <a:pt x="152" y="455"/>
                  </a:lnTo>
                  <a:lnTo>
                    <a:pt x="58" y="493"/>
                  </a:lnTo>
                  <a:lnTo>
                    <a:pt x="20" y="549"/>
                  </a:lnTo>
                  <a:lnTo>
                    <a:pt x="1" y="606"/>
                  </a:lnTo>
                  <a:lnTo>
                    <a:pt x="39" y="644"/>
                  </a:lnTo>
                  <a:lnTo>
                    <a:pt x="95" y="663"/>
                  </a:lnTo>
                  <a:lnTo>
                    <a:pt x="323" y="682"/>
                  </a:lnTo>
                  <a:lnTo>
                    <a:pt x="531" y="663"/>
                  </a:lnTo>
                  <a:lnTo>
                    <a:pt x="758" y="644"/>
                  </a:lnTo>
                  <a:lnTo>
                    <a:pt x="966" y="587"/>
                  </a:lnTo>
                  <a:lnTo>
                    <a:pt x="1175" y="531"/>
                  </a:lnTo>
                  <a:lnTo>
                    <a:pt x="1364" y="417"/>
                  </a:lnTo>
                  <a:lnTo>
                    <a:pt x="1534" y="284"/>
                  </a:lnTo>
                  <a:lnTo>
                    <a:pt x="1686" y="133"/>
                  </a:lnTo>
                  <a:lnTo>
                    <a:pt x="1705" y="95"/>
                  </a:lnTo>
                  <a:lnTo>
                    <a:pt x="1705" y="76"/>
                  </a:lnTo>
                  <a:lnTo>
                    <a:pt x="1686" y="38"/>
                  </a:lnTo>
                  <a:lnTo>
                    <a:pt x="1667" y="19"/>
                  </a:lnTo>
                  <a:lnTo>
                    <a:pt x="1610"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9"/>
            <p:cNvSpPr/>
            <p:nvPr/>
          </p:nvSpPr>
          <p:spPr>
            <a:xfrm>
              <a:off x="2113900" y="3169675"/>
              <a:ext cx="49725" cy="23225"/>
            </a:xfrm>
            <a:custGeom>
              <a:avLst/>
              <a:gdLst/>
              <a:ahLst/>
              <a:cxnLst/>
              <a:rect l="l" t="t" r="r" b="b"/>
              <a:pathLst>
                <a:path w="1989" h="929" extrusionOk="0">
                  <a:moveTo>
                    <a:pt x="1724" y="0"/>
                  </a:moveTo>
                  <a:lnTo>
                    <a:pt x="1610" y="19"/>
                  </a:lnTo>
                  <a:lnTo>
                    <a:pt x="1515" y="57"/>
                  </a:lnTo>
                  <a:lnTo>
                    <a:pt x="1440" y="114"/>
                  </a:lnTo>
                  <a:lnTo>
                    <a:pt x="1250" y="284"/>
                  </a:lnTo>
                  <a:lnTo>
                    <a:pt x="1156" y="379"/>
                  </a:lnTo>
                  <a:lnTo>
                    <a:pt x="1042" y="455"/>
                  </a:lnTo>
                  <a:lnTo>
                    <a:pt x="910" y="512"/>
                  </a:lnTo>
                  <a:lnTo>
                    <a:pt x="796" y="531"/>
                  </a:lnTo>
                  <a:lnTo>
                    <a:pt x="663" y="531"/>
                  </a:lnTo>
                  <a:lnTo>
                    <a:pt x="531" y="474"/>
                  </a:lnTo>
                  <a:lnTo>
                    <a:pt x="455" y="455"/>
                  </a:lnTo>
                  <a:lnTo>
                    <a:pt x="341" y="455"/>
                  </a:lnTo>
                  <a:lnTo>
                    <a:pt x="228" y="493"/>
                  </a:lnTo>
                  <a:lnTo>
                    <a:pt x="133" y="531"/>
                  </a:lnTo>
                  <a:lnTo>
                    <a:pt x="57" y="587"/>
                  </a:lnTo>
                  <a:lnTo>
                    <a:pt x="1" y="663"/>
                  </a:lnTo>
                  <a:lnTo>
                    <a:pt x="1" y="701"/>
                  </a:lnTo>
                  <a:lnTo>
                    <a:pt x="20" y="720"/>
                  </a:lnTo>
                  <a:lnTo>
                    <a:pt x="39" y="758"/>
                  </a:lnTo>
                  <a:lnTo>
                    <a:pt x="76" y="796"/>
                  </a:lnTo>
                  <a:lnTo>
                    <a:pt x="190" y="852"/>
                  </a:lnTo>
                  <a:lnTo>
                    <a:pt x="323" y="890"/>
                  </a:lnTo>
                  <a:lnTo>
                    <a:pt x="436" y="909"/>
                  </a:lnTo>
                  <a:lnTo>
                    <a:pt x="569" y="928"/>
                  </a:lnTo>
                  <a:lnTo>
                    <a:pt x="701" y="909"/>
                  </a:lnTo>
                  <a:lnTo>
                    <a:pt x="815" y="909"/>
                  </a:lnTo>
                  <a:lnTo>
                    <a:pt x="1080" y="834"/>
                  </a:lnTo>
                  <a:lnTo>
                    <a:pt x="1307" y="720"/>
                  </a:lnTo>
                  <a:lnTo>
                    <a:pt x="1534" y="587"/>
                  </a:lnTo>
                  <a:lnTo>
                    <a:pt x="1743" y="417"/>
                  </a:lnTo>
                  <a:lnTo>
                    <a:pt x="1932" y="247"/>
                  </a:lnTo>
                  <a:lnTo>
                    <a:pt x="1970" y="190"/>
                  </a:lnTo>
                  <a:lnTo>
                    <a:pt x="1989" y="152"/>
                  </a:lnTo>
                  <a:lnTo>
                    <a:pt x="1989" y="114"/>
                  </a:lnTo>
                  <a:lnTo>
                    <a:pt x="1970" y="76"/>
                  </a:lnTo>
                  <a:lnTo>
                    <a:pt x="1913" y="38"/>
                  </a:lnTo>
                  <a:lnTo>
                    <a:pt x="1837" y="19"/>
                  </a:lnTo>
                  <a:lnTo>
                    <a:pt x="1724"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9"/>
            <p:cNvSpPr/>
            <p:nvPr/>
          </p:nvSpPr>
          <p:spPr>
            <a:xfrm>
              <a:off x="2103500" y="3224575"/>
              <a:ext cx="52075" cy="16125"/>
            </a:xfrm>
            <a:custGeom>
              <a:avLst/>
              <a:gdLst/>
              <a:ahLst/>
              <a:cxnLst/>
              <a:rect l="l" t="t" r="r" b="b"/>
              <a:pathLst>
                <a:path w="2083" h="645" extrusionOk="0">
                  <a:moveTo>
                    <a:pt x="1875" y="1"/>
                  </a:moveTo>
                  <a:lnTo>
                    <a:pt x="1666" y="58"/>
                  </a:lnTo>
                  <a:lnTo>
                    <a:pt x="1591" y="77"/>
                  </a:lnTo>
                  <a:lnTo>
                    <a:pt x="1534" y="114"/>
                  </a:lnTo>
                  <a:lnTo>
                    <a:pt x="1439" y="209"/>
                  </a:lnTo>
                  <a:lnTo>
                    <a:pt x="1326" y="323"/>
                  </a:lnTo>
                  <a:lnTo>
                    <a:pt x="1212" y="398"/>
                  </a:lnTo>
                  <a:lnTo>
                    <a:pt x="1155" y="417"/>
                  </a:lnTo>
                  <a:lnTo>
                    <a:pt x="947" y="417"/>
                  </a:lnTo>
                  <a:lnTo>
                    <a:pt x="814" y="361"/>
                  </a:lnTo>
                  <a:lnTo>
                    <a:pt x="682" y="304"/>
                  </a:lnTo>
                  <a:lnTo>
                    <a:pt x="568" y="247"/>
                  </a:lnTo>
                  <a:lnTo>
                    <a:pt x="473" y="228"/>
                  </a:lnTo>
                  <a:lnTo>
                    <a:pt x="379" y="228"/>
                  </a:lnTo>
                  <a:lnTo>
                    <a:pt x="284" y="247"/>
                  </a:lnTo>
                  <a:lnTo>
                    <a:pt x="189" y="285"/>
                  </a:lnTo>
                  <a:lnTo>
                    <a:pt x="57" y="342"/>
                  </a:lnTo>
                  <a:lnTo>
                    <a:pt x="0" y="398"/>
                  </a:lnTo>
                  <a:lnTo>
                    <a:pt x="0" y="436"/>
                  </a:lnTo>
                  <a:lnTo>
                    <a:pt x="19" y="455"/>
                  </a:lnTo>
                  <a:lnTo>
                    <a:pt x="152" y="512"/>
                  </a:lnTo>
                  <a:lnTo>
                    <a:pt x="284" y="569"/>
                  </a:lnTo>
                  <a:lnTo>
                    <a:pt x="417" y="607"/>
                  </a:lnTo>
                  <a:lnTo>
                    <a:pt x="549" y="626"/>
                  </a:lnTo>
                  <a:lnTo>
                    <a:pt x="682" y="645"/>
                  </a:lnTo>
                  <a:lnTo>
                    <a:pt x="966" y="645"/>
                  </a:lnTo>
                  <a:lnTo>
                    <a:pt x="1098" y="626"/>
                  </a:lnTo>
                  <a:lnTo>
                    <a:pt x="1363" y="550"/>
                  </a:lnTo>
                  <a:lnTo>
                    <a:pt x="1610" y="417"/>
                  </a:lnTo>
                  <a:lnTo>
                    <a:pt x="1856" y="266"/>
                  </a:lnTo>
                  <a:lnTo>
                    <a:pt x="2064" y="77"/>
                  </a:lnTo>
                  <a:lnTo>
                    <a:pt x="2083" y="58"/>
                  </a:lnTo>
                  <a:lnTo>
                    <a:pt x="2083" y="39"/>
                  </a:lnTo>
                  <a:lnTo>
                    <a:pt x="204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1702075" y="2879500"/>
              <a:ext cx="341325" cy="560975"/>
            </a:xfrm>
            <a:custGeom>
              <a:avLst/>
              <a:gdLst/>
              <a:ahLst/>
              <a:cxnLst/>
              <a:rect l="l" t="t" r="r" b="b"/>
              <a:pathLst>
                <a:path w="13653" h="22439" extrusionOk="0">
                  <a:moveTo>
                    <a:pt x="853" y="0"/>
                  </a:moveTo>
                  <a:lnTo>
                    <a:pt x="720" y="853"/>
                  </a:lnTo>
                  <a:lnTo>
                    <a:pt x="569" y="1837"/>
                  </a:lnTo>
                  <a:lnTo>
                    <a:pt x="417" y="3125"/>
                  </a:lnTo>
                  <a:lnTo>
                    <a:pt x="266" y="4639"/>
                  </a:lnTo>
                  <a:lnTo>
                    <a:pt x="190" y="5492"/>
                  </a:lnTo>
                  <a:lnTo>
                    <a:pt x="133" y="6363"/>
                  </a:lnTo>
                  <a:lnTo>
                    <a:pt x="76" y="7290"/>
                  </a:lnTo>
                  <a:lnTo>
                    <a:pt x="38" y="8218"/>
                  </a:lnTo>
                  <a:lnTo>
                    <a:pt x="0" y="9184"/>
                  </a:lnTo>
                  <a:lnTo>
                    <a:pt x="0" y="10168"/>
                  </a:lnTo>
                  <a:lnTo>
                    <a:pt x="19" y="11153"/>
                  </a:lnTo>
                  <a:lnTo>
                    <a:pt x="57" y="12138"/>
                  </a:lnTo>
                  <a:lnTo>
                    <a:pt x="114" y="13103"/>
                  </a:lnTo>
                  <a:lnTo>
                    <a:pt x="209" y="14069"/>
                  </a:lnTo>
                  <a:lnTo>
                    <a:pt x="341" y="15016"/>
                  </a:lnTo>
                  <a:lnTo>
                    <a:pt x="493" y="15925"/>
                  </a:lnTo>
                  <a:lnTo>
                    <a:pt x="587" y="16360"/>
                  </a:lnTo>
                  <a:lnTo>
                    <a:pt x="682" y="16796"/>
                  </a:lnTo>
                  <a:lnTo>
                    <a:pt x="796" y="17231"/>
                  </a:lnTo>
                  <a:lnTo>
                    <a:pt x="928" y="17648"/>
                  </a:lnTo>
                  <a:lnTo>
                    <a:pt x="1061" y="18045"/>
                  </a:lnTo>
                  <a:lnTo>
                    <a:pt x="1193" y="18443"/>
                  </a:lnTo>
                  <a:lnTo>
                    <a:pt x="1345" y="18803"/>
                  </a:lnTo>
                  <a:lnTo>
                    <a:pt x="1515" y="19162"/>
                  </a:lnTo>
                  <a:lnTo>
                    <a:pt x="1686" y="19522"/>
                  </a:lnTo>
                  <a:lnTo>
                    <a:pt x="1875" y="19844"/>
                  </a:lnTo>
                  <a:lnTo>
                    <a:pt x="2083" y="20166"/>
                  </a:lnTo>
                  <a:lnTo>
                    <a:pt x="2292" y="20450"/>
                  </a:lnTo>
                  <a:lnTo>
                    <a:pt x="2519" y="20734"/>
                  </a:lnTo>
                  <a:lnTo>
                    <a:pt x="2765" y="20980"/>
                  </a:lnTo>
                  <a:lnTo>
                    <a:pt x="3011" y="21226"/>
                  </a:lnTo>
                  <a:lnTo>
                    <a:pt x="3295" y="21435"/>
                  </a:lnTo>
                  <a:lnTo>
                    <a:pt x="3560" y="21624"/>
                  </a:lnTo>
                  <a:lnTo>
                    <a:pt x="3863" y="21794"/>
                  </a:lnTo>
                  <a:lnTo>
                    <a:pt x="4185" y="21946"/>
                  </a:lnTo>
                  <a:lnTo>
                    <a:pt x="4507" y="22059"/>
                  </a:lnTo>
                  <a:lnTo>
                    <a:pt x="4829" y="22173"/>
                  </a:lnTo>
                  <a:lnTo>
                    <a:pt x="5151" y="22249"/>
                  </a:lnTo>
                  <a:lnTo>
                    <a:pt x="5473" y="22324"/>
                  </a:lnTo>
                  <a:lnTo>
                    <a:pt x="5776" y="22381"/>
                  </a:lnTo>
                  <a:lnTo>
                    <a:pt x="6079" y="22419"/>
                  </a:lnTo>
                  <a:lnTo>
                    <a:pt x="6381" y="22438"/>
                  </a:lnTo>
                  <a:lnTo>
                    <a:pt x="7215" y="22438"/>
                  </a:lnTo>
                  <a:lnTo>
                    <a:pt x="7480" y="22400"/>
                  </a:lnTo>
                  <a:lnTo>
                    <a:pt x="7745" y="22362"/>
                  </a:lnTo>
                  <a:lnTo>
                    <a:pt x="7991" y="22306"/>
                  </a:lnTo>
                  <a:lnTo>
                    <a:pt x="8237" y="22249"/>
                  </a:lnTo>
                  <a:lnTo>
                    <a:pt x="8483" y="22173"/>
                  </a:lnTo>
                  <a:lnTo>
                    <a:pt x="8710" y="22097"/>
                  </a:lnTo>
                  <a:lnTo>
                    <a:pt x="8938" y="22003"/>
                  </a:lnTo>
                  <a:lnTo>
                    <a:pt x="9373" y="21794"/>
                  </a:lnTo>
                  <a:lnTo>
                    <a:pt x="9790" y="21548"/>
                  </a:lnTo>
                  <a:lnTo>
                    <a:pt x="10168" y="21283"/>
                  </a:lnTo>
                  <a:lnTo>
                    <a:pt x="10528" y="20980"/>
                  </a:lnTo>
                  <a:lnTo>
                    <a:pt x="10869" y="20658"/>
                  </a:lnTo>
                  <a:lnTo>
                    <a:pt x="11191" y="20336"/>
                  </a:lnTo>
                  <a:lnTo>
                    <a:pt x="11475" y="19977"/>
                  </a:lnTo>
                  <a:lnTo>
                    <a:pt x="11759" y="19617"/>
                  </a:lnTo>
                  <a:lnTo>
                    <a:pt x="12005" y="19257"/>
                  </a:lnTo>
                  <a:lnTo>
                    <a:pt x="12232" y="18878"/>
                  </a:lnTo>
                  <a:lnTo>
                    <a:pt x="12441" y="18519"/>
                  </a:lnTo>
                  <a:lnTo>
                    <a:pt x="12630" y="18140"/>
                  </a:lnTo>
                  <a:lnTo>
                    <a:pt x="12800" y="17780"/>
                  </a:lnTo>
                  <a:lnTo>
                    <a:pt x="12971" y="17439"/>
                  </a:lnTo>
                  <a:lnTo>
                    <a:pt x="13217" y="16796"/>
                  </a:lnTo>
                  <a:lnTo>
                    <a:pt x="13406" y="16246"/>
                  </a:lnTo>
                  <a:lnTo>
                    <a:pt x="13539" y="15811"/>
                  </a:lnTo>
                  <a:lnTo>
                    <a:pt x="13652" y="15432"/>
                  </a:lnTo>
                  <a:lnTo>
                    <a:pt x="12422" y="11399"/>
                  </a:lnTo>
                  <a:lnTo>
                    <a:pt x="9998" y="14864"/>
                  </a:lnTo>
                  <a:lnTo>
                    <a:pt x="8691" y="10339"/>
                  </a:lnTo>
                  <a:lnTo>
                    <a:pt x="11664" y="7423"/>
                  </a:lnTo>
                  <a:lnTo>
                    <a:pt x="7120" y="4337"/>
                  </a:lnTo>
                  <a:lnTo>
                    <a:pt x="8086" y="268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a:off x="1766925" y="3080200"/>
              <a:ext cx="281200" cy="294950"/>
            </a:xfrm>
            <a:custGeom>
              <a:avLst/>
              <a:gdLst/>
              <a:ahLst/>
              <a:cxnLst/>
              <a:rect l="l" t="t" r="r" b="b"/>
              <a:pathLst>
                <a:path w="11248" h="11798" extrusionOk="0">
                  <a:moveTo>
                    <a:pt x="417" y="1"/>
                  </a:moveTo>
                  <a:lnTo>
                    <a:pt x="1" y="20"/>
                  </a:lnTo>
                  <a:lnTo>
                    <a:pt x="38" y="985"/>
                  </a:lnTo>
                  <a:lnTo>
                    <a:pt x="76" y="1913"/>
                  </a:lnTo>
                  <a:lnTo>
                    <a:pt x="152" y="2784"/>
                  </a:lnTo>
                  <a:lnTo>
                    <a:pt x="228" y="3598"/>
                  </a:lnTo>
                  <a:lnTo>
                    <a:pt x="322" y="4356"/>
                  </a:lnTo>
                  <a:lnTo>
                    <a:pt x="436" y="5075"/>
                  </a:lnTo>
                  <a:lnTo>
                    <a:pt x="550" y="5757"/>
                  </a:lnTo>
                  <a:lnTo>
                    <a:pt x="682" y="6382"/>
                  </a:lnTo>
                  <a:lnTo>
                    <a:pt x="834" y="6950"/>
                  </a:lnTo>
                  <a:lnTo>
                    <a:pt x="985" y="7480"/>
                  </a:lnTo>
                  <a:lnTo>
                    <a:pt x="1156" y="7991"/>
                  </a:lnTo>
                  <a:lnTo>
                    <a:pt x="1326" y="8446"/>
                  </a:lnTo>
                  <a:lnTo>
                    <a:pt x="1496" y="8862"/>
                  </a:lnTo>
                  <a:lnTo>
                    <a:pt x="1667" y="9241"/>
                  </a:lnTo>
                  <a:lnTo>
                    <a:pt x="1856" y="9582"/>
                  </a:lnTo>
                  <a:lnTo>
                    <a:pt x="2045" y="9904"/>
                  </a:lnTo>
                  <a:lnTo>
                    <a:pt x="2216" y="10188"/>
                  </a:lnTo>
                  <a:lnTo>
                    <a:pt x="2405" y="10434"/>
                  </a:lnTo>
                  <a:lnTo>
                    <a:pt x="2576" y="10661"/>
                  </a:lnTo>
                  <a:lnTo>
                    <a:pt x="2746" y="10850"/>
                  </a:lnTo>
                  <a:lnTo>
                    <a:pt x="2916" y="11040"/>
                  </a:lnTo>
                  <a:lnTo>
                    <a:pt x="3087" y="11191"/>
                  </a:lnTo>
                  <a:lnTo>
                    <a:pt x="3390" y="11418"/>
                  </a:lnTo>
                  <a:lnTo>
                    <a:pt x="3636" y="11589"/>
                  </a:lnTo>
                  <a:lnTo>
                    <a:pt x="3844" y="11683"/>
                  </a:lnTo>
                  <a:lnTo>
                    <a:pt x="3996" y="11740"/>
                  </a:lnTo>
                  <a:lnTo>
                    <a:pt x="4053" y="11759"/>
                  </a:lnTo>
                  <a:lnTo>
                    <a:pt x="4204" y="11797"/>
                  </a:lnTo>
                  <a:lnTo>
                    <a:pt x="9752" y="3863"/>
                  </a:lnTo>
                  <a:lnTo>
                    <a:pt x="10850" y="7518"/>
                  </a:lnTo>
                  <a:lnTo>
                    <a:pt x="11248" y="7385"/>
                  </a:lnTo>
                  <a:lnTo>
                    <a:pt x="9903" y="2955"/>
                  </a:lnTo>
                  <a:lnTo>
                    <a:pt x="4034" y="11324"/>
                  </a:lnTo>
                  <a:lnTo>
                    <a:pt x="3882" y="11248"/>
                  </a:lnTo>
                  <a:lnTo>
                    <a:pt x="3693" y="11134"/>
                  </a:lnTo>
                  <a:lnTo>
                    <a:pt x="3466" y="10964"/>
                  </a:lnTo>
                  <a:lnTo>
                    <a:pt x="3219" y="10737"/>
                  </a:lnTo>
                  <a:lnTo>
                    <a:pt x="2935" y="10434"/>
                  </a:lnTo>
                  <a:lnTo>
                    <a:pt x="2651" y="10055"/>
                  </a:lnTo>
                  <a:lnTo>
                    <a:pt x="2500" y="9828"/>
                  </a:lnTo>
                  <a:lnTo>
                    <a:pt x="2348" y="9582"/>
                  </a:lnTo>
                  <a:lnTo>
                    <a:pt x="2197" y="9317"/>
                  </a:lnTo>
                  <a:lnTo>
                    <a:pt x="2045" y="9014"/>
                  </a:lnTo>
                  <a:lnTo>
                    <a:pt x="1894" y="8711"/>
                  </a:lnTo>
                  <a:lnTo>
                    <a:pt x="1743" y="8351"/>
                  </a:lnTo>
                  <a:lnTo>
                    <a:pt x="1591" y="7972"/>
                  </a:lnTo>
                  <a:lnTo>
                    <a:pt x="1459" y="7575"/>
                  </a:lnTo>
                  <a:lnTo>
                    <a:pt x="1326" y="7139"/>
                  </a:lnTo>
                  <a:lnTo>
                    <a:pt x="1193" y="6666"/>
                  </a:lnTo>
                  <a:lnTo>
                    <a:pt x="1061" y="6173"/>
                  </a:lnTo>
                  <a:lnTo>
                    <a:pt x="947" y="5643"/>
                  </a:lnTo>
                  <a:lnTo>
                    <a:pt x="853" y="5056"/>
                  </a:lnTo>
                  <a:lnTo>
                    <a:pt x="758" y="4450"/>
                  </a:lnTo>
                  <a:lnTo>
                    <a:pt x="663" y="3807"/>
                  </a:lnTo>
                  <a:lnTo>
                    <a:pt x="588" y="3125"/>
                  </a:lnTo>
                  <a:lnTo>
                    <a:pt x="531" y="2405"/>
                  </a:lnTo>
                  <a:lnTo>
                    <a:pt x="474" y="1648"/>
                  </a:lnTo>
                  <a:lnTo>
                    <a:pt x="436" y="853"/>
                  </a:lnTo>
                  <a:lnTo>
                    <a:pt x="41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a:off x="1441725" y="2170400"/>
              <a:ext cx="1123325" cy="864850"/>
            </a:xfrm>
            <a:custGeom>
              <a:avLst/>
              <a:gdLst/>
              <a:ahLst/>
              <a:cxnLst/>
              <a:rect l="l" t="t" r="r" b="b"/>
              <a:pathLst>
                <a:path w="44933" h="34594" extrusionOk="0">
                  <a:moveTo>
                    <a:pt x="26301" y="0"/>
                  </a:moveTo>
                  <a:lnTo>
                    <a:pt x="25184" y="228"/>
                  </a:lnTo>
                  <a:lnTo>
                    <a:pt x="24047" y="493"/>
                  </a:lnTo>
                  <a:lnTo>
                    <a:pt x="22892" y="796"/>
                  </a:lnTo>
                  <a:lnTo>
                    <a:pt x="21737" y="1117"/>
                  </a:lnTo>
                  <a:lnTo>
                    <a:pt x="20582" y="1477"/>
                  </a:lnTo>
                  <a:lnTo>
                    <a:pt x="19408" y="1875"/>
                  </a:lnTo>
                  <a:lnTo>
                    <a:pt x="18253" y="2272"/>
                  </a:lnTo>
                  <a:lnTo>
                    <a:pt x="17098" y="2708"/>
                  </a:lnTo>
                  <a:lnTo>
                    <a:pt x="15962" y="3181"/>
                  </a:lnTo>
                  <a:lnTo>
                    <a:pt x="14826" y="3636"/>
                  </a:lnTo>
                  <a:lnTo>
                    <a:pt x="13709" y="4128"/>
                  </a:lnTo>
                  <a:lnTo>
                    <a:pt x="12611" y="4639"/>
                  </a:lnTo>
                  <a:lnTo>
                    <a:pt x="11551" y="5132"/>
                  </a:lnTo>
                  <a:lnTo>
                    <a:pt x="10509" y="5662"/>
                  </a:lnTo>
                  <a:lnTo>
                    <a:pt x="9487" y="6173"/>
                  </a:lnTo>
                  <a:lnTo>
                    <a:pt x="8502" y="6703"/>
                  </a:lnTo>
                  <a:lnTo>
                    <a:pt x="7555" y="7214"/>
                  </a:lnTo>
                  <a:lnTo>
                    <a:pt x="6646" y="7726"/>
                  </a:lnTo>
                  <a:lnTo>
                    <a:pt x="5776" y="8237"/>
                  </a:lnTo>
                  <a:lnTo>
                    <a:pt x="4961" y="8729"/>
                  </a:lnTo>
                  <a:lnTo>
                    <a:pt x="4204" y="9222"/>
                  </a:lnTo>
                  <a:lnTo>
                    <a:pt x="3484" y="9695"/>
                  </a:lnTo>
                  <a:lnTo>
                    <a:pt x="2822" y="10149"/>
                  </a:lnTo>
                  <a:lnTo>
                    <a:pt x="2235" y="10585"/>
                  </a:lnTo>
                  <a:lnTo>
                    <a:pt x="1705" y="11001"/>
                  </a:lnTo>
                  <a:lnTo>
                    <a:pt x="1231" y="11399"/>
                  </a:lnTo>
                  <a:lnTo>
                    <a:pt x="834" y="11759"/>
                  </a:lnTo>
                  <a:lnTo>
                    <a:pt x="512" y="12081"/>
                  </a:lnTo>
                  <a:lnTo>
                    <a:pt x="266" y="12384"/>
                  </a:lnTo>
                  <a:lnTo>
                    <a:pt x="171" y="12516"/>
                  </a:lnTo>
                  <a:lnTo>
                    <a:pt x="95" y="12649"/>
                  </a:lnTo>
                  <a:lnTo>
                    <a:pt x="57" y="12762"/>
                  </a:lnTo>
                  <a:lnTo>
                    <a:pt x="19" y="12876"/>
                  </a:lnTo>
                  <a:lnTo>
                    <a:pt x="0" y="12971"/>
                  </a:lnTo>
                  <a:lnTo>
                    <a:pt x="19" y="13046"/>
                  </a:lnTo>
                  <a:lnTo>
                    <a:pt x="76" y="13217"/>
                  </a:lnTo>
                  <a:lnTo>
                    <a:pt x="152" y="13349"/>
                  </a:lnTo>
                  <a:lnTo>
                    <a:pt x="247" y="13501"/>
                  </a:lnTo>
                  <a:lnTo>
                    <a:pt x="341" y="13614"/>
                  </a:lnTo>
                  <a:lnTo>
                    <a:pt x="474" y="13747"/>
                  </a:lnTo>
                  <a:lnTo>
                    <a:pt x="587" y="13842"/>
                  </a:lnTo>
                  <a:lnTo>
                    <a:pt x="739" y="13955"/>
                  </a:lnTo>
                  <a:lnTo>
                    <a:pt x="871" y="14050"/>
                  </a:lnTo>
                  <a:lnTo>
                    <a:pt x="1193" y="14201"/>
                  </a:lnTo>
                  <a:lnTo>
                    <a:pt x="1534" y="14334"/>
                  </a:lnTo>
                  <a:lnTo>
                    <a:pt x="1875" y="14447"/>
                  </a:lnTo>
                  <a:lnTo>
                    <a:pt x="2235" y="14542"/>
                  </a:lnTo>
                  <a:lnTo>
                    <a:pt x="2576" y="14599"/>
                  </a:lnTo>
                  <a:lnTo>
                    <a:pt x="2916" y="14656"/>
                  </a:lnTo>
                  <a:lnTo>
                    <a:pt x="3484" y="14694"/>
                  </a:lnTo>
                  <a:lnTo>
                    <a:pt x="3901" y="14713"/>
                  </a:lnTo>
                  <a:lnTo>
                    <a:pt x="4034" y="14713"/>
                  </a:lnTo>
                  <a:lnTo>
                    <a:pt x="3731" y="14940"/>
                  </a:lnTo>
                  <a:lnTo>
                    <a:pt x="3371" y="15224"/>
                  </a:lnTo>
                  <a:lnTo>
                    <a:pt x="2935" y="15584"/>
                  </a:lnTo>
                  <a:lnTo>
                    <a:pt x="2443" y="16038"/>
                  </a:lnTo>
                  <a:lnTo>
                    <a:pt x="1913" y="16549"/>
                  </a:lnTo>
                  <a:lnTo>
                    <a:pt x="1648" y="16833"/>
                  </a:lnTo>
                  <a:lnTo>
                    <a:pt x="1402" y="17136"/>
                  </a:lnTo>
                  <a:lnTo>
                    <a:pt x="1155" y="17439"/>
                  </a:lnTo>
                  <a:lnTo>
                    <a:pt x="928" y="17761"/>
                  </a:lnTo>
                  <a:lnTo>
                    <a:pt x="720" y="18102"/>
                  </a:lnTo>
                  <a:lnTo>
                    <a:pt x="531" y="18443"/>
                  </a:lnTo>
                  <a:lnTo>
                    <a:pt x="360" y="18784"/>
                  </a:lnTo>
                  <a:lnTo>
                    <a:pt x="228" y="19143"/>
                  </a:lnTo>
                  <a:lnTo>
                    <a:pt x="114" y="19503"/>
                  </a:lnTo>
                  <a:lnTo>
                    <a:pt x="57" y="19882"/>
                  </a:lnTo>
                  <a:lnTo>
                    <a:pt x="19" y="20241"/>
                  </a:lnTo>
                  <a:lnTo>
                    <a:pt x="19" y="20431"/>
                  </a:lnTo>
                  <a:lnTo>
                    <a:pt x="38" y="20620"/>
                  </a:lnTo>
                  <a:lnTo>
                    <a:pt x="76" y="20810"/>
                  </a:lnTo>
                  <a:lnTo>
                    <a:pt x="114" y="20999"/>
                  </a:lnTo>
                  <a:lnTo>
                    <a:pt x="171" y="21188"/>
                  </a:lnTo>
                  <a:lnTo>
                    <a:pt x="228" y="21378"/>
                  </a:lnTo>
                  <a:lnTo>
                    <a:pt x="303" y="21567"/>
                  </a:lnTo>
                  <a:lnTo>
                    <a:pt x="398" y="21756"/>
                  </a:lnTo>
                  <a:lnTo>
                    <a:pt x="512" y="21927"/>
                  </a:lnTo>
                  <a:lnTo>
                    <a:pt x="644" y="22116"/>
                  </a:lnTo>
                  <a:lnTo>
                    <a:pt x="796" y="22305"/>
                  </a:lnTo>
                  <a:lnTo>
                    <a:pt x="947" y="22495"/>
                  </a:lnTo>
                  <a:lnTo>
                    <a:pt x="1118" y="22665"/>
                  </a:lnTo>
                  <a:lnTo>
                    <a:pt x="1307" y="22854"/>
                  </a:lnTo>
                  <a:lnTo>
                    <a:pt x="1534" y="23025"/>
                  </a:lnTo>
                  <a:lnTo>
                    <a:pt x="1761" y="23214"/>
                  </a:lnTo>
                  <a:lnTo>
                    <a:pt x="2008" y="23385"/>
                  </a:lnTo>
                  <a:lnTo>
                    <a:pt x="2273" y="23555"/>
                  </a:lnTo>
                  <a:lnTo>
                    <a:pt x="2784" y="23896"/>
                  </a:lnTo>
                  <a:lnTo>
                    <a:pt x="3219" y="24237"/>
                  </a:lnTo>
                  <a:lnTo>
                    <a:pt x="3579" y="24559"/>
                  </a:lnTo>
                  <a:lnTo>
                    <a:pt x="3731" y="24710"/>
                  </a:lnTo>
                  <a:lnTo>
                    <a:pt x="3882" y="24880"/>
                  </a:lnTo>
                  <a:lnTo>
                    <a:pt x="3996" y="25032"/>
                  </a:lnTo>
                  <a:lnTo>
                    <a:pt x="4090" y="25183"/>
                  </a:lnTo>
                  <a:lnTo>
                    <a:pt x="4185" y="25354"/>
                  </a:lnTo>
                  <a:lnTo>
                    <a:pt x="4261" y="25505"/>
                  </a:lnTo>
                  <a:lnTo>
                    <a:pt x="4318" y="25657"/>
                  </a:lnTo>
                  <a:lnTo>
                    <a:pt x="4355" y="25808"/>
                  </a:lnTo>
                  <a:lnTo>
                    <a:pt x="4393" y="25960"/>
                  </a:lnTo>
                  <a:lnTo>
                    <a:pt x="4393" y="26111"/>
                  </a:lnTo>
                  <a:lnTo>
                    <a:pt x="4412" y="26263"/>
                  </a:lnTo>
                  <a:lnTo>
                    <a:pt x="4393" y="26395"/>
                  </a:lnTo>
                  <a:lnTo>
                    <a:pt x="4355" y="26698"/>
                  </a:lnTo>
                  <a:lnTo>
                    <a:pt x="4261" y="26982"/>
                  </a:lnTo>
                  <a:lnTo>
                    <a:pt x="4147" y="27266"/>
                  </a:lnTo>
                  <a:lnTo>
                    <a:pt x="3996" y="27550"/>
                  </a:lnTo>
                  <a:lnTo>
                    <a:pt x="3825" y="27834"/>
                  </a:lnTo>
                  <a:lnTo>
                    <a:pt x="3617" y="28118"/>
                  </a:lnTo>
                  <a:lnTo>
                    <a:pt x="3409" y="28402"/>
                  </a:lnTo>
                  <a:lnTo>
                    <a:pt x="2935" y="28951"/>
                  </a:lnTo>
                  <a:lnTo>
                    <a:pt x="2462" y="29519"/>
                  </a:lnTo>
                  <a:lnTo>
                    <a:pt x="1989" y="30088"/>
                  </a:lnTo>
                  <a:lnTo>
                    <a:pt x="1780" y="30372"/>
                  </a:lnTo>
                  <a:lnTo>
                    <a:pt x="1591" y="30656"/>
                  </a:lnTo>
                  <a:lnTo>
                    <a:pt x="1421" y="30940"/>
                  </a:lnTo>
                  <a:lnTo>
                    <a:pt x="1288" y="31224"/>
                  </a:lnTo>
                  <a:lnTo>
                    <a:pt x="1174" y="31527"/>
                  </a:lnTo>
                  <a:lnTo>
                    <a:pt x="1099" y="31830"/>
                  </a:lnTo>
                  <a:lnTo>
                    <a:pt x="1080" y="32132"/>
                  </a:lnTo>
                  <a:lnTo>
                    <a:pt x="1080" y="32284"/>
                  </a:lnTo>
                  <a:lnTo>
                    <a:pt x="1099" y="32435"/>
                  </a:lnTo>
                  <a:lnTo>
                    <a:pt x="1118" y="32587"/>
                  </a:lnTo>
                  <a:lnTo>
                    <a:pt x="1174" y="32757"/>
                  </a:lnTo>
                  <a:lnTo>
                    <a:pt x="1212" y="32909"/>
                  </a:lnTo>
                  <a:lnTo>
                    <a:pt x="1288" y="33079"/>
                  </a:lnTo>
                  <a:lnTo>
                    <a:pt x="1383" y="33231"/>
                  </a:lnTo>
                  <a:lnTo>
                    <a:pt x="1477" y="33363"/>
                  </a:lnTo>
                  <a:lnTo>
                    <a:pt x="1610" y="33515"/>
                  </a:lnTo>
                  <a:lnTo>
                    <a:pt x="1742" y="33628"/>
                  </a:lnTo>
                  <a:lnTo>
                    <a:pt x="1894" y="33761"/>
                  </a:lnTo>
                  <a:lnTo>
                    <a:pt x="2083" y="33856"/>
                  </a:lnTo>
                  <a:lnTo>
                    <a:pt x="2273" y="33969"/>
                  </a:lnTo>
                  <a:lnTo>
                    <a:pt x="2462" y="34064"/>
                  </a:lnTo>
                  <a:lnTo>
                    <a:pt x="2689" y="34140"/>
                  </a:lnTo>
                  <a:lnTo>
                    <a:pt x="2916" y="34215"/>
                  </a:lnTo>
                  <a:lnTo>
                    <a:pt x="3428" y="34348"/>
                  </a:lnTo>
                  <a:lnTo>
                    <a:pt x="3977" y="34442"/>
                  </a:lnTo>
                  <a:lnTo>
                    <a:pt x="4564" y="34518"/>
                  </a:lnTo>
                  <a:lnTo>
                    <a:pt x="5189" y="34575"/>
                  </a:lnTo>
                  <a:lnTo>
                    <a:pt x="5851" y="34594"/>
                  </a:lnTo>
                  <a:lnTo>
                    <a:pt x="6533" y="34594"/>
                  </a:lnTo>
                  <a:lnTo>
                    <a:pt x="7252" y="34575"/>
                  </a:lnTo>
                  <a:lnTo>
                    <a:pt x="7972" y="34537"/>
                  </a:lnTo>
                  <a:lnTo>
                    <a:pt x="8691" y="34499"/>
                  </a:lnTo>
                  <a:lnTo>
                    <a:pt x="9430" y="34424"/>
                  </a:lnTo>
                  <a:lnTo>
                    <a:pt x="10168" y="34348"/>
                  </a:lnTo>
                  <a:lnTo>
                    <a:pt x="11626" y="34177"/>
                  </a:lnTo>
                  <a:lnTo>
                    <a:pt x="13027" y="33969"/>
                  </a:lnTo>
                  <a:lnTo>
                    <a:pt x="14334" y="33761"/>
                  </a:lnTo>
                  <a:lnTo>
                    <a:pt x="15489" y="33553"/>
                  </a:lnTo>
                  <a:lnTo>
                    <a:pt x="16455" y="33363"/>
                  </a:lnTo>
                  <a:lnTo>
                    <a:pt x="17193" y="33212"/>
                  </a:lnTo>
                  <a:lnTo>
                    <a:pt x="17837" y="33079"/>
                  </a:lnTo>
                  <a:lnTo>
                    <a:pt x="17742" y="33022"/>
                  </a:lnTo>
                  <a:lnTo>
                    <a:pt x="17496" y="32909"/>
                  </a:lnTo>
                  <a:lnTo>
                    <a:pt x="17117" y="32682"/>
                  </a:lnTo>
                  <a:lnTo>
                    <a:pt x="16890" y="32549"/>
                  </a:lnTo>
                  <a:lnTo>
                    <a:pt x="16644" y="32360"/>
                  </a:lnTo>
                  <a:lnTo>
                    <a:pt x="16284" y="32095"/>
                  </a:lnTo>
                  <a:lnTo>
                    <a:pt x="15906" y="31792"/>
                  </a:lnTo>
                  <a:lnTo>
                    <a:pt x="15527" y="31413"/>
                  </a:lnTo>
                  <a:lnTo>
                    <a:pt x="15148" y="30996"/>
                  </a:lnTo>
                  <a:lnTo>
                    <a:pt x="14959" y="30769"/>
                  </a:lnTo>
                  <a:lnTo>
                    <a:pt x="14769" y="30523"/>
                  </a:lnTo>
                  <a:lnTo>
                    <a:pt x="14580" y="30258"/>
                  </a:lnTo>
                  <a:lnTo>
                    <a:pt x="14410" y="29993"/>
                  </a:lnTo>
                  <a:lnTo>
                    <a:pt x="14239" y="29709"/>
                  </a:lnTo>
                  <a:lnTo>
                    <a:pt x="14069" y="29406"/>
                  </a:lnTo>
                  <a:lnTo>
                    <a:pt x="13917" y="29084"/>
                  </a:lnTo>
                  <a:lnTo>
                    <a:pt x="13766" y="28743"/>
                  </a:lnTo>
                  <a:lnTo>
                    <a:pt x="13633" y="28402"/>
                  </a:lnTo>
                  <a:lnTo>
                    <a:pt x="13501" y="28024"/>
                  </a:lnTo>
                  <a:lnTo>
                    <a:pt x="13406" y="27645"/>
                  </a:lnTo>
                  <a:lnTo>
                    <a:pt x="13293" y="27247"/>
                  </a:lnTo>
                  <a:lnTo>
                    <a:pt x="13217" y="26831"/>
                  </a:lnTo>
                  <a:lnTo>
                    <a:pt x="13160" y="26395"/>
                  </a:lnTo>
                  <a:lnTo>
                    <a:pt x="13103" y="25941"/>
                  </a:lnTo>
                  <a:lnTo>
                    <a:pt x="13065" y="25467"/>
                  </a:lnTo>
                  <a:lnTo>
                    <a:pt x="13065" y="24975"/>
                  </a:lnTo>
                  <a:lnTo>
                    <a:pt x="13065" y="24464"/>
                  </a:lnTo>
                  <a:lnTo>
                    <a:pt x="13103" y="23934"/>
                  </a:lnTo>
                  <a:lnTo>
                    <a:pt x="13160" y="23385"/>
                  </a:lnTo>
                  <a:lnTo>
                    <a:pt x="13236" y="22817"/>
                  </a:lnTo>
                  <a:lnTo>
                    <a:pt x="13330" y="22230"/>
                  </a:lnTo>
                  <a:lnTo>
                    <a:pt x="13463" y="21624"/>
                  </a:lnTo>
                  <a:lnTo>
                    <a:pt x="13633" y="20999"/>
                  </a:lnTo>
                  <a:lnTo>
                    <a:pt x="13747" y="20563"/>
                  </a:lnTo>
                  <a:lnTo>
                    <a:pt x="13880" y="20128"/>
                  </a:lnTo>
                  <a:lnTo>
                    <a:pt x="14182" y="19276"/>
                  </a:lnTo>
                  <a:lnTo>
                    <a:pt x="14523" y="18443"/>
                  </a:lnTo>
                  <a:lnTo>
                    <a:pt x="14902" y="17629"/>
                  </a:lnTo>
                  <a:lnTo>
                    <a:pt x="15300" y="16833"/>
                  </a:lnTo>
                  <a:lnTo>
                    <a:pt x="15735" y="16038"/>
                  </a:lnTo>
                  <a:lnTo>
                    <a:pt x="16190" y="15281"/>
                  </a:lnTo>
                  <a:lnTo>
                    <a:pt x="16682" y="14542"/>
                  </a:lnTo>
                  <a:lnTo>
                    <a:pt x="17174" y="13823"/>
                  </a:lnTo>
                  <a:lnTo>
                    <a:pt x="17685" y="13141"/>
                  </a:lnTo>
                  <a:lnTo>
                    <a:pt x="18216" y="12459"/>
                  </a:lnTo>
                  <a:lnTo>
                    <a:pt x="18746" y="11816"/>
                  </a:lnTo>
                  <a:lnTo>
                    <a:pt x="19295" y="11191"/>
                  </a:lnTo>
                  <a:lnTo>
                    <a:pt x="19844" y="10604"/>
                  </a:lnTo>
                  <a:lnTo>
                    <a:pt x="20393" y="10036"/>
                  </a:lnTo>
                  <a:lnTo>
                    <a:pt x="20923" y="9487"/>
                  </a:lnTo>
                  <a:lnTo>
                    <a:pt x="21453" y="8975"/>
                  </a:lnTo>
                  <a:lnTo>
                    <a:pt x="21984" y="8483"/>
                  </a:lnTo>
                  <a:lnTo>
                    <a:pt x="22987" y="7593"/>
                  </a:lnTo>
                  <a:lnTo>
                    <a:pt x="23896" y="6817"/>
                  </a:lnTo>
                  <a:lnTo>
                    <a:pt x="24710" y="6173"/>
                  </a:lnTo>
                  <a:lnTo>
                    <a:pt x="25373" y="5681"/>
                  </a:lnTo>
                  <a:lnTo>
                    <a:pt x="25903" y="5302"/>
                  </a:lnTo>
                  <a:lnTo>
                    <a:pt x="26339" y="4999"/>
                  </a:lnTo>
                  <a:lnTo>
                    <a:pt x="26869" y="5359"/>
                  </a:lnTo>
                  <a:lnTo>
                    <a:pt x="27494" y="5775"/>
                  </a:lnTo>
                  <a:lnTo>
                    <a:pt x="28289" y="6343"/>
                  </a:lnTo>
                  <a:lnTo>
                    <a:pt x="29217" y="7025"/>
                  </a:lnTo>
                  <a:lnTo>
                    <a:pt x="30258" y="7820"/>
                  </a:lnTo>
                  <a:lnTo>
                    <a:pt x="31375" y="8691"/>
                  </a:lnTo>
                  <a:lnTo>
                    <a:pt x="32530" y="9638"/>
                  </a:lnTo>
                  <a:lnTo>
                    <a:pt x="33117" y="10130"/>
                  </a:lnTo>
                  <a:lnTo>
                    <a:pt x="33685" y="10642"/>
                  </a:lnTo>
                  <a:lnTo>
                    <a:pt x="34234" y="11153"/>
                  </a:lnTo>
                  <a:lnTo>
                    <a:pt x="34783" y="11683"/>
                  </a:lnTo>
                  <a:lnTo>
                    <a:pt x="35314" y="12194"/>
                  </a:lnTo>
                  <a:lnTo>
                    <a:pt x="35825" y="12724"/>
                  </a:lnTo>
                  <a:lnTo>
                    <a:pt x="36298" y="13255"/>
                  </a:lnTo>
                  <a:lnTo>
                    <a:pt x="36734" y="13766"/>
                  </a:lnTo>
                  <a:lnTo>
                    <a:pt x="37131" y="14296"/>
                  </a:lnTo>
                  <a:lnTo>
                    <a:pt x="37491" y="14807"/>
                  </a:lnTo>
                  <a:lnTo>
                    <a:pt x="37813" y="15300"/>
                  </a:lnTo>
                  <a:lnTo>
                    <a:pt x="38059" y="15792"/>
                  </a:lnTo>
                  <a:lnTo>
                    <a:pt x="38173" y="16038"/>
                  </a:lnTo>
                  <a:lnTo>
                    <a:pt x="38267" y="16265"/>
                  </a:lnTo>
                  <a:lnTo>
                    <a:pt x="38343" y="16511"/>
                  </a:lnTo>
                  <a:lnTo>
                    <a:pt x="38419" y="16739"/>
                  </a:lnTo>
                  <a:lnTo>
                    <a:pt x="38457" y="16966"/>
                  </a:lnTo>
                  <a:lnTo>
                    <a:pt x="38495" y="17174"/>
                  </a:lnTo>
                  <a:lnTo>
                    <a:pt x="38514" y="17401"/>
                  </a:lnTo>
                  <a:lnTo>
                    <a:pt x="38495" y="17610"/>
                  </a:lnTo>
                  <a:lnTo>
                    <a:pt x="38457" y="18026"/>
                  </a:lnTo>
                  <a:lnTo>
                    <a:pt x="38400" y="18424"/>
                  </a:lnTo>
                  <a:lnTo>
                    <a:pt x="38305" y="18840"/>
                  </a:lnTo>
                  <a:lnTo>
                    <a:pt x="38211" y="19238"/>
                  </a:lnTo>
                  <a:lnTo>
                    <a:pt x="38078" y="19636"/>
                  </a:lnTo>
                  <a:lnTo>
                    <a:pt x="37927" y="20014"/>
                  </a:lnTo>
                  <a:lnTo>
                    <a:pt x="37737" y="20412"/>
                  </a:lnTo>
                  <a:lnTo>
                    <a:pt x="37548" y="20791"/>
                  </a:lnTo>
                  <a:lnTo>
                    <a:pt x="37321" y="21150"/>
                  </a:lnTo>
                  <a:lnTo>
                    <a:pt x="37074" y="21529"/>
                  </a:lnTo>
                  <a:lnTo>
                    <a:pt x="36809" y="21889"/>
                  </a:lnTo>
                  <a:lnTo>
                    <a:pt x="36506" y="22230"/>
                  </a:lnTo>
                  <a:lnTo>
                    <a:pt x="36185" y="22589"/>
                  </a:lnTo>
                  <a:lnTo>
                    <a:pt x="35844" y="22911"/>
                  </a:lnTo>
                  <a:lnTo>
                    <a:pt x="35484" y="23252"/>
                  </a:lnTo>
                  <a:lnTo>
                    <a:pt x="35105" y="23574"/>
                  </a:lnTo>
                  <a:lnTo>
                    <a:pt x="34689" y="23877"/>
                  </a:lnTo>
                  <a:lnTo>
                    <a:pt x="34253" y="24180"/>
                  </a:lnTo>
                  <a:lnTo>
                    <a:pt x="33780" y="24483"/>
                  </a:lnTo>
                  <a:lnTo>
                    <a:pt x="33306" y="24767"/>
                  </a:lnTo>
                  <a:lnTo>
                    <a:pt x="32795" y="25032"/>
                  </a:lnTo>
                  <a:lnTo>
                    <a:pt x="32246" y="25297"/>
                  </a:lnTo>
                  <a:lnTo>
                    <a:pt x="31697" y="25562"/>
                  </a:lnTo>
                  <a:lnTo>
                    <a:pt x="31110" y="25789"/>
                  </a:lnTo>
                  <a:lnTo>
                    <a:pt x="30504" y="26036"/>
                  </a:lnTo>
                  <a:lnTo>
                    <a:pt x="29860" y="26244"/>
                  </a:lnTo>
                  <a:lnTo>
                    <a:pt x="29217" y="26452"/>
                  </a:lnTo>
                  <a:lnTo>
                    <a:pt x="28516" y="26641"/>
                  </a:lnTo>
                  <a:lnTo>
                    <a:pt x="27815" y="26831"/>
                  </a:lnTo>
                  <a:lnTo>
                    <a:pt x="27077" y="27001"/>
                  </a:lnTo>
                  <a:lnTo>
                    <a:pt x="26320" y="27153"/>
                  </a:lnTo>
                  <a:lnTo>
                    <a:pt x="25524" y="27285"/>
                  </a:lnTo>
                  <a:lnTo>
                    <a:pt x="24881" y="27399"/>
                  </a:lnTo>
                  <a:lnTo>
                    <a:pt x="24256" y="27531"/>
                  </a:lnTo>
                  <a:lnTo>
                    <a:pt x="23688" y="27664"/>
                  </a:lnTo>
                  <a:lnTo>
                    <a:pt x="23120" y="27796"/>
                  </a:lnTo>
                  <a:lnTo>
                    <a:pt x="22608" y="27948"/>
                  </a:lnTo>
                  <a:lnTo>
                    <a:pt x="22116" y="28099"/>
                  </a:lnTo>
                  <a:lnTo>
                    <a:pt x="21662" y="28251"/>
                  </a:lnTo>
                  <a:lnTo>
                    <a:pt x="21226" y="28421"/>
                  </a:lnTo>
                  <a:lnTo>
                    <a:pt x="21434" y="28611"/>
                  </a:lnTo>
                  <a:lnTo>
                    <a:pt x="21643" y="28781"/>
                  </a:lnTo>
                  <a:lnTo>
                    <a:pt x="21870" y="28951"/>
                  </a:lnTo>
                  <a:lnTo>
                    <a:pt x="22097" y="29103"/>
                  </a:lnTo>
                  <a:lnTo>
                    <a:pt x="22343" y="29254"/>
                  </a:lnTo>
                  <a:lnTo>
                    <a:pt x="22608" y="29387"/>
                  </a:lnTo>
                  <a:lnTo>
                    <a:pt x="22855" y="29501"/>
                  </a:lnTo>
                  <a:lnTo>
                    <a:pt x="23120" y="29614"/>
                  </a:lnTo>
                  <a:lnTo>
                    <a:pt x="23688" y="29822"/>
                  </a:lnTo>
                  <a:lnTo>
                    <a:pt x="24256" y="29993"/>
                  </a:lnTo>
                  <a:lnTo>
                    <a:pt x="24862" y="30125"/>
                  </a:lnTo>
                  <a:lnTo>
                    <a:pt x="25468" y="30239"/>
                  </a:lnTo>
                  <a:lnTo>
                    <a:pt x="26092" y="30315"/>
                  </a:lnTo>
                  <a:lnTo>
                    <a:pt x="26736" y="30353"/>
                  </a:lnTo>
                  <a:lnTo>
                    <a:pt x="27380" y="30390"/>
                  </a:lnTo>
                  <a:lnTo>
                    <a:pt x="28043" y="30390"/>
                  </a:lnTo>
                  <a:lnTo>
                    <a:pt x="28686" y="30372"/>
                  </a:lnTo>
                  <a:lnTo>
                    <a:pt x="29330" y="30334"/>
                  </a:lnTo>
                  <a:lnTo>
                    <a:pt x="29974" y="30296"/>
                  </a:lnTo>
                  <a:lnTo>
                    <a:pt x="30618" y="30220"/>
                  </a:lnTo>
                  <a:lnTo>
                    <a:pt x="31224" y="30144"/>
                  </a:lnTo>
                  <a:lnTo>
                    <a:pt x="31830" y="30069"/>
                  </a:lnTo>
                  <a:lnTo>
                    <a:pt x="32985" y="29860"/>
                  </a:lnTo>
                  <a:lnTo>
                    <a:pt x="34026" y="29652"/>
                  </a:lnTo>
                  <a:lnTo>
                    <a:pt x="34954" y="29444"/>
                  </a:lnTo>
                  <a:lnTo>
                    <a:pt x="35711" y="29254"/>
                  </a:lnTo>
                  <a:lnTo>
                    <a:pt x="36279" y="29103"/>
                  </a:lnTo>
                  <a:lnTo>
                    <a:pt x="36772" y="28951"/>
                  </a:lnTo>
                  <a:lnTo>
                    <a:pt x="36639" y="28933"/>
                  </a:lnTo>
                  <a:lnTo>
                    <a:pt x="36298" y="28876"/>
                  </a:lnTo>
                  <a:lnTo>
                    <a:pt x="36090" y="28819"/>
                  </a:lnTo>
                  <a:lnTo>
                    <a:pt x="35863" y="28743"/>
                  </a:lnTo>
                  <a:lnTo>
                    <a:pt x="35617" y="28648"/>
                  </a:lnTo>
                  <a:lnTo>
                    <a:pt x="35370" y="28535"/>
                  </a:lnTo>
                  <a:lnTo>
                    <a:pt x="35143" y="28402"/>
                  </a:lnTo>
                  <a:lnTo>
                    <a:pt x="34954" y="28232"/>
                  </a:lnTo>
                  <a:lnTo>
                    <a:pt x="34859" y="28137"/>
                  </a:lnTo>
                  <a:lnTo>
                    <a:pt x="34783" y="28043"/>
                  </a:lnTo>
                  <a:lnTo>
                    <a:pt x="34727" y="27948"/>
                  </a:lnTo>
                  <a:lnTo>
                    <a:pt x="34670" y="27834"/>
                  </a:lnTo>
                  <a:lnTo>
                    <a:pt x="34632" y="27702"/>
                  </a:lnTo>
                  <a:lnTo>
                    <a:pt x="34613" y="27569"/>
                  </a:lnTo>
                  <a:lnTo>
                    <a:pt x="34613" y="27437"/>
                  </a:lnTo>
                  <a:lnTo>
                    <a:pt x="34632" y="27285"/>
                  </a:lnTo>
                  <a:lnTo>
                    <a:pt x="34670" y="27134"/>
                  </a:lnTo>
                  <a:lnTo>
                    <a:pt x="34727" y="26963"/>
                  </a:lnTo>
                  <a:lnTo>
                    <a:pt x="34802" y="26793"/>
                  </a:lnTo>
                  <a:lnTo>
                    <a:pt x="34897" y="26604"/>
                  </a:lnTo>
                  <a:lnTo>
                    <a:pt x="35086" y="26357"/>
                  </a:lnTo>
                  <a:lnTo>
                    <a:pt x="35276" y="26130"/>
                  </a:lnTo>
                  <a:lnTo>
                    <a:pt x="35484" y="25922"/>
                  </a:lnTo>
                  <a:lnTo>
                    <a:pt x="35730" y="25751"/>
                  </a:lnTo>
                  <a:lnTo>
                    <a:pt x="35976" y="25600"/>
                  </a:lnTo>
                  <a:lnTo>
                    <a:pt x="36241" y="25467"/>
                  </a:lnTo>
                  <a:lnTo>
                    <a:pt x="36506" y="25354"/>
                  </a:lnTo>
                  <a:lnTo>
                    <a:pt x="36790" y="25259"/>
                  </a:lnTo>
                  <a:lnTo>
                    <a:pt x="37093" y="25183"/>
                  </a:lnTo>
                  <a:lnTo>
                    <a:pt x="37396" y="25127"/>
                  </a:lnTo>
                  <a:lnTo>
                    <a:pt x="37699" y="25089"/>
                  </a:lnTo>
                  <a:lnTo>
                    <a:pt x="38021" y="25051"/>
                  </a:lnTo>
                  <a:lnTo>
                    <a:pt x="38665" y="25013"/>
                  </a:lnTo>
                  <a:lnTo>
                    <a:pt x="39309" y="25013"/>
                  </a:lnTo>
                  <a:lnTo>
                    <a:pt x="40540" y="25051"/>
                  </a:lnTo>
                  <a:lnTo>
                    <a:pt x="41127" y="25070"/>
                  </a:lnTo>
                  <a:lnTo>
                    <a:pt x="41638" y="25051"/>
                  </a:lnTo>
                  <a:lnTo>
                    <a:pt x="41884" y="25051"/>
                  </a:lnTo>
                  <a:lnTo>
                    <a:pt x="42111" y="25013"/>
                  </a:lnTo>
                  <a:lnTo>
                    <a:pt x="42319" y="24975"/>
                  </a:lnTo>
                  <a:lnTo>
                    <a:pt x="42509" y="24937"/>
                  </a:lnTo>
                  <a:lnTo>
                    <a:pt x="42660" y="24862"/>
                  </a:lnTo>
                  <a:lnTo>
                    <a:pt x="42812" y="24786"/>
                  </a:lnTo>
                  <a:lnTo>
                    <a:pt x="42925" y="24691"/>
                  </a:lnTo>
                  <a:lnTo>
                    <a:pt x="43020" y="24578"/>
                  </a:lnTo>
                  <a:lnTo>
                    <a:pt x="43096" y="24445"/>
                  </a:lnTo>
                  <a:lnTo>
                    <a:pt x="43134" y="24312"/>
                  </a:lnTo>
                  <a:lnTo>
                    <a:pt x="43153" y="24161"/>
                  </a:lnTo>
                  <a:lnTo>
                    <a:pt x="43153" y="24009"/>
                  </a:lnTo>
                  <a:lnTo>
                    <a:pt x="43134" y="23858"/>
                  </a:lnTo>
                  <a:lnTo>
                    <a:pt x="43096" y="23688"/>
                  </a:lnTo>
                  <a:lnTo>
                    <a:pt x="43039" y="23536"/>
                  </a:lnTo>
                  <a:lnTo>
                    <a:pt x="42982" y="23366"/>
                  </a:lnTo>
                  <a:lnTo>
                    <a:pt x="42793" y="23025"/>
                  </a:lnTo>
                  <a:lnTo>
                    <a:pt x="42584" y="22684"/>
                  </a:lnTo>
                  <a:lnTo>
                    <a:pt x="42319" y="22343"/>
                  </a:lnTo>
                  <a:lnTo>
                    <a:pt x="42054" y="22021"/>
                  </a:lnTo>
                  <a:lnTo>
                    <a:pt x="41770" y="21718"/>
                  </a:lnTo>
                  <a:lnTo>
                    <a:pt x="41486" y="21434"/>
                  </a:lnTo>
                  <a:lnTo>
                    <a:pt x="40956" y="20942"/>
                  </a:lnTo>
                  <a:lnTo>
                    <a:pt x="40577" y="20620"/>
                  </a:lnTo>
                  <a:lnTo>
                    <a:pt x="40445" y="20488"/>
                  </a:lnTo>
                  <a:lnTo>
                    <a:pt x="41051" y="20109"/>
                  </a:lnTo>
                  <a:lnTo>
                    <a:pt x="41619" y="19692"/>
                  </a:lnTo>
                  <a:lnTo>
                    <a:pt x="42149" y="19257"/>
                  </a:lnTo>
                  <a:lnTo>
                    <a:pt x="42622" y="18821"/>
                  </a:lnTo>
                  <a:lnTo>
                    <a:pt x="43058" y="18348"/>
                  </a:lnTo>
                  <a:lnTo>
                    <a:pt x="43437" y="17894"/>
                  </a:lnTo>
                  <a:lnTo>
                    <a:pt x="43777" y="17401"/>
                  </a:lnTo>
                  <a:lnTo>
                    <a:pt x="44061" y="16928"/>
                  </a:lnTo>
                  <a:lnTo>
                    <a:pt x="44326" y="16436"/>
                  </a:lnTo>
                  <a:lnTo>
                    <a:pt x="44535" y="15943"/>
                  </a:lnTo>
                  <a:lnTo>
                    <a:pt x="44686" y="15432"/>
                  </a:lnTo>
                  <a:lnTo>
                    <a:pt x="44819" y="14940"/>
                  </a:lnTo>
                  <a:lnTo>
                    <a:pt x="44894" y="14447"/>
                  </a:lnTo>
                  <a:lnTo>
                    <a:pt x="44932" y="13955"/>
                  </a:lnTo>
                  <a:lnTo>
                    <a:pt x="44932" y="13463"/>
                  </a:lnTo>
                  <a:lnTo>
                    <a:pt x="44894" y="12990"/>
                  </a:lnTo>
                  <a:lnTo>
                    <a:pt x="44800" y="12516"/>
                  </a:lnTo>
                  <a:lnTo>
                    <a:pt x="44686" y="12043"/>
                  </a:lnTo>
                  <a:lnTo>
                    <a:pt x="44516" y="11607"/>
                  </a:lnTo>
                  <a:lnTo>
                    <a:pt x="44326" y="11172"/>
                  </a:lnTo>
                  <a:lnTo>
                    <a:pt x="44080" y="10755"/>
                  </a:lnTo>
                  <a:lnTo>
                    <a:pt x="43815" y="10358"/>
                  </a:lnTo>
                  <a:lnTo>
                    <a:pt x="43493" y="9979"/>
                  </a:lnTo>
                  <a:lnTo>
                    <a:pt x="43153" y="9619"/>
                  </a:lnTo>
                  <a:lnTo>
                    <a:pt x="42774" y="9297"/>
                  </a:lnTo>
                  <a:lnTo>
                    <a:pt x="42338" y="8994"/>
                  </a:lnTo>
                  <a:lnTo>
                    <a:pt x="41884" y="8710"/>
                  </a:lnTo>
                  <a:lnTo>
                    <a:pt x="41411" y="8464"/>
                  </a:lnTo>
                  <a:lnTo>
                    <a:pt x="40880" y="8256"/>
                  </a:lnTo>
                  <a:lnTo>
                    <a:pt x="40331" y="8066"/>
                  </a:lnTo>
                  <a:lnTo>
                    <a:pt x="39725" y="7934"/>
                  </a:lnTo>
                  <a:lnTo>
                    <a:pt x="39119" y="7820"/>
                  </a:lnTo>
                  <a:lnTo>
                    <a:pt x="38476" y="7707"/>
                  </a:lnTo>
                  <a:lnTo>
                    <a:pt x="37851" y="7574"/>
                  </a:lnTo>
                  <a:lnTo>
                    <a:pt x="37226" y="7404"/>
                  </a:lnTo>
                  <a:lnTo>
                    <a:pt x="36620" y="7214"/>
                  </a:lnTo>
                  <a:lnTo>
                    <a:pt x="36014" y="6987"/>
                  </a:lnTo>
                  <a:lnTo>
                    <a:pt x="35408" y="6741"/>
                  </a:lnTo>
                  <a:lnTo>
                    <a:pt x="34821" y="6476"/>
                  </a:lnTo>
                  <a:lnTo>
                    <a:pt x="34253" y="6192"/>
                  </a:lnTo>
                  <a:lnTo>
                    <a:pt x="33685" y="5889"/>
                  </a:lnTo>
                  <a:lnTo>
                    <a:pt x="33136" y="5586"/>
                  </a:lnTo>
                  <a:lnTo>
                    <a:pt x="32587" y="5264"/>
                  </a:lnTo>
                  <a:lnTo>
                    <a:pt x="32076" y="4923"/>
                  </a:lnTo>
                  <a:lnTo>
                    <a:pt x="31565" y="4583"/>
                  </a:lnTo>
                  <a:lnTo>
                    <a:pt x="31072" y="4242"/>
                  </a:lnTo>
                  <a:lnTo>
                    <a:pt x="30618" y="3901"/>
                  </a:lnTo>
                  <a:lnTo>
                    <a:pt x="30163" y="3560"/>
                  </a:lnTo>
                  <a:lnTo>
                    <a:pt x="29311" y="2878"/>
                  </a:lnTo>
                  <a:lnTo>
                    <a:pt x="28573" y="2235"/>
                  </a:lnTo>
                  <a:lnTo>
                    <a:pt x="27910" y="1629"/>
                  </a:lnTo>
                  <a:lnTo>
                    <a:pt x="27342" y="1099"/>
                  </a:lnTo>
                  <a:lnTo>
                    <a:pt x="26907" y="644"/>
                  </a:lnTo>
                  <a:lnTo>
                    <a:pt x="26566" y="303"/>
                  </a:lnTo>
                  <a:lnTo>
                    <a:pt x="26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1509900" y="2426025"/>
              <a:ext cx="195975" cy="571850"/>
            </a:xfrm>
            <a:custGeom>
              <a:avLst/>
              <a:gdLst/>
              <a:ahLst/>
              <a:cxnLst/>
              <a:rect l="l" t="t" r="r" b="b"/>
              <a:pathLst>
                <a:path w="7839" h="22874" extrusionOk="0">
                  <a:moveTo>
                    <a:pt x="7706" y="0"/>
                  </a:moveTo>
                  <a:lnTo>
                    <a:pt x="7574" y="19"/>
                  </a:lnTo>
                  <a:lnTo>
                    <a:pt x="7479" y="57"/>
                  </a:lnTo>
                  <a:lnTo>
                    <a:pt x="6722" y="625"/>
                  </a:lnTo>
                  <a:lnTo>
                    <a:pt x="5946" y="1231"/>
                  </a:lnTo>
                  <a:lnTo>
                    <a:pt x="5169" y="1875"/>
                  </a:lnTo>
                  <a:lnTo>
                    <a:pt x="4393" y="2537"/>
                  </a:lnTo>
                  <a:lnTo>
                    <a:pt x="4033" y="2878"/>
                  </a:lnTo>
                  <a:lnTo>
                    <a:pt x="3654" y="3238"/>
                  </a:lnTo>
                  <a:lnTo>
                    <a:pt x="3295" y="3598"/>
                  </a:lnTo>
                  <a:lnTo>
                    <a:pt x="2954" y="3957"/>
                  </a:lnTo>
                  <a:lnTo>
                    <a:pt x="2632" y="4317"/>
                  </a:lnTo>
                  <a:lnTo>
                    <a:pt x="2310" y="4715"/>
                  </a:lnTo>
                  <a:lnTo>
                    <a:pt x="2026" y="5093"/>
                  </a:lnTo>
                  <a:lnTo>
                    <a:pt x="1761" y="5491"/>
                  </a:lnTo>
                  <a:lnTo>
                    <a:pt x="1515" y="5889"/>
                  </a:lnTo>
                  <a:lnTo>
                    <a:pt x="1288" y="6286"/>
                  </a:lnTo>
                  <a:lnTo>
                    <a:pt x="1098" y="6703"/>
                  </a:lnTo>
                  <a:lnTo>
                    <a:pt x="928" y="7119"/>
                  </a:lnTo>
                  <a:lnTo>
                    <a:pt x="795" y="7536"/>
                  </a:lnTo>
                  <a:lnTo>
                    <a:pt x="701" y="7972"/>
                  </a:lnTo>
                  <a:lnTo>
                    <a:pt x="644" y="8407"/>
                  </a:lnTo>
                  <a:lnTo>
                    <a:pt x="625" y="8843"/>
                  </a:lnTo>
                  <a:lnTo>
                    <a:pt x="644" y="9297"/>
                  </a:lnTo>
                  <a:lnTo>
                    <a:pt x="701" y="9732"/>
                  </a:lnTo>
                  <a:lnTo>
                    <a:pt x="814" y="10206"/>
                  </a:lnTo>
                  <a:lnTo>
                    <a:pt x="966" y="10660"/>
                  </a:lnTo>
                  <a:lnTo>
                    <a:pt x="1174" y="11134"/>
                  </a:lnTo>
                  <a:lnTo>
                    <a:pt x="1420" y="11588"/>
                  </a:lnTo>
                  <a:lnTo>
                    <a:pt x="1742" y="12080"/>
                  </a:lnTo>
                  <a:lnTo>
                    <a:pt x="2102" y="12554"/>
                  </a:lnTo>
                  <a:lnTo>
                    <a:pt x="2272" y="12762"/>
                  </a:lnTo>
                  <a:lnTo>
                    <a:pt x="2462" y="12951"/>
                  </a:lnTo>
                  <a:lnTo>
                    <a:pt x="2840" y="13330"/>
                  </a:lnTo>
                  <a:lnTo>
                    <a:pt x="3238" y="13690"/>
                  </a:lnTo>
                  <a:lnTo>
                    <a:pt x="3617" y="14069"/>
                  </a:lnTo>
                  <a:lnTo>
                    <a:pt x="3787" y="14277"/>
                  </a:lnTo>
                  <a:lnTo>
                    <a:pt x="3957" y="14466"/>
                  </a:lnTo>
                  <a:lnTo>
                    <a:pt x="4109" y="14674"/>
                  </a:lnTo>
                  <a:lnTo>
                    <a:pt x="4241" y="14902"/>
                  </a:lnTo>
                  <a:lnTo>
                    <a:pt x="4355" y="15129"/>
                  </a:lnTo>
                  <a:lnTo>
                    <a:pt x="4431" y="15394"/>
                  </a:lnTo>
                  <a:lnTo>
                    <a:pt x="4506" y="15640"/>
                  </a:lnTo>
                  <a:lnTo>
                    <a:pt x="4544" y="15924"/>
                  </a:lnTo>
                  <a:lnTo>
                    <a:pt x="4544" y="16208"/>
                  </a:lnTo>
                  <a:lnTo>
                    <a:pt x="4525" y="16473"/>
                  </a:lnTo>
                  <a:lnTo>
                    <a:pt x="4450" y="16738"/>
                  </a:lnTo>
                  <a:lnTo>
                    <a:pt x="4355" y="17003"/>
                  </a:lnTo>
                  <a:lnTo>
                    <a:pt x="4222" y="17250"/>
                  </a:lnTo>
                  <a:lnTo>
                    <a:pt x="4071" y="17496"/>
                  </a:lnTo>
                  <a:lnTo>
                    <a:pt x="3901" y="17723"/>
                  </a:lnTo>
                  <a:lnTo>
                    <a:pt x="3711" y="17950"/>
                  </a:lnTo>
                  <a:lnTo>
                    <a:pt x="3503" y="18158"/>
                  </a:lnTo>
                  <a:lnTo>
                    <a:pt x="3295" y="18386"/>
                  </a:lnTo>
                  <a:lnTo>
                    <a:pt x="2859" y="18764"/>
                  </a:lnTo>
                  <a:lnTo>
                    <a:pt x="2424" y="19124"/>
                  </a:lnTo>
                  <a:lnTo>
                    <a:pt x="2007" y="19465"/>
                  </a:lnTo>
                  <a:lnTo>
                    <a:pt x="1477" y="19881"/>
                  </a:lnTo>
                  <a:lnTo>
                    <a:pt x="1231" y="20090"/>
                  </a:lnTo>
                  <a:lnTo>
                    <a:pt x="1004" y="20298"/>
                  </a:lnTo>
                  <a:lnTo>
                    <a:pt x="776" y="20525"/>
                  </a:lnTo>
                  <a:lnTo>
                    <a:pt x="568" y="20771"/>
                  </a:lnTo>
                  <a:lnTo>
                    <a:pt x="379" y="21036"/>
                  </a:lnTo>
                  <a:lnTo>
                    <a:pt x="208" y="21339"/>
                  </a:lnTo>
                  <a:lnTo>
                    <a:pt x="95" y="21605"/>
                  </a:lnTo>
                  <a:lnTo>
                    <a:pt x="19" y="21870"/>
                  </a:lnTo>
                  <a:lnTo>
                    <a:pt x="0" y="22002"/>
                  </a:lnTo>
                  <a:lnTo>
                    <a:pt x="0" y="22116"/>
                  </a:lnTo>
                  <a:lnTo>
                    <a:pt x="19" y="22229"/>
                  </a:lnTo>
                  <a:lnTo>
                    <a:pt x="38" y="22343"/>
                  </a:lnTo>
                  <a:lnTo>
                    <a:pt x="76" y="22438"/>
                  </a:lnTo>
                  <a:lnTo>
                    <a:pt x="133" y="22532"/>
                  </a:lnTo>
                  <a:lnTo>
                    <a:pt x="208" y="22627"/>
                  </a:lnTo>
                  <a:lnTo>
                    <a:pt x="303" y="22684"/>
                  </a:lnTo>
                  <a:lnTo>
                    <a:pt x="398" y="22760"/>
                  </a:lnTo>
                  <a:lnTo>
                    <a:pt x="530" y="22797"/>
                  </a:lnTo>
                  <a:lnTo>
                    <a:pt x="663" y="22835"/>
                  </a:lnTo>
                  <a:lnTo>
                    <a:pt x="833" y="22873"/>
                  </a:lnTo>
                  <a:lnTo>
                    <a:pt x="928" y="22854"/>
                  </a:lnTo>
                  <a:lnTo>
                    <a:pt x="1060" y="22797"/>
                  </a:lnTo>
                  <a:lnTo>
                    <a:pt x="1155" y="22741"/>
                  </a:lnTo>
                  <a:lnTo>
                    <a:pt x="1174" y="22722"/>
                  </a:lnTo>
                  <a:lnTo>
                    <a:pt x="1155" y="22722"/>
                  </a:lnTo>
                  <a:lnTo>
                    <a:pt x="909" y="22684"/>
                  </a:lnTo>
                  <a:lnTo>
                    <a:pt x="720" y="22608"/>
                  </a:lnTo>
                  <a:lnTo>
                    <a:pt x="644" y="22551"/>
                  </a:lnTo>
                  <a:lnTo>
                    <a:pt x="587" y="22494"/>
                  </a:lnTo>
                  <a:lnTo>
                    <a:pt x="530" y="22438"/>
                  </a:lnTo>
                  <a:lnTo>
                    <a:pt x="473" y="22381"/>
                  </a:lnTo>
                  <a:lnTo>
                    <a:pt x="417" y="22229"/>
                  </a:lnTo>
                  <a:lnTo>
                    <a:pt x="398" y="22078"/>
                  </a:lnTo>
                  <a:lnTo>
                    <a:pt x="398" y="21907"/>
                  </a:lnTo>
                  <a:lnTo>
                    <a:pt x="417" y="21718"/>
                  </a:lnTo>
                  <a:lnTo>
                    <a:pt x="473" y="21529"/>
                  </a:lnTo>
                  <a:lnTo>
                    <a:pt x="549" y="21339"/>
                  </a:lnTo>
                  <a:lnTo>
                    <a:pt x="644" y="21150"/>
                  </a:lnTo>
                  <a:lnTo>
                    <a:pt x="738" y="20961"/>
                  </a:lnTo>
                  <a:lnTo>
                    <a:pt x="852" y="20790"/>
                  </a:lnTo>
                  <a:lnTo>
                    <a:pt x="966" y="20639"/>
                  </a:lnTo>
                  <a:lnTo>
                    <a:pt x="1079" y="20487"/>
                  </a:lnTo>
                  <a:lnTo>
                    <a:pt x="1193" y="20374"/>
                  </a:lnTo>
                  <a:lnTo>
                    <a:pt x="1515" y="20071"/>
                  </a:lnTo>
                  <a:lnTo>
                    <a:pt x="1856" y="19787"/>
                  </a:lnTo>
                  <a:lnTo>
                    <a:pt x="2537" y="19219"/>
                  </a:lnTo>
                  <a:lnTo>
                    <a:pt x="3238" y="18670"/>
                  </a:lnTo>
                  <a:lnTo>
                    <a:pt x="3560" y="18386"/>
                  </a:lnTo>
                  <a:lnTo>
                    <a:pt x="3882" y="18064"/>
                  </a:lnTo>
                  <a:lnTo>
                    <a:pt x="4109" y="17818"/>
                  </a:lnTo>
                  <a:lnTo>
                    <a:pt x="4298" y="17571"/>
                  </a:lnTo>
                  <a:lnTo>
                    <a:pt x="4469" y="17306"/>
                  </a:lnTo>
                  <a:lnTo>
                    <a:pt x="4620" y="17041"/>
                  </a:lnTo>
                  <a:lnTo>
                    <a:pt x="4753" y="16757"/>
                  </a:lnTo>
                  <a:lnTo>
                    <a:pt x="4847" y="16454"/>
                  </a:lnTo>
                  <a:lnTo>
                    <a:pt x="4904" y="16151"/>
                  </a:lnTo>
                  <a:lnTo>
                    <a:pt x="4942" y="15829"/>
                  </a:lnTo>
                  <a:lnTo>
                    <a:pt x="4942" y="15583"/>
                  </a:lnTo>
                  <a:lnTo>
                    <a:pt x="4904" y="15337"/>
                  </a:lnTo>
                  <a:lnTo>
                    <a:pt x="4828" y="15110"/>
                  </a:lnTo>
                  <a:lnTo>
                    <a:pt x="4734" y="14902"/>
                  </a:lnTo>
                  <a:lnTo>
                    <a:pt x="4620" y="14693"/>
                  </a:lnTo>
                  <a:lnTo>
                    <a:pt x="4488" y="14485"/>
                  </a:lnTo>
                  <a:lnTo>
                    <a:pt x="4336" y="14296"/>
                  </a:lnTo>
                  <a:lnTo>
                    <a:pt x="4166" y="14106"/>
                  </a:lnTo>
                  <a:lnTo>
                    <a:pt x="3806" y="13747"/>
                  </a:lnTo>
                  <a:lnTo>
                    <a:pt x="3446" y="13387"/>
                  </a:lnTo>
                  <a:lnTo>
                    <a:pt x="3086" y="13065"/>
                  </a:lnTo>
                  <a:lnTo>
                    <a:pt x="2746" y="12743"/>
                  </a:lnTo>
                  <a:lnTo>
                    <a:pt x="2348" y="12270"/>
                  </a:lnTo>
                  <a:lnTo>
                    <a:pt x="2159" y="12043"/>
                  </a:lnTo>
                  <a:lnTo>
                    <a:pt x="1988" y="11796"/>
                  </a:lnTo>
                  <a:lnTo>
                    <a:pt x="1837" y="11569"/>
                  </a:lnTo>
                  <a:lnTo>
                    <a:pt x="1704" y="11342"/>
                  </a:lnTo>
                  <a:lnTo>
                    <a:pt x="1572" y="11096"/>
                  </a:lnTo>
                  <a:lnTo>
                    <a:pt x="1458" y="10869"/>
                  </a:lnTo>
                  <a:lnTo>
                    <a:pt x="1363" y="10641"/>
                  </a:lnTo>
                  <a:lnTo>
                    <a:pt x="1269" y="10414"/>
                  </a:lnTo>
                  <a:lnTo>
                    <a:pt x="1193" y="10187"/>
                  </a:lnTo>
                  <a:lnTo>
                    <a:pt x="1136" y="9960"/>
                  </a:lnTo>
                  <a:lnTo>
                    <a:pt x="1079" y="9732"/>
                  </a:lnTo>
                  <a:lnTo>
                    <a:pt x="1041" y="9505"/>
                  </a:lnTo>
                  <a:lnTo>
                    <a:pt x="1004" y="9051"/>
                  </a:lnTo>
                  <a:lnTo>
                    <a:pt x="1004" y="8596"/>
                  </a:lnTo>
                  <a:lnTo>
                    <a:pt x="1041" y="8161"/>
                  </a:lnTo>
                  <a:lnTo>
                    <a:pt x="1136" y="7725"/>
                  </a:lnTo>
                  <a:lnTo>
                    <a:pt x="1250" y="7290"/>
                  </a:lnTo>
                  <a:lnTo>
                    <a:pt x="1401" y="6854"/>
                  </a:lnTo>
                  <a:lnTo>
                    <a:pt x="1591" y="6438"/>
                  </a:lnTo>
                  <a:lnTo>
                    <a:pt x="1799" y="6021"/>
                  </a:lnTo>
                  <a:lnTo>
                    <a:pt x="2045" y="5605"/>
                  </a:lnTo>
                  <a:lnTo>
                    <a:pt x="2310" y="5207"/>
                  </a:lnTo>
                  <a:lnTo>
                    <a:pt x="2613" y="4809"/>
                  </a:lnTo>
                  <a:lnTo>
                    <a:pt x="2916" y="4412"/>
                  </a:lnTo>
                  <a:lnTo>
                    <a:pt x="3257" y="4033"/>
                  </a:lnTo>
                  <a:lnTo>
                    <a:pt x="3598" y="3654"/>
                  </a:lnTo>
                  <a:lnTo>
                    <a:pt x="3957" y="3276"/>
                  </a:lnTo>
                  <a:lnTo>
                    <a:pt x="4336" y="2916"/>
                  </a:lnTo>
                  <a:lnTo>
                    <a:pt x="4715" y="2556"/>
                  </a:lnTo>
                  <a:lnTo>
                    <a:pt x="5491" y="1875"/>
                  </a:lnTo>
                  <a:lnTo>
                    <a:pt x="6286" y="1231"/>
                  </a:lnTo>
                  <a:lnTo>
                    <a:pt x="7082" y="606"/>
                  </a:lnTo>
                  <a:lnTo>
                    <a:pt x="7839" y="19"/>
                  </a:lnTo>
                  <a:lnTo>
                    <a:pt x="7820" y="0"/>
                  </a:lnTo>
                  <a:close/>
                </a:path>
              </a:pathLst>
            </a:cu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1611650" y="2225300"/>
              <a:ext cx="375900" cy="716700"/>
            </a:xfrm>
            <a:custGeom>
              <a:avLst/>
              <a:gdLst/>
              <a:ahLst/>
              <a:cxnLst/>
              <a:rect l="l" t="t" r="r" b="b"/>
              <a:pathLst>
                <a:path w="15036" h="28668" extrusionOk="0">
                  <a:moveTo>
                    <a:pt x="14940" y="1"/>
                  </a:moveTo>
                  <a:lnTo>
                    <a:pt x="14808" y="20"/>
                  </a:lnTo>
                  <a:lnTo>
                    <a:pt x="14713" y="58"/>
                  </a:lnTo>
                  <a:lnTo>
                    <a:pt x="13766" y="815"/>
                  </a:lnTo>
                  <a:lnTo>
                    <a:pt x="12858" y="1572"/>
                  </a:lnTo>
                  <a:lnTo>
                    <a:pt x="11949" y="2349"/>
                  </a:lnTo>
                  <a:lnTo>
                    <a:pt x="11059" y="3163"/>
                  </a:lnTo>
                  <a:lnTo>
                    <a:pt x="10207" y="3977"/>
                  </a:lnTo>
                  <a:lnTo>
                    <a:pt x="9355" y="4810"/>
                  </a:lnTo>
                  <a:lnTo>
                    <a:pt x="8503" y="5662"/>
                  </a:lnTo>
                  <a:lnTo>
                    <a:pt x="7688" y="6533"/>
                  </a:lnTo>
                  <a:lnTo>
                    <a:pt x="6931" y="7328"/>
                  </a:lnTo>
                  <a:lnTo>
                    <a:pt x="6174" y="8162"/>
                  </a:lnTo>
                  <a:lnTo>
                    <a:pt x="5435" y="8995"/>
                  </a:lnTo>
                  <a:lnTo>
                    <a:pt x="4697" y="9866"/>
                  </a:lnTo>
                  <a:lnTo>
                    <a:pt x="4356" y="10301"/>
                  </a:lnTo>
                  <a:lnTo>
                    <a:pt x="4015" y="10756"/>
                  </a:lnTo>
                  <a:lnTo>
                    <a:pt x="3674" y="11210"/>
                  </a:lnTo>
                  <a:lnTo>
                    <a:pt x="3371" y="11665"/>
                  </a:lnTo>
                  <a:lnTo>
                    <a:pt x="3049" y="12138"/>
                  </a:lnTo>
                  <a:lnTo>
                    <a:pt x="2765" y="12611"/>
                  </a:lnTo>
                  <a:lnTo>
                    <a:pt x="2500" y="13085"/>
                  </a:lnTo>
                  <a:lnTo>
                    <a:pt x="2254" y="13577"/>
                  </a:lnTo>
                  <a:lnTo>
                    <a:pt x="2141" y="13823"/>
                  </a:lnTo>
                  <a:lnTo>
                    <a:pt x="2046" y="14069"/>
                  </a:lnTo>
                  <a:lnTo>
                    <a:pt x="1951" y="14296"/>
                  </a:lnTo>
                  <a:lnTo>
                    <a:pt x="1894" y="14524"/>
                  </a:lnTo>
                  <a:lnTo>
                    <a:pt x="1838" y="14751"/>
                  </a:lnTo>
                  <a:lnTo>
                    <a:pt x="1800" y="14959"/>
                  </a:lnTo>
                  <a:lnTo>
                    <a:pt x="1781" y="15186"/>
                  </a:lnTo>
                  <a:lnTo>
                    <a:pt x="1781" y="15395"/>
                  </a:lnTo>
                  <a:lnTo>
                    <a:pt x="1781" y="15603"/>
                  </a:lnTo>
                  <a:lnTo>
                    <a:pt x="1800" y="15792"/>
                  </a:lnTo>
                  <a:lnTo>
                    <a:pt x="1857" y="16190"/>
                  </a:lnTo>
                  <a:lnTo>
                    <a:pt x="1951" y="16569"/>
                  </a:lnTo>
                  <a:lnTo>
                    <a:pt x="2103" y="16947"/>
                  </a:lnTo>
                  <a:lnTo>
                    <a:pt x="2273" y="17326"/>
                  </a:lnTo>
                  <a:lnTo>
                    <a:pt x="2462" y="17686"/>
                  </a:lnTo>
                  <a:lnTo>
                    <a:pt x="2690" y="18064"/>
                  </a:lnTo>
                  <a:lnTo>
                    <a:pt x="2917" y="18424"/>
                  </a:lnTo>
                  <a:lnTo>
                    <a:pt x="3428" y="19163"/>
                  </a:lnTo>
                  <a:lnTo>
                    <a:pt x="3939" y="19939"/>
                  </a:lnTo>
                  <a:lnTo>
                    <a:pt x="4110" y="20204"/>
                  </a:lnTo>
                  <a:lnTo>
                    <a:pt x="4242" y="20469"/>
                  </a:lnTo>
                  <a:lnTo>
                    <a:pt x="4356" y="20734"/>
                  </a:lnTo>
                  <a:lnTo>
                    <a:pt x="4451" y="20999"/>
                  </a:lnTo>
                  <a:lnTo>
                    <a:pt x="4526" y="21264"/>
                  </a:lnTo>
                  <a:lnTo>
                    <a:pt x="4602" y="21529"/>
                  </a:lnTo>
                  <a:lnTo>
                    <a:pt x="4640" y="21795"/>
                  </a:lnTo>
                  <a:lnTo>
                    <a:pt x="4659" y="22079"/>
                  </a:lnTo>
                  <a:lnTo>
                    <a:pt x="4659" y="22344"/>
                  </a:lnTo>
                  <a:lnTo>
                    <a:pt x="4640" y="22628"/>
                  </a:lnTo>
                  <a:lnTo>
                    <a:pt x="4621" y="22912"/>
                  </a:lnTo>
                  <a:lnTo>
                    <a:pt x="4564" y="23177"/>
                  </a:lnTo>
                  <a:lnTo>
                    <a:pt x="4507" y="23461"/>
                  </a:lnTo>
                  <a:lnTo>
                    <a:pt x="4432" y="23745"/>
                  </a:lnTo>
                  <a:lnTo>
                    <a:pt x="4337" y="24029"/>
                  </a:lnTo>
                  <a:lnTo>
                    <a:pt x="4223" y="24313"/>
                  </a:lnTo>
                  <a:lnTo>
                    <a:pt x="4110" y="24578"/>
                  </a:lnTo>
                  <a:lnTo>
                    <a:pt x="3958" y="24881"/>
                  </a:lnTo>
                  <a:lnTo>
                    <a:pt x="3769" y="25203"/>
                  </a:lnTo>
                  <a:lnTo>
                    <a:pt x="3580" y="25525"/>
                  </a:lnTo>
                  <a:lnTo>
                    <a:pt x="3352" y="25847"/>
                  </a:lnTo>
                  <a:lnTo>
                    <a:pt x="3125" y="26168"/>
                  </a:lnTo>
                  <a:lnTo>
                    <a:pt x="2879" y="26490"/>
                  </a:lnTo>
                  <a:lnTo>
                    <a:pt x="2595" y="26812"/>
                  </a:lnTo>
                  <a:lnTo>
                    <a:pt x="2330" y="27115"/>
                  </a:lnTo>
                  <a:lnTo>
                    <a:pt x="2027" y="27399"/>
                  </a:lnTo>
                  <a:lnTo>
                    <a:pt x="1743" y="27664"/>
                  </a:lnTo>
                  <a:lnTo>
                    <a:pt x="1440" y="27892"/>
                  </a:lnTo>
                  <a:lnTo>
                    <a:pt x="1118" y="28100"/>
                  </a:lnTo>
                  <a:lnTo>
                    <a:pt x="815" y="28270"/>
                  </a:lnTo>
                  <a:lnTo>
                    <a:pt x="512" y="28403"/>
                  </a:lnTo>
                  <a:lnTo>
                    <a:pt x="209" y="28497"/>
                  </a:lnTo>
                  <a:lnTo>
                    <a:pt x="77" y="28535"/>
                  </a:lnTo>
                  <a:lnTo>
                    <a:pt x="1" y="28611"/>
                  </a:lnTo>
                  <a:lnTo>
                    <a:pt x="1" y="28630"/>
                  </a:lnTo>
                  <a:lnTo>
                    <a:pt x="1" y="28649"/>
                  </a:lnTo>
                  <a:lnTo>
                    <a:pt x="58" y="28668"/>
                  </a:lnTo>
                  <a:lnTo>
                    <a:pt x="134" y="28649"/>
                  </a:lnTo>
                  <a:lnTo>
                    <a:pt x="512" y="28554"/>
                  </a:lnTo>
                  <a:lnTo>
                    <a:pt x="872" y="28403"/>
                  </a:lnTo>
                  <a:lnTo>
                    <a:pt x="1232" y="28232"/>
                  </a:lnTo>
                  <a:lnTo>
                    <a:pt x="1573" y="28024"/>
                  </a:lnTo>
                  <a:lnTo>
                    <a:pt x="1894" y="27797"/>
                  </a:lnTo>
                  <a:lnTo>
                    <a:pt x="2216" y="27532"/>
                  </a:lnTo>
                  <a:lnTo>
                    <a:pt x="2519" y="27248"/>
                  </a:lnTo>
                  <a:lnTo>
                    <a:pt x="2822" y="26945"/>
                  </a:lnTo>
                  <a:lnTo>
                    <a:pt x="3087" y="26623"/>
                  </a:lnTo>
                  <a:lnTo>
                    <a:pt x="3352" y="26301"/>
                  </a:lnTo>
                  <a:lnTo>
                    <a:pt x="3599" y="25960"/>
                  </a:lnTo>
                  <a:lnTo>
                    <a:pt x="3845" y="25619"/>
                  </a:lnTo>
                  <a:lnTo>
                    <a:pt x="4053" y="25260"/>
                  </a:lnTo>
                  <a:lnTo>
                    <a:pt x="4261" y="24919"/>
                  </a:lnTo>
                  <a:lnTo>
                    <a:pt x="4451" y="24578"/>
                  </a:lnTo>
                  <a:lnTo>
                    <a:pt x="4621" y="24237"/>
                  </a:lnTo>
                  <a:lnTo>
                    <a:pt x="4735" y="23991"/>
                  </a:lnTo>
                  <a:lnTo>
                    <a:pt x="4829" y="23726"/>
                  </a:lnTo>
                  <a:lnTo>
                    <a:pt x="4905" y="23480"/>
                  </a:lnTo>
                  <a:lnTo>
                    <a:pt x="4962" y="23215"/>
                  </a:lnTo>
                  <a:lnTo>
                    <a:pt x="5019" y="22969"/>
                  </a:lnTo>
                  <a:lnTo>
                    <a:pt x="5057" y="22703"/>
                  </a:lnTo>
                  <a:lnTo>
                    <a:pt x="5075" y="22438"/>
                  </a:lnTo>
                  <a:lnTo>
                    <a:pt x="5075" y="22173"/>
                  </a:lnTo>
                  <a:lnTo>
                    <a:pt x="5057" y="21927"/>
                  </a:lnTo>
                  <a:lnTo>
                    <a:pt x="5019" y="21662"/>
                  </a:lnTo>
                  <a:lnTo>
                    <a:pt x="4981" y="21397"/>
                  </a:lnTo>
                  <a:lnTo>
                    <a:pt x="4924" y="21151"/>
                  </a:lnTo>
                  <a:lnTo>
                    <a:pt x="4848" y="20886"/>
                  </a:lnTo>
                  <a:lnTo>
                    <a:pt x="4754" y="20640"/>
                  </a:lnTo>
                  <a:lnTo>
                    <a:pt x="4640" y="20393"/>
                  </a:lnTo>
                  <a:lnTo>
                    <a:pt x="4526" y="20147"/>
                  </a:lnTo>
                  <a:lnTo>
                    <a:pt x="4261" y="19693"/>
                  </a:lnTo>
                  <a:lnTo>
                    <a:pt x="3977" y="19276"/>
                  </a:lnTo>
                  <a:lnTo>
                    <a:pt x="3390" y="18462"/>
                  </a:lnTo>
                  <a:lnTo>
                    <a:pt x="3087" y="18045"/>
                  </a:lnTo>
                  <a:lnTo>
                    <a:pt x="2803" y="17629"/>
                  </a:lnTo>
                  <a:lnTo>
                    <a:pt x="2538" y="17193"/>
                  </a:lnTo>
                  <a:lnTo>
                    <a:pt x="2425" y="16966"/>
                  </a:lnTo>
                  <a:lnTo>
                    <a:pt x="2311" y="16720"/>
                  </a:lnTo>
                  <a:lnTo>
                    <a:pt x="2216" y="16436"/>
                  </a:lnTo>
                  <a:lnTo>
                    <a:pt x="2141" y="16133"/>
                  </a:lnTo>
                  <a:lnTo>
                    <a:pt x="2084" y="15849"/>
                  </a:lnTo>
                  <a:lnTo>
                    <a:pt x="2065" y="15546"/>
                  </a:lnTo>
                  <a:lnTo>
                    <a:pt x="2065" y="15243"/>
                  </a:lnTo>
                  <a:lnTo>
                    <a:pt x="2103" y="14959"/>
                  </a:lnTo>
                  <a:lnTo>
                    <a:pt x="2141" y="14656"/>
                  </a:lnTo>
                  <a:lnTo>
                    <a:pt x="2216" y="14353"/>
                  </a:lnTo>
                  <a:lnTo>
                    <a:pt x="2311" y="14050"/>
                  </a:lnTo>
                  <a:lnTo>
                    <a:pt x="2425" y="13747"/>
                  </a:lnTo>
                  <a:lnTo>
                    <a:pt x="2538" y="13444"/>
                  </a:lnTo>
                  <a:lnTo>
                    <a:pt x="2690" y="13141"/>
                  </a:lnTo>
                  <a:lnTo>
                    <a:pt x="2841" y="12838"/>
                  </a:lnTo>
                  <a:lnTo>
                    <a:pt x="3012" y="12536"/>
                  </a:lnTo>
                  <a:lnTo>
                    <a:pt x="3390" y="11949"/>
                  </a:lnTo>
                  <a:lnTo>
                    <a:pt x="3807" y="11362"/>
                  </a:lnTo>
                  <a:lnTo>
                    <a:pt x="4223" y="10812"/>
                  </a:lnTo>
                  <a:lnTo>
                    <a:pt x="4678" y="10263"/>
                  </a:lnTo>
                  <a:lnTo>
                    <a:pt x="5132" y="9733"/>
                  </a:lnTo>
                  <a:lnTo>
                    <a:pt x="6003" y="8768"/>
                  </a:lnTo>
                  <a:lnTo>
                    <a:pt x="6761" y="7934"/>
                  </a:lnTo>
                  <a:lnTo>
                    <a:pt x="7707" y="6874"/>
                  </a:lnTo>
                  <a:lnTo>
                    <a:pt x="8673" y="5833"/>
                  </a:lnTo>
                  <a:lnTo>
                    <a:pt x="9677" y="4810"/>
                  </a:lnTo>
                  <a:lnTo>
                    <a:pt x="10699" y="3807"/>
                  </a:lnTo>
                  <a:lnTo>
                    <a:pt x="11740" y="2841"/>
                  </a:lnTo>
                  <a:lnTo>
                    <a:pt x="12801" y="1894"/>
                  </a:lnTo>
                  <a:lnTo>
                    <a:pt x="13899" y="985"/>
                  </a:lnTo>
                  <a:lnTo>
                    <a:pt x="15016" y="76"/>
                  </a:lnTo>
                  <a:lnTo>
                    <a:pt x="15035" y="39"/>
                  </a:lnTo>
                  <a:lnTo>
                    <a:pt x="15035" y="20"/>
                  </a:lnTo>
                  <a:lnTo>
                    <a:pt x="14997" y="1"/>
                  </a:lnTo>
                  <a:close/>
                </a:path>
              </a:pathLst>
            </a:cu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398400" y="2399500"/>
              <a:ext cx="142975" cy="369725"/>
            </a:xfrm>
            <a:custGeom>
              <a:avLst/>
              <a:gdLst/>
              <a:ahLst/>
              <a:cxnLst/>
              <a:rect l="l" t="t" r="r" b="b"/>
              <a:pathLst>
                <a:path w="5719" h="14789" extrusionOk="0">
                  <a:moveTo>
                    <a:pt x="3162" y="1"/>
                  </a:moveTo>
                  <a:lnTo>
                    <a:pt x="3087" y="20"/>
                  </a:lnTo>
                  <a:lnTo>
                    <a:pt x="3030" y="39"/>
                  </a:lnTo>
                  <a:lnTo>
                    <a:pt x="2954" y="76"/>
                  </a:lnTo>
                  <a:lnTo>
                    <a:pt x="2916" y="114"/>
                  </a:lnTo>
                  <a:lnTo>
                    <a:pt x="2897" y="152"/>
                  </a:lnTo>
                  <a:lnTo>
                    <a:pt x="2916" y="190"/>
                  </a:lnTo>
                  <a:lnTo>
                    <a:pt x="3181" y="417"/>
                  </a:lnTo>
                  <a:lnTo>
                    <a:pt x="3428" y="682"/>
                  </a:lnTo>
                  <a:lnTo>
                    <a:pt x="3655" y="929"/>
                  </a:lnTo>
                  <a:lnTo>
                    <a:pt x="3863" y="1194"/>
                  </a:lnTo>
                  <a:lnTo>
                    <a:pt x="4071" y="1478"/>
                  </a:lnTo>
                  <a:lnTo>
                    <a:pt x="4261" y="1762"/>
                  </a:lnTo>
                  <a:lnTo>
                    <a:pt x="4431" y="2046"/>
                  </a:lnTo>
                  <a:lnTo>
                    <a:pt x="4601" y="2349"/>
                  </a:lnTo>
                  <a:lnTo>
                    <a:pt x="4734" y="2652"/>
                  </a:lnTo>
                  <a:lnTo>
                    <a:pt x="4867" y="2955"/>
                  </a:lnTo>
                  <a:lnTo>
                    <a:pt x="4980" y="3257"/>
                  </a:lnTo>
                  <a:lnTo>
                    <a:pt x="5075" y="3579"/>
                  </a:lnTo>
                  <a:lnTo>
                    <a:pt x="5170" y="3901"/>
                  </a:lnTo>
                  <a:lnTo>
                    <a:pt x="5226" y="4204"/>
                  </a:lnTo>
                  <a:lnTo>
                    <a:pt x="5264" y="4526"/>
                  </a:lnTo>
                  <a:lnTo>
                    <a:pt x="5302" y="4848"/>
                  </a:lnTo>
                  <a:lnTo>
                    <a:pt x="5302" y="5170"/>
                  </a:lnTo>
                  <a:lnTo>
                    <a:pt x="5302" y="5492"/>
                  </a:lnTo>
                  <a:lnTo>
                    <a:pt x="5283" y="5814"/>
                  </a:lnTo>
                  <a:lnTo>
                    <a:pt x="5226" y="6117"/>
                  </a:lnTo>
                  <a:lnTo>
                    <a:pt x="5170" y="6438"/>
                  </a:lnTo>
                  <a:lnTo>
                    <a:pt x="5075" y="6741"/>
                  </a:lnTo>
                  <a:lnTo>
                    <a:pt x="4980" y="7044"/>
                  </a:lnTo>
                  <a:lnTo>
                    <a:pt x="4848" y="7347"/>
                  </a:lnTo>
                  <a:lnTo>
                    <a:pt x="4715" y="7631"/>
                  </a:lnTo>
                  <a:lnTo>
                    <a:pt x="4545" y="7915"/>
                  </a:lnTo>
                  <a:lnTo>
                    <a:pt x="4355" y="8199"/>
                  </a:lnTo>
                  <a:lnTo>
                    <a:pt x="4147" y="8465"/>
                  </a:lnTo>
                  <a:lnTo>
                    <a:pt x="3920" y="8730"/>
                  </a:lnTo>
                  <a:lnTo>
                    <a:pt x="3674" y="8976"/>
                  </a:lnTo>
                  <a:lnTo>
                    <a:pt x="3390" y="9222"/>
                  </a:lnTo>
                  <a:lnTo>
                    <a:pt x="3087" y="9449"/>
                  </a:lnTo>
                  <a:lnTo>
                    <a:pt x="2992" y="9487"/>
                  </a:lnTo>
                  <a:lnTo>
                    <a:pt x="2878" y="9544"/>
                  </a:lnTo>
                  <a:lnTo>
                    <a:pt x="2575" y="9676"/>
                  </a:lnTo>
                  <a:lnTo>
                    <a:pt x="2197" y="9809"/>
                  </a:lnTo>
                  <a:lnTo>
                    <a:pt x="1799" y="9960"/>
                  </a:lnTo>
                  <a:lnTo>
                    <a:pt x="1420" y="10112"/>
                  </a:lnTo>
                  <a:lnTo>
                    <a:pt x="1250" y="10206"/>
                  </a:lnTo>
                  <a:lnTo>
                    <a:pt x="1099" y="10301"/>
                  </a:lnTo>
                  <a:lnTo>
                    <a:pt x="947" y="10415"/>
                  </a:lnTo>
                  <a:lnTo>
                    <a:pt x="852" y="10509"/>
                  </a:lnTo>
                  <a:lnTo>
                    <a:pt x="777" y="10623"/>
                  </a:lnTo>
                  <a:lnTo>
                    <a:pt x="739" y="10756"/>
                  </a:lnTo>
                  <a:lnTo>
                    <a:pt x="720" y="10888"/>
                  </a:lnTo>
                  <a:lnTo>
                    <a:pt x="739" y="11021"/>
                  </a:lnTo>
                  <a:lnTo>
                    <a:pt x="739" y="11153"/>
                  </a:lnTo>
                  <a:lnTo>
                    <a:pt x="777" y="11267"/>
                  </a:lnTo>
                  <a:lnTo>
                    <a:pt x="871" y="11494"/>
                  </a:lnTo>
                  <a:lnTo>
                    <a:pt x="1004" y="11740"/>
                  </a:lnTo>
                  <a:lnTo>
                    <a:pt x="1136" y="11911"/>
                  </a:lnTo>
                  <a:lnTo>
                    <a:pt x="1269" y="12081"/>
                  </a:lnTo>
                  <a:lnTo>
                    <a:pt x="1534" y="12422"/>
                  </a:lnTo>
                  <a:lnTo>
                    <a:pt x="1629" y="12573"/>
                  </a:lnTo>
                  <a:lnTo>
                    <a:pt x="1704" y="12744"/>
                  </a:lnTo>
                  <a:lnTo>
                    <a:pt x="1761" y="12933"/>
                  </a:lnTo>
                  <a:lnTo>
                    <a:pt x="1799" y="13141"/>
                  </a:lnTo>
                  <a:lnTo>
                    <a:pt x="1818" y="13350"/>
                  </a:lnTo>
                  <a:lnTo>
                    <a:pt x="1818" y="13558"/>
                  </a:lnTo>
                  <a:lnTo>
                    <a:pt x="1780" y="13766"/>
                  </a:lnTo>
                  <a:lnTo>
                    <a:pt x="1742" y="13956"/>
                  </a:lnTo>
                  <a:lnTo>
                    <a:pt x="1667" y="14126"/>
                  </a:lnTo>
                  <a:lnTo>
                    <a:pt x="1553" y="14277"/>
                  </a:lnTo>
                  <a:lnTo>
                    <a:pt x="1420" y="14410"/>
                  </a:lnTo>
                  <a:lnTo>
                    <a:pt x="1269" y="14505"/>
                  </a:lnTo>
                  <a:lnTo>
                    <a:pt x="1174" y="14543"/>
                  </a:lnTo>
                  <a:lnTo>
                    <a:pt x="1080" y="14580"/>
                  </a:lnTo>
                  <a:lnTo>
                    <a:pt x="985" y="14599"/>
                  </a:lnTo>
                  <a:lnTo>
                    <a:pt x="758" y="14599"/>
                  </a:lnTo>
                  <a:lnTo>
                    <a:pt x="625" y="14561"/>
                  </a:lnTo>
                  <a:lnTo>
                    <a:pt x="341" y="14486"/>
                  </a:lnTo>
                  <a:lnTo>
                    <a:pt x="284" y="14486"/>
                  </a:lnTo>
                  <a:lnTo>
                    <a:pt x="228" y="14505"/>
                  </a:lnTo>
                  <a:lnTo>
                    <a:pt x="95" y="14543"/>
                  </a:lnTo>
                  <a:lnTo>
                    <a:pt x="38" y="14580"/>
                  </a:lnTo>
                  <a:lnTo>
                    <a:pt x="0" y="14618"/>
                  </a:lnTo>
                  <a:lnTo>
                    <a:pt x="0" y="14656"/>
                  </a:lnTo>
                  <a:lnTo>
                    <a:pt x="38" y="14675"/>
                  </a:lnTo>
                  <a:lnTo>
                    <a:pt x="228" y="14751"/>
                  </a:lnTo>
                  <a:lnTo>
                    <a:pt x="436" y="14789"/>
                  </a:lnTo>
                  <a:lnTo>
                    <a:pt x="796" y="14789"/>
                  </a:lnTo>
                  <a:lnTo>
                    <a:pt x="985" y="14770"/>
                  </a:lnTo>
                  <a:lnTo>
                    <a:pt x="1155" y="14713"/>
                  </a:lnTo>
                  <a:lnTo>
                    <a:pt x="1307" y="14656"/>
                  </a:lnTo>
                  <a:lnTo>
                    <a:pt x="1458" y="14561"/>
                  </a:lnTo>
                  <a:lnTo>
                    <a:pt x="1610" y="14467"/>
                  </a:lnTo>
                  <a:lnTo>
                    <a:pt x="1742" y="14353"/>
                  </a:lnTo>
                  <a:lnTo>
                    <a:pt x="1875" y="14221"/>
                  </a:lnTo>
                  <a:lnTo>
                    <a:pt x="1970" y="14069"/>
                  </a:lnTo>
                  <a:lnTo>
                    <a:pt x="2083" y="13899"/>
                  </a:lnTo>
                  <a:lnTo>
                    <a:pt x="2159" y="13728"/>
                  </a:lnTo>
                  <a:lnTo>
                    <a:pt x="2235" y="13539"/>
                  </a:lnTo>
                  <a:lnTo>
                    <a:pt x="2291" y="13331"/>
                  </a:lnTo>
                  <a:lnTo>
                    <a:pt x="2291" y="13236"/>
                  </a:lnTo>
                  <a:lnTo>
                    <a:pt x="2291" y="13122"/>
                  </a:lnTo>
                  <a:lnTo>
                    <a:pt x="2291" y="13028"/>
                  </a:lnTo>
                  <a:lnTo>
                    <a:pt x="2254" y="12914"/>
                  </a:lnTo>
                  <a:lnTo>
                    <a:pt x="2178" y="12706"/>
                  </a:lnTo>
                  <a:lnTo>
                    <a:pt x="2064" y="12517"/>
                  </a:lnTo>
                  <a:lnTo>
                    <a:pt x="1932" y="12308"/>
                  </a:lnTo>
                  <a:lnTo>
                    <a:pt x="1799" y="12138"/>
                  </a:lnTo>
                  <a:lnTo>
                    <a:pt x="1534" y="11816"/>
                  </a:lnTo>
                  <a:lnTo>
                    <a:pt x="1383" y="11570"/>
                  </a:lnTo>
                  <a:lnTo>
                    <a:pt x="1326" y="11475"/>
                  </a:lnTo>
                  <a:lnTo>
                    <a:pt x="1288" y="11362"/>
                  </a:lnTo>
                  <a:lnTo>
                    <a:pt x="1269" y="11267"/>
                  </a:lnTo>
                  <a:lnTo>
                    <a:pt x="1250" y="11172"/>
                  </a:lnTo>
                  <a:lnTo>
                    <a:pt x="1250" y="11077"/>
                  </a:lnTo>
                  <a:lnTo>
                    <a:pt x="1269" y="10983"/>
                  </a:lnTo>
                  <a:lnTo>
                    <a:pt x="1288" y="10907"/>
                  </a:lnTo>
                  <a:lnTo>
                    <a:pt x="1326" y="10812"/>
                  </a:lnTo>
                  <a:lnTo>
                    <a:pt x="1420" y="10661"/>
                  </a:lnTo>
                  <a:lnTo>
                    <a:pt x="1553" y="10528"/>
                  </a:lnTo>
                  <a:lnTo>
                    <a:pt x="1723" y="10396"/>
                  </a:lnTo>
                  <a:lnTo>
                    <a:pt x="1913" y="10282"/>
                  </a:lnTo>
                  <a:lnTo>
                    <a:pt x="2102" y="10169"/>
                  </a:lnTo>
                  <a:lnTo>
                    <a:pt x="2538" y="9960"/>
                  </a:lnTo>
                  <a:lnTo>
                    <a:pt x="2954" y="9752"/>
                  </a:lnTo>
                  <a:lnTo>
                    <a:pt x="3333" y="9563"/>
                  </a:lnTo>
                  <a:lnTo>
                    <a:pt x="3655" y="9354"/>
                  </a:lnTo>
                  <a:lnTo>
                    <a:pt x="3958" y="9127"/>
                  </a:lnTo>
                  <a:lnTo>
                    <a:pt x="4242" y="8881"/>
                  </a:lnTo>
                  <a:lnTo>
                    <a:pt x="4488" y="8616"/>
                  </a:lnTo>
                  <a:lnTo>
                    <a:pt x="4715" y="8351"/>
                  </a:lnTo>
                  <a:lnTo>
                    <a:pt x="4904" y="8086"/>
                  </a:lnTo>
                  <a:lnTo>
                    <a:pt x="5094" y="7783"/>
                  </a:lnTo>
                  <a:lnTo>
                    <a:pt x="5245" y="7499"/>
                  </a:lnTo>
                  <a:lnTo>
                    <a:pt x="5378" y="7196"/>
                  </a:lnTo>
                  <a:lnTo>
                    <a:pt x="5491" y="6874"/>
                  </a:lnTo>
                  <a:lnTo>
                    <a:pt x="5567" y="6552"/>
                  </a:lnTo>
                  <a:lnTo>
                    <a:pt x="5643" y="6230"/>
                  </a:lnTo>
                  <a:lnTo>
                    <a:pt x="5681" y="5908"/>
                  </a:lnTo>
                  <a:lnTo>
                    <a:pt x="5719" y="5568"/>
                  </a:lnTo>
                  <a:lnTo>
                    <a:pt x="5719" y="5227"/>
                  </a:lnTo>
                  <a:lnTo>
                    <a:pt x="5700" y="4886"/>
                  </a:lnTo>
                  <a:lnTo>
                    <a:pt x="5681" y="4545"/>
                  </a:lnTo>
                  <a:lnTo>
                    <a:pt x="5624" y="4223"/>
                  </a:lnTo>
                  <a:lnTo>
                    <a:pt x="5548" y="3882"/>
                  </a:lnTo>
                  <a:lnTo>
                    <a:pt x="5472" y="3541"/>
                  </a:lnTo>
                  <a:lnTo>
                    <a:pt x="5378" y="3201"/>
                  </a:lnTo>
                  <a:lnTo>
                    <a:pt x="5245" y="2879"/>
                  </a:lnTo>
                  <a:lnTo>
                    <a:pt x="5113" y="2557"/>
                  </a:lnTo>
                  <a:lnTo>
                    <a:pt x="4961" y="2235"/>
                  </a:lnTo>
                  <a:lnTo>
                    <a:pt x="4810" y="1932"/>
                  </a:lnTo>
                  <a:lnTo>
                    <a:pt x="4620" y="1629"/>
                  </a:lnTo>
                  <a:lnTo>
                    <a:pt x="4431" y="1345"/>
                  </a:lnTo>
                  <a:lnTo>
                    <a:pt x="4223" y="1061"/>
                  </a:lnTo>
                  <a:lnTo>
                    <a:pt x="4015" y="777"/>
                  </a:lnTo>
                  <a:lnTo>
                    <a:pt x="3787" y="512"/>
                  </a:lnTo>
                  <a:lnTo>
                    <a:pt x="3541" y="266"/>
                  </a:lnTo>
                  <a:lnTo>
                    <a:pt x="3276" y="39"/>
                  </a:lnTo>
                  <a:lnTo>
                    <a:pt x="3238" y="20"/>
                  </a:lnTo>
                  <a:lnTo>
                    <a:pt x="3162" y="1"/>
                  </a:lnTo>
                  <a:close/>
                </a:path>
              </a:pathLst>
            </a:cu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122900" y="2238075"/>
              <a:ext cx="370675" cy="391500"/>
            </a:xfrm>
            <a:custGeom>
              <a:avLst/>
              <a:gdLst/>
              <a:ahLst/>
              <a:cxnLst/>
              <a:rect l="l" t="t" r="r" b="b"/>
              <a:pathLst>
                <a:path w="14827" h="15660" extrusionOk="0">
                  <a:moveTo>
                    <a:pt x="190" y="1"/>
                  </a:moveTo>
                  <a:lnTo>
                    <a:pt x="114" y="20"/>
                  </a:lnTo>
                  <a:lnTo>
                    <a:pt x="57" y="58"/>
                  </a:lnTo>
                  <a:lnTo>
                    <a:pt x="0" y="96"/>
                  </a:lnTo>
                  <a:lnTo>
                    <a:pt x="0" y="171"/>
                  </a:lnTo>
                  <a:lnTo>
                    <a:pt x="38" y="531"/>
                  </a:lnTo>
                  <a:lnTo>
                    <a:pt x="95" y="891"/>
                  </a:lnTo>
                  <a:lnTo>
                    <a:pt x="171" y="1213"/>
                  </a:lnTo>
                  <a:lnTo>
                    <a:pt x="284" y="1535"/>
                  </a:lnTo>
                  <a:lnTo>
                    <a:pt x="417" y="1838"/>
                  </a:lnTo>
                  <a:lnTo>
                    <a:pt x="568" y="2141"/>
                  </a:lnTo>
                  <a:lnTo>
                    <a:pt x="758" y="2425"/>
                  </a:lnTo>
                  <a:lnTo>
                    <a:pt x="947" y="2690"/>
                  </a:lnTo>
                  <a:lnTo>
                    <a:pt x="1155" y="2936"/>
                  </a:lnTo>
                  <a:lnTo>
                    <a:pt x="1383" y="3182"/>
                  </a:lnTo>
                  <a:lnTo>
                    <a:pt x="1629" y="3409"/>
                  </a:lnTo>
                  <a:lnTo>
                    <a:pt x="1894" y="3636"/>
                  </a:lnTo>
                  <a:lnTo>
                    <a:pt x="2159" y="3845"/>
                  </a:lnTo>
                  <a:lnTo>
                    <a:pt x="2443" y="4053"/>
                  </a:lnTo>
                  <a:lnTo>
                    <a:pt x="2746" y="4242"/>
                  </a:lnTo>
                  <a:lnTo>
                    <a:pt x="3049" y="4413"/>
                  </a:lnTo>
                  <a:lnTo>
                    <a:pt x="3674" y="4754"/>
                  </a:lnTo>
                  <a:lnTo>
                    <a:pt x="4336" y="5057"/>
                  </a:lnTo>
                  <a:lnTo>
                    <a:pt x="5018" y="5341"/>
                  </a:lnTo>
                  <a:lnTo>
                    <a:pt x="5681" y="5587"/>
                  </a:lnTo>
                  <a:lnTo>
                    <a:pt x="6362" y="5814"/>
                  </a:lnTo>
                  <a:lnTo>
                    <a:pt x="7006" y="6022"/>
                  </a:lnTo>
                  <a:lnTo>
                    <a:pt x="8237" y="6420"/>
                  </a:lnTo>
                  <a:lnTo>
                    <a:pt x="8938" y="6628"/>
                  </a:lnTo>
                  <a:lnTo>
                    <a:pt x="9638" y="6874"/>
                  </a:lnTo>
                  <a:lnTo>
                    <a:pt x="10320" y="7120"/>
                  </a:lnTo>
                  <a:lnTo>
                    <a:pt x="11020" y="7404"/>
                  </a:lnTo>
                  <a:lnTo>
                    <a:pt x="11361" y="7575"/>
                  </a:lnTo>
                  <a:lnTo>
                    <a:pt x="11683" y="7726"/>
                  </a:lnTo>
                  <a:lnTo>
                    <a:pt x="12005" y="7916"/>
                  </a:lnTo>
                  <a:lnTo>
                    <a:pt x="12327" y="8105"/>
                  </a:lnTo>
                  <a:lnTo>
                    <a:pt x="12630" y="8294"/>
                  </a:lnTo>
                  <a:lnTo>
                    <a:pt x="12933" y="8522"/>
                  </a:lnTo>
                  <a:lnTo>
                    <a:pt x="13198" y="8749"/>
                  </a:lnTo>
                  <a:lnTo>
                    <a:pt x="13463" y="8995"/>
                  </a:lnTo>
                  <a:lnTo>
                    <a:pt x="13652" y="9184"/>
                  </a:lnTo>
                  <a:lnTo>
                    <a:pt x="13804" y="9374"/>
                  </a:lnTo>
                  <a:lnTo>
                    <a:pt x="13936" y="9582"/>
                  </a:lnTo>
                  <a:lnTo>
                    <a:pt x="14069" y="9790"/>
                  </a:lnTo>
                  <a:lnTo>
                    <a:pt x="14164" y="9980"/>
                  </a:lnTo>
                  <a:lnTo>
                    <a:pt x="14239" y="10207"/>
                  </a:lnTo>
                  <a:lnTo>
                    <a:pt x="14315" y="10415"/>
                  </a:lnTo>
                  <a:lnTo>
                    <a:pt x="14353" y="10623"/>
                  </a:lnTo>
                  <a:lnTo>
                    <a:pt x="14391" y="10851"/>
                  </a:lnTo>
                  <a:lnTo>
                    <a:pt x="14410" y="11059"/>
                  </a:lnTo>
                  <a:lnTo>
                    <a:pt x="14410" y="11286"/>
                  </a:lnTo>
                  <a:lnTo>
                    <a:pt x="14410" y="11513"/>
                  </a:lnTo>
                  <a:lnTo>
                    <a:pt x="14391" y="11740"/>
                  </a:lnTo>
                  <a:lnTo>
                    <a:pt x="14353" y="11949"/>
                  </a:lnTo>
                  <a:lnTo>
                    <a:pt x="14296" y="12176"/>
                  </a:lnTo>
                  <a:lnTo>
                    <a:pt x="14239" y="12403"/>
                  </a:lnTo>
                  <a:lnTo>
                    <a:pt x="14088" y="12839"/>
                  </a:lnTo>
                  <a:lnTo>
                    <a:pt x="13898" y="13255"/>
                  </a:lnTo>
                  <a:lnTo>
                    <a:pt x="13652" y="13672"/>
                  </a:lnTo>
                  <a:lnTo>
                    <a:pt x="13406" y="14069"/>
                  </a:lnTo>
                  <a:lnTo>
                    <a:pt x="13122" y="14448"/>
                  </a:lnTo>
                  <a:lnTo>
                    <a:pt x="12800" y="14808"/>
                  </a:lnTo>
                  <a:lnTo>
                    <a:pt x="12478" y="15130"/>
                  </a:lnTo>
                  <a:lnTo>
                    <a:pt x="12138" y="15433"/>
                  </a:lnTo>
                  <a:lnTo>
                    <a:pt x="12100" y="15490"/>
                  </a:lnTo>
                  <a:lnTo>
                    <a:pt x="12081" y="15546"/>
                  </a:lnTo>
                  <a:lnTo>
                    <a:pt x="12100" y="15584"/>
                  </a:lnTo>
                  <a:lnTo>
                    <a:pt x="12138" y="15622"/>
                  </a:lnTo>
                  <a:lnTo>
                    <a:pt x="12194" y="15660"/>
                  </a:lnTo>
                  <a:lnTo>
                    <a:pt x="12270" y="15660"/>
                  </a:lnTo>
                  <a:lnTo>
                    <a:pt x="12346" y="15641"/>
                  </a:lnTo>
                  <a:lnTo>
                    <a:pt x="12403" y="15603"/>
                  </a:lnTo>
                  <a:lnTo>
                    <a:pt x="12668" y="15395"/>
                  </a:lnTo>
                  <a:lnTo>
                    <a:pt x="12914" y="15168"/>
                  </a:lnTo>
                  <a:lnTo>
                    <a:pt x="13160" y="14922"/>
                  </a:lnTo>
                  <a:lnTo>
                    <a:pt x="13387" y="14675"/>
                  </a:lnTo>
                  <a:lnTo>
                    <a:pt x="13595" y="14410"/>
                  </a:lnTo>
                  <a:lnTo>
                    <a:pt x="13804" y="14126"/>
                  </a:lnTo>
                  <a:lnTo>
                    <a:pt x="13993" y="13842"/>
                  </a:lnTo>
                  <a:lnTo>
                    <a:pt x="14164" y="13539"/>
                  </a:lnTo>
                  <a:lnTo>
                    <a:pt x="14315" y="13236"/>
                  </a:lnTo>
                  <a:lnTo>
                    <a:pt x="14448" y="12933"/>
                  </a:lnTo>
                  <a:lnTo>
                    <a:pt x="14561" y="12611"/>
                  </a:lnTo>
                  <a:lnTo>
                    <a:pt x="14675" y="12290"/>
                  </a:lnTo>
                  <a:lnTo>
                    <a:pt x="14750" y="11949"/>
                  </a:lnTo>
                  <a:lnTo>
                    <a:pt x="14788" y="11627"/>
                  </a:lnTo>
                  <a:lnTo>
                    <a:pt x="14826" y="11286"/>
                  </a:lnTo>
                  <a:lnTo>
                    <a:pt x="14826" y="10945"/>
                  </a:lnTo>
                  <a:lnTo>
                    <a:pt x="14807" y="10661"/>
                  </a:lnTo>
                  <a:lnTo>
                    <a:pt x="14750" y="10396"/>
                  </a:lnTo>
                  <a:lnTo>
                    <a:pt x="14675" y="10131"/>
                  </a:lnTo>
                  <a:lnTo>
                    <a:pt x="14580" y="9885"/>
                  </a:lnTo>
                  <a:lnTo>
                    <a:pt x="14448" y="9639"/>
                  </a:lnTo>
                  <a:lnTo>
                    <a:pt x="14296" y="9393"/>
                  </a:lnTo>
                  <a:lnTo>
                    <a:pt x="14126" y="9165"/>
                  </a:lnTo>
                  <a:lnTo>
                    <a:pt x="13955" y="8957"/>
                  </a:lnTo>
                  <a:lnTo>
                    <a:pt x="13766" y="8749"/>
                  </a:lnTo>
                  <a:lnTo>
                    <a:pt x="13558" y="8541"/>
                  </a:lnTo>
                  <a:lnTo>
                    <a:pt x="13330" y="8370"/>
                  </a:lnTo>
                  <a:lnTo>
                    <a:pt x="13103" y="8200"/>
                  </a:lnTo>
                  <a:lnTo>
                    <a:pt x="12876" y="8029"/>
                  </a:lnTo>
                  <a:lnTo>
                    <a:pt x="12649" y="7878"/>
                  </a:lnTo>
                  <a:lnTo>
                    <a:pt x="12194" y="7613"/>
                  </a:lnTo>
                  <a:lnTo>
                    <a:pt x="11835" y="7442"/>
                  </a:lnTo>
                  <a:lnTo>
                    <a:pt x="11475" y="7291"/>
                  </a:lnTo>
                  <a:lnTo>
                    <a:pt x="11096" y="7139"/>
                  </a:lnTo>
                  <a:lnTo>
                    <a:pt x="10680" y="6988"/>
                  </a:lnTo>
                  <a:lnTo>
                    <a:pt x="9809" y="6685"/>
                  </a:lnTo>
                  <a:lnTo>
                    <a:pt x="8900" y="6401"/>
                  </a:lnTo>
                  <a:lnTo>
                    <a:pt x="7953" y="6098"/>
                  </a:lnTo>
                  <a:lnTo>
                    <a:pt x="6987" y="5795"/>
                  </a:lnTo>
                  <a:lnTo>
                    <a:pt x="6022" y="5473"/>
                  </a:lnTo>
                  <a:lnTo>
                    <a:pt x="5075" y="5113"/>
                  </a:lnTo>
                  <a:lnTo>
                    <a:pt x="4620" y="4924"/>
                  </a:lnTo>
                  <a:lnTo>
                    <a:pt x="4166" y="4716"/>
                  </a:lnTo>
                  <a:lnTo>
                    <a:pt x="3731" y="4507"/>
                  </a:lnTo>
                  <a:lnTo>
                    <a:pt x="3314" y="4280"/>
                  </a:lnTo>
                  <a:lnTo>
                    <a:pt x="2916" y="4034"/>
                  </a:lnTo>
                  <a:lnTo>
                    <a:pt x="2557" y="3769"/>
                  </a:lnTo>
                  <a:lnTo>
                    <a:pt x="2197" y="3504"/>
                  </a:lnTo>
                  <a:lnTo>
                    <a:pt x="1856" y="3201"/>
                  </a:lnTo>
                  <a:lnTo>
                    <a:pt x="1553" y="2898"/>
                  </a:lnTo>
                  <a:lnTo>
                    <a:pt x="1288" y="2576"/>
                  </a:lnTo>
                  <a:lnTo>
                    <a:pt x="1042" y="2216"/>
                  </a:lnTo>
                  <a:lnTo>
                    <a:pt x="834" y="1857"/>
                  </a:lnTo>
                  <a:lnTo>
                    <a:pt x="663" y="1459"/>
                  </a:lnTo>
                  <a:lnTo>
                    <a:pt x="531" y="1042"/>
                  </a:lnTo>
                  <a:lnTo>
                    <a:pt x="474" y="834"/>
                  </a:lnTo>
                  <a:lnTo>
                    <a:pt x="436" y="607"/>
                  </a:lnTo>
                  <a:lnTo>
                    <a:pt x="417" y="380"/>
                  </a:lnTo>
                  <a:lnTo>
                    <a:pt x="398" y="134"/>
                  </a:lnTo>
                  <a:lnTo>
                    <a:pt x="379" y="77"/>
                  </a:lnTo>
                  <a:lnTo>
                    <a:pt x="322" y="20"/>
                  </a:lnTo>
                  <a:lnTo>
                    <a:pt x="265" y="1"/>
                  </a:lnTo>
                  <a:close/>
                </a:path>
              </a:pathLst>
            </a:cu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2359125" y="4599436"/>
            <a:ext cx="1331301" cy="548686"/>
          </a:xfrm>
          <a:custGeom>
            <a:avLst/>
            <a:gdLst/>
            <a:ahLst/>
            <a:cxnLst/>
            <a:rect l="l" t="t" r="r" b="b"/>
            <a:pathLst>
              <a:path w="68668" h="28301" extrusionOk="0">
                <a:moveTo>
                  <a:pt x="51978" y="1"/>
                </a:moveTo>
                <a:lnTo>
                  <a:pt x="51396" y="19"/>
                </a:lnTo>
                <a:lnTo>
                  <a:pt x="50813" y="73"/>
                </a:lnTo>
                <a:lnTo>
                  <a:pt x="50213" y="128"/>
                </a:lnTo>
                <a:lnTo>
                  <a:pt x="49630" y="219"/>
                </a:lnTo>
                <a:lnTo>
                  <a:pt x="49048" y="328"/>
                </a:lnTo>
                <a:lnTo>
                  <a:pt x="48466" y="456"/>
                </a:lnTo>
                <a:lnTo>
                  <a:pt x="47883" y="601"/>
                </a:lnTo>
                <a:lnTo>
                  <a:pt x="47319" y="765"/>
                </a:lnTo>
                <a:lnTo>
                  <a:pt x="46773" y="947"/>
                </a:lnTo>
                <a:lnTo>
                  <a:pt x="46227" y="1129"/>
                </a:lnTo>
                <a:lnTo>
                  <a:pt x="45699" y="1329"/>
                </a:lnTo>
                <a:lnTo>
                  <a:pt x="45190" y="1548"/>
                </a:lnTo>
                <a:lnTo>
                  <a:pt x="44698" y="1766"/>
                </a:lnTo>
                <a:lnTo>
                  <a:pt x="44225" y="2003"/>
                </a:lnTo>
                <a:lnTo>
                  <a:pt x="43770" y="2257"/>
                </a:lnTo>
                <a:lnTo>
                  <a:pt x="43352" y="2494"/>
                </a:lnTo>
                <a:lnTo>
                  <a:pt x="42915" y="2803"/>
                </a:lnTo>
                <a:lnTo>
                  <a:pt x="42496" y="3113"/>
                </a:lnTo>
                <a:lnTo>
                  <a:pt x="42078" y="3440"/>
                </a:lnTo>
                <a:lnTo>
                  <a:pt x="41677" y="3786"/>
                </a:lnTo>
                <a:lnTo>
                  <a:pt x="41277" y="4132"/>
                </a:lnTo>
                <a:lnTo>
                  <a:pt x="40876" y="4496"/>
                </a:lnTo>
                <a:lnTo>
                  <a:pt x="40112" y="5260"/>
                </a:lnTo>
                <a:lnTo>
                  <a:pt x="39329" y="6025"/>
                </a:lnTo>
                <a:lnTo>
                  <a:pt x="38565" y="6825"/>
                </a:lnTo>
                <a:lnTo>
                  <a:pt x="37801" y="7608"/>
                </a:lnTo>
                <a:lnTo>
                  <a:pt x="37036" y="8391"/>
                </a:lnTo>
                <a:lnTo>
                  <a:pt x="36236" y="9137"/>
                </a:lnTo>
                <a:lnTo>
                  <a:pt x="35835" y="9501"/>
                </a:lnTo>
                <a:lnTo>
                  <a:pt x="35417" y="9847"/>
                </a:lnTo>
                <a:lnTo>
                  <a:pt x="34998" y="10192"/>
                </a:lnTo>
                <a:lnTo>
                  <a:pt x="34579" y="10520"/>
                </a:lnTo>
                <a:lnTo>
                  <a:pt x="34143" y="10829"/>
                </a:lnTo>
                <a:lnTo>
                  <a:pt x="33706" y="11121"/>
                </a:lnTo>
                <a:lnTo>
                  <a:pt x="33251" y="11394"/>
                </a:lnTo>
                <a:lnTo>
                  <a:pt x="32778" y="11648"/>
                </a:lnTo>
                <a:lnTo>
                  <a:pt x="32304" y="11885"/>
                </a:lnTo>
                <a:lnTo>
                  <a:pt x="31813" y="12103"/>
                </a:lnTo>
                <a:lnTo>
                  <a:pt x="31303" y="12285"/>
                </a:lnTo>
                <a:lnTo>
                  <a:pt x="30794" y="12449"/>
                </a:lnTo>
                <a:lnTo>
                  <a:pt x="30248" y="12577"/>
                </a:lnTo>
                <a:lnTo>
                  <a:pt x="29702" y="12686"/>
                </a:lnTo>
                <a:lnTo>
                  <a:pt x="29138" y="12759"/>
                </a:lnTo>
                <a:lnTo>
                  <a:pt x="28574" y="12795"/>
                </a:lnTo>
                <a:lnTo>
                  <a:pt x="28028" y="12795"/>
                </a:lnTo>
                <a:lnTo>
                  <a:pt x="27482" y="12777"/>
                </a:lnTo>
                <a:lnTo>
                  <a:pt x="26954" y="12722"/>
                </a:lnTo>
                <a:lnTo>
                  <a:pt x="26426" y="12649"/>
                </a:lnTo>
                <a:lnTo>
                  <a:pt x="25916" y="12558"/>
                </a:lnTo>
                <a:lnTo>
                  <a:pt x="25407" y="12431"/>
                </a:lnTo>
                <a:lnTo>
                  <a:pt x="24915" y="12285"/>
                </a:lnTo>
                <a:lnTo>
                  <a:pt x="24424" y="12122"/>
                </a:lnTo>
                <a:lnTo>
                  <a:pt x="23933" y="11921"/>
                </a:lnTo>
                <a:lnTo>
                  <a:pt x="23441" y="11721"/>
                </a:lnTo>
                <a:lnTo>
                  <a:pt x="22968" y="11503"/>
                </a:lnTo>
                <a:lnTo>
                  <a:pt x="22495" y="11284"/>
                </a:lnTo>
                <a:lnTo>
                  <a:pt x="22022" y="11030"/>
                </a:lnTo>
                <a:lnTo>
                  <a:pt x="21567" y="10793"/>
                </a:lnTo>
                <a:lnTo>
                  <a:pt x="20639" y="10265"/>
                </a:lnTo>
                <a:lnTo>
                  <a:pt x="19729" y="9701"/>
                </a:lnTo>
                <a:lnTo>
                  <a:pt x="17909" y="8609"/>
                </a:lnTo>
                <a:lnTo>
                  <a:pt x="16980" y="8063"/>
                </a:lnTo>
                <a:lnTo>
                  <a:pt x="16052" y="7572"/>
                </a:lnTo>
                <a:lnTo>
                  <a:pt x="15579" y="7335"/>
                </a:lnTo>
                <a:lnTo>
                  <a:pt x="15106" y="7117"/>
                </a:lnTo>
                <a:lnTo>
                  <a:pt x="14633" y="6916"/>
                </a:lnTo>
                <a:lnTo>
                  <a:pt x="14141" y="6735"/>
                </a:lnTo>
                <a:lnTo>
                  <a:pt x="13577" y="6553"/>
                </a:lnTo>
                <a:lnTo>
                  <a:pt x="13031" y="6407"/>
                </a:lnTo>
                <a:lnTo>
                  <a:pt x="12485" y="6316"/>
                </a:lnTo>
                <a:lnTo>
                  <a:pt x="11976" y="6243"/>
                </a:lnTo>
                <a:lnTo>
                  <a:pt x="11466" y="6207"/>
                </a:lnTo>
                <a:lnTo>
                  <a:pt x="10993" y="6207"/>
                </a:lnTo>
                <a:lnTo>
                  <a:pt x="10520" y="6243"/>
                </a:lnTo>
                <a:lnTo>
                  <a:pt x="10046" y="6316"/>
                </a:lnTo>
                <a:lnTo>
                  <a:pt x="9610" y="6407"/>
                </a:lnTo>
                <a:lnTo>
                  <a:pt x="9173" y="6534"/>
                </a:lnTo>
                <a:lnTo>
                  <a:pt x="8754" y="6680"/>
                </a:lnTo>
                <a:lnTo>
                  <a:pt x="8336" y="6844"/>
                </a:lnTo>
                <a:lnTo>
                  <a:pt x="7935" y="7044"/>
                </a:lnTo>
                <a:lnTo>
                  <a:pt x="7535" y="7262"/>
                </a:lnTo>
                <a:lnTo>
                  <a:pt x="7153" y="7499"/>
                </a:lnTo>
                <a:lnTo>
                  <a:pt x="6770" y="7754"/>
                </a:lnTo>
                <a:lnTo>
                  <a:pt x="6407" y="8027"/>
                </a:lnTo>
                <a:lnTo>
                  <a:pt x="6043" y="8318"/>
                </a:lnTo>
                <a:lnTo>
                  <a:pt x="5679" y="8627"/>
                </a:lnTo>
                <a:lnTo>
                  <a:pt x="5333" y="8955"/>
                </a:lnTo>
                <a:lnTo>
                  <a:pt x="4641" y="9610"/>
                </a:lnTo>
                <a:lnTo>
                  <a:pt x="3968" y="10320"/>
                </a:lnTo>
                <a:lnTo>
                  <a:pt x="3294" y="11048"/>
                </a:lnTo>
                <a:lnTo>
                  <a:pt x="2621" y="11794"/>
                </a:lnTo>
                <a:lnTo>
                  <a:pt x="1948" y="12522"/>
                </a:lnTo>
                <a:lnTo>
                  <a:pt x="1274" y="13250"/>
                </a:lnTo>
                <a:lnTo>
                  <a:pt x="1201" y="13687"/>
                </a:lnTo>
                <a:lnTo>
                  <a:pt x="1092" y="14087"/>
                </a:lnTo>
                <a:lnTo>
                  <a:pt x="983" y="14488"/>
                </a:lnTo>
                <a:lnTo>
                  <a:pt x="874" y="14888"/>
                </a:lnTo>
                <a:lnTo>
                  <a:pt x="601" y="15689"/>
                </a:lnTo>
                <a:lnTo>
                  <a:pt x="310" y="16526"/>
                </a:lnTo>
                <a:lnTo>
                  <a:pt x="182" y="17254"/>
                </a:lnTo>
                <a:lnTo>
                  <a:pt x="73" y="17982"/>
                </a:lnTo>
                <a:lnTo>
                  <a:pt x="18" y="18710"/>
                </a:lnTo>
                <a:lnTo>
                  <a:pt x="0" y="19456"/>
                </a:lnTo>
                <a:lnTo>
                  <a:pt x="18" y="20202"/>
                </a:lnTo>
                <a:lnTo>
                  <a:pt x="73" y="20948"/>
                </a:lnTo>
                <a:lnTo>
                  <a:pt x="146" y="21695"/>
                </a:lnTo>
                <a:lnTo>
                  <a:pt x="273" y="22441"/>
                </a:lnTo>
                <a:lnTo>
                  <a:pt x="401" y="23187"/>
                </a:lnTo>
                <a:lnTo>
                  <a:pt x="583" y="23915"/>
                </a:lnTo>
                <a:lnTo>
                  <a:pt x="765" y="24661"/>
                </a:lnTo>
                <a:lnTo>
                  <a:pt x="983" y="25407"/>
                </a:lnTo>
                <a:lnTo>
                  <a:pt x="1238" y="26135"/>
                </a:lnTo>
                <a:lnTo>
                  <a:pt x="1493" y="26863"/>
                </a:lnTo>
                <a:lnTo>
                  <a:pt x="1784" y="27591"/>
                </a:lnTo>
                <a:lnTo>
                  <a:pt x="2075" y="28301"/>
                </a:lnTo>
                <a:lnTo>
                  <a:pt x="68667" y="28301"/>
                </a:lnTo>
                <a:lnTo>
                  <a:pt x="68594" y="27882"/>
                </a:lnTo>
                <a:lnTo>
                  <a:pt x="68503" y="27464"/>
                </a:lnTo>
                <a:lnTo>
                  <a:pt x="68430" y="27245"/>
                </a:lnTo>
                <a:lnTo>
                  <a:pt x="68339" y="27027"/>
                </a:lnTo>
                <a:lnTo>
                  <a:pt x="68248" y="26809"/>
                </a:lnTo>
                <a:lnTo>
                  <a:pt x="68139" y="26608"/>
                </a:lnTo>
                <a:lnTo>
                  <a:pt x="68012" y="26408"/>
                </a:lnTo>
                <a:lnTo>
                  <a:pt x="67884" y="26226"/>
                </a:lnTo>
                <a:lnTo>
                  <a:pt x="67757" y="26044"/>
                </a:lnTo>
                <a:lnTo>
                  <a:pt x="67611" y="25862"/>
                </a:lnTo>
                <a:lnTo>
                  <a:pt x="67302" y="25535"/>
                </a:lnTo>
                <a:lnTo>
                  <a:pt x="66956" y="25243"/>
                </a:lnTo>
                <a:lnTo>
                  <a:pt x="66611" y="24970"/>
                </a:lnTo>
                <a:lnTo>
                  <a:pt x="66228" y="24716"/>
                </a:lnTo>
                <a:lnTo>
                  <a:pt x="65828" y="24479"/>
                </a:lnTo>
                <a:lnTo>
                  <a:pt x="65428" y="24261"/>
                </a:lnTo>
                <a:lnTo>
                  <a:pt x="65009" y="24061"/>
                </a:lnTo>
                <a:lnTo>
                  <a:pt x="64590" y="23879"/>
                </a:lnTo>
                <a:lnTo>
                  <a:pt x="63753" y="23551"/>
                </a:lnTo>
                <a:lnTo>
                  <a:pt x="62934" y="23242"/>
                </a:lnTo>
                <a:lnTo>
                  <a:pt x="62607" y="23114"/>
                </a:lnTo>
                <a:lnTo>
                  <a:pt x="62243" y="22969"/>
                </a:lnTo>
                <a:lnTo>
                  <a:pt x="61478" y="22714"/>
                </a:lnTo>
                <a:lnTo>
                  <a:pt x="60677" y="22441"/>
                </a:lnTo>
                <a:lnTo>
                  <a:pt x="60277" y="22277"/>
                </a:lnTo>
                <a:lnTo>
                  <a:pt x="59895" y="22113"/>
                </a:lnTo>
                <a:lnTo>
                  <a:pt x="59513" y="21931"/>
                </a:lnTo>
                <a:lnTo>
                  <a:pt x="59149" y="21749"/>
                </a:lnTo>
                <a:lnTo>
                  <a:pt x="58803" y="21513"/>
                </a:lnTo>
                <a:lnTo>
                  <a:pt x="58475" y="21276"/>
                </a:lnTo>
                <a:lnTo>
                  <a:pt x="58330" y="21149"/>
                </a:lnTo>
                <a:lnTo>
                  <a:pt x="58184" y="21003"/>
                </a:lnTo>
                <a:lnTo>
                  <a:pt x="58057" y="20857"/>
                </a:lnTo>
                <a:lnTo>
                  <a:pt x="57929" y="20694"/>
                </a:lnTo>
                <a:lnTo>
                  <a:pt x="57820" y="20530"/>
                </a:lnTo>
                <a:lnTo>
                  <a:pt x="57729" y="20366"/>
                </a:lnTo>
                <a:lnTo>
                  <a:pt x="57638" y="20166"/>
                </a:lnTo>
                <a:lnTo>
                  <a:pt x="57565" y="19984"/>
                </a:lnTo>
                <a:lnTo>
                  <a:pt x="57493" y="19765"/>
                </a:lnTo>
                <a:lnTo>
                  <a:pt x="57438" y="19547"/>
                </a:lnTo>
                <a:lnTo>
                  <a:pt x="57402" y="19310"/>
                </a:lnTo>
                <a:lnTo>
                  <a:pt x="57365" y="19092"/>
                </a:lnTo>
                <a:lnTo>
                  <a:pt x="57347" y="18855"/>
                </a:lnTo>
                <a:lnTo>
                  <a:pt x="57347" y="18637"/>
                </a:lnTo>
                <a:lnTo>
                  <a:pt x="57365" y="18164"/>
                </a:lnTo>
                <a:lnTo>
                  <a:pt x="57420" y="17691"/>
                </a:lnTo>
                <a:lnTo>
                  <a:pt x="57511" y="17217"/>
                </a:lnTo>
                <a:lnTo>
                  <a:pt x="57620" y="16744"/>
                </a:lnTo>
                <a:lnTo>
                  <a:pt x="57747" y="16253"/>
                </a:lnTo>
                <a:lnTo>
                  <a:pt x="57893" y="15780"/>
                </a:lnTo>
                <a:lnTo>
                  <a:pt x="58075" y="15307"/>
                </a:lnTo>
                <a:lnTo>
                  <a:pt x="58421" y="14397"/>
                </a:lnTo>
                <a:lnTo>
                  <a:pt x="58785" y="13505"/>
                </a:lnTo>
                <a:lnTo>
                  <a:pt x="59094" y="12686"/>
                </a:lnTo>
                <a:lnTo>
                  <a:pt x="59385" y="11648"/>
                </a:lnTo>
                <a:lnTo>
                  <a:pt x="59676" y="10575"/>
                </a:lnTo>
                <a:lnTo>
                  <a:pt x="59786" y="10029"/>
                </a:lnTo>
                <a:lnTo>
                  <a:pt x="59913" y="9464"/>
                </a:lnTo>
                <a:lnTo>
                  <a:pt x="60004" y="8900"/>
                </a:lnTo>
                <a:lnTo>
                  <a:pt x="60077" y="8336"/>
                </a:lnTo>
                <a:lnTo>
                  <a:pt x="60131" y="7772"/>
                </a:lnTo>
                <a:lnTo>
                  <a:pt x="60150" y="7189"/>
                </a:lnTo>
                <a:lnTo>
                  <a:pt x="60131" y="6625"/>
                </a:lnTo>
                <a:lnTo>
                  <a:pt x="60095" y="6061"/>
                </a:lnTo>
                <a:lnTo>
                  <a:pt x="60004" y="5497"/>
                </a:lnTo>
                <a:lnTo>
                  <a:pt x="59949" y="5224"/>
                </a:lnTo>
                <a:lnTo>
                  <a:pt x="59877" y="4951"/>
                </a:lnTo>
                <a:lnTo>
                  <a:pt x="59804" y="4660"/>
                </a:lnTo>
                <a:lnTo>
                  <a:pt x="59713" y="4387"/>
                </a:lnTo>
                <a:lnTo>
                  <a:pt x="59604" y="4114"/>
                </a:lnTo>
                <a:lnTo>
                  <a:pt x="59476" y="3841"/>
                </a:lnTo>
                <a:lnTo>
                  <a:pt x="59331" y="3586"/>
                </a:lnTo>
                <a:lnTo>
                  <a:pt x="59185" y="3331"/>
                </a:lnTo>
                <a:lnTo>
                  <a:pt x="59040" y="3076"/>
                </a:lnTo>
                <a:lnTo>
                  <a:pt x="58876" y="2858"/>
                </a:lnTo>
                <a:lnTo>
                  <a:pt x="58694" y="2621"/>
                </a:lnTo>
                <a:lnTo>
                  <a:pt x="58512" y="2421"/>
                </a:lnTo>
                <a:lnTo>
                  <a:pt x="58330" y="2221"/>
                </a:lnTo>
                <a:lnTo>
                  <a:pt x="58148" y="2021"/>
                </a:lnTo>
                <a:lnTo>
                  <a:pt x="57948" y="1839"/>
                </a:lnTo>
                <a:lnTo>
                  <a:pt x="57729" y="1675"/>
                </a:lnTo>
                <a:lnTo>
                  <a:pt x="57511" y="1511"/>
                </a:lnTo>
                <a:lnTo>
                  <a:pt x="57292" y="1347"/>
                </a:lnTo>
                <a:lnTo>
                  <a:pt x="56837" y="1074"/>
                </a:lnTo>
                <a:lnTo>
                  <a:pt x="56364" y="820"/>
                </a:lnTo>
                <a:lnTo>
                  <a:pt x="55873" y="619"/>
                </a:lnTo>
                <a:lnTo>
                  <a:pt x="55345" y="437"/>
                </a:lnTo>
                <a:lnTo>
                  <a:pt x="54817" y="292"/>
                </a:lnTo>
                <a:lnTo>
                  <a:pt x="54271" y="183"/>
                </a:lnTo>
                <a:lnTo>
                  <a:pt x="53707" y="92"/>
                </a:lnTo>
                <a:lnTo>
                  <a:pt x="53143" y="37"/>
                </a:lnTo>
                <a:lnTo>
                  <a:pt x="52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rot="-5400000">
            <a:off x="7741647" y="550266"/>
            <a:ext cx="1952637" cy="852081"/>
          </a:xfrm>
          <a:custGeom>
            <a:avLst/>
            <a:gdLst/>
            <a:ahLst/>
            <a:cxnLst/>
            <a:rect l="l" t="t" r="r" b="b"/>
            <a:pathLst>
              <a:path w="64958" h="28346" extrusionOk="0">
                <a:moveTo>
                  <a:pt x="25167" y="1"/>
                </a:moveTo>
                <a:lnTo>
                  <a:pt x="24770" y="37"/>
                </a:lnTo>
                <a:lnTo>
                  <a:pt x="24355" y="91"/>
                </a:lnTo>
                <a:lnTo>
                  <a:pt x="23958" y="181"/>
                </a:lnTo>
                <a:lnTo>
                  <a:pt x="23651" y="272"/>
                </a:lnTo>
                <a:lnTo>
                  <a:pt x="23380" y="380"/>
                </a:lnTo>
                <a:lnTo>
                  <a:pt x="23091" y="506"/>
                </a:lnTo>
                <a:lnTo>
                  <a:pt x="22838" y="651"/>
                </a:lnTo>
                <a:lnTo>
                  <a:pt x="22585" y="795"/>
                </a:lnTo>
                <a:lnTo>
                  <a:pt x="22333" y="958"/>
                </a:lnTo>
                <a:lnTo>
                  <a:pt x="22098" y="1138"/>
                </a:lnTo>
                <a:lnTo>
                  <a:pt x="21863" y="1319"/>
                </a:lnTo>
                <a:lnTo>
                  <a:pt x="21647" y="1535"/>
                </a:lnTo>
                <a:lnTo>
                  <a:pt x="21448" y="1734"/>
                </a:lnTo>
                <a:lnTo>
                  <a:pt x="21249" y="1969"/>
                </a:lnTo>
                <a:lnTo>
                  <a:pt x="21051" y="2203"/>
                </a:lnTo>
                <a:lnTo>
                  <a:pt x="20870" y="2438"/>
                </a:lnTo>
                <a:lnTo>
                  <a:pt x="20690" y="2691"/>
                </a:lnTo>
                <a:lnTo>
                  <a:pt x="20527" y="2944"/>
                </a:lnTo>
                <a:lnTo>
                  <a:pt x="20383" y="3214"/>
                </a:lnTo>
                <a:lnTo>
                  <a:pt x="20238" y="3485"/>
                </a:lnTo>
                <a:lnTo>
                  <a:pt x="20094" y="3774"/>
                </a:lnTo>
                <a:lnTo>
                  <a:pt x="19859" y="4352"/>
                </a:lnTo>
                <a:lnTo>
                  <a:pt x="19643" y="4948"/>
                </a:lnTo>
                <a:lnTo>
                  <a:pt x="19480" y="5561"/>
                </a:lnTo>
                <a:lnTo>
                  <a:pt x="19336" y="6175"/>
                </a:lnTo>
                <a:lnTo>
                  <a:pt x="19246" y="6807"/>
                </a:lnTo>
                <a:lnTo>
                  <a:pt x="19173" y="7421"/>
                </a:lnTo>
                <a:lnTo>
                  <a:pt x="19137" y="8053"/>
                </a:lnTo>
                <a:lnTo>
                  <a:pt x="19137" y="8667"/>
                </a:lnTo>
                <a:lnTo>
                  <a:pt x="19155" y="9281"/>
                </a:lnTo>
                <a:lnTo>
                  <a:pt x="19209" y="9894"/>
                </a:lnTo>
                <a:lnTo>
                  <a:pt x="19264" y="10508"/>
                </a:lnTo>
                <a:lnTo>
                  <a:pt x="19408" y="11736"/>
                </a:lnTo>
                <a:lnTo>
                  <a:pt x="19570" y="12963"/>
                </a:lnTo>
                <a:lnTo>
                  <a:pt x="19733" y="14191"/>
                </a:lnTo>
                <a:lnTo>
                  <a:pt x="19877" y="15419"/>
                </a:lnTo>
                <a:lnTo>
                  <a:pt x="19932" y="16033"/>
                </a:lnTo>
                <a:lnTo>
                  <a:pt x="19968" y="16646"/>
                </a:lnTo>
                <a:lnTo>
                  <a:pt x="19986" y="17260"/>
                </a:lnTo>
                <a:lnTo>
                  <a:pt x="19986" y="17874"/>
                </a:lnTo>
                <a:lnTo>
                  <a:pt x="19950" y="18506"/>
                </a:lnTo>
                <a:lnTo>
                  <a:pt x="19877" y="19120"/>
                </a:lnTo>
                <a:lnTo>
                  <a:pt x="19769" y="19752"/>
                </a:lnTo>
                <a:lnTo>
                  <a:pt x="19625" y="20366"/>
                </a:lnTo>
                <a:lnTo>
                  <a:pt x="19444" y="20979"/>
                </a:lnTo>
                <a:lnTo>
                  <a:pt x="19227" y="21575"/>
                </a:lnTo>
                <a:lnTo>
                  <a:pt x="18993" y="22153"/>
                </a:lnTo>
                <a:lnTo>
                  <a:pt x="18848" y="22424"/>
                </a:lnTo>
                <a:lnTo>
                  <a:pt x="18704" y="22694"/>
                </a:lnTo>
                <a:lnTo>
                  <a:pt x="18541" y="22965"/>
                </a:lnTo>
                <a:lnTo>
                  <a:pt x="18379" y="23218"/>
                </a:lnTo>
                <a:lnTo>
                  <a:pt x="18198" y="23471"/>
                </a:lnTo>
                <a:lnTo>
                  <a:pt x="18018" y="23705"/>
                </a:lnTo>
                <a:lnTo>
                  <a:pt x="17819" y="23940"/>
                </a:lnTo>
                <a:lnTo>
                  <a:pt x="17621" y="24157"/>
                </a:lnTo>
                <a:lnTo>
                  <a:pt x="17404" y="24373"/>
                </a:lnTo>
                <a:lnTo>
                  <a:pt x="17187" y="24572"/>
                </a:lnTo>
                <a:lnTo>
                  <a:pt x="16953" y="24753"/>
                </a:lnTo>
                <a:lnTo>
                  <a:pt x="16718" y="24933"/>
                </a:lnTo>
                <a:lnTo>
                  <a:pt x="16465" y="25096"/>
                </a:lnTo>
                <a:lnTo>
                  <a:pt x="16213" y="25240"/>
                </a:lnTo>
                <a:lnTo>
                  <a:pt x="15942" y="25366"/>
                </a:lnTo>
                <a:lnTo>
                  <a:pt x="15671" y="25493"/>
                </a:lnTo>
                <a:lnTo>
                  <a:pt x="15382" y="25583"/>
                </a:lnTo>
                <a:lnTo>
                  <a:pt x="15093" y="25673"/>
                </a:lnTo>
                <a:lnTo>
                  <a:pt x="14822" y="25746"/>
                </a:lnTo>
                <a:lnTo>
                  <a:pt x="14552" y="25782"/>
                </a:lnTo>
                <a:lnTo>
                  <a:pt x="14299" y="25818"/>
                </a:lnTo>
                <a:lnTo>
                  <a:pt x="14028" y="25836"/>
                </a:lnTo>
                <a:lnTo>
                  <a:pt x="13757" y="25854"/>
                </a:lnTo>
                <a:lnTo>
                  <a:pt x="13486" y="25854"/>
                </a:lnTo>
                <a:lnTo>
                  <a:pt x="13234" y="25836"/>
                </a:lnTo>
                <a:lnTo>
                  <a:pt x="12963" y="25800"/>
                </a:lnTo>
                <a:lnTo>
                  <a:pt x="12439" y="25728"/>
                </a:lnTo>
                <a:lnTo>
                  <a:pt x="11898" y="25601"/>
                </a:lnTo>
                <a:lnTo>
                  <a:pt x="11392" y="25439"/>
                </a:lnTo>
                <a:lnTo>
                  <a:pt x="10869" y="25240"/>
                </a:lnTo>
                <a:lnTo>
                  <a:pt x="10345" y="25023"/>
                </a:lnTo>
                <a:lnTo>
                  <a:pt x="9840" y="24789"/>
                </a:lnTo>
                <a:lnTo>
                  <a:pt x="9334" y="24536"/>
                </a:lnTo>
                <a:lnTo>
                  <a:pt x="8847" y="24247"/>
                </a:lnTo>
                <a:lnTo>
                  <a:pt x="8341" y="23958"/>
                </a:lnTo>
                <a:lnTo>
                  <a:pt x="7854" y="23669"/>
                </a:lnTo>
                <a:lnTo>
                  <a:pt x="6915" y="23074"/>
                </a:lnTo>
                <a:lnTo>
                  <a:pt x="6048" y="22550"/>
                </a:lnTo>
                <a:lnTo>
                  <a:pt x="5741" y="22388"/>
                </a:lnTo>
                <a:lnTo>
                  <a:pt x="5434" y="22243"/>
                </a:lnTo>
                <a:lnTo>
                  <a:pt x="5128" y="22135"/>
                </a:lnTo>
                <a:lnTo>
                  <a:pt x="4839" y="22063"/>
                </a:lnTo>
                <a:lnTo>
                  <a:pt x="4532" y="22008"/>
                </a:lnTo>
                <a:lnTo>
                  <a:pt x="4225" y="21990"/>
                </a:lnTo>
                <a:lnTo>
                  <a:pt x="3918" y="21972"/>
                </a:lnTo>
                <a:lnTo>
                  <a:pt x="3629" y="21990"/>
                </a:lnTo>
                <a:lnTo>
                  <a:pt x="3340" y="22045"/>
                </a:lnTo>
                <a:lnTo>
                  <a:pt x="3051" y="22099"/>
                </a:lnTo>
                <a:lnTo>
                  <a:pt x="2763" y="22189"/>
                </a:lnTo>
                <a:lnTo>
                  <a:pt x="2492" y="22297"/>
                </a:lnTo>
                <a:lnTo>
                  <a:pt x="2221" y="22406"/>
                </a:lnTo>
                <a:lnTo>
                  <a:pt x="1968" y="22550"/>
                </a:lnTo>
                <a:lnTo>
                  <a:pt x="1733" y="22713"/>
                </a:lnTo>
                <a:lnTo>
                  <a:pt x="1499" y="22893"/>
                </a:lnTo>
                <a:lnTo>
                  <a:pt x="1282" y="23074"/>
                </a:lnTo>
                <a:lnTo>
                  <a:pt x="1084" y="23290"/>
                </a:lnTo>
                <a:lnTo>
                  <a:pt x="885" y="23507"/>
                </a:lnTo>
                <a:lnTo>
                  <a:pt x="704" y="23742"/>
                </a:lnTo>
                <a:lnTo>
                  <a:pt x="542" y="23994"/>
                </a:lnTo>
                <a:lnTo>
                  <a:pt x="416" y="24247"/>
                </a:lnTo>
                <a:lnTo>
                  <a:pt x="289" y="24518"/>
                </a:lnTo>
                <a:lnTo>
                  <a:pt x="181" y="24789"/>
                </a:lnTo>
                <a:lnTo>
                  <a:pt x="109" y="25078"/>
                </a:lnTo>
                <a:lnTo>
                  <a:pt x="36" y="25366"/>
                </a:lnTo>
                <a:lnTo>
                  <a:pt x="0" y="25673"/>
                </a:lnTo>
                <a:lnTo>
                  <a:pt x="0" y="25980"/>
                </a:lnTo>
                <a:lnTo>
                  <a:pt x="0" y="26305"/>
                </a:lnTo>
                <a:lnTo>
                  <a:pt x="36" y="26630"/>
                </a:lnTo>
                <a:lnTo>
                  <a:pt x="109" y="26955"/>
                </a:lnTo>
                <a:lnTo>
                  <a:pt x="199" y="27280"/>
                </a:lnTo>
                <a:lnTo>
                  <a:pt x="560" y="28345"/>
                </a:lnTo>
                <a:lnTo>
                  <a:pt x="64957" y="28345"/>
                </a:lnTo>
                <a:lnTo>
                  <a:pt x="64632" y="27858"/>
                </a:lnTo>
                <a:lnTo>
                  <a:pt x="64344" y="27461"/>
                </a:lnTo>
                <a:lnTo>
                  <a:pt x="64073" y="27082"/>
                </a:lnTo>
                <a:lnTo>
                  <a:pt x="63766" y="26720"/>
                </a:lnTo>
                <a:lnTo>
                  <a:pt x="63477" y="26377"/>
                </a:lnTo>
                <a:lnTo>
                  <a:pt x="63170" y="26052"/>
                </a:lnTo>
                <a:lnTo>
                  <a:pt x="62863" y="25728"/>
                </a:lnTo>
                <a:lnTo>
                  <a:pt x="62556" y="25421"/>
                </a:lnTo>
                <a:lnTo>
                  <a:pt x="62249" y="25132"/>
                </a:lnTo>
                <a:lnTo>
                  <a:pt x="61924" y="24861"/>
                </a:lnTo>
                <a:lnTo>
                  <a:pt x="61599" y="24608"/>
                </a:lnTo>
                <a:lnTo>
                  <a:pt x="61274" y="24355"/>
                </a:lnTo>
                <a:lnTo>
                  <a:pt x="60931" y="24103"/>
                </a:lnTo>
                <a:lnTo>
                  <a:pt x="60606" y="23886"/>
                </a:lnTo>
                <a:lnTo>
                  <a:pt x="60263" y="23669"/>
                </a:lnTo>
                <a:lnTo>
                  <a:pt x="59559" y="23254"/>
                </a:lnTo>
                <a:lnTo>
                  <a:pt x="58837" y="22875"/>
                </a:lnTo>
                <a:lnTo>
                  <a:pt x="58097" y="22532"/>
                </a:lnTo>
                <a:lnTo>
                  <a:pt x="57339" y="22225"/>
                </a:lnTo>
                <a:lnTo>
                  <a:pt x="56562" y="21918"/>
                </a:lnTo>
                <a:lnTo>
                  <a:pt x="55750" y="21629"/>
                </a:lnTo>
                <a:lnTo>
                  <a:pt x="54920" y="21358"/>
                </a:lnTo>
                <a:lnTo>
                  <a:pt x="53204" y="20835"/>
                </a:lnTo>
                <a:lnTo>
                  <a:pt x="52212" y="20528"/>
                </a:lnTo>
                <a:lnTo>
                  <a:pt x="51219" y="20185"/>
                </a:lnTo>
                <a:lnTo>
                  <a:pt x="50244" y="19788"/>
                </a:lnTo>
                <a:lnTo>
                  <a:pt x="49287" y="19373"/>
                </a:lnTo>
                <a:lnTo>
                  <a:pt x="48348" y="18921"/>
                </a:lnTo>
                <a:lnTo>
                  <a:pt x="47427" y="18434"/>
                </a:lnTo>
                <a:lnTo>
                  <a:pt x="46507" y="17928"/>
                </a:lnTo>
                <a:lnTo>
                  <a:pt x="45622" y="17369"/>
                </a:lnTo>
                <a:lnTo>
                  <a:pt x="44737" y="16791"/>
                </a:lnTo>
                <a:lnTo>
                  <a:pt x="43889" y="16195"/>
                </a:lnTo>
                <a:lnTo>
                  <a:pt x="43058" y="15545"/>
                </a:lnTo>
                <a:lnTo>
                  <a:pt x="42246" y="14877"/>
                </a:lnTo>
                <a:lnTo>
                  <a:pt x="41470" y="14191"/>
                </a:lnTo>
                <a:lnTo>
                  <a:pt x="40711" y="13469"/>
                </a:lnTo>
                <a:lnTo>
                  <a:pt x="39971" y="12711"/>
                </a:lnTo>
                <a:lnTo>
                  <a:pt x="39267" y="11952"/>
                </a:lnTo>
                <a:lnTo>
                  <a:pt x="38725" y="11303"/>
                </a:lnTo>
                <a:lnTo>
                  <a:pt x="38184" y="10635"/>
                </a:lnTo>
                <a:lnTo>
                  <a:pt x="37642" y="9949"/>
                </a:lnTo>
                <a:lnTo>
                  <a:pt x="37119" y="9262"/>
                </a:lnTo>
                <a:lnTo>
                  <a:pt x="36090" y="7890"/>
                </a:lnTo>
                <a:lnTo>
                  <a:pt x="35042" y="6536"/>
                </a:lnTo>
                <a:lnTo>
                  <a:pt x="34501" y="5850"/>
                </a:lnTo>
                <a:lnTo>
                  <a:pt x="33959" y="5200"/>
                </a:lnTo>
                <a:lnTo>
                  <a:pt x="33400" y="4568"/>
                </a:lnTo>
                <a:lnTo>
                  <a:pt x="32804" y="3937"/>
                </a:lnTo>
                <a:lnTo>
                  <a:pt x="32208" y="3341"/>
                </a:lnTo>
                <a:lnTo>
                  <a:pt x="31594" y="2781"/>
                </a:lnTo>
                <a:lnTo>
                  <a:pt x="31269" y="2492"/>
                </a:lnTo>
                <a:lnTo>
                  <a:pt x="30926" y="2240"/>
                </a:lnTo>
                <a:lnTo>
                  <a:pt x="30601" y="1969"/>
                </a:lnTo>
                <a:lnTo>
                  <a:pt x="30240" y="1734"/>
                </a:lnTo>
                <a:lnTo>
                  <a:pt x="29897" y="1499"/>
                </a:lnTo>
                <a:lnTo>
                  <a:pt x="29536" y="1265"/>
                </a:lnTo>
                <a:lnTo>
                  <a:pt x="29175" y="1066"/>
                </a:lnTo>
                <a:lnTo>
                  <a:pt x="28796" y="867"/>
                </a:lnTo>
                <a:lnTo>
                  <a:pt x="28417" y="687"/>
                </a:lnTo>
                <a:lnTo>
                  <a:pt x="28020" y="524"/>
                </a:lnTo>
                <a:lnTo>
                  <a:pt x="27622" y="380"/>
                </a:lnTo>
                <a:lnTo>
                  <a:pt x="27225" y="254"/>
                </a:lnTo>
                <a:lnTo>
                  <a:pt x="26810" y="145"/>
                </a:lnTo>
                <a:lnTo>
                  <a:pt x="26413" y="73"/>
                </a:lnTo>
                <a:lnTo>
                  <a:pt x="25998" y="19"/>
                </a:lnTo>
                <a:lnTo>
                  <a:pt x="2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a:off x="99175" y="4599425"/>
            <a:ext cx="2101755" cy="548703"/>
          </a:xfrm>
          <a:custGeom>
            <a:avLst/>
            <a:gdLst/>
            <a:ahLst/>
            <a:cxnLst/>
            <a:rect l="l" t="t" r="r" b="b"/>
            <a:pathLst>
              <a:path w="48175" h="12577" extrusionOk="0">
                <a:moveTo>
                  <a:pt x="22077" y="1"/>
                </a:moveTo>
                <a:lnTo>
                  <a:pt x="21476" y="19"/>
                </a:lnTo>
                <a:lnTo>
                  <a:pt x="20894" y="55"/>
                </a:lnTo>
                <a:lnTo>
                  <a:pt x="20311" y="92"/>
                </a:lnTo>
                <a:lnTo>
                  <a:pt x="19711" y="128"/>
                </a:lnTo>
                <a:lnTo>
                  <a:pt x="19128" y="201"/>
                </a:lnTo>
                <a:lnTo>
                  <a:pt x="18546" y="274"/>
                </a:lnTo>
                <a:lnTo>
                  <a:pt x="17963" y="346"/>
                </a:lnTo>
                <a:lnTo>
                  <a:pt x="17381" y="456"/>
                </a:lnTo>
                <a:lnTo>
                  <a:pt x="16799" y="547"/>
                </a:lnTo>
                <a:lnTo>
                  <a:pt x="16234" y="674"/>
                </a:lnTo>
                <a:lnTo>
                  <a:pt x="15434" y="838"/>
                </a:lnTo>
                <a:lnTo>
                  <a:pt x="14651" y="1020"/>
                </a:lnTo>
                <a:lnTo>
                  <a:pt x="13850" y="1220"/>
                </a:lnTo>
                <a:lnTo>
                  <a:pt x="13068" y="1475"/>
                </a:lnTo>
                <a:lnTo>
                  <a:pt x="12285" y="1730"/>
                </a:lnTo>
                <a:lnTo>
                  <a:pt x="11521" y="2021"/>
                </a:lnTo>
                <a:lnTo>
                  <a:pt x="10756" y="2348"/>
                </a:lnTo>
                <a:lnTo>
                  <a:pt x="10010" y="2694"/>
                </a:lnTo>
                <a:lnTo>
                  <a:pt x="9264" y="3058"/>
                </a:lnTo>
                <a:lnTo>
                  <a:pt x="8536" y="3459"/>
                </a:lnTo>
                <a:lnTo>
                  <a:pt x="7826" y="3895"/>
                </a:lnTo>
                <a:lnTo>
                  <a:pt x="7116" y="4350"/>
                </a:lnTo>
                <a:lnTo>
                  <a:pt x="6443" y="4824"/>
                </a:lnTo>
                <a:lnTo>
                  <a:pt x="5770" y="5333"/>
                </a:lnTo>
                <a:lnTo>
                  <a:pt x="5133" y="5879"/>
                </a:lnTo>
                <a:lnTo>
                  <a:pt x="4514" y="6443"/>
                </a:lnTo>
                <a:lnTo>
                  <a:pt x="4150" y="6771"/>
                </a:lnTo>
                <a:lnTo>
                  <a:pt x="3822" y="7098"/>
                </a:lnTo>
                <a:lnTo>
                  <a:pt x="3495" y="7444"/>
                </a:lnTo>
                <a:lnTo>
                  <a:pt x="3167" y="7808"/>
                </a:lnTo>
                <a:lnTo>
                  <a:pt x="2858" y="8172"/>
                </a:lnTo>
                <a:lnTo>
                  <a:pt x="2548" y="8536"/>
                </a:lnTo>
                <a:lnTo>
                  <a:pt x="2257" y="8918"/>
                </a:lnTo>
                <a:lnTo>
                  <a:pt x="1984" y="9301"/>
                </a:lnTo>
                <a:lnTo>
                  <a:pt x="1438" y="10083"/>
                </a:lnTo>
                <a:lnTo>
                  <a:pt x="929" y="10884"/>
                </a:lnTo>
                <a:lnTo>
                  <a:pt x="455" y="11721"/>
                </a:lnTo>
                <a:lnTo>
                  <a:pt x="0" y="12577"/>
                </a:lnTo>
                <a:lnTo>
                  <a:pt x="48175" y="12577"/>
                </a:lnTo>
                <a:lnTo>
                  <a:pt x="48047" y="12067"/>
                </a:lnTo>
                <a:lnTo>
                  <a:pt x="47883" y="11576"/>
                </a:lnTo>
                <a:lnTo>
                  <a:pt x="47683" y="11102"/>
                </a:lnTo>
                <a:lnTo>
                  <a:pt x="47447" y="10647"/>
                </a:lnTo>
                <a:lnTo>
                  <a:pt x="47192" y="10192"/>
                </a:lnTo>
                <a:lnTo>
                  <a:pt x="46901" y="9737"/>
                </a:lnTo>
                <a:lnTo>
                  <a:pt x="46573" y="9319"/>
                </a:lnTo>
                <a:lnTo>
                  <a:pt x="46227" y="8882"/>
                </a:lnTo>
                <a:lnTo>
                  <a:pt x="45863" y="8482"/>
                </a:lnTo>
                <a:lnTo>
                  <a:pt x="45463" y="8081"/>
                </a:lnTo>
                <a:lnTo>
                  <a:pt x="45062" y="7699"/>
                </a:lnTo>
                <a:lnTo>
                  <a:pt x="44626" y="7335"/>
                </a:lnTo>
                <a:lnTo>
                  <a:pt x="44171" y="6971"/>
                </a:lnTo>
                <a:lnTo>
                  <a:pt x="43716" y="6625"/>
                </a:lnTo>
                <a:lnTo>
                  <a:pt x="43224" y="6280"/>
                </a:lnTo>
                <a:lnTo>
                  <a:pt x="42733" y="5952"/>
                </a:lnTo>
                <a:lnTo>
                  <a:pt x="42242" y="5643"/>
                </a:lnTo>
                <a:lnTo>
                  <a:pt x="41732" y="5333"/>
                </a:lnTo>
                <a:lnTo>
                  <a:pt x="41222" y="5042"/>
                </a:lnTo>
                <a:lnTo>
                  <a:pt x="40713" y="4751"/>
                </a:lnTo>
                <a:lnTo>
                  <a:pt x="39675" y="4223"/>
                </a:lnTo>
                <a:lnTo>
                  <a:pt x="38638" y="3732"/>
                </a:lnTo>
                <a:lnTo>
                  <a:pt x="37619" y="3295"/>
                </a:lnTo>
                <a:lnTo>
                  <a:pt x="36654" y="2894"/>
                </a:lnTo>
                <a:lnTo>
                  <a:pt x="35726" y="2530"/>
                </a:lnTo>
                <a:lnTo>
                  <a:pt x="34853" y="2203"/>
                </a:lnTo>
                <a:lnTo>
                  <a:pt x="33742" y="1839"/>
                </a:lnTo>
                <a:lnTo>
                  <a:pt x="32596" y="1475"/>
                </a:lnTo>
                <a:lnTo>
                  <a:pt x="31449" y="1165"/>
                </a:lnTo>
                <a:lnTo>
                  <a:pt x="30303" y="892"/>
                </a:lnTo>
                <a:lnTo>
                  <a:pt x="29138" y="656"/>
                </a:lnTo>
                <a:lnTo>
                  <a:pt x="27973" y="437"/>
                </a:lnTo>
                <a:lnTo>
                  <a:pt x="26790" y="274"/>
                </a:lnTo>
                <a:lnTo>
                  <a:pt x="25607" y="146"/>
                </a:lnTo>
                <a:lnTo>
                  <a:pt x="24442" y="55"/>
                </a:lnTo>
                <a:lnTo>
                  <a:pt x="23259" y="19"/>
                </a:lnTo>
                <a:lnTo>
                  <a:pt x="22077"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7126913" y="-12"/>
            <a:ext cx="1377080" cy="789067"/>
          </a:xfrm>
          <a:custGeom>
            <a:avLst/>
            <a:gdLst/>
            <a:ahLst/>
            <a:cxnLst/>
            <a:rect l="l" t="t" r="r" b="b"/>
            <a:pathLst>
              <a:path w="48630" h="27865" extrusionOk="0">
                <a:moveTo>
                  <a:pt x="255" y="1"/>
                </a:moveTo>
                <a:lnTo>
                  <a:pt x="146" y="347"/>
                </a:lnTo>
                <a:lnTo>
                  <a:pt x="73" y="729"/>
                </a:lnTo>
                <a:lnTo>
                  <a:pt x="36" y="1093"/>
                </a:lnTo>
                <a:lnTo>
                  <a:pt x="0" y="1475"/>
                </a:lnTo>
                <a:lnTo>
                  <a:pt x="0" y="1876"/>
                </a:lnTo>
                <a:lnTo>
                  <a:pt x="18" y="2276"/>
                </a:lnTo>
                <a:lnTo>
                  <a:pt x="73" y="2676"/>
                </a:lnTo>
                <a:lnTo>
                  <a:pt x="146" y="3095"/>
                </a:lnTo>
                <a:lnTo>
                  <a:pt x="218" y="3441"/>
                </a:lnTo>
                <a:lnTo>
                  <a:pt x="309" y="3786"/>
                </a:lnTo>
                <a:lnTo>
                  <a:pt x="419" y="4132"/>
                </a:lnTo>
                <a:lnTo>
                  <a:pt x="528" y="4478"/>
                </a:lnTo>
                <a:lnTo>
                  <a:pt x="801" y="5151"/>
                </a:lnTo>
                <a:lnTo>
                  <a:pt x="1092" y="5825"/>
                </a:lnTo>
                <a:lnTo>
                  <a:pt x="1438" y="6462"/>
                </a:lnTo>
                <a:lnTo>
                  <a:pt x="1802" y="7117"/>
                </a:lnTo>
                <a:lnTo>
                  <a:pt x="2184" y="7736"/>
                </a:lnTo>
                <a:lnTo>
                  <a:pt x="2584" y="8373"/>
                </a:lnTo>
                <a:lnTo>
                  <a:pt x="3021" y="8992"/>
                </a:lnTo>
                <a:lnTo>
                  <a:pt x="3458" y="9610"/>
                </a:lnTo>
                <a:lnTo>
                  <a:pt x="4350" y="10812"/>
                </a:lnTo>
                <a:lnTo>
                  <a:pt x="5242" y="12013"/>
                </a:lnTo>
                <a:lnTo>
                  <a:pt x="5660" y="12613"/>
                </a:lnTo>
                <a:lnTo>
                  <a:pt x="6079" y="13196"/>
                </a:lnTo>
                <a:lnTo>
                  <a:pt x="6424" y="13723"/>
                </a:lnTo>
                <a:lnTo>
                  <a:pt x="6770" y="14269"/>
                </a:lnTo>
                <a:lnTo>
                  <a:pt x="7080" y="14834"/>
                </a:lnTo>
                <a:lnTo>
                  <a:pt x="7407" y="15416"/>
                </a:lnTo>
                <a:lnTo>
                  <a:pt x="8008" y="16599"/>
                </a:lnTo>
                <a:lnTo>
                  <a:pt x="8608" y="17800"/>
                </a:lnTo>
                <a:lnTo>
                  <a:pt x="9209" y="19020"/>
                </a:lnTo>
                <a:lnTo>
                  <a:pt x="9810" y="20221"/>
                </a:lnTo>
                <a:lnTo>
                  <a:pt x="10137" y="20821"/>
                </a:lnTo>
                <a:lnTo>
                  <a:pt x="10447" y="21404"/>
                </a:lnTo>
                <a:lnTo>
                  <a:pt x="10792" y="21968"/>
                </a:lnTo>
                <a:lnTo>
                  <a:pt x="11138" y="22532"/>
                </a:lnTo>
                <a:lnTo>
                  <a:pt x="11502" y="23078"/>
                </a:lnTo>
                <a:lnTo>
                  <a:pt x="11866" y="23606"/>
                </a:lnTo>
                <a:lnTo>
                  <a:pt x="12267" y="24115"/>
                </a:lnTo>
                <a:lnTo>
                  <a:pt x="12685" y="24589"/>
                </a:lnTo>
                <a:lnTo>
                  <a:pt x="13104" y="25062"/>
                </a:lnTo>
                <a:lnTo>
                  <a:pt x="13559" y="25480"/>
                </a:lnTo>
                <a:lnTo>
                  <a:pt x="14050" y="25899"/>
                </a:lnTo>
                <a:lnTo>
                  <a:pt x="14560" y="26263"/>
                </a:lnTo>
                <a:lnTo>
                  <a:pt x="14814" y="26445"/>
                </a:lnTo>
                <a:lnTo>
                  <a:pt x="15087" y="26609"/>
                </a:lnTo>
                <a:lnTo>
                  <a:pt x="15360" y="26754"/>
                </a:lnTo>
                <a:lnTo>
                  <a:pt x="15652" y="26900"/>
                </a:lnTo>
                <a:lnTo>
                  <a:pt x="15943" y="27046"/>
                </a:lnTo>
                <a:lnTo>
                  <a:pt x="16252" y="27173"/>
                </a:lnTo>
                <a:lnTo>
                  <a:pt x="16562" y="27300"/>
                </a:lnTo>
                <a:lnTo>
                  <a:pt x="16871" y="27391"/>
                </a:lnTo>
                <a:lnTo>
                  <a:pt x="17199" y="27501"/>
                </a:lnTo>
                <a:lnTo>
                  <a:pt x="17544" y="27592"/>
                </a:lnTo>
                <a:lnTo>
                  <a:pt x="17890" y="27664"/>
                </a:lnTo>
                <a:lnTo>
                  <a:pt x="18236" y="27719"/>
                </a:lnTo>
                <a:lnTo>
                  <a:pt x="18600" y="27774"/>
                </a:lnTo>
                <a:lnTo>
                  <a:pt x="18982" y="27810"/>
                </a:lnTo>
                <a:lnTo>
                  <a:pt x="19364" y="27846"/>
                </a:lnTo>
                <a:lnTo>
                  <a:pt x="19747" y="27865"/>
                </a:lnTo>
                <a:lnTo>
                  <a:pt x="20565" y="27865"/>
                </a:lnTo>
                <a:lnTo>
                  <a:pt x="20948" y="27828"/>
                </a:lnTo>
                <a:lnTo>
                  <a:pt x="21330" y="27792"/>
                </a:lnTo>
                <a:lnTo>
                  <a:pt x="21712" y="27737"/>
                </a:lnTo>
                <a:lnTo>
                  <a:pt x="22076" y="27646"/>
                </a:lnTo>
                <a:lnTo>
                  <a:pt x="22440" y="27555"/>
                </a:lnTo>
                <a:lnTo>
                  <a:pt x="22804" y="27464"/>
                </a:lnTo>
                <a:lnTo>
                  <a:pt x="23150" y="27337"/>
                </a:lnTo>
                <a:lnTo>
                  <a:pt x="23496" y="27209"/>
                </a:lnTo>
                <a:lnTo>
                  <a:pt x="23841" y="27046"/>
                </a:lnTo>
                <a:lnTo>
                  <a:pt x="24169" y="26882"/>
                </a:lnTo>
                <a:lnTo>
                  <a:pt x="24497" y="26718"/>
                </a:lnTo>
                <a:lnTo>
                  <a:pt x="24806" y="26536"/>
                </a:lnTo>
                <a:lnTo>
                  <a:pt x="25115" y="26336"/>
                </a:lnTo>
                <a:lnTo>
                  <a:pt x="25425" y="26117"/>
                </a:lnTo>
                <a:lnTo>
                  <a:pt x="25716" y="25899"/>
                </a:lnTo>
                <a:lnTo>
                  <a:pt x="26007" y="25681"/>
                </a:lnTo>
                <a:lnTo>
                  <a:pt x="26298" y="25444"/>
                </a:lnTo>
                <a:lnTo>
                  <a:pt x="26590" y="25189"/>
                </a:lnTo>
                <a:lnTo>
                  <a:pt x="27117" y="24680"/>
                </a:lnTo>
                <a:lnTo>
                  <a:pt x="27645" y="24134"/>
                </a:lnTo>
                <a:lnTo>
                  <a:pt x="28136" y="23551"/>
                </a:lnTo>
                <a:lnTo>
                  <a:pt x="28591" y="22951"/>
                </a:lnTo>
                <a:lnTo>
                  <a:pt x="29046" y="22350"/>
                </a:lnTo>
                <a:lnTo>
                  <a:pt x="29465" y="21713"/>
                </a:lnTo>
                <a:lnTo>
                  <a:pt x="30175" y="20548"/>
                </a:lnTo>
                <a:lnTo>
                  <a:pt x="30866" y="19402"/>
                </a:lnTo>
                <a:lnTo>
                  <a:pt x="31230" y="18838"/>
                </a:lnTo>
                <a:lnTo>
                  <a:pt x="31576" y="18292"/>
                </a:lnTo>
                <a:lnTo>
                  <a:pt x="31940" y="17764"/>
                </a:lnTo>
                <a:lnTo>
                  <a:pt x="32304" y="17254"/>
                </a:lnTo>
                <a:lnTo>
                  <a:pt x="32705" y="16763"/>
                </a:lnTo>
                <a:lnTo>
                  <a:pt x="33105" y="16290"/>
                </a:lnTo>
                <a:lnTo>
                  <a:pt x="33542" y="15853"/>
                </a:lnTo>
                <a:lnTo>
                  <a:pt x="33997" y="15416"/>
                </a:lnTo>
                <a:lnTo>
                  <a:pt x="34488" y="15016"/>
                </a:lnTo>
                <a:lnTo>
                  <a:pt x="34761" y="14834"/>
                </a:lnTo>
                <a:lnTo>
                  <a:pt x="35016" y="14652"/>
                </a:lnTo>
                <a:lnTo>
                  <a:pt x="35307" y="14470"/>
                </a:lnTo>
                <a:lnTo>
                  <a:pt x="35580" y="14306"/>
                </a:lnTo>
                <a:lnTo>
                  <a:pt x="35889" y="14142"/>
                </a:lnTo>
                <a:lnTo>
                  <a:pt x="36199" y="13996"/>
                </a:lnTo>
                <a:lnTo>
                  <a:pt x="36836" y="13742"/>
                </a:lnTo>
                <a:lnTo>
                  <a:pt x="37473" y="13505"/>
                </a:lnTo>
                <a:lnTo>
                  <a:pt x="38765" y="13050"/>
                </a:lnTo>
                <a:lnTo>
                  <a:pt x="40075" y="12613"/>
                </a:lnTo>
                <a:lnTo>
                  <a:pt x="40712" y="12377"/>
                </a:lnTo>
                <a:lnTo>
                  <a:pt x="41349" y="12140"/>
                </a:lnTo>
                <a:lnTo>
                  <a:pt x="41968" y="11867"/>
                </a:lnTo>
                <a:lnTo>
                  <a:pt x="42587" y="11594"/>
                </a:lnTo>
                <a:lnTo>
                  <a:pt x="43187" y="11285"/>
                </a:lnTo>
                <a:lnTo>
                  <a:pt x="43770" y="10957"/>
                </a:lnTo>
                <a:lnTo>
                  <a:pt x="44334" y="10593"/>
                </a:lnTo>
                <a:lnTo>
                  <a:pt x="44607" y="10393"/>
                </a:lnTo>
                <a:lnTo>
                  <a:pt x="44880" y="10175"/>
                </a:lnTo>
                <a:lnTo>
                  <a:pt x="45153" y="9956"/>
                </a:lnTo>
                <a:lnTo>
                  <a:pt x="45408" y="9738"/>
                </a:lnTo>
                <a:lnTo>
                  <a:pt x="45663" y="9483"/>
                </a:lnTo>
                <a:lnTo>
                  <a:pt x="45899" y="9228"/>
                </a:lnTo>
                <a:lnTo>
                  <a:pt x="46118" y="9010"/>
                </a:lnTo>
                <a:lnTo>
                  <a:pt x="46318" y="8791"/>
                </a:lnTo>
                <a:lnTo>
                  <a:pt x="46518" y="8555"/>
                </a:lnTo>
                <a:lnTo>
                  <a:pt x="46700" y="8300"/>
                </a:lnTo>
                <a:lnTo>
                  <a:pt x="46882" y="8063"/>
                </a:lnTo>
                <a:lnTo>
                  <a:pt x="47046" y="7809"/>
                </a:lnTo>
                <a:lnTo>
                  <a:pt x="47355" y="7281"/>
                </a:lnTo>
                <a:lnTo>
                  <a:pt x="47610" y="6735"/>
                </a:lnTo>
                <a:lnTo>
                  <a:pt x="47847" y="6171"/>
                </a:lnTo>
                <a:lnTo>
                  <a:pt x="48065" y="5588"/>
                </a:lnTo>
                <a:lnTo>
                  <a:pt x="48229" y="4988"/>
                </a:lnTo>
                <a:lnTo>
                  <a:pt x="48374" y="4387"/>
                </a:lnTo>
                <a:lnTo>
                  <a:pt x="48484" y="3768"/>
                </a:lnTo>
                <a:lnTo>
                  <a:pt x="48556" y="3150"/>
                </a:lnTo>
                <a:lnTo>
                  <a:pt x="48611" y="2513"/>
                </a:lnTo>
                <a:lnTo>
                  <a:pt x="48629" y="1876"/>
                </a:lnTo>
                <a:lnTo>
                  <a:pt x="48629" y="1257"/>
                </a:lnTo>
                <a:lnTo>
                  <a:pt x="48611" y="620"/>
                </a:lnTo>
                <a:lnTo>
                  <a:pt x="48556"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29"/>
          <p:cNvGrpSpPr/>
          <p:nvPr/>
        </p:nvGrpSpPr>
        <p:grpSpPr>
          <a:xfrm flipH="1">
            <a:off x="1489162" y="265149"/>
            <a:ext cx="657425" cy="548700"/>
            <a:chOff x="1350550" y="462875"/>
            <a:chExt cx="968225" cy="808100"/>
          </a:xfrm>
        </p:grpSpPr>
        <p:sp>
          <p:nvSpPr>
            <p:cNvPr id="712" name="Google Shape;712;p29"/>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9"/>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9"/>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9"/>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9"/>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29"/>
          <p:cNvGrpSpPr/>
          <p:nvPr/>
        </p:nvGrpSpPr>
        <p:grpSpPr>
          <a:xfrm flipH="1">
            <a:off x="8337637" y="2776749"/>
            <a:ext cx="657425" cy="548700"/>
            <a:chOff x="1350550" y="462875"/>
            <a:chExt cx="968225" cy="808100"/>
          </a:xfrm>
        </p:grpSpPr>
        <p:sp>
          <p:nvSpPr>
            <p:cNvPr id="720" name="Google Shape;720;p29"/>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9"/>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9"/>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9"/>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9"/>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9"/>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9"/>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9"/>
          <p:cNvGrpSpPr/>
          <p:nvPr/>
        </p:nvGrpSpPr>
        <p:grpSpPr>
          <a:xfrm>
            <a:off x="7916979" y="508938"/>
            <a:ext cx="852056" cy="934747"/>
            <a:chOff x="8262950" y="3852275"/>
            <a:chExt cx="1088750" cy="1194413"/>
          </a:xfrm>
        </p:grpSpPr>
        <p:sp>
          <p:nvSpPr>
            <p:cNvPr id="728" name="Google Shape;728;p29"/>
            <p:cNvSpPr/>
            <p:nvPr/>
          </p:nvSpPr>
          <p:spPr>
            <a:xfrm>
              <a:off x="8262950" y="4905388"/>
              <a:ext cx="916200" cy="141300"/>
            </a:xfrm>
            <a:prstGeom prst="ellipse">
              <a:avLst/>
            </a:pr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29"/>
            <p:cNvGrpSpPr/>
            <p:nvPr/>
          </p:nvGrpSpPr>
          <p:grpSpPr>
            <a:xfrm>
              <a:off x="8262950" y="3852275"/>
              <a:ext cx="1088750" cy="1147000"/>
              <a:chOff x="5267475" y="2232400"/>
              <a:chExt cx="1088750" cy="1147000"/>
            </a:xfrm>
          </p:grpSpPr>
          <p:sp>
            <p:nvSpPr>
              <p:cNvPr id="730" name="Google Shape;730;p29"/>
              <p:cNvSpPr/>
              <p:nvPr/>
            </p:nvSpPr>
            <p:spPr>
              <a:xfrm>
                <a:off x="5311025" y="2331825"/>
                <a:ext cx="1016800" cy="1047575"/>
              </a:xfrm>
              <a:custGeom>
                <a:avLst/>
                <a:gdLst/>
                <a:ahLst/>
                <a:cxnLst/>
                <a:rect l="l" t="t" r="r" b="b"/>
                <a:pathLst>
                  <a:path w="40672" h="41903" extrusionOk="0">
                    <a:moveTo>
                      <a:pt x="0" y="0"/>
                    </a:moveTo>
                    <a:lnTo>
                      <a:pt x="4677" y="38532"/>
                    </a:lnTo>
                    <a:lnTo>
                      <a:pt x="27134" y="41902"/>
                    </a:lnTo>
                    <a:lnTo>
                      <a:pt x="40672" y="507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5442150" y="2588850"/>
                <a:ext cx="209250" cy="97075"/>
              </a:xfrm>
              <a:custGeom>
                <a:avLst/>
                <a:gdLst/>
                <a:ahLst/>
                <a:cxnLst/>
                <a:rect l="l" t="t" r="r" b="b"/>
                <a:pathLst>
                  <a:path w="8370" h="3883" extrusionOk="0">
                    <a:moveTo>
                      <a:pt x="3655" y="1"/>
                    </a:moveTo>
                    <a:lnTo>
                      <a:pt x="3427" y="20"/>
                    </a:lnTo>
                    <a:lnTo>
                      <a:pt x="3200" y="38"/>
                    </a:lnTo>
                    <a:lnTo>
                      <a:pt x="2784" y="114"/>
                    </a:lnTo>
                    <a:lnTo>
                      <a:pt x="2367" y="228"/>
                    </a:lnTo>
                    <a:lnTo>
                      <a:pt x="1950" y="379"/>
                    </a:lnTo>
                    <a:lnTo>
                      <a:pt x="1534" y="569"/>
                    </a:lnTo>
                    <a:lnTo>
                      <a:pt x="1155" y="777"/>
                    </a:lnTo>
                    <a:lnTo>
                      <a:pt x="777" y="1023"/>
                    </a:lnTo>
                    <a:lnTo>
                      <a:pt x="417" y="1288"/>
                    </a:lnTo>
                    <a:lnTo>
                      <a:pt x="95" y="1572"/>
                    </a:lnTo>
                    <a:lnTo>
                      <a:pt x="38" y="1629"/>
                    </a:lnTo>
                    <a:lnTo>
                      <a:pt x="19" y="1686"/>
                    </a:lnTo>
                    <a:lnTo>
                      <a:pt x="0" y="1743"/>
                    </a:lnTo>
                    <a:lnTo>
                      <a:pt x="0" y="1799"/>
                    </a:lnTo>
                    <a:lnTo>
                      <a:pt x="0" y="1856"/>
                    </a:lnTo>
                    <a:lnTo>
                      <a:pt x="19" y="1894"/>
                    </a:lnTo>
                    <a:lnTo>
                      <a:pt x="114" y="1970"/>
                    </a:lnTo>
                    <a:lnTo>
                      <a:pt x="208" y="2008"/>
                    </a:lnTo>
                    <a:lnTo>
                      <a:pt x="341" y="2027"/>
                    </a:lnTo>
                    <a:lnTo>
                      <a:pt x="455" y="1989"/>
                    </a:lnTo>
                    <a:lnTo>
                      <a:pt x="530" y="1970"/>
                    </a:lnTo>
                    <a:lnTo>
                      <a:pt x="568" y="1932"/>
                    </a:lnTo>
                    <a:lnTo>
                      <a:pt x="795" y="1724"/>
                    </a:lnTo>
                    <a:lnTo>
                      <a:pt x="1042" y="1534"/>
                    </a:lnTo>
                    <a:lnTo>
                      <a:pt x="1307" y="1345"/>
                    </a:lnTo>
                    <a:lnTo>
                      <a:pt x="1553" y="1193"/>
                    </a:lnTo>
                    <a:lnTo>
                      <a:pt x="1837" y="1042"/>
                    </a:lnTo>
                    <a:lnTo>
                      <a:pt x="2121" y="909"/>
                    </a:lnTo>
                    <a:lnTo>
                      <a:pt x="2405" y="796"/>
                    </a:lnTo>
                    <a:lnTo>
                      <a:pt x="2689" y="701"/>
                    </a:lnTo>
                    <a:lnTo>
                      <a:pt x="2897" y="644"/>
                    </a:lnTo>
                    <a:lnTo>
                      <a:pt x="3124" y="588"/>
                    </a:lnTo>
                    <a:lnTo>
                      <a:pt x="3333" y="569"/>
                    </a:lnTo>
                    <a:lnTo>
                      <a:pt x="3522" y="550"/>
                    </a:lnTo>
                    <a:lnTo>
                      <a:pt x="3730" y="531"/>
                    </a:lnTo>
                    <a:lnTo>
                      <a:pt x="3939" y="550"/>
                    </a:lnTo>
                    <a:lnTo>
                      <a:pt x="4128" y="569"/>
                    </a:lnTo>
                    <a:lnTo>
                      <a:pt x="4317" y="606"/>
                    </a:lnTo>
                    <a:lnTo>
                      <a:pt x="4507" y="644"/>
                    </a:lnTo>
                    <a:lnTo>
                      <a:pt x="4677" y="701"/>
                    </a:lnTo>
                    <a:lnTo>
                      <a:pt x="5037" y="853"/>
                    </a:lnTo>
                    <a:lnTo>
                      <a:pt x="5378" y="1042"/>
                    </a:lnTo>
                    <a:lnTo>
                      <a:pt x="5700" y="1250"/>
                    </a:lnTo>
                    <a:lnTo>
                      <a:pt x="6002" y="1515"/>
                    </a:lnTo>
                    <a:lnTo>
                      <a:pt x="6286" y="1780"/>
                    </a:lnTo>
                    <a:lnTo>
                      <a:pt x="6571" y="2083"/>
                    </a:lnTo>
                    <a:lnTo>
                      <a:pt x="6817" y="2405"/>
                    </a:lnTo>
                    <a:lnTo>
                      <a:pt x="7063" y="2727"/>
                    </a:lnTo>
                    <a:lnTo>
                      <a:pt x="7290" y="3068"/>
                    </a:lnTo>
                    <a:lnTo>
                      <a:pt x="7498" y="3409"/>
                    </a:lnTo>
                    <a:lnTo>
                      <a:pt x="7688" y="3769"/>
                    </a:lnTo>
                    <a:lnTo>
                      <a:pt x="7726" y="3806"/>
                    </a:lnTo>
                    <a:lnTo>
                      <a:pt x="7763" y="3844"/>
                    </a:lnTo>
                    <a:lnTo>
                      <a:pt x="7820" y="3882"/>
                    </a:lnTo>
                    <a:lnTo>
                      <a:pt x="8010" y="3882"/>
                    </a:lnTo>
                    <a:lnTo>
                      <a:pt x="8142" y="3844"/>
                    </a:lnTo>
                    <a:lnTo>
                      <a:pt x="8256" y="3769"/>
                    </a:lnTo>
                    <a:lnTo>
                      <a:pt x="8331" y="3674"/>
                    </a:lnTo>
                    <a:lnTo>
                      <a:pt x="8350" y="3636"/>
                    </a:lnTo>
                    <a:lnTo>
                      <a:pt x="8369" y="3579"/>
                    </a:lnTo>
                    <a:lnTo>
                      <a:pt x="8350" y="3503"/>
                    </a:lnTo>
                    <a:lnTo>
                      <a:pt x="8331" y="3447"/>
                    </a:lnTo>
                    <a:lnTo>
                      <a:pt x="8123" y="3068"/>
                    </a:lnTo>
                    <a:lnTo>
                      <a:pt x="7915" y="2708"/>
                    </a:lnTo>
                    <a:lnTo>
                      <a:pt x="7669" y="2367"/>
                    </a:lnTo>
                    <a:lnTo>
                      <a:pt x="7423" y="2027"/>
                    </a:lnTo>
                    <a:lnTo>
                      <a:pt x="7157" y="1705"/>
                    </a:lnTo>
                    <a:lnTo>
                      <a:pt x="6892" y="1402"/>
                    </a:lnTo>
                    <a:lnTo>
                      <a:pt x="6589" y="1137"/>
                    </a:lnTo>
                    <a:lnTo>
                      <a:pt x="6286" y="872"/>
                    </a:lnTo>
                    <a:lnTo>
                      <a:pt x="5965" y="644"/>
                    </a:lnTo>
                    <a:lnTo>
                      <a:pt x="5624" y="455"/>
                    </a:lnTo>
                    <a:lnTo>
                      <a:pt x="5264" y="285"/>
                    </a:lnTo>
                    <a:lnTo>
                      <a:pt x="4885" y="152"/>
                    </a:lnTo>
                    <a:lnTo>
                      <a:pt x="4488" y="57"/>
                    </a:lnTo>
                    <a:lnTo>
                      <a:pt x="4071" y="20"/>
                    </a:lnTo>
                    <a:lnTo>
                      <a:pt x="36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5859175" y="2637600"/>
                <a:ext cx="209725" cy="97075"/>
              </a:xfrm>
              <a:custGeom>
                <a:avLst/>
                <a:gdLst/>
                <a:ahLst/>
                <a:cxnLst/>
                <a:rect l="l" t="t" r="r" b="b"/>
                <a:pathLst>
                  <a:path w="8389" h="3883" extrusionOk="0">
                    <a:moveTo>
                      <a:pt x="3674" y="1"/>
                    </a:moveTo>
                    <a:lnTo>
                      <a:pt x="3447" y="20"/>
                    </a:lnTo>
                    <a:lnTo>
                      <a:pt x="3220" y="39"/>
                    </a:lnTo>
                    <a:lnTo>
                      <a:pt x="2803" y="114"/>
                    </a:lnTo>
                    <a:lnTo>
                      <a:pt x="2386" y="228"/>
                    </a:lnTo>
                    <a:lnTo>
                      <a:pt x="1970" y="380"/>
                    </a:lnTo>
                    <a:lnTo>
                      <a:pt x="1553" y="569"/>
                    </a:lnTo>
                    <a:lnTo>
                      <a:pt x="1175" y="777"/>
                    </a:lnTo>
                    <a:lnTo>
                      <a:pt x="796" y="1023"/>
                    </a:lnTo>
                    <a:lnTo>
                      <a:pt x="436" y="1288"/>
                    </a:lnTo>
                    <a:lnTo>
                      <a:pt x="114" y="1572"/>
                    </a:lnTo>
                    <a:lnTo>
                      <a:pt x="57" y="1629"/>
                    </a:lnTo>
                    <a:lnTo>
                      <a:pt x="38" y="1686"/>
                    </a:lnTo>
                    <a:lnTo>
                      <a:pt x="20" y="1743"/>
                    </a:lnTo>
                    <a:lnTo>
                      <a:pt x="1" y="1800"/>
                    </a:lnTo>
                    <a:lnTo>
                      <a:pt x="20" y="1838"/>
                    </a:lnTo>
                    <a:lnTo>
                      <a:pt x="38" y="1894"/>
                    </a:lnTo>
                    <a:lnTo>
                      <a:pt x="133" y="1970"/>
                    </a:lnTo>
                    <a:lnTo>
                      <a:pt x="228" y="2008"/>
                    </a:lnTo>
                    <a:lnTo>
                      <a:pt x="360" y="2027"/>
                    </a:lnTo>
                    <a:lnTo>
                      <a:pt x="474" y="1989"/>
                    </a:lnTo>
                    <a:lnTo>
                      <a:pt x="531" y="1970"/>
                    </a:lnTo>
                    <a:lnTo>
                      <a:pt x="588" y="1913"/>
                    </a:lnTo>
                    <a:lnTo>
                      <a:pt x="815" y="1724"/>
                    </a:lnTo>
                    <a:lnTo>
                      <a:pt x="1061" y="1535"/>
                    </a:lnTo>
                    <a:lnTo>
                      <a:pt x="1326" y="1345"/>
                    </a:lnTo>
                    <a:lnTo>
                      <a:pt x="1572" y="1194"/>
                    </a:lnTo>
                    <a:lnTo>
                      <a:pt x="1856" y="1042"/>
                    </a:lnTo>
                    <a:lnTo>
                      <a:pt x="2140" y="910"/>
                    </a:lnTo>
                    <a:lnTo>
                      <a:pt x="2424" y="796"/>
                    </a:lnTo>
                    <a:lnTo>
                      <a:pt x="2708" y="701"/>
                    </a:lnTo>
                    <a:lnTo>
                      <a:pt x="2917" y="626"/>
                    </a:lnTo>
                    <a:lnTo>
                      <a:pt x="3144" y="588"/>
                    </a:lnTo>
                    <a:lnTo>
                      <a:pt x="3352" y="550"/>
                    </a:lnTo>
                    <a:lnTo>
                      <a:pt x="3541" y="531"/>
                    </a:lnTo>
                    <a:lnTo>
                      <a:pt x="3750" y="531"/>
                    </a:lnTo>
                    <a:lnTo>
                      <a:pt x="3958" y="550"/>
                    </a:lnTo>
                    <a:lnTo>
                      <a:pt x="4147" y="569"/>
                    </a:lnTo>
                    <a:lnTo>
                      <a:pt x="4337" y="607"/>
                    </a:lnTo>
                    <a:lnTo>
                      <a:pt x="4526" y="645"/>
                    </a:lnTo>
                    <a:lnTo>
                      <a:pt x="4696" y="701"/>
                    </a:lnTo>
                    <a:lnTo>
                      <a:pt x="5056" y="853"/>
                    </a:lnTo>
                    <a:lnTo>
                      <a:pt x="5397" y="1042"/>
                    </a:lnTo>
                    <a:lnTo>
                      <a:pt x="5719" y="1251"/>
                    </a:lnTo>
                    <a:lnTo>
                      <a:pt x="6022" y="1497"/>
                    </a:lnTo>
                    <a:lnTo>
                      <a:pt x="6306" y="1781"/>
                    </a:lnTo>
                    <a:lnTo>
                      <a:pt x="6571" y="2084"/>
                    </a:lnTo>
                    <a:lnTo>
                      <a:pt x="6836" y="2387"/>
                    </a:lnTo>
                    <a:lnTo>
                      <a:pt x="7082" y="2727"/>
                    </a:lnTo>
                    <a:lnTo>
                      <a:pt x="7309" y="3068"/>
                    </a:lnTo>
                    <a:lnTo>
                      <a:pt x="7518" y="3409"/>
                    </a:lnTo>
                    <a:lnTo>
                      <a:pt x="7707" y="3769"/>
                    </a:lnTo>
                    <a:lnTo>
                      <a:pt x="7745" y="3807"/>
                    </a:lnTo>
                    <a:lnTo>
                      <a:pt x="7783" y="3845"/>
                    </a:lnTo>
                    <a:lnTo>
                      <a:pt x="7840" y="3864"/>
                    </a:lnTo>
                    <a:lnTo>
                      <a:pt x="7896" y="3882"/>
                    </a:lnTo>
                    <a:lnTo>
                      <a:pt x="8029" y="3882"/>
                    </a:lnTo>
                    <a:lnTo>
                      <a:pt x="8161" y="3845"/>
                    </a:lnTo>
                    <a:lnTo>
                      <a:pt x="8275" y="3769"/>
                    </a:lnTo>
                    <a:lnTo>
                      <a:pt x="8351" y="3674"/>
                    </a:lnTo>
                    <a:lnTo>
                      <a:pt x="8370" y="3617"/>
                    </a:lnTo>
                    <a:lnTo>
                      <a:pt x="8389" y="3561"/>
                    </a:lnTo>
                    <a:lnTo>
                      <a:pt x="8370" y="3504"/>
                    </a:lnTo>
                    <a:lnTo>
                      <a:pt x="8351" y="3447"/>
                    </a:lnTo>
                    <a:lnTo>
                      <a:pt x="8143" y="3068"/>
                    </a:lnTo>
                    <a:lnTo>
                      <a:pt x="7934" y="2709"/>
                    </a:lnTo>
                    <a:lnTo>
                      <a:pt x="7688" y="2368"/>
                    </a:lnTo>
                    <a:lnTo>
                      <a:pt x="7442" y="2027"/>
                    </a:lnTo>
                    <a:lnTo>
                      <a:pt x="7177" y="1705"/>
                    </a:lnTo>
                    <a:lnTo>
                      <a:pt x="6912" y="1402"/>
                    </a:lnTo>
                    <a:lnTo>
                      <a:pt x="6609" y="1137"/>
                    </a:lnTo>
                    <a:lnTo>
                      <a:pt x="6306" y="872"/>
                    </a:lnTo>
                    <a:lnTo>
                      <a:pt x="5984" y="645"/>
                    </a:lnTo>
                    <a:lnTo>
                      <a:pt x="5643" y="455"/>
                    </a:lnTo>
                    <a:lnTo>
                      <a:pt x="5283" y="285"/>
                    </a:lnTo>
                    <a:lnTo>
                      <a:pt x="4905" y="152"/>
                    </a:lnTo>
                    <a:lnTo>
                      <a:pt x="4507" y="58"/>
                    </a:lnTo>
                    <a:lnTo>
                      <a:pt x="4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5697750" y="2631450"/>
                <a:ext cx="103700" cy="206900"/>
              </a:xfrm>
              <a:custGeom>
                <a:avLst/>
                <a:gdLst/>
                <a:ahLst/>
                <a:cxnLst/>
                <a:rect l="l" t="t" r="r" b="b"/>
                <a:pathLst>
                  <a:path w="4148" h="8276" extrusionOk="0">
                    <a:moveTo>
                      <a:pt x="4072" y="1"/>
                    </a:moveTo>
                    <a:lnTo>
                      <a:pt x="3901" y="304"/>
                    </a:lnTo>
                    <a:lnTo>
                      <a:pt x="3731" y="569"/>
                    </a:lnTo>
                    <a:lnTo>
                      <a:pt x="3542" y="815"/>
                    </a:lnTo>
                    <a:lnTo>
                      <a:pt x="3371" y="1042"/>
                    </a:lnTo>
                    <a:lnTo>
                      <a:pt x="3201" y="1213"/>
                    </a:lnTo>
                    <a:lnTo>
                      <a:pt x="3030" y="1383"/>
                    </a:lnTo>
                    <a:lnTo>
                      <a:pt x="2841" y="1515"/>
                    </a:lnTo>
                    <a:lnTo>
                      <a:pt x="2671" y="1610"/>
                    </a:lnTo>
                    <a:lnTo>
                      <a:pt x="2500" y="1705"/>
                    </a:lnTo>
                    <a:lnTo>
                      <a:pt x="2330" y="1762"/>
                    </a:lnTo>
                    <a:lnTo>
                      <a:pt x="2159" y="1818"/>
                    </a:lnTo>
                    <a:lnTo>
                      <a:pt x="1989" y="1837"/>
                    </a:lnTo>
                    <a:lnTo>
                      <a:pt x="1819" y="1856"/>
                    </a:lnTo>
                    <a:lnTo>
                      <a:pt x="1667" y="1856"/>
                    </a:lnTo>
                    <a:lnTo>
                      <a:pt x="1516" y="1837"/>
                    </a:lnTo>
                    <a:lnTo>
                      <a:pt x="1364" y="1799"/>
                    </a:lnTo>
                    <a:lnTo>
                      <a:pt x="1080" y="1724"/>
                    </a:lnTo>
                    <a:lnTo>
                      <a:pt x="815" y="1610"/>
                    </a:lnTo>
                    <a:lnTo>
                      <a:pt x="588" y="1478"/>
                    </a:lnTo>
                    <a:lnTo>
                      <a:pt x="399" y="1345"/>
                    </a:lnTo>
                    <a:lnTo>
                      <a:pt x="228" y="1213"/>
                    </a:lnTo>
                    <a:lnTo>
                      <a:pt x="115" y="1118"/>
                    </a:lnTo>
                    <a:lnTo>
                      <a:pt x="1" y="1004"/>
                    </a:lnTo>
                    <a:lnTo>
                      <a:pt x="1" y="1326"/>
                    </a:lnTo>
                    <a:lnTo>
                      <a:pt x="20" y="2140"/>
                    </a:lnTo>
                    <a:lnTo>
                      <a:pt x="58" y="2689"/>
                    </a:lnTo>
                    <a:lnTo>
                      <a:pt x="96" y="3295"/>
                    </a:lnTo>
                    <a:lnTo>
                      <a:pt x="152" y="3939"/>
                    </a:lnTo>
                    <a:lnTo>
                      <a:pt x="247" y="4621"/>
                    </a:lnTo>
                    <a:lnTo>
                      <a:pt x="361" y="5283"/>
                    </a:lnTo>
                    <a:lnTo>
                      <a:pt x="512" y="5946"/>
                    </a:lnTo>
                    <a:lnTo>
                      <a:pt x="588" y="6249"/>
                    </a:lnTo>
                    <a:lnTo>
                      <a:pt x="683" y="6552"/>
                    </a:lnTo>
                    <a:lnTo>
                      <a:pt x="796" y="6836"/>
                    </a:lnTo>
                    <a:lnTo>
                      <a:pt x="910" y="7101"/>
                    </a:lnTo>
                    <a:lnTo>
                      <a:pt x="1042" y="7347"/>
                    </a:lnTo>
                    <a:lnTo>
                      <a:pt x="1175" y="7575"/>
                    </a:lnTo>
                    <a:lnTo>
                      <a:pt x="1326" y="7783"/>
                    </a:lnTo>
                    <a:lnTo>
                      <a:pt x="1497" y="7934"/>
                    </a:lnTo>
                    <a:lnTo>
                      <a:pt x="1686" y="8086"/>
                    </a:lnTo>
                    <a:lnTo>
                      <a:pt x="1875" y="8180"/>
                    </a:lnTo>
                    <a:lnTo>
                      <a:pt x="2065" y="8256"/>
                    </a:lnTo>
                    <a:lnTo>
                      <a:pt x="2292" y="8275"/>
                    </a:lnTo>
                    <a:lnTo>
                      <a:pt x="2406" y="8275"/>
                    </a:lnTo>
                    <a:lnTo>
                      <a:pt x="2519" y="8256"/>
                    </a:lnTo>
                    <a:lnTo>
                      <a:pt x="2614" y="8237"/>
                    </a:lnTo>
                    <a:lnTo>
                      <a:pt x="2709" y="8199"/>
                    </a:lnTo>
                    <a:lnTo>
                      <a:pt x="2898" y="8086"/>
                    </a:lnTo>
                    <a:lnTo>
                      <a:pt x="3068" y="7953"/>
                    </a:lnTo>
                    <a:lnTo>
                      <a:pt x="3220" y="7764"/>
                    </a:lnTo>
                    <a:lnTo>
                      <a:pt x="3352" y="7537"/>
                    </a:lnTo>
                    <a:lnTo>
                      <a:pt x="3485" y="7291"/>
                    </a:lnTo>
                    <a:lnTo>
                      <a:pt x="3598" y="7025"/>
                    </a:lnTo>
                    <a:lnTo>
                      <a:pt x="3693" y="6723"/>
                    </a:lnTo>
                    <a:lnTo>
                      <a:pt x="3769" y="6401"/>
                    </a:lnTo>
                    <a:lnTo>
                      <a:pt x="3845" y="6060"/>
                    </a:lnTo>
                    <a:lnTo>
                      <a:pt x="3920" y="5700"/>
                    </a:lnTo>
                    <a:lnTo>
                      <a:pt x="4015" y="4943"/>
                    </a:lnTo>
                    <a:lnTo>
                      <a:pt x="4091" y="4166"/>
                    </a:lnTo>
                    <a:lnTo>
                      <a:pt x="4129" y="3390"/>
                    </a:lnTo>
                    <a:lnTo>
                      <a:pt x="4148" y="2633"/>
                    </a:lnTo>
                    <a:lnTo>
                      <a:pt x="4148" y="1932"/>
                    </a:lnTo>
                    <a:lnTo>
                      <a:pt x="4129" y="1307"/>
                    </a:lnTo>
                    <a:lnTo>
                      <a:pt x="4091" y="360"/>
                    </a:lnTo>
                    <a:lnTo>
                      <a:pt x="4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5701075" y="2642825"/>
                <a:ext cx="96125" cy="64875"/>
              </a:xfrm>
              <a:custGeom>
                <a:avLst/>
                <a:gdLst/>
                <a:ahLst/>
                <a:cxnLst/>
                <a:rect l="l" t="t" r="r" b="b"/>
                <a:pathLst>
                  <a:path w="3845" h="2595" extrusionOk="0">
                    <a:moveTo>
                      <a:pt x="3844" y="0"/>
                    </a:moveTo>
                    <a:lnTo>
                      <a:pt x="3750" y="133"/>
                    </a:lnTo>
                    <a:lnTo>
                      <a:pt x="3503" y="436"/>
                    </a:lnTo>
                    <a:lnTo>
                      <a:pt x="3333" y="644"/>
                    </a:lnTo>
                    <a:lnTo>
                      <a:pt x="3125" y="852"/>
                    </a:lnTo>
                    <a:lnTo>
                      <a:pt x="2879" y="1060"/>
                    </a:lnTo>
                    <a:lnTo>
                      <a:pt x="2613" y="1250"/>
                    </a:lnTo>
                    <a:lnTo>
                      <a:pt x="2329" y="1420"/>
                    </a:lnTo>
                    <a:lnTo>
                      <a:pt x="2026" y="1553"/>
                    </a:lnTo>
                    <a:lnTo>
                      <a:pt x="1875" y="1610"/>
                    </a:lnTo>
                    <a:lnTo>
                      <a:pt x="1705" y="1647"/>
                    </a:lnTo>
                    <a:lnTo>
                      <a:pt x="1553" y="1685"/>
                    </a:lnTo>
                    <a:lnTo>
                      <a:pt x="1212" y="1685"/>
                    </a:lnTo>
                    <a:lnTo>
                      <a:pt x="1042" y="1647"/>
                    </a:lnTo>
                    <a:lnTo>
                      <a:pt x="871" y="1610"/>
                    </a:lnTo>
                    <a:lnTo>
                      <a:pt x="701" y="1534"/>
                    </a:lnTo>
                    <a:lnTo>
                      <a:pt x="531" y="1439"/>
                    </a:lnTo>
                    <a:lnTo>
                      <a:pt x="360" y="1326"/>
                    </a:lnTo>
                    <a:lnTo>
                      <a:pt x="190" y="1174"/>
                    </a:lnTo>
                    <a:lnTo>
                      <a:pt x="0" y="1004"/>
                    </a:lnTo>
                    <a:lnTo>
                      <a:pt x="152" y="2594"/>
                    </a:lnTo>
                    <a:lnTo>
                      <a:pt x="3768" y="2064"/>
                    </a:lnTo>
                    <a:lnTo>
                      <a:pt x="3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5735625" y="2764950"/>
                <a:ext cx="56350" cy="68650"/>
              </a:xfrm>
              <a:custGeom>
                <a:avLst/>
                <a:gdLst/>
                <a:ahLst/>
                <a:cxnLst/>
                <a:rect l="l" t="t" r="r" b="b"/>
                <a:pathLst>
                  <a:path w="2254" h="2746" extrusionOk="0">
                    <a:moveTo>
                      <a:pt x="1288" y="0"/>
                    </a:moveTo>
                    <a:lnTo>
                      <a:pt x="1175" y="38"/>
                    </a:lnTo>
                    <a:lnTo>
                      <a:pt x="1061" y="76"/>
                    </a:lnTo>
                    <a:lnTo>
                      <a:pt x="966" y="133"/>
                    </a:lnTo>
                    <a:lnTo>
                      <a:pt x="872" y="209"/>
                    </a:lnTo>
                    <a:lnTo>
                      <a:pt x="777" y="303"/>
                    </a:lnTo>
                    <a:lnTo>
                      <a:pt x="607" y="512"/>
                    </a:lnTo>
                    <a:lnTo>
                      <a:pt x="474" y="758"/>
                    </a:lnTo>
                    <a:lnTo>
                      <a:pt x="360" y="1004"/>
                    </a:lnTo>
                    <a:lnTo>
                      <a:pt x="247" y="1288"/>
                    </a:lnTo>
                    <a:lnTo>
                      <a:pt x="171" y="1534"/>
                    </a:lnTo>
                    <a:lnTo>
                      <a:pt x="95" y="1780"/>
                    </a:lnTo>
                    <a:lnTo>
                      <a:pt x="20" y="2159"/>
                    </a:lnTo>
                    <a:lnTo>
                      <a:pt x="1" y="2310"/>
                    </a:lnTo>
                    <a:lnTo>
                      <a:pt x="133" y="2462"/>
                    </a:lnTo>
                    <a:lnTo>
                      <a:pt x="285" y="2556"/>
                    </a:lnTo>
                    <a:lnTo>
                      <a:pt x="417" y="2651"/>
                    </a:lnTo>
                    <a:lnTo>
                      <a:pt x="569" y="2708"/>
                    </a:lnTo>
                    <a:lnTo>
                      <a:pt x="682" y="2746"/>
                    </a:lnTo>
                    <a:lnTo>
                      <a:pt x="928" y="2746"/>
                    </a:lnTo>
                    <a:lnTo>
                      <a:pt x="1042" y="2708"/>
                    </a:lnTo>
                    <a:lnTo>
                      <a:pt x="1137" y="2670"/>
                    </a:lnTo>
                    <a:lnTo>
                      <a:pt x="1250" y="2613"/>
                    </a:lnTo>
                    <a:lnTo>
                      <a:pt x="1345" y="2538"/>
                    </a:lnTo>
                    <a:lnTo>
                      <a:pt x="1421" y="2443"/>
                    </a:lnTo>
                    <a:lnTo>
                      <a:pt x="1591" y="2235"/>
                    </a:lnTo>
                    <a:lnTo>
                      <a:pt x="1743" y="1988"/>
                    </a:lnTo>
                    <a:lnTo>
                      <a:pt x="1875" y="1742"/>
                    </a:lnTo>
                    <a:lnTo>
                      <a:pt x="1970" y="1477"/>
                    </a:lnTo>
                    <a:lnTo>
                      <a:pt x="2065" y="1212"/>
                    </a:lnTo>
                    <a:lnTo>
                      <a:pt x="2140" y="966"/>
                    </a:lnTo>
                    <a:lnTo>
                      <a:pt x="2235" y="587"/>
                    </a:lnTo>
                    <a:lnTo>
                      <a:pt x="2254" y="455"/>
                    </a:lnTo>
                    <a:lnTo>
                      <a:pt x="2102" y="303"/>
                    </a:lnTo>
                    <a:lnTo>
                      <a:pt x="1951" y="190"/>
                    </a:lnTo>
                    <a:lnTo>
                      <a:pt x="1799" y="114"/>
                    </a:lnTo>
                    <a:lnTo>
                      <a:pt x="1667" y="38"/>
                    </a:lnTo>
                    <a:lnTo>
                      <a:pt x="15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5383925" y="2858675"/>
                <a:ext cx="737050" cy="388650"/>
              </a:xfrm>
              <a:custGeom>
                <a:avLst/>
                <a:gdLst/>
                <a:ahLst/>
                <a:cxnLst/>
                <a:rect l="l" t="t" r="r" b="b"/>
                <a:pathLst>
                  <a:path w="29482" h="15546" extrusionOk="0">
                    <a:moveTo>
                      <a:pt x="12024" y="0"/>
                    </a:moveTo>
                    <a:lnTo>
                      <a:pt x="11039" y="38"/>
                    </a:lnTo>
                    <a:lnTo>
                      <a:pt x="10073" y="114"/>
                    </a:lnTo>
                    <a:lnTo>
                      <a:pt x="9127" y="228"/>
                    </a:lnTo>
                    <a:lnTo>
                      <a:pt x="8218" y="360"/>
                    </a:lnTo>
                    <a:lnTo>
                      <a:pt x="7328" y="531"/>
                    </a:lnTo>
                    <a:lnTo>
                      <a:pt x="6476" y="701"/>
                    </a:lnTo>
                    <a:lnTo>
                      <a:pt x="5662" y="909"/>
                    </a:lnTo>
                    <a:lnTo>
                      <a:pt x="4885" y="1117"/>
                    </a:lnTo>
                    <a:lnTo>
                      <a:pt x="4128" y="1326"/>
                    </a:lnTo>
                    <a:lnTo>
                      <a:pt x="3408" y="1572"/>
                    </a:lnTo>
                    <a:lnTo>
                      <a:pt x="2727" y="1799"/>
                    </a:lnTo>
                    <a:lnTo>
                      <a:pt x="2102" y="2045"/>
                    </a:lnTo>
                    <a:lnTo>
                      <a:pt x="1496" y="2273"/>
                    </a:lnTo>
                    <a:lnTo>
                      <a:pt x="947" y="2500"/>
                    </a:lnTo>
                    <a:lnTo>
                      <a:pt x="0" y="2935"/>
                    </a:lnTo>
                    <a:lnTo>
                      <a:pt x="833" y="9752"/>
                    </a:lnTo>
                    <a:lnTo>
                      <a:pt x="1212" y="10111"/>
                    </a:lnTo>
                    <a:lnTo>
                      <a:pt x="1629" y="10471"/>
                    </a:lnTo>
                    <a:lnTo>
                      <a:pt x="2083" y="10831"/>
                    </a:lnTo>
                    <a:lnTo>
                      <a:pt x="2556" y="11210"/>
                    </a:lnTo>
                    <a:lnTo>
                      <a:pt x="3068" y="11569"/>
                    </a:lnTo>
                    <a:lnTo>
                      <a:pt x="3598" y="11929"/>
                    </a:lnTo>
                    <a:lnTo>
                      <a:pt x="4166" y="12289"/>
                    </a:lnTo>
                    <a:lnTo>
                      <a:pt x="4753" y="12649"/>
                    </a:lnTo>
                    <a:lnTo>
                      <a:pt x="5359" y="12990"/>
                    </a:lnTo>
                    <a:lnTo>
                      <a:pt x="6003" y="13330"/>
                    </a:lnTo>
                    <a:lnTo>
                      <a:pt x="6684" y="13652"/>
                    </a:lnTo>
                    <a:lnTo>
                      <a:pt x="7366" y="13955"/>
                    </a:lnTo>
                    <a:lnTo>
                      <a:pt x="8104" y="14239"/>
                    </a:lnTo>
                    <a:lnTo>
                      <a:pt x="8862" y="14504"/>
                    </a:lnTo>
                    <a:lnTo>
                      <a:pt x="9638" y="14732"/>
                    </a:lnTo>
                    <a:lnTo>
                      <a:pt x="10452" y="14959"/>
                    </a:lnTo>
                    <a:lnTo>
                      <a:pt x="11285" y="15129"/>
                    </a:lnTo>
                    <a:lnTo>
                      <a:pt x="12156" y="15281"/>
                    </a:lnTo>
                    <a:lnTo>
                      <a:pt x="13046" y="15413"/>
                    </a:lnTo>
                    <a:lnTo>
                      <a:pt x="13955" y="15489"/>
                    </a:lnTo>
                    <a:lnTo>
                      <a:pt x="14902" y="15546"/>
                    </a:lnTo>
                    <a:lnTo>
                      <a:pt x="15886" y="15546"/>
                    </a:lnTo>
                    <a:lnTo>
                      <a:pt x="16890" y="15508"/>
                    </a:lnTo>
                    <a:lnTo>
                      <a:pt x="17912" y="15432"/>
                    </a:lnTo>
                    <a:lnTo>
                      <a:pt x="18443" y="15375"/>
                    </a:lnTo>
                    <a:lnTo>
                      <a:pt x="18973" y="15300"/>
                    </a:lnTo>
                    <a:lnTo>
                      <a:pt x="19503" y="15224"/>
                    </a:lnTo>
                    <a:lnTo>
                      <a:pt x="20052" y="15129"/>
                    </a:lnTo>
                    <a:lnTo>
                      <a:pt x="20601" y="15016"/>
                    </a:lnTo>
                    <a:lnTo>
                      <a:pt x="21169" y="14883"/>
                    </a:lnTo>
                    <a:lnTo>
                      <a:pt x="21737" y="14750"/>
                    </a:lnTo>
                    <a:lnTo>
                      <a:pt x="22305" y="14599"/>
                    </a:lnTo>
                    <a:lnTo>
                      <a:pt x="22892" y="14447"/>
                    </a:lnTo>
                    <a:lnTo>
                      <a:pt x="23479" y="14258"/>
                    </a:lnTo>
                    <a:lnTo>
                      <a:pt x="24066" y="14069"/>
                    </a:lnTo>
                    <a:lnTo>
                      <a:pt x="24672" y="13861"/>
                    </a:lnTo>
                    <a:lnTo>
                      <a:pt x="25278" y="13633"/>
                    </a:lnTo>
                    <a:lnTo>
                      <a:pt x="25884" y="13406"/>
                    </a:lnTo>
                    <a:lnTo>
                      <a:pt x="26509" y="13141"/>
                    </a:lnTo>
                    <a:lnTo>
                      <a:pt x="27134" y="12876"/>
                    </a:lnTo>
                    <a:lnTo>
                      <a:pt x="29481" y="6476"/>
                    </a:lnTo>
                    <a:lnTo>
                      <a:pt x="28932" y="6003"/>
                    </a:lnTo>
                    <a:lnTo>
                      <a:pt x="28364" y="5548"/>
                    </a:lnTo>
                    <a:lnTo>
                      <a:pt x="27815" y="5132"/>
                    </a:lnTo>
                    <a:lnTo>
                      <a:pt x="27247" y="4715"/>
                    </a:lnTo>
                    <a:lnTo>
                      <a:pt x="26679" y="4317"/>
                    </a:lnTo>
                    <a:lnTo>
                      <a:pt x="26130" y="3939"/>
                    </a:lnTo>
                    <a:lnTo>
                      <a:pt x="25562" y="3598"/>
                    </a:lnTo>
                    <a:lnTo>
                      <a:pt x="24994" y="3257"/>
                    </a:lnTo>
                    <a:lnTo>
                      <a:pt x="24445" y="2954"/>
                    </a:lnTo>
                    <a:lnTo>
                      <a:pt x="23877" y="2651"/>
                    </a:lnTo>
                    <a:lnTo>
                      <a:pt x="23309" y="2367"/>
                    </a:lnTo>
                    <a:lnTo>
                      <a:pt x="22760" y="2121"/>
                    </a:lnTo>
                    <a:lnTo>
                      <a:pt x="22192" y="1875"/>
                    </a:lnTo>
                    <a:lnTo>
                      <a:pt x="21643" y="1648"/>
                    </a:lnTo>
                    <a:lnTo>
                      <a:pt x="21074" y="1439"/>
                    </a:lnTo>
                    <a:lnTo>
                      <a:pt x="20525" y="1250"/>
                    </a:lnTo>
                    <a:lnTo>
                      <a:pt x="19957" y="1061"/>
                    </a:lnTo>
                    <a:lnTo>
                      <a:pt x="19408" y="909"/>
                    </a:lnTo>
                    <a:lnTo>
                      <a:pt x="18859" y="758"/>
                    </a:lnTo>
                    <a:lnTo>
                      <a:pt x="18310" y="625"/>
                    </a:lnTo>
                    <a:lnTo>
                      <a:pt x="17761" y="512"/>
                    </a:lnTo>
                    <a:lnTo>
                      <a:pt x="17231" y="398"/>
                    </a:lnTo>
                    <a:lnTo>
                      <a:pt x="16682" y="303"/>
                    </a:lnTo>
                    <a:lnTo>
                      <a:pt x="16151" y="228"/>
                    </a:lnTo>
                    <a:lnTo>
                      <a:pt x="15621" y="152"/>
                    </a:lnTo>
                    <a:lnTo>
                      <a:pt x="15091" y="95"/>
                    </a:lnTo>
                    <a:lnTo>
                      <a:pt x="14050" y="19"/>
                    </a:lnTo>
                    <a:lnTo>
                      <a:pt x="130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6030525" y="2744125"/>
                <a:ext cx="101800" cy="41200"/>
              </a:xfrm>
              <a:custGeom>
                <a:avLst/>
                <a:gdLst/>
                <a:ahLst/>
                <a:cxnLst/>
                <a:rect l="l" t="t" r="r" b="b"/>
                <a:pathLst>
                  <a:path w="4072" h="1648" extrusionOk="0">
                    <a:moveTo>
                      <a:pt x="2046" y="0"/>
                    </a:moveTo>
                    <a:lnTo>
                      <a:pt x="1629" y="19"/>
                    </a:lnTo>
                    <a:lnTo>
                      <a:pt x="1251" y="76"/>
                    </a:lnTo>
                    <a:lnTo>
                      <a:pt x="910" y="152"/>
                    </a:lnTo>
                    <a:lnTo>
                      <a:pt x="607" y="246"/>
                    </a:lnTo>
                    <a:lnTo>
                      <a:pt x="361" y="360"/>
                    </a:lnTo>
                    <a:lnTo>
                      <a:pt x="247" y="436"/>
                    </a:lnTo>
                    <a:lnTo>
                      <a:pt x="171" y="511"/>
                    </a:lnTo>
                    <a:lnTo>
                      <a:pt x="96" y="587"/>
                    </a:lnTo>
                    <a:lnTo>
                      <a:pt x="58" y="663"/>
                    </a:lnTo>
                    <a:lnTo>
                      <a:pt x="20" y="739"/>
                    </a:lnTo>
                    <a:lnTo>
                      <a:pt x="1" y="833"/>
                    </a:lnTo>
                    <a:lnTo>
                      <a:pt x="20" y="909"/>
                    </a:lnTo>
                    <a:lnTo>
                      <a:pt x="58" y="1004"/>
                    </a:lnTo>
                    <a:lnTo>
                      <a:pt x="96" y="1079"/>
                    </a:lnTo>
                    <a:lnTo>
                      <a:pt x="171" y="1155"/>
                    </a:lnTo>
                    <a:lnTo>
                      <a:pt x="247" y="1212"/>
                    </a:lnTo>
                    <a:lnTo>
                      <a:pt x="361" y="1288"/>
                    </a:lnTo>
                    <a:lnTo>
                      <a:pt x="607" y="1420"/>
                    </a:lnTo>
                    <a:lnTo>
                      <a:pt x="910" y="1515"/>
                    </a:lnTo>
                    <a:lnTo>
                      <a:pt x="1251" y="1591"/>
                    </a:lnTo>
                    <a:lnTo>
                      <a:pt x="1629" y="1629"/>
                    </a:lnTo>
                    <a:lnTo>
                      <a:pt x="2046" y="1647"/>
                    </a:lnTo>
                    <a:lnTo>
                      <a:pt x="2444" y="1629"/>
                    </a:lnTo>
                    <a:lnTo>
                      <a:pt x="2841" y="1591"/>
                    </a:lnTo>
                    <a:lnTo>
                      <a:pt x="3182" y="1515"/>
                    </a:lnTo>
                    <a:lnTo>
                      <a:pt x="3485" y="1420"/>
                    </a:lnTo>
                    <a:lnTo>
                      <a:pt x="3731" y="1288"/>
                    </a:lnTo>
                    <a:lnTo>
                      <a:pt x="3826" y="1212"/>
                    </a:lnTo>
                    <a:lnTo>
                      <a:pt x="3920" y="1155"/>
                    </a:lnTo>
                    <a:lnTo>
                      <a:pt x="3977" y="1079"/>
                    </a:lnTo>
                    <a:lnTo>
                      <a:pt x="4034" y="1004"/>
                    </a:lnTo>
                    <a:lnTo>
                      <a:pt x="4072" y="909"/>
                    </a:lnTo>
                    <a:lnTo>
                      <a:pt x="4072" y="833"/>
                    </a:lnTo>
                    <a:lnTo>
                      <a:pt x="4072" y="739"/>
                    </a:lnTo>
                    <a:lnTo>
                      <a:pt x="4034" y="663"/>
                    </a:lnTo>
                    <a:lnTo>
                      <a:pt x="3977" y="587"/>
                    </a:lnTo>
                    <a:lnTo>
                      <a:pt x="3920" y="511"/>
                    </a:lnTo>
                    <a:lnTo>
                      <a:pt x="3826" y="436"/>
                    </a:lnTo>
                    <a:lnTo>
                      <a:pt x="3731" y="360"/>
                    </a:lnTo>
                    <a:lnTo>
                      <a:pt x="3485" y="246"/>
                    </a:lnTo>
                    <a:lnTo>
                      <a:pt x="3182" y="152"/>
                    </a:lnTo>
                    <a:lnTo>
                      <a:pt x="2841" y="76"/>
                    </a:lnTo>
                    <a:lnTo>
                      <a:pt x="2444" y="19"/>
                    </a:lnTo>
                    <a:lnTo>
                      <a:pt x="20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5375400" y="2643300"/>
                <a:ext cx="99900" cy="45450"/>
              </a:xfrm>
              <a:custGeom>
                <a:avLst/>
                <a:gdLst/>
                <a:ahLst/>
                <a:cxnLst/>
                <a:rect l="l" t="t" r="r" b="b"/>
                <a:pathLst>
                  <a:path w="3996" h="1818" extrusionOk="0">
                    <a:moveTo>
                      <a:pt x="1042" y="0"/>
                    </a:moveTo>
                    <a:lnTo>
                      <a:pt x="720" y="38"/>
                    </a:lnTo>
                    <a:lnTo>
                      <a:pt x="455" y="95"/>
                    </a:lnTo>
                    <a:lnTo>
                      <a:pt x="341" y="133"/>
                    </a:lnTo>
                    <a:lnTo>
                      <a:pt x="247" y="189"/>
                    </a:lnTo>
                    <a:lnTo>
                      <a:pt x="152" y="246"/>
                    </a:lnTo>
                    <a:lnTo>
                      <a:pt x="95" y="322"/>
                    </a:lnTo>
                    <a:lnTo>
                      <a:pt x="38" y="398"/>
                    </a:lnTo>
                    <a:lnTo>
                      <a:pt x="19" y="473"/>
                    </a:lnTo>
                    <a:lnTo>
                      <a:pt x="0" y="549"/>
                    </a:lnTo>
                    <a:lnTo>
                      <a:pt x="19" y="644"/>
                    </a:lnTo>
                    <a:lnTo>
                      <a:pt x="57" y="739"/>
                    </a:lnTo>
                    <a:lnTo>
                      <a:pt x="95" y="814"/>
                    </a:lnTo>
                    <a:lnTo>
                      <a:pt x="171" y="909"/>
                    </a:lnTo>
                    <a:lnTo>
                      <a:pt x="265" y="1004"/>
                    </a:lnTo>
                    <a:lnTo>
                      <a:pt x="474" y="1174"/>
                    </a:lnTo>
                    <a:lnTo>
                      <a:pt x="739" y="1325"/>
                    </a:lnTo>
                    <a:lnTo>
                      <a:pt x="1061" y="1477"/>
                    </a:lnTo>
                    <a:lnTo>
                      <a:pt x="1421" y="1610"/>
                    </a:lnTo>
                    <a:lnTo>
                      <a:pt x="1818" y="1704"/>
                    </a:lnTo>
                    <a:lnTo>
                      <a:pt x="2235" y="1780"/>
                    </a:lnTo>
                    <a:lnTo>
                      <a:pt x="2613" y="1818"/>
                    </a:lnTo>
                    <a:lnTo>
                      <a:pt x="2973" y="1818"/>
                    </a:lnTo>
                    <a:lnTo>
                      <a:pt x="3276" y="1780"/>
                    </a:lnTo>
                    <a:lnTo>
                      <a:pt x="3560" y="1704"/>
                    </a:lnTo>
                    <a:lnTo>
                      <a:pt x="3674" y="1666"/>
                    </a:lnTo>
                    <a:lnTo>
                      <a:pt x="3768" y="1610"/>
                    </a:lnTo>
                    <a:lnTo>
                      <a:pt x="3844" y="1553"/>
                    </a:lnTo>
                    <a:lnTo>
                      <a:pt x="3920" y="1496"/>
                    </a:lnTo>
                    <a:lnTo>
                      <a:pt x="3958" y="1420"/>
                    </a:lnTo>
                    <a:lnTo>
                      <a:pt x="3996" y="1344"/>
                    </a:lnTo>
                    <a:lnTo>
                      <a:pt x="3996" y="1250"/>
                    </a:lnTo>
                    <a:lnTo>
                      <a:pt x="3977" y="1174"/>
                    </a:lnTo>
                    <a:lnTo>
                      <a:pt x="3958" y="1079"/>
                    </a:lnTo>
                    <a:lnTo>
                      <a:pt x="3901" y="985"/>
                    </a:lnTo>
                    <a:lnTo>
                      <a:pt x="3825" y="909"/>
                    </a:lnTo>
                    <a:lnTo>
                      <a:pt x="3749" y="814"/>
                    </a:lnTo>
                    <a:lnTo>
                      <a:pt x="3522" y="644"/>
                    </a:lnTo>
                    <a:lnTo>
                      <a:pt x="3257" y="473"/>
                    </a:lnTo>
                    <a:lnTo>
                      <a:pt x="2935" y="322"/>
                    </a:lnTo>
                    <a:lnTo>
                      <a:pt x="2576" y="208"/>
                    </a:lnTo>
                    <a:lnTo>
                      <a:pt x="2178" y="95"/>
                    </a:lnTo>
                    <a:lnTo>
                      <a:pt x="1780" y="38"/>
                    </a:lnTo>
                    <a:lnTo>
                      <a:pt x="13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5568525" y="2921625"/>
                <a:ext cx="353625" cy="262750"/>
              </a:xfrm>
              <a:custGeom>
                <a:avLst/>
                <a:gdLst/>
                <a:ahLst/>
                <a:cxnLst/>
                <a:rect l="l" t="t" r="r" b="b"/>
                <a:pathLst>
                  <a:path w="14145" h="10510" extrusionOk="0">
                    <a:moveTo>
                      <a:pt x="3239" y="1"/>
                    </a:moveTo>
                    <a:lnTo>
                      <a:pt x="2803" y="39"/>
                    </a:lnTo>
                    <a:lnTo>
                      <a:pt x="2595" y="95"/>
                    </a:lnTo>
                    <a:lnTo>
                      <a:pt x="2387" y="133"/>
                    </a:lnTo>
                    <a:lnTo>
                      <a:pt x="2197" y="209"/>
                    </a:lnTo>
                    <a:lnTo>
                      <a:pt x="1989" y="266"/>
                    </a:lnTo>
                    <a:lnTo>
                      <a:pt x="1800" y="360"/>
                    </a:lnTo>
                    <a:lnTo>
                      <a:pt x="1629" y="455"/>
                    </a:lnTo>
                    <a:lnTo>
                      <a:pt x="1440" y="550"/>
                    </a:lnTo>
                    <a:lnTo>
                      <a:pt x="1269" y="682"/>
                    </a:lnTo>
                    <a:lnTo>
                      <a:pt x="1118" y="796"/>
                    </a:lnTo>
                    <a:lnTo>
                      <a:pt x="947" y="947"/>
                    </a:lnTo>
                    <a:lnTo>
                      <a:pt x="815" y="1099"/>
                    </a:lnTo>
                    <a:lnTo>
                      <a:pt x="682" y="1250"/>
                    </a:lnTo>
                    <a:lnTo>
                      <a:pt x="550" y="1421"/>
                    </a:lnTo>
                    <a:lnTo>
                      <a:pt x="436" y="1591"/>
                    </a:lnTo>
                    <a:lnTo>
                      <a:pt x="342" y="1799"/>
                    </a:lnTo>
                    <a:lnTo>
                      <a:pt x="247" y="1989"/>
                    </a:lnTo>
                    <a:lnTo>
                      <a:pt x="171" y="2197"/>
                    </a:lnTo>
                    <a:lnTo>
                      <a:pt x="114" y="2424"/>
                    </a:lnTo>
                    <a:lnTo>
                      <a:pt x="58" y="2670"/>
                    </a:lnTo>
                    <a:lnTo>
                      <a:pt x="39" y="2898"/>
                    </a:lnTo>
                    <a:lnTo>
                      <a:pt x="1" y="3220"/>
                    </a:lnTo>
                    <a:lnTo>
                      <a:pt x="1" y="3541"/>
                    </a:lnTo>
                    <a:lnTo>
                      <a:pt x="20" y="3844"/>
                    </a:lnTo>
                    <a:lnTo>
                      <a:pt x="39" y="4147"/>
                    </a:lnTo>
                    <a:lnTo>
                      <a:pt x="76" y="4450"/>
                    </a:lnTo>
                    <a:lnTo>
                      <a:pt x="152" y="4753"/>
                    </a:lnTo>
                    <a:lnTo>
                      <a:pt x="228" y="5037"/>
                    </a:lnTo>
                    <a:lnTo>
                      <a:pt x="304" y="5321"/>
                    </a:lnTo>
                    <a:lnTo>
                      <a:pt x="417" y="5605"/>
                    </a:lnTo>
                    <a:lnTo>
                      <a:pt x="531" y="5870"/>
                    </a:lnTo>
                    <a:lnTo>
                      <a:pt x="663" y="6135"/>
                    </a:lnTo>
                    <a:lnTo>
                      <a:pt x="815" y="6401"/>
                    </a:lnTo>
                    <a:lnTo>
                      <a:pt x="966" y="6666"/>
                    </a:lnTo>
                    <a:lnTo>
                      <a:pt x="1137" y="6912"/>
                    </a:lnTo>
                    <a:lnTo>
                      <a:pt x="1307" y="7158"/>
                    </a:lnTo>
                    <a:lnTo>
                      <a:pt x="1497" y="7404"/>
                    </a:lnTo>
                    <a:lnTo>
                      <a:pt x="1894" y="7877"/>
                    </a:lnTo>
                    <a:lnTo>
                      <a:pt x="2330" y="8332"/>
                    </a:lnTo>
                    <a:lnTo>
                      <a:pt x="2784" y="8748"/>
                    </a:lnTo>
                    <a:lnTo>
                      <a:pt x="3276" y="9146"/>
                    </a:lnTo>
                    <a:lnTo>
                      <a:pt x="3769" y="9525"/>
                    </a:lnTo>
                    <a:lnTo>
                      <a:pt x="4299" y="9885"/>
                    </a:lnTo>
                    <a:lnTo>
                      <a:pt x="4810" y="10206"/>
                    </a:lnTo>
                    <a:lnTo>
                      <a:pt x="5359" y="10509"/>
                    </a:lnTo>
                    <a:lnTo>
                      <a:pt x="6666" y="9790"/>
                    </a:lnTo>
                    <a:lnTo>
                      <a:pt x="7480" y="9335"/>
                    </a:lnTo>
                    <a:lnTo>
                      <a:pt x="8351" y="8805"/>
                    </a:lnTo>
                    <a:lnTo>
                      <a:pt x="9260" y="8237"/>
                    </a:lnTo>
                    <a:lnTo>
                      <a:pt x="10169" y="7631"/>
                    </a:lnTo>
                    <a:lnTo>
                      <a:pt x="10604" y="7309"/>
                    </a:lnTo>
                    <a:lnTo>
                      <a:pt x="11040" y="7006"/>
                    </a:lnTo>
                    <a:lnTo>
                      <a:pt x="11456" y="6666"/>
                    </a:lnTo>
                    <a:lnTo>
                      <a:pt x="11873" y="6344"/>
                    </a:lnTo>
                    <a:lnTo>
                      <a:pt x="12251" y="6003"/>
                    </a:lnTo>
                    <a:lnTo>
                      <a:pt x="12611" y="5662"/>
                    </a:lnTo>
                    <a:lnTo>
                      <a:pt x="12933" y="5321"/>
                    </a:lnTo>
                    <a:lnTo>
                      <a:pt x="13236" y="4980"/>
                    </a:lnTo>
                    <a:lnTo>
                      <a:pt x="13501" y="4659"/>
                    </a:lnTo>
                    <a:lnTo>
                      <a:pt x="13728" y="4318"/>
                    </a:lnTo>
                    <a:lnTo>
                      <a:pt x="13899" y="3977"/>
                    </a:lnTo>
                    <a:lnTo>
                      <a:pt x="14031" y="3655"/>
                    </a:lnTo>
                    <a:lnTo>
                      <a:pt x="14069" y="3485"/>
                    </a:lnTo>
                    <a:lnTo>
                      <a:pt x="14107" y="3333"/>
                    </a:lnTo>
                    <a:lnTo>
                      <a:pt x="14126" y="3163"/>
                    </a:lnTo>
                    <a:lnTo>
                      <a:pt x="14145" y="3011"/>
                    </a:lnTo>
                    <a:lnTo>
                      <a:pt x="14126" y="2860"/>
                    </a:lnTo>
                    <a:lnTo>
                      <a:pt x="14107" y="2689"/>
                    </a:lnTo>
                    <a:lnTo>
                      <a:pt x="14069" y="2538"/>
                    </a:lnTo>
                    <a:lnTo>
                      <a:pt x="14012" y="2386"/>
                    </a:lnTo>
                    <a:lnTo>
                      <a:pt x="13937" y="2254"/>
                    </a:lnTo>
                    <a:lnTo>
                      <a:pt x="13861" y="2102"/>
                    </a:lnTo>
                    <a:lnTo>
                      <a:pt x="13747" y="1951"/>
                    </a:lnTo>
                    <a:lnTo>
                      <a:pt x="13634" y="1818"/>
                    </a:lnTo>
                    <a:lnTo>
                      <a:pt x="13482" y="1686"/>
                    </a:lnTo>
                    <a:lnTo>
                      <a:pt x="13331" y="1553"/>
                    </a:lnTo>
                    <a:lnTo>
                      <a:pt x="13141" y="1421"/>
                    </a:lnTo>
                    <a:lnTo>
                      <a:pt x="12952" y="1288"/>
                    </a:lnTo>
                    <a:lnTo>
                      <a:pt x="12649" y="1118"/>
                    </a:lnTo>
                    <a:lnTo>
                      <a:pt x="12327" y="985"/>
                    </a:lnTo>
                    <a:lnTo>
                      <a:pt x="11986" y="891"/>
                    </a:lnTo>
                    <a:lnTo>
                      <a:pt x="11627" y="796"/>
                    </a:lnTo>
                    <a:lnTo>
                      <a:pt x="11248" y="739"/>
                    </a:lnTo>
                    <a:lnTo>
                      <a:pt x="10869" y="720"/>
                    </a:lnTo>
                    <a:lnTo>
                      <a:pt x="10491" y="701"/>
                    </a:lnTo>
                    <a:lnTo>
                      <a:pt x="10093" y="720"/>
                    </a:lnTo>
                    <a:lnTo>
                      <a:pt x="9714" y="739"/>
                    </a:lnTo>
                    <a:lnTo>
                      <a:pt x="9336" y="796"/>
                    </a:lnTo>
                    <a:lnTo>
                      <a:pt x="8957" y="872"/>
                    </a:lnTo>
                    <a:lnTo>
                      <a:pt x="8597" y="966"/>
                    </a:lnTo>
                    <a:lnTo>
                      <a:pt x="8237" y="1099"/>
                    </a:lnTo>
                    <a:lnTo>
                      <a:pt x="7896" y="1231"/>
                    </a:lnTo>
                    <a:lnTo>
                      <a:pt x="7594" y="1383"/>
                    </a:lnTo>
                    <a:lnTo>
                      <a:pt x="7291" y="1553"/>
                    </a:lnTo>
                    <a:lnTo>
                      <a:pt x="6969" y="1781"/>
                    </a:lnTo>
                    <a:lnTo>
                      <a:pt x="6817" y="1572"/>
                    </a:lnTo>
                    <a:lnTo>
                      <a:pt x="6666" y="1364"/>
                    </a:lnTo>
                    <a:lnTo>
                      <a:pt x="6476" y="1175"/>
                    </a:lnTo>
                    <a:lnTo>
                      <a:pt x="6287" y="1004"/>
                    </a:lnTo>
                    <a:lnTo>
                      <a:pt x="6079" y="834"/>
                    </a:lnTo>
                    <a:lnTo>
                      <a:pt x="5870" y="682"/>
                    </a:lnTo>
                    <a:lnTo>
                      <a:pt x="5624" y="550"/>
                    </a:lnTo>
                    <a:lnTo>
                      <a:pt x="5378" y="417"/>
                    </a:lnTo>
                    <a:lnTo>
                      <a:pt x="5170" y="323"/>
                    </a:lnTo>
                    <a:lnTo>
                      <a:pt x="4962" y="247"/>
                    </a:lnTo>
                    <a:lnTo>
                      <a:pt x="4753" y="171"/>
                    </a:lnTo>
                    <a:lnTo>
                      <a:pt x="4545" y="114"/>
                    </a:lnTo>
                    <a:lnTo>
                      <a:pt x="4110" y="39"/>
                    </a:lnTo>
                    <a:lnTo>
                      <a:pt x="3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5630550" y="2964225"/>
                <a:ext cx="231975" cy="172800"/>
              </a:xfrm>
              <a:custGeom>
                <a:avLst/>
                <a:gdLst/>
                <a:ahLst/>
                <a:cxnLst/>
                <a:rect l="l" t="t" r="r" b="b"/>
                <a:pathLst>
                  <a:path w="9279" h="6912" extrusionOk="0">
                    <a:moveTo>
                      <a:pt x="2121" y="1"/>
                    </a:moveTo>
                    <a:lnTo>
                      <a:pt x="1837" y="39"/>
                    </a:lnTo>
                    <a:lnTo>
                      <a:pt x="1572" y="95"/>
                    </a:lnTo>
                    <a:lnTo>
                      <a:pt x="1307" y="190"/>
                    </a:lnTo>
                    <a:lnTo>
                      <a:pt x="1061" y="304"/>
                    </a:lnTo>
                    <a:lnTo>
                      <a:pt x="833" y="455"/>
                    </a:lnTo>
                    <a:lnTo>
                      <a:pt x="625" y="626"/>
                    </a:lnTo>
                    <a:lnTo>
                      <a:pt x="436" y="834"/>
                    </a:lnTo>
                    <a:lnTo>
                      <a:pt x="284" y="1061"/>
                    </a:lnTo>
                    <a:lnTo>
                      <a:pt x="152" y="1326"/>
                    </a:lnTo>
                    <a:lnTo>
                      <a:pt x="76" y="1610"/>
                    </a:lnTo>
                    <a:lnTo>
                      <a:pt x="19" y="1913"/>
                    </a:lnTo>
                    <a:lnTo>
                      <a:pt x="0" y="2121"/>
                    </a:lnTo>
                    <a:lnTo>
                      <a:pt x="0" y="2330"/>
                    </a:lnTo>
                    <a:lnTo>
                      <a:pt x="0" y="2538"/>
                    </a:lnTo>
                    <a:lnTo>
                      <a:pt x="19" y="2746"/>
                    </a:lnTo>
                    <a:lnTo>
                      <a:pt x="95" y="3125"/>
                    </a:lnTo>
                    <a:lnTo>
                      <a:pt x="190" y="3504"/>
                    </a:lnTo>
                    <a:lnTo>
                      <a:pt x="341" y="3863"/>
                    </a:lnTo>
                    <a:lnTo>
                      <a:pt x="530" y="4223"/>
                    </a:lnTo>
                    <a:lnTo>
                      <a:pt x="739" y="4564"/>
                    </a:lnTo>
                    <a:lnTo>
                      <a:pt x="966" y="4886"/>
                    </a:lnTo>
                    <a:lnTo>
                      <a:pt x="1231" y="5189"/>
                    </a:lnTo>
                    <a:lnTo>
                      <a:pt x="1515" y="5473"/>
                    </a:lnTo>
                    <a:lnTo>
                      <a:pt x="1818" y="5757"/>
                    </a:lnTo>
                    <a:lnTo>
                      <a:pt x="2140" y="6022"/>
                    </a:lnTo>
                    <a:lnTo>
                      <a:pt x="2481" y="6268"/>
                    </a:lnTo>
                    <a:lnTo>
                      <a:pt x="2821" y="6495"/>
                    </a:lnTo>
                    <a:lnTo>
                      <a:pt x="3162" y="6723"/>
                    </a:lnTo>
                    <a:lnTo>
                      <a:pt x="3503" y="6912"/>
                    </a:lnTo>
                    <a:lnTo>
                      <a:pt x="4374" y="6439"/>
                    </a:lnTo>
                    <a:lnTo>
                      <a:pt x="4904" y="6136"/>
                    </a:lnTo>
                    <a:lnTo>
                      <a:pt x="5472" y="5795"/>
                    </a:lnTo>
                    <a:lnTo>
                      <a:pt x="6078" y="5416"/>
                    </a:lnTo>
                    <a:lnTo>
                      <a:pt x="6665" y="5018"/>
                    </a:lnTo>
                    <a:lnTo>
                      <a:pt x="7252" y="4602"/>
                    </a:lnTo>
                    <a:lnTo>
                      <a:pt x="7782" y="4166"/>
                    </a:lnTo>
                    <a:lnTo>
                      <a:pt x="8047" y="3958"/>
                    </a:lnTo>
                    <a:lnTo>
                      <a:pt x="8275" y="3731"/>
                    </a:lnTo>
                    <a:lnTo>
                      <a:pt x="8502" y="3504"/>
                    </a:lnTo>
                    <a:lnTo>
                      <a:pt x="8691" y="3295"/>
                    </a:lnTo>
                    <a:lnTo>
                      <a:pt x="8862" y="3068"/>
                    </a:lnTo>
                    <a:lnTo>
                      <a:pt x="9013" y="2841"/>
                    </a:lnTo>
                    <a:lnTo>
                      <a:pt x="9127" y="2633"/>
                    </a:lnTo>
                    <a:lnTo>
                      <a:pt x="9202" y="2405"/>
                    </a:lnTo>
                    <a:lnTo>
                      <a:pt x="9259" y="2197"/>
                    </a:lnTo>
                    <a:lnTo>
                      <a:pt x="9278" y="1989"/>
                    </a:lnTo>
                    <a:lnTo>
                      <a:pt x="9259" y="1781"/>
                    </a:lnTo>
                    <a:lnTo>
                      <a:pt x="9202" y="1591"/>
                    </a:lnTo>
                    <a:lnTo>
                      <a:pt x="9089" y="1383"/>
                    </a:lnTo>
                    <a:lnTo>
                      <a:pt x="8937" y="1213"/>
                    </a:lnTo>
                    <a:lnTo>
                      <a:pt x="8748" y="1023"/>
                    </a:lnTo>
                    <a:lnTo>
                      <a:pt x="8502" y="853"/>
                    </a:lnTo>
                    <a:lnTo>
                      <a:pt x="8294" y="758"/>
                    </a:lnTo>
                    <a:lnTo>
                      <a:pt x="8085" y="663"/>
                    </a:lnTo>
                    <a:lnTo>
                      <a:pt x="7858" y="588"/>
                    </a:lnTo>
                    <a:lnTo>
                      <a:pt x="7631" y="531"/>
                    </a:lnTo>
                    <a:lnTo>
                      <a:pt x="7385" y="493"/>
                    </a:lnTo>
                    <a:lnTo>
                      <a:pt x="7139" y="474"/>
                    </a:lnTo>
                    <a:lnTo>
                      <a:pt x="6627" y="474"/>
                    </a:lnTo>
                    <a:lnTo>
                      <a:pt x="6381" y="493"/>
                    </a:lnTo>
                    <a:lnTo>
                      <a:pt x="6116" y="531"/>
                    </a:lnTo>
                    <a:lnTo>
                      <a:pt x="5870" y="588"/>
                    </a:lnTo>
                    <a:lnTo>
                      <a:pt x="5643" y="645"/>
                    </a:lnTo>
                    <a:lnTo>
                      <a:pt x="5397" y="720"/>
                    </a:lnTo>
                    <a:lnTo>
                      <a:pt x="5188" y="815"/>
                    </a:lnTo>
                    <a:lnTo>
                      <a:pt x="4980" y="910"/>
                    </a:lnTo>
                    <a:lnTo>
                      <a:pt x="4791" y="1023"/>
                    </a:lnTo>
                    <a:lnTo>
                      <a:pt x="4582" y="1175"/>
                    </a:lnTo>
                    <a:lnTo>
                      <a:pt x="4374" y="910"/>
                    </a:lnTo>
                    <a:lnTo>
                      <a:pt x="4242" y="796"/>
                    </a:lnTo>
                    <a:lnTo>
                      <a:pt x="4128" y="663"/>
                    </a:lnTo>
                    <a:lnTo>
                      <a:pt x="3995" y="569"/>
                    </a:lnTo>
                    <a:lnTo>
                      <a:pt x="3844" y="455"/>
                    </a:lnTo>
                    <a:lnTo>
                      <a:pt x="3692" y="361"/>
                    </a:lnTo>
                    <a:lnTo>
                      <a:pt x="3522" y="285"/>
                    </a:lnTo>
                    <a:lnTo>
                      <a:pt x="3257" y="171"/>
                    </a:lnTo>
                    <a:lnTo>
                      <a:pt x="2973" y="77"/>
                    </a:lnTo>
                    <a:lnTo>
                      <a:pt x="2689" y="39"/>
                    </a:lnTo>
                    <a:lnTo>
                      <a:pt x="2405" y="1"/>
                    </a:lnTo>
                    <a:close/>
                  </a:path>
                </a:pathLst>
              </a:custGeom>
              <a:solidFill>
                <a:srgbClr val="363636">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5267475" y="2232400"/>
                <a:ext cx="1088750" cy="341325"/>
              </a:xfrm>
              <a:custGeom>
                <a:avLst/>
                <a:gdLst/>
                <a:ahLst/>
                <a:cxnLst/>
                <a:rect l="l" t="t" r="r" b="b"/>
                <a:pathLst>
                  <a:path w="43550" h="13653" extrusionOk="0">
                    <a:moveTo>
                      <a:pt x="2841" y="1"/>
                    </a:moveTo>
                    <a:lnTo>
                      <a:pt x="0" y="6249"/>
                    </a:lnTo>
                    <a:lnTo>
                      <a:pt x="758" y="6798"/>
                    </a:lnTo>
                    <a:lnTo>
                      <a:pt x="1515" y="7328"/>
                    </a:lnTo>
                    <a:lnTo>
                      <a:pt x="2291" y="7821"/>
                    </a:lnTo>
                    <a:lnTo>
                      <a:pt x="3087" y="8294"/>
                    </a:lnTo>
                    <a:lnTo>
                      <a:pt x="3882" y="8749"/>
                    </a:lnTo>
                    <a:lnTo>
                      <a:pt x="4715" y="9165"/>
                    </a:lnTo>
                    <a:lnTo>
                      <a:pt x="5548" y="9563"/>
                    </a:lnTo>
                    <a:lnTo>
                      <a:pt x="6381" y="9941"/>
                    </a:lnTo>
                    <a:lnTo>
                      <a:pt x="7233" y="10301"/>
                    </a:lnTo>
                    <a:lnTo>
                      <a:pt x="8104" y="10642"/>
                    </a:lnTo>
                    <a:lnTo>
                      <a:pt x="8975" y="10945"/>
                    </a:lnTo>
                    <a:lnTo>
                      <a:pt x="9846" y="11248"/>
                    </a:lnTo>
                    <a:lnTo>
                      <a:pt x="10736" y="11513"/>
                    </a:lnTo>
                    <a:lnTo>
                      <a:pt x="11626" y="11759"/>
                    </a:lnTo>
                    <a:lnTo>
                      <a:pt x="12535" y="12005"/>
                    </a:lnTo>
                    <a:lnTo>
                      <a:pt x="13425" y="12214"/>
                    </a:lnTo>
                    <a:lnTo>
                      <a:pt x="14334" y="12422"/>
                    </a:lnTo>
                    <a:lnTo>
                      <a:pt x="15243" y="12592"/>
                    </a:lnTo>
                    <a:lnTo>
                      <a:pt x="16152" y="12763"/>
                    </a:lnTo>
                    <a:lnTo>
                      <a:pt x="17060" y="12914"/>
                    </a:lnTo>
                    <a:lnTo>
                      <a:pt x="17969" y="13047"/>
                    </a:lnTo>
                    <a:lnTo>
                      <a:pt x="18878" y="13160"/>
                    </a:lnTo>
                    <a:lnTo>
                      <a:pt x="19787" y="13274"/>
                    </a:lnTo>
                    <a:lnTo>
                      <a:pt x="20677" y="13350"/>
                    </a:lnTo>
                    <a:lnTo>
                      <a:pt x="21586" y="13425"/>
                    </a:lnTo>
                    <a:lnTo>
                      <a:pt x="22476" y="13501"/>
                    </a:lnTo>
                    <a:lnTo>
                      <a:pt x="23347" y="13558"/>
                    </a:lnTo>
                    <a:lnTo>
                      <a:pt x="24237" y="13596"/>
                    </a:lnTo>
                    <a:lnTo>
                      <a:pt x="25960" y="13634"/>
                    </a:lnTo>
                    <a:lnTo>
                      <a:pt x="27664" y="13653"/>
                    </a:lnTo>
                    <a:lnTo>
                      <a:pt x="29311" y="13615"/>
                    </a:lnTo>
                    <a:lnTo>
                      <a:pt x="30902" y="13558"/>
                    </a:lnTo>
                    <a:lnTo>
                      <a:pt x="32435" y="13482"/>
                    </a:lnTo>
                    <a:lnTo>
                      <a:pt x="33912" y="13388"/>
                    </a:lnTo>
                    <a:lnTo>
                      <a:pt x="35294" y="13255"/>
                    </a:lnTo>
                    <a:lnTo>
                      <a:pt x="36601" y="13122"/>
                    </a:lnTo>
                    <a:lnTo>
                      <a:pt x="37832" y="12990"/>
                    </a:lnTo>
                    <a:lnTo>
                      <a:pt x="38949" y="12838"/>
                    </a:lnTo>
                    <a:lnTo>
                      <a:pt x="39971" y="12687"/>
                    </a:lnTo>
                    <a:lnTo>
                      <a:pt x="40880" y="12554"/>
                    </a:lnTo>
                    <a:lnTo>
                      <a:pt x="42319" y="12289"/>
                    </a:lnTo>
                    <a:lnTo>
                      <a:pt x="43228" y="12119"/>
                    </a:lnTo>
                    <a:lnTo>
                      <a:pt x="43550" y="12062"/>
                    </a:lnTo>
                    <a:lnTo>
                      <a:pt x="42414" y="5776"/>
                    </a:lnTo>
                    <a:lnTo>
                      <a:pt x="28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5323325" y="2284000"/>
                <a:ext cx="1001675" cy="169975"/>
              </a:xfrm>
              <a:custGeom>
                <a:avLst/>
                <a:gdLst/>
                <a:ahLst/>
                <a:cxnLst/>
                <a:rect l="l" t="t" r="r" b="b"/>
                <a:pathLst>
                  <a:path w="40067" h="6799" extrusionOk="0">
                    <a:moveTo>
                      <a:pt x="588" y="1"/>
                    </a:moveTo>
                    <a:lnTo>
                      <a:pt x="474" y="20"/>
                    </a:lnTo>
                    <a:lnTo>
                      <a:pt x="341" y="39"/>
                    </a:lnTo>
                    <a:lnTo>
                      <a:pt x="228" y="95"/>
                    </a:lnTo>
                    <a:lnTo>
                      <a:pt x="114" y="133"/>
                    </a:lnTo>
                    <a:lnTo>
                      <a:pt x="38" y="190"/>
                    </a:lnTo>
                    <a:lnTo>
                      <a:pt x="1" y="247"/>
                    </a:lnTo>
                    <a:lnTo>
                      <a:pt x="1" y="266"/>
                    </a:lnTo>
                    <a:lnTo>
                      <a:pt x="20" y="285"/>
                    </a:lnTo>
                    <a:lnTo>
                      <a:pt x="720" y="663"/>
                    </a:lnTo>
                    <a:lnTo>
                      <a:pt x="1440" y="1023"/>
                    </a:lnTo>
                    <a:lnTo>
                      <a:pt x="2159" y="1364"/>
                    </a:lnTo>
                    <a:lnTo>
                      <a:pt x="2898" y="1705"/>
                    </a:lnTo>
                    <a:lnTo>
                      <a:pt x="3636" y="2027"/>
                    </a:lnTo>
                    <a:lnTo>
                      <a:pt x="4374" y="2330"/>
                    </a:lnTo>
                    <a:lnTo>
                      <a:pt x="5132" y="2614"/>
                    </a:lnTo>
                    <a:lnTo>
                      <a:pt x="5889" y="2898"/>
                    </a:lnTo>
                    <a:lnTo>
                      <a:pt x="6647" y="3163"/>
                    </a:lnTo>
                    <a:lnTo>
                      <a:pt x="7423" y="3428"/>
                    </a:lnTo>
                    <a:lnTo>
                      <a:pt x="8957" y="3920"/>
                    </a:lnTo>
                    <a:lnTo>
                      <a:pt x="10509" y="4375"/>
                    </a:lnTo>
                    <a:lnTo>
                      <a:pt x="12043" y="4791"/>
                    </a:lnTo>
                    <a:lnTo>
                      <a:pt x="12895" y="4999"/>
                    </a:lnTo>
                    <a:lnTo>
                      <a:pt x="13747" y="5208"/>
                    </a:lnTo>
                    <a:lnTo>
                      <a:pt x="14599" y="5397"/>
                    </a:lnTo>
                    <a:lnTo>
                      <a:pt x="15451" y="5586"/>
                    </a:lnTo>
                    <a:lnTo>
                      <a:pt x="16322" y="5757"/>
                    </a:lnTo>
                    <a:lnTo>
                      <a:pt x="17174" y="5908"/>
                    </a:lnTo>
                    <a:lnTo>
                      <a:pt x="18045" y="6041"/>
                    </a:lnTo>
                    <a:lnTo>
                      <a:pt x="18916" y="6173"/>
                    </a:lnTo>
                    <a:lnTo>
                      <a:pt x="19768" y="6306"/>
                    </a:lnTo>
                    <a:lnTo>
                      <a:pt x="20639" y="6401"/>
                    </a:lnTo>
                    <a:lnTo>
                      <a:pt x="21510" y="6495"/>
                    </a:lnTo>
                    <a:lnTo>
                      <a:pt x="22381" y="6571"/>
                    </a:lnTo>
                    <a:lnTo>
                      <a:pt x="23252" y="6647"/>
                    </a:lnTo>
                    <a:lnTo>
                      <a:pt x="24123" y="6704"/>
                    </a:lnTo>
                    <a:lnTo>
                      <a:pt x="24994" y="6741"/>
                    </a:lnTo>
                    <a:lnTo>
                      <a:pt x="25884" y="6779"/>
                    </a:lnTo>
                    <a:lnTo>
                      <a:pt x="26755" y="6798"/>
                    </a:lnTo>
                    <a:lnTo>
                      <a:pt x="27626" y="6798"/>
                    </a:lnTo>
                    <a:lnTo>
                      <a:pt x="28497" y="6779"/>
                    </a:lnTo>
                    <a:lnTo>
                      <a:pt x="29368" y="6760"/>
                    </a:lnTo>
                    <a:lnTo>
                      <a:pt x="30239" y="6722"/>
                    </a:lnTo>
                    <a:lnTo>
                      <a:pt x="31110" y="6685"/>
                    </a:lnTo>
                    <a:lnTo>
                      <a:pt x="31981" y="6628"/>
                    </a:lnTo>
                    <a:lnTo>
                      <a:pt x="32852" y="6552"/>
                    </a:lnTo>
                    <a:lnTo>
                      <a:pt x="33723" y="6457"/>
                    </a:lnTo>
                    <a:lnTo>
                      <a:pt x="34594" y="6363"/>
                    </a:lnTo>
                    <a:lnTo>
                      <a:pt x="35465" y="6249"/>
                    </a:lnTo>
                    <a:lnTo>
                      <a:pt x="36336" y="6117"/>
                    </a:lnTo>
                    <a:lnTo>
                      <a:pt x="37207" y="5965"/>
                    </a:lnTo>
                    <a:lnTo>
                      <a:pt x="38059" y="5814"/>
                    </a:lnTo>
                    <a:lnTo>
                      <a:pt x="38930" y="5643"/>
                    </a:lnTo>
                    <a:lnTo>
                      <a:pt x="39782" y="5454"/>
                    </a:lnTo>
                    <a:lnTo>
                      <a:pt x="39915" y="5416"/>
                    </a:lnTo>
                    <a:lnTo>
                      <a:pt x="40010" y="5359"/>
                    </a:lnTo>
                    <a:lnTo>
                      <a:pt x="40047" y="5302"/>
                    </a:lnTo>
                    <a:lnTo>
                      <a:pt x="40066" y="5264"/>
                    </a:lnTo>
                    <a:lnTo>
                      <a:pt x="40028" y="5227"/>
                    </a:lnTo>
                    <a:lnTo>
                      <a:pt x="39953" y="5189"/>
                    </a:lnTo>
                    <a:lnTo>
                      <a:pt x="39858" y="5189"/>
                    </a:lnTo>
                    <a:lnTo>
                      <a:pt x="39707" y="5208"/>
                    </a:lnTo>
                    <a:lnTo>
                      <a:pt x="38855" y="5378"/>
                    </a:lnTo>
                    <a:lnTo>
                      <a:pt x="37984" y="5549"/>
                    </a:lnTo>
                    <a:lnTo>
                      <a:pt x="37131" y="5719"/>
                    </a:lnTo>
                    <a:lnTo>
                      <a:pt x="36260" y="5851"/>
                    </a:lnTo>
                    <a:lnTo>
                      <a:pt x="35389" y="5984"/>
                    </a:lnTo>
                    <a:lnTo>
                      <a:pt x="34537" y="6079"/>
                    </a:lnTo>
                    <a:lnTo>
                      <a:pt x="33666" y="6192"/>
                    </a:lnTo>
                    <a:lnTo>
                      <a:pt x="32795" y="6268"/>
                    </a:lnTo>
                    <a:lnTo>
                      <a:pt x="31924" y="6344"/>
                    </a:lnTo>
                    <a:lnTo>
                      <a:pt x="31053" y="6401"/>
                    </a:lnTo>
                    <a:lnTo>
                      <a:pt x="30182" y="6438"/>
                    </a:lnTo>
                    <a:lnTo>
                      <a:pt x="29311" y="6457"/>
                    </a:lnTo>
                    <a:lnTo>
                      <a:pt x="28440" y="6476"/>
                    </a:lnTo>
                    <a:lnTo>
                      <a:pt x="27569" y="6476"/>
                    </a:lnTo>
                    <a:lnTo>
                      <a:pt x="26698" y="6457"/>
                    </a:lnTo>
                    <a:lnTo>
                      <a:pt x="25827" y="6438"/>
                    </a:lnTo>
                    <a:lnTo>
                      <a:pt x="24956" y="6401"/>
                    </a:lnTo>
                    <a:lnTo>
                      <a:pt x="24085" y="6344"/>
                    </a:lnTo>
                    <a:lnTo>
                      <a:pt x="23214" y="6287"/>
                    </a:lnTo>
                    <a:lnTo>
                      <a:pt x="22343" y="6211"/>
                    </a:lnTo>
                    <a:lnTo>
                      <a:pt x="21472" y="6117"/>
                    </a:lnTo>
                    <a:lnTo>
                      <a:pt x="20601" y="6022"/>
                    </a:lnTo>
                    <a:lnTo>
                      <a:pt x="19731" y="5908"/>
                    </a:lnTo>
                    <a:lnTo>
                      <a:pt x="18878" y="5776"/>
                    </a:lnTo>
                    <a:lnTo>
                      <a:pt x="18007" y="5643"/>
                    </a:lnTo>
                    <a:lnTo>
                      <a:pt x="17155" y="5492"/>
                    </a:lnTo>
                    <a:lnTo>
                      <a:pt x="16284" y="5321"/>
                    </a:lnTo>
                    <a:lnTo>
                      <a:pt x="15432" y="5151"/>
                    </a:lnTo>
                    <a:lnTo>
                      <a:pt x="14580" y="4962"/>
                    </a:lnTo>
                    <a:lnTo>
                      <a:pt x="13728" y="4772"/>
                    </a:lnTo>
                    <a:lnTo>
                      <a:pt x="12876" y="4564"/>
                    </a:lnTo>
                    <a:lnTo>
                      <a:pt x="12024" y="4337"/>
                    </a:lnTo>
                    <a:lnTo>
                      <a:pt x="10566" y="3939"/>
                    </a:lnTo>
                    <a:lnTo>
                      <a:pt x="9108" y="3504"/>
                    </a:lnTo>
                    <a:lnTo>
                      <a:pt x="7669" y="3030"/>
                    </a:lnTo>
                    <a:lnTo>
                      <a:pt x="6211" y="2519"/>
                    </a:lnTo>
                    <a:lnTo>
                      <a:pt x="5511" y="2254"/>
                    </a:lnTo>
                    <a:lnTo>
                      <a:pt x="4791" y="1970"/>
                    </a:lnTo>
                    <a:lnTo>
                      <a:pt x="4090" y="1686"/>
                    </a:lnTo>
                    <a:lnTo>
                      <a:pt x="3390" y="1383"/>
                    </a:lnTo>
                    <a:lnTo>
                      <a:pt x="2689" y="1061"/>
                    </a:lnTo>
                    <a:lnTo>
                      <a:pt x="2008" y="720"/>
                    </a:lnTo>
                    <a:lnTo>
                      <a:pt x="1345" y="379"/>
                    </a:lnTo>
                    <a:lnTo>
                      <a:pt x="663" y="20"/>
                    </a:lnTo>
                    <a:lnTo>
                      <a:pt x="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5713850" y="2332275"/>
                <a:ext cx="150550" cy="36475"/>
              </a:xfrm>
              <a:custGeom>
                <a:avLst/>
                <a:gdLst/>
                <a:ahLst/>
                <a:cxnLst/>
                <a:rect l="l" t="t" r="r" b="b"/>
                <a:pathLst>
                  <a:path w="6022" h="1459" extrusionOk="0">
                    <a:moveTo>
                      <a:pt x="5927" y="1"/>
                    </a:moveTo>
                    <a:lnTo>
                      <a:pt x="5795" y="20"/>
                    </a:lnTo>
                    <a:lnTo>
                      <a:pt x="323" y="1156"/>
                    </a:lnTo>
                    <a:lnTo>
                      <a:pt x="228" y="1194"/>
                    </a:lnTo>
                    <a:lnTo>
                      <a:pt x="133" y="1251"/>
                    </a:lnTo>
                    <a:lnTo>
                      <a:pt x="57" y="1289"/>
                    </a:lnTo>
                    <a:lnTo>
                      <a:pt x="1" y="1364"/>
                    </a:lnTo>
                    <a:lnTo>
                      <a:pt x="1" y="1402"/>
                    </a:lnTo>
                    <a:lnTo>
                      <a:pt x="1" y="1421"/>
                    </a:lnTo>
                    <a:lnTo>
                      <a:pt x="20" y="1440"/>
                    </a:lnTo>
                    <a:lnTo>
                      <a:pt x="95" y="1459"/>
                    </a:lnTo>
                    <a:lnTo>
                      <a:pt x="209" y="1440"/>
                    </a:lnTo>
                    <a:lnTo>
                      <a:pt x="5681" y="304"/>
                    </a:lnTo>
                    <a:lnTo>
                      <a:pt x="5776" y="266"/>
                    </a:lnTo>
                    <a:lnTo>
                      <a:pt x="5870" y="228"/>
                    </a:lnTo>
                    <a:lnTo>
                      <a:pt x="5946" y="171"/>
                    </a:lnTo>
                    <a:lnTo>
                      <a:pt x="6003" y="115"/>
                    </a:lnTo>
                    <a:lnTo>
                      <a:pt x="6022" y="58"/>
                    </a:lnTo>
                    <a:lnTo>
                      <a:pt x="6003" y="39"/>
                    </a:lnTo>
                    <a:lnTo>
                      <a:pt x="5984" y="20"/>
                    </a:lnTo>
                    <a:lnTo>
                      <a:pt x="59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5741775" y="2326600"/>
                <a:ext cx="137300" cy="55900"/>
              </a:xfrm>
              <a:custGeom>
                <a:avLst/>
                <a:gdLst/>
                <a:ahLst/>
                <a:cxnLst/>
                <a:rect l="l" t="t" r="r" b="b"/>
                <a:pathLst>
                  <a:path w="5492" h="2236" extrusionOk="0">
                    <a:moveTo>
                      <a:pt x="398" y="1"/>
                    </a:moveTo>
                    <a:lnTo>
                      <a:pt x="285" y="20"/>
                    </a:lnTo>
                    <a:lnTo>
                      <a:pt x="171" y="58"/>
                    </a:lnTo>
                    <a:lnTo>
                      <a:pt x="96" y="133"/>
                    </a:lnTo>
                    <a:lnTo>
                      <a:pt x="20" y="209"/>
                    </a:lnTo>
                    <a:lnTo>
                      <a:pt x="1" y="247"/>
                    </a:lnTo>
                    <a:lnTo>
                      <a:pt x="1" y="285"/>
                    </a:lnTo>
                    <a:lnTo>
                      <a:pt x="20" y="323"/>
                    </a:lnTo>
                    <a:lnTo>
                      <a:pt x="39" y="342"/>
                    </a:lnTo>
                    <a:lnTo>
                      <a:pt x="77" y="379"/>
                    </a:lnTo>
                    <a:lnTo>
                      <a:pt x="133" y="417"/>
                    </a:lnTo>
                    <a:lnTo>
                      <a:pt x="5000" y="2216"/>
                    </a:lnTo>
                    <a:lnTo>
                      <a:pt x="5094" y="2235"/>
                    </a:lnTo>
                    <a:lnTo>
                      <a:pt x="5208" y="2216"/>
                    </a:lnTo>
                    <a:lnTo>
                      <a:pt x="5303" y="2159"/>
                    </a:lnTo>
                    <a:lnTo>
                      <a:pt x="5397" y="2103"/>
                    </a:lnTo>
                    <a:lnTo>
                      <a:pt x="5454" y="2027"/>
                    </a:lnTo>
                    <a:lnTo>
                      <a:pt x="5473" y="1989"/>
                    </a:lnTo>
                    <a:lnTo>
                      <a:pt x="5492" y="1951"/>
                    </a:lnTo>
                    <a:lnTo>
                      <a:pt x="5473" y="1913"/>
                    </a:lnTo>
                    <a:lnTo>
                      <a:pt x="5454" y="1875"/>
                    </a:lnTo>
                    <a:lnTo>
                      <a:pt x="5416" y="1856"/>
                    </a:lnTo>
                    <a:lnTo>
                      <a:pt x="5359" y="1818"/>
                    </a:lnTo>
                    <a:lnTo>
                      <a:pt x="493" y="20"/>
                    </a:lnTo>
                    <a:lnTo>
                      <a:pt x="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45"/>
        <p:cNvGrpSpPr/>
        <p:nvPr/>
      </p:nvGrpSpPr>
      <p:grpSpPr>
        <a:xfrm>
          <a:off x="0" y="0"/>
          <a:ext cx="0" cy="0"/>
          <a:chOff x="0" y="0"/>
          <a:chExt cx="0" cy="0"/>
        </a:xfrm>
      </p:grpSpPr>
      <p:grpSp>
        <p:nvGrpSpPr>
          <p:cNvPr id="46" name="Google Shape;46;p3"/>
          <p:cNvGrpSpPr/>
          <p:nvPr/>
        </p:nvGrpSpPr>
        <p:grpSpPr>
          <a:xfrm>
            <a:off x="-1460538" y="0"/>
            <a:ext cx="5260293" cy="5143681"/>
            <a:chOff x="-1460538" y="0"/>
            <a:chExt cx="5260293" cy="5143681"/>
          </a:xfrm>
        </p:grpSpPr>
        <p:sp>
          <p:nvSpPr>
            <p:cNvPr id="47" name="Google Shape;47;p3"/>
            <p:cNvSpPr/>
            <p:nvPr/>
          </p:nvSpPr>
          <p:spPr>
            <a:xfrm flipH="1">
              <a:off x="-1460538" y="0"/>
              <a:ext cx="5260293" cy="5143681"/>
            </a:xfrm>
            <a:custGeom>
              <a:avLst/>
              <a:gdLst/>
              <a:ahLst/>
              <a:cxnLst/>
              <a:rect l="l" t="t" r="r" b="b"/>
              <a:pathLst>
                <a:path w="164243" h="160602" extrusionOk="0">
                  <a:moveTo>
                    <a:pt x="75743" y="0"/>
                  </a:moveTo>
                  <a:cubicBezTo>
                    <a:pt x="75404" y="1053"/>
                    <a:pt x="75118" y="2141"/>
                    <a:pt x="74922" y="3194"/>
                  </a:cubicBezTo>
                  <a:cubicBezTo>
                    <a:pt x="74012" y="7779"/>
                    <a:pt x="73780" y="12650"/>
                    <a:pt x="71550" y="16772"/>
                  </a:cubicBezTo>
                  <a:cubicBezTo>
                    <a:pt x="68267" y="22767"/>
                    <a:pt x="61397" y="25872"/>
                    <a:pt x="54778" y="27531"/>
                  </a:cubicBezTo>
                  <a:cubicBezTo>
                    <a:pt x="48140" y="29173"/>
                    <a:pt x="41146" y="29851"/>
                    <a:pt x="35008" y="32884"/>
                  </a:cubicBezTo>
                  <a:cubicBezTo>
                    <a:pt x="23589" y="38522"/>
                    <a:pt x="17165" y="52725"/>
                    <a:pt x="20448" y="65036"/>
                  </a:cubicBezTo>
                  <a:cubicBezTo>
                    <a:pt x="22304" y="71995"/>
                    <a:pt x="26872" y="79275"/>
                    <a:pt x="23910" y="85823"/>
                  </a:cubicBezTo>
                  <a:cubicBezTo>
                    <a:pt x="22054" y="89945"/>
                    <a:pt x="17754" y="92300"/>
                    <a:pt x="14293" y="95190"/>
                  </a:cubicBezTo>
                  <a:cubicBezTo>
                    <a:pt x="1874" y="105628"/>
                    <a:pt x="1" y="125059"/>
                    <a:pt x="6585" y="139904"/>
                  </a:cubicBezTo>
                  <a:cubicBezTo>
                    <a:pt x="10118" y="147915"/>
                    <a:pt x="15649" y="154749"/>
                    <a:pt x="22197" y="160601"/>
                  </a:cubicBezTo>
                  <a:lnTo>
                    <a:pt x="164242" y="160601"/>
                  </a:lnTo>
                  <a:lnTo>
                    <a:pt x="164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flipH="1">
              <a:off x="-1460527" y="0"/>
              <a:ext cx="5050000" cy="5143104"/>
            </a:xfrm>
            <a:custGeom>
              <a:avLst/>
              <a:gdLst/>
              <a:ahLst/>
              <a:cxnLst/>
              <a:rect l="l" t="t" r="r" b="b"/>
              <a:pathLst>
                <a:path w="157677" h="160584" extrusionOk="0">
                  <a:moveTo>
                    <a:pt x="80043" y="0"/>
                  </a:moveTo>
                  <a:cubicBezTo>
                    <a:pt x="78633" y="1124"/>
                    <a:pt x="77402" y="2462"/>
                    <a:pt x="76474" y="3997"/>
                  </a:cubicBezTo>
                  <a:cubicBezTo>
                    <a:pt x="73816" y="8386"/>
                    <a:pt x="73709" y="13989"/>
                    <a:pt x="70961" y="18324"/>
                  </a:cubicBezTo>
                  <a:cubicBezTo>
                    <a:pt x="66643" y="25194"/>
                    <a:pt x="57508" y="26710"/>
                    <a:pt x="49728" y="28994"/>
                  </a:cubicBezTo>
                  <a:cubicBezTo>
                    <a:pt x="41485" y="31457"/>
                    <a:pt x="33545" y="35596"/>
                    <a:pt x="27693" y="41930"/>
                  </a:cubicBezTo>
                  <a:cubicBezTo>
                    <a:pt x="21858" y="48282"/>
                    <a:pt x="18325" y="57007"/>
                    <a:pt x="19324" y="65572"/>
                  </a:cubicBezTo>
                  <a:cubicBezTo>
                    <a:pt x="20163" y="72548"/>
                    <a:pt x="23839" y="79810"/>
                    <a:pt x="21073" y="86269"/>
                  </a:cubicBezTo>
                  <a:cubicBezTo>
                    <a:pt x="19003" y="91140"/>
                    <a:pt x="13936" y="93852"/>
                    <a:pt x="10207" y="97599"/>
                  </a:cubicBezTo>
                  <a:cubicBezTo>
                    <a:pt x="1" y="107841"/>
                    <a:pt x="982" y="125719"/>
                    <a:pt x="9368" y="137495"/>
                  </a:cubicBezTo>
                  <a:cubicBezTo>
                    <a:pt x="17754" y="149307"/>
                    <a:pt x="31689" y="155909"/>
                    <a:pt x="45642" y="159691"/>
                  </a:cubicBezTo>
                  <a:cubicBezTo>
                    <a:pt x="46802" y="160013"/>
                    <a:pt x="47962" y="160298"/>
                    <a:pt x="49122" y="160584"/>
                  </a:cubicBezTo>
                  <a:lnTo>
                    <a:pt x="157676" y="160584"/>
                  </a:lnTo>
                  <a:lnTo>
                    <a:pt x="1576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615404" y="0"/>
              <a:ext cx="2665841" cy="5143104"/>
            </a:xfrm>
            <a:custGeom>
              <a:avLst/>
              <a:gdLst/>
              <a:ahLst/>
              <a:cxnLst/>
              <a:rect l="l" t="t" r="r" b="b"/>
              <a:pathLst>
                <a:path w="83236" h="160584" extrusionOk="0">
                  <a:moveTo>
                    <a:pt x="81648" y="0"/>
                  </a:moveTo>
                  <a:cubicBezTo>
                    <a:pt x="80417" y="1249"/>
                    <a:pt x="79257" y="2569"/>
                    <a:pt x="78169" y="3925"/>
                  </a:cubicBezTo>
                  <a:cubicBezTo>
                    <a:pt x="75403" y="7387"/>
                    <a:pt x="73244" y="11152"/>
                    <a:pt x="71353" y="15131"/>
                  </a:cubicBezTo>
                  <a:cubicBezTo>
                    <a:pt x="69354" y="19270"/>
                    <a:pt x="67302" y="23606"/>
                    <a:pt x="63341" y="26211"/>
                  </a:cubicBezTo>
                  <a:cubicBezTo>
                    <a:pt x="59594" y="28655"/>
                    <a:pt x="55062" y="29422"/>
                    <a:pt x="50744" y="30208"/>
                  </a:cubicBezTo>
                  <a:cubicBezTo>
                    <a:pt x="46480" y="30957"/>
                    <a:pt x="42269" y="31831"/>
                    <a:pt x="38380" y="33812"/>
                  </a:cubicBezTo>
                  <a:cubicBezTo>
                    <a:pt x="31171" y="37487"/>
                    <a:pt x="25515" y="44018"/>
                    <a:pt x="22767" y="51601"/>
                  </a:cubicBezTo>
                  <a:cubicBezTo>
                    <a:pt x="21233" y="55847"/>
                    <a:pt x="20876" y="60201"/>
                    <a:pt x="21001" y="64662"/>
                  </a:cubicBezTo>
                  <a:cubicBezTo>
                    <a:pt x="21144" y="69783"/>
                    <a:pt x="21697" y="75117"/>
                    <a:pt x="19877" y="80024"/>
                  </a:cubicBezTo>
                  <a:cubicBezTo>
                    <a:pt x="16808" y="88232"/>
                    <a:pt x="8315" y="92782"/>
                    <a:pt x="4710" y="100686"/>
                  </a:cubicBezTo>
                  <a:cubicBezTo>
                    <a:pt x="749" y="109233"/>
                    <a:pt x="2337" y="119260"/>
                    <a:pt x="6887" y="127271"/>
                  </a:cubicBezTo>
                  <a:cubicBezTo>
                    <a:pt x="11419" y="135247"/>
                    <a:pt x="18556" y="141599"/>
                    <a:pt x="26229" y="146488"/>
                  </a:cubicBezTo>
                  <a:cubicBezTo>
                    <a:pt x="37594" y="153714"/>
                    <a:pt x="50530" y="157729"/>
                    <a:pt x="63680" y="160584"/>
                  </a:cubicBezTo>
                  <a:lnTo>
                    <a:pt x="69122" y="160584"/>
                  </a:lnTo>
                  <a:cubicBezTo>
                    <a:pt x="56579" y="158139"/>
                    <a:pt x="44196" y="154874"/>
                    <a:pt x="32848" y="149004"/>
                  </a:cubicBezTo>
                  <a:cubicBezTo>
                    <a:pt x="17486" y="141046"/>
                    <a:pt x="0" y="125237"/>
                    <a:pt x="4122" y="105985"/>
                  </a:cubicBezTo>
                  <a:cubicBezTo>
                    <a:pt x="5103" y="101417"/>
                    <a:pt x="7494" y="97617"/>
                    <a:pt x="10545" y="94173"/>
                  </a:cubicBezTo>
                  <a:cubicBezTo>
                    <a:pt x="13204" y="91158"/>
                    <a:pt x="16165" y="88392"/>
                    <a:pt x="18467" y="85074"/>
                  </a:cubicBezTo>
                  <a:cubicBezTo>
                    <a:pt x="21072" y="81291"/>
                    <a:pt x="22196" y="77062"/>
                    <a:pt x="22303" y="72495"/>
                  </a:cubicBezTo>
                  <a:cubicBezTo>
                    <a:pt x="22428" y="67552"/>
                    <a:pt x="21697" y="62592"/>
                    <a:pt x="22410" y="57685"/>
                  </a:cubicBezTo>
                  <a:cubicBezTo>
                    <a:pt x="23588" y="49495"/>
                    <a:pt x="28388" y="41912"/>
                    <a:pt x="35132" y="37113"/>
                  </a:cubicBezTo>
                  <a:cubicBezTo>
                    <a:pt x="38540" y="34686"/>
                    <a:pt x="42358" y="33098"/>
                    <a:pt x="46427" y="32188"/>
                  </a:cubicBezTo>
                  <a:cubicBezTo>
                    <a:pt x="50655" y="31242"/>
                    <a:pt x="54991" y="30832"/>
                    <a:pt x="59131" y="29440"/>
                  </a:cubicBezTo>
                  <a:cubicBezTo>
                    <a:pt x="63074" y="28120"/>
                    <a:pt x="66357" y="25836"/>
                    <a:pt x="68730" y="22392"/>
                  </a:cubicBezTo>
                  <a:cubicBezTo>
                    <a:pt x="71192" y="18735"/>
                    <a:pt x="72655" y="14524"/>
                    <a:pt x="74868" y="10706"/>
                  </a:cubicBezTo>
                  <a:cubicBezTo>
                    <a:pt x="77152" y="6780"/>
                    <a:pt x="79971" y="3176"/>
                    <a:pt x="8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txBox="1">
            <a:spLocks noGrp="1"/>
          </p:cNvSpPr>
          <p:nvPr>
            <p:ph type="title"/>
          </p:nvPr>
        </p:nvSpPr>
        <p:spPr>
          <a:xfrm>
            <a:off x="3365091" y="2143561"/>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1" name="Google Shape;51;p3"/>
          <p:cNvSpPr txBox="1">
            <a:spLocks noGrp="1"/>
          </p:cNvSpPr>
          <p:nvPr>
            <p:ph type="title" idx="2" hasCustomPrompt="1"/>
          </p:nvPr>
        </p:nvSpPr>
        <p:spPr>
          <a:xfrm>
            <a:off x="5441691" y="1400513"/>
            <a:ext cx="914400" cy="410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2" name="Google Shape;52;p3"/>
          <p:cNvSpPr txBox="1">
            <a:spLocks noGrp="1"/>
          </p:cNvSpPr>
          <p:nvPr>
            <p:ph type="subTitle" idx="1"/>
          </p:nvPr>
        </p:nvSpPr>
        <p:spPr>
          <a:xfrm>
            <a:off x="3869091" y="3109564"/>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3" name="Google Shape;53;p3"/>
          <p:cNvSpPr/>
          <p:nvPr/>
        </p:nvSpPr>
        <p:spPr>
          <a:xfrm rot="10800000" flipH="1">
            <a:off x="3096109" y="-1334"/>
            <a:ext cx="1952637" cy="852081"/>
          </a:xfrm>
          <a:custGeom>
            <a:avLst/>
            <a:gdLst/>
            <a:ahLst/>
            <a:cxnLst/>
            <a:rect l="l" t="t" r="r" b="b"/>
            <a:pathLst>
              <a:path w="64958" h="28346" extrusionOk="0">
                <a:moveTo>
                  <a:pt x="25167" y="1"/>
                </a:moveTo>
                <a:lnTo>
                  <a:pt x="24770" y="37"/>
                </a:lnTo>
                <a:lnTo>
                  <a:pt x="24355" y="91"/>
                </a:lnTo>
                <a:lnTo>
                  <a:pt x="23958" y="181"/>
                </a:lnTo>
                <a:lnTo>
                  <a:pt x="23651" y="272"/>
                </a:lnTo>
                <a:lnTo>
                  <a:pt x="23380" y="380"/>
                </a:lnTo>
                <a:lnTo>
                  <a:pt x="23091" y="506"/>
                </a:lnTo>
                <a:lnTo>
                  <a:pt x="22838" y="651"/>
                </a:lnTo>
                <a:lnTo>
                  <a:pt x="22585" y="795"/>
                </a:lnTo>
                <a:lnTo>
                  <a:pt x="22333" y="958"/>
                </a:lnTo>
                <a:lnTo>
                  <a:pt x="22098" y="1138"/>
                </a:lnTo>
                <a:lnTo>
                  <a:pt x="21863" y="1319"/>
                </a:lnTo>
                <a:lnTo>
                  <a:pt x="21647" y="1535"/>
                </a:lnTo>
                <a:lnTo>
                  <a:pt x="21448" y="1734"/>
                </a:lnTo>
                <a:lnTo>
                  <a:pt x="21249" y="1969"/>
                </a:lnTo>
                <a:lnTo>
                  <a:pt x="21051" y="2203"/>
                </a:lnTo>
                <a:lnTo>
                  <a:pt x="20870" y="2438"/>
                </a:lnTo>
                <a:lnTo>
                  <a:pt x="20690" y="2691"/>
                </a:lnTo>
                <a:lnTo>
                  <a:pt x="20527" y="2944"/>
                </a:lnTo>
                <a:lnTo>
                  <a:pt x="20383" y="3214"/>
                </a:lnTo>
                <a:lnTo>
                  <a:pt x="20238" y="3485"/>
                </a:lnTo>
                <a:lnTo>
                  <a:pt x="20094" y="3774"/>
                </a:lnTo>
                <a:lnTo>
                  <a:pt x="19859" y="4352"/>
                </a:lnTo>
                <a:lnTo>
                  <a:pt x="19643" y="4948"/>
                </a:lnTo>
                <a:lnTo>
                  <a:pt x="19480" y="5561"/>
                </a:lnTo>
                <a:lnTo>
                  <a:pt x="19336" y="6175"/>
                </a:lnTo>
                <a:lnTo>
                  <a:pt x="19246" y="6807"/>
                </a:lnTo>
                <a:lnTo>
                  <a:pt x="19173" y="7421"/>
                </a:lnTo>
                <a:lnTo>
                  <a:pt x="19137" y="8053"/>
                </a:lnTo>
                <a:lnTo>
                  <a:pt x="19137" y="8667"/>
                </a:lnTo>
                <a:lnTo>
                  <a:pt x="19155" y="9281"/>
                </a:lnTo>
                <a:lnTo>
                  <a:pt x="19209" y="9894"/>
                </a:lnTo>
                <a:lnTo>
                  <a:pt x="19264" y="10508"/>
                </a:lnTo>
                <a:lnTo>
                  <a:pt x="19408" y="11736"/>
                </a:lnTo>
                <a:lnTo>
                  <a:pt x="19570" y="12963"/>
                </a:lnTo>
                <a:lnTo>
                  <a:pt x="19733" y="14191"/>
                </a:lnTo>
                <a:lnTo>
                  <a:pt x="19877" y="15419"/>
                </a:lnTo>
                <a:lnTo>
                  <a:pt x="19932" y="16033"/>
                </a:lnTo>
                <a:lnTo>
                  <a:pt x="19968" y="16646"/>
                </a:lnTo>
                <a:lnTo>
                  <a:pt x="19986" y="17260"/>
                </a:lnTo>
                <a:lnTo>
                  <a:pt x="19986" y="17874"/>
                </a:lnTo>
                <a:lnTo>
                  <a:pt x="19950" y="18506"/>
                </a:lnTo>
                <a:lnTo>
                  <a:pt x="19877" y="19120"/>
                </a:lnTo>
                <a:lnTo>
                  <a:pt x="19769" y="19752"/>
                </a:lnTo>
                <a:lnTo>
                  <a:pt x="19625" y="20366"/>
                </a:lnTo>
                <a:lnTo>
                  <a:pt x="19444" y="20979"/>
                </a:lnTo>
                <a:lnTo>
                  <a:pt x="19227" y="21575"/>
                </a:lnTo>
                <a:lnTo>
                  <a:pt x="18993" y="22153"/>
                </a:lnTo>
                <a:lnTo>
                  <a:pt x="18848" y="22424"/>
                </a:lnTo>
                <a:lnTo>
                  <a:pt x="18704" y="22694"/>
                </a:lnTo>
                <a:lnTo>
                  <a:pt x="18541" y="22965"/>
                </a:lnTo>
                <a:lnTo>
                  <a:pt x="18379" y="23218"/>
                </a:lnTo>
                <a:lnTo>
                  <a:pt x="18198" y="23471"/>
                </a:lnTo>
                <a:lnTo>
                  <a:pt x="18018" y="23705"/>
                </a:lnTo>
                <a:lnTo>
                  <a:pt x="17819" y="23940"/>
                </a:lnTo>
                <a:lnTo>
                  <a:pt x="17621" y="24157"/>
                </a:lnTo>
                <a:lnTo>
                  <a:pt x="17404" y="24373"/>
                </a:lnTo>
                <a:lnTo>
                  <a:pt x="17187" y="24572"/>
                </a:lnTo>
                <a:lnTo>
                  <a:pt x="16953" y="24753"/>
                </a:lnTo>
                <a:lnTo>
                  <a:pt x="16718" y="24933"/>
                </a:lnTo>
                <a:lnTo>
                  <a:pt x="16465" y="25096"/>
                </a:lnTo>
                <a:lnTo>
                  <a:pt x="16213" y="25240"/>
                </a:lnTo>
                <a:lnTo>
                  <a:pt x="15942" y="25366"/>
                </a:lnTo>
                <a:lnTo>
                  <a:pt x="15671" y="25493"/>
                </a:lnTo>
                <a:lnTo>
                  <a:pt x="15382" y="25583"/>
                </a:lnTo>
                <a:lnTo>
                  <a:pt x="15093" y="25673"/>
                </a:lnTo>
                <a:lnTo>
                  <a:pt x="14822" y="25746"/>
                </a:lnTo>
                <a:lnTo>
                  <a:pt x="14552" y="25782"/>
                </a:lnTo>
                <a:lnTo>
                  <a:pt x="14299" y="25818"/>
                </a:lnTo>
                <a:lnTo>
                  <a:pt x="14028" y="25836"/>
                </a:lnTo>
                <a:lnTo>
                  <a:pt x="13757" y="25854"/>
                </a:lnTo>
                <a:lnTo>
                  <a:pt x="13486" y="25854"/>
                </a:lnTo>
                <a:lnTo>
                  <a:pt x="13234" y="25836"/>
                </a:lnTo>
                <a:lnTo>
                  <a:pt x="12963" y="25800"/>
                </a:lnTo>
                <a:lnTo>
                  <a:pt x="12439" y="25728"/>
                </a:lnTo>
                <a:lnTo>
                  <a:pt x="11898" y="25601"/>
                </a:lnTo>
                <a:lnTo>
                  <a:pt x="11392" y="25439"/>
                </a:lnTo>
                <a:lnTo>
                  <a:pt x="10869" y="25240"/>
                </a:lnTo>
                <a:lnTo>
                  <a:pt x="10345" y="25023"/>
                </a:lnTo>
                <a:lnTo>
                  <a:pt x="9840" y="24789"/>
                </a:lnTo>
                <a:lnTo>
                  <a:pt x="9334" y="24536"/>
                </a:lnTo>
                <a:lnTo>
                  <a:pt x="8847" y="24247"/>
                </a:lnTo>
                <a:lnTo>
                  <a:pt x="8341" y="23958"/>
                </a:lnTo>
                <a:lnTo>
                  <a:pt x="7854" y="23669"/>
                </a:lnTo>
                <a:lnTo>
                  <a:pt x="6915" y="23074"/>
                </a:lnTo>
                <a:lnTo>
                  <a:pt x="6048" y="22550"/>
                </a:lnTo>
                <a:lnTo>
                  <a:pt x="5741" y="22388"/>
                </a:lnTo>
                <a:lnTo>
                  <a:pt x="5434" y="22243"/>
                </a:lnTo>
                <a:lnTo>
                  <a:pt x="5128" y="22135"/>
                </a:lnTo>
                <a:lnTo>
                  <a:pt x="4839" y="22063"/>
                </a:lnTo>
                <a:lnTo>
                  <a:pt x="4532" y="22008"/>
                </a:lnTo>
                <a:lnTo>
                  <a:pt x="4225" y="21990"/>
                </a:lnTo>
                <a:lnTo>
                  <a:pt x="3918" y="21972"/>
                </a:lnTo>
                <a:lnTo>
                  <a:pt x="3629" y="21990"/>
                </a:lnTo>
                <a:lnTo>
                  <a:pt x="3340" y="22045"/>
                </a:lnTo>
                <a:lnTo>
                  <a:pt x="3051" y="22099"/>
                </a:lnTo>
                <a:lnTo>
                  <a:pt x="2763" y="22189"/>
                </a:lnTo>
                <a:lnTo>
                  <a:pt x="2492" y="22297"/>
                </a:lnTo>
                <a:lnTo>
                  <a:pt x="2221" y="22406"/>
                </a:lnTo>
                <a:lnTo>
                  <a:pt x="1968" y="22550"/>
                </a:lnTo>
                <a:lnTo>
                  <a:pt x="1733" y="22713"/>
                </a:lnTo>
                <a:lnTo>
                  <a:pt x="1499" y="22893"/>
                </a:lnTo>
                <a:lnTo>
                  <a:pt x="1282" y="23074"/>
                </a:lnTo>
                <a:lnTo>
                  <a:pt x="1084" y="23290"/>
                </a:lnTo>
                <a:lnTo>
                  <a:pt x="885" y="23507"/>
                </a:lnTo>
                <a:lnTo>
                  <a:pt x="704" y="23742"/>
                </a:lnTo>
                <a:lnTo>
                  <a:pt x="542" y="23994"/>
                </a:lnTo>
                <a:lnTo>
                  <a:pt x="416" y="24247"/>
                </a:lnTo>
                <a:lnTo>
                  <a:pt x="289" y="24518"/>
                </a:lnTo>
                <a:lnTo>
                  <a:pt x="181" y="24789"/>
                </a:lnTo>
                <a:lnTo>
                  <a:pt x="109" y="25078"/>
                </a:lnTo>
                <a:lnTo>
                  <a:pt x="36" y="25366"/>
                </a:lnTo>
                <a:lnTo>
                  <a:pt x="0" y="25673"/>
                </a:lnTo>
                <a:lnTo>
                  <a:pt x="0" y="25980"/>
                </a:lnTo>
                <a:lnTo>
                  <a:pt x="0" y="26305"/>
                </a:lnTo>
                <a:lnTo>
                  <a:pt x="36" y="26630"/>
                </a:lnTo>
                <a:lnTo>
                  <a:pt x="109" y="26955"/>
                </a:lnTo>
                <a:lnTo>
                  <a:pt x="199" y="27280"/>
                </a:lnTo>
                <a:lnTo>
                  <a:pt x="560" y="28345"/>
                </a:lnTo>
                <a:lnTo>
                  <a:pt x="64957" y="28345"/>
                </a:lnTo>
                <a:lnTo>
                  <a:pt x="64632" y="27858"/>
                </a:lnTo>
                <a:lnTo>
                  <a:pt x="64344" y="27461"/>
                </a:lnTo>
                <a:lnTo>
                  <a:pt x="64073" y="27082"/>
                </a:lnTo>
                <a:lnTo>
                  <a:pt x="63766" y="26720"/>
                </a:lnTo>
                <a:lnTo>
                  <a:pt x="63477" y="26377"/>
                </a:lnTo>
                <a:lnTo>
                  <a:pt x="63170" y="26052"/>
                </a:lnTo>
                <a:lnTo>
                  <a:pt x="62863" y="25728"/>
                </a:lnTo>
                <a:lnTo>
                  <a:pt x="62556" y="25421"/>
                </a:lnTo>
                <a:lnTo>
                  <a:pt x="62249" y="25132"/>
                </a:lnTo>
                <a:lnTo>
                  <a:pt x="61924" y="24861"/>
                </a:lnTo>
                <a:lnTo>
                  <a:pt x="61599" y="24608"/>
                </a:lnTo>
                <a:lnTo>
                  <a:pt x="61274" y="24355"/>
                </a:lnTo>
                <a:lnTo>
                  <a:pt x="60931" y="24103"/>
                </a:lnTo>
                <a:lnTo>
                  <a:pt x="60606" y="23886"/>
                </a:lnTo>
                <a:lnTo>
                  <a:pt x="60263" y="23669"/>
                </a:lnTo>
                <a:lnTo>
                  <a:pt x="59559" y="23254"/>
                </a:lnTo>
                <a:lnTo>
                  <a:pt x="58837" y="22875"/>
                </a:lnTo>
                <a:lnTo>
                  <a:pt x="58097" y="22532"/>
                </a:lnTo>
                <a:lnTo>
                  <a:pt x="57339" y="22225"/>
                </a:lnTo>
                <a:lnTo>
                  <a:pt x="56562" y="21918"/>
                </a:lnTo>
                <a:lnTo>
                  <a:pt x="55750" y="21629"/>
                </a:lnTo>
                <a:lnTo>
                  <a:pt x="54920" y="21358"/>
                </a:lnTo>
                <a:lnTo>
                  <a:pt x="53204" y="20835"/>
                </a:lnTo>
                <a:lnTo>
                  <a:pt x="52212" y="20528"/>
                </a:lnTo>
                <a:lnTo>
                  <a:pt x="51219" y="20185"/>
                </a:lnTo>
                <a:lnTo>
                  <a:pt x="50244" y="19788"/>
                </a:lnTo>
                <a:lnTo>
                  <a:pt x="49287" y="19373"/>
                </a:lnTo>
                <a:lnTo>
                  <a:pt x="48348" y="18921"/>
                </a:lnTo>
                <a:lnTo>
                  <a:pt x="47427" y="18434"/>
                </a:lnTo>
                <a:lnTo>
                  <a:pt x="46507" y="17928"/>
                </a:lnTo>
                <a:lnTo>
                  <a:pt x="45622" y="17369"/>
                </a:lnTo>
                <a:lnTo>
                  <a:pt x="44737" y="16791"/>
                </a:lnTo>
                <a:lnTo>
                  <a:pt x="43889" y="16195"/>
                </a:lnTo>
                <a:lnTo>
                  <a:pt x="43058" y="15545"/>
                </a:lnTo>
                <a:lnTo>
                  <a:pt x="42246" y="14877"/>
                </a:lnTo>
                <a:lnTo>
                  <a:pt x="41470" y="14191"/>
                </a:lnTo>
                <a:lnTo>
                  <a:pt x="40711" y="13469"/>
                </a:lnTo>
                <a:lnTo>
                  <a:pt x="39971" y="12711"/>
                </a:lnTo>
                <a:lnTo>
                  <a:pt x="39267" y="11952"/>
                </a:lnTo>
                <a:lnTo>
                  <a:pt x="38725" y="11303"/>
                </a:lnTo>
                <a:lnTo>
                  <a:pt x="38184" y="10635"/>
                </a:lnTo>
                <a:lnTo>
                  <a:pt x="37642" y="9949"/>
                </a:lnTo>
                <a:lnTo>
                  <a:pt x="37119" y="9262"/>
                </a:lnTo>
                <a:lnTo>
                  <a:pt x="36090" y="7890"/>
                </a:lnTo>
                <a:lnTo>
                  <a:pt x="35042" y="6536"/>
                </a:lnTo>
                <a:lnTo>
                  <a:pt x="34501" y="5850"/>
                </a:lnTo>
                <a:lnTo>
                  <a:pt x="33959" y="5200"/>
                </a:lnTo>
                <a:lnTo>
                  <a:pt x="33400" y="4568"/>
                </a:lnTo>
                <a:lnTo>
                  <a:pt x="32804" y="3937"/>
                </a:lnTo>
                <a:lnTo>
                  <a:pt x="32208" y="3341"/>
                </a:lnTo>
                <a:lnTo>
                  <a:pt x="31594" y="2781"/>
                </a:lnTo>
                <a:lnTo>
                  <a:pt x="31269" y="2492"/>
                </a:lnTo>
                <a:lnTo>
                  <a:pt x="30926" y="2240"/>
                </a:lnTo>
                <a:lnTo>
                  <a:pt x="30601" y="1969"/>
                </a:lnTo>
                <a:lnTo>
                  <a:pt x="30240" y="1734"/>
                </a:lnTo>
                <a:lnTo>
                  <a:pt x="29897" y="1499"/>
                </a:lnTo>
                <a:lnTo>
                  <a:pt x="29536" y="1265"/>
                </a:lnTo>
                <a:lnTo>
                  <a:pt x="29175" y="1066"/>
                </a:lnTo>
                <a:lnTo>
                  <a:pt x="28796" y="867"/>
                </a:lnTo>
                <a:lnTo>
                  <a:pt x="28417" y="687"/>
                </a:lnTo>
                <a:lnTo>
                  <a:pt x="28020" y="524"/>
                </a:lnTo>
                <a:lnTo>
                  <a:pt x="27622" y="380"/>
                </a:lnTo>
                <a:lnTo>
                  <a:pt x="27225" y="254"/>
                </a:lnTo>
                <a:lnTo>
                  <a:pt x="26810" y="145"/>
                </a:lnTo>
                <a:lnTo>
                  <a:pt x="26413" y="73"/>
                </a:lnTo>
                <a:lnTo>
                  <a:pt x="25998" y="19"/>
                </a:lnTo>
                <a:lnTo>
                  <a:pt x="2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rot="-2054966">
            <a:off x="6671036" y="282609"/>
            <a:ext cx="1077206" cy="221210"/>
            <a:chOff x="7483384" y="230747"/>
            <a:chExt cx="1077200" cy="221209"/>
          </a:xfrm>
        </p:grpSpPr>
        <p:sp>
          <p:nvSpPr>
            <p:cNvPr id="55" name="Google Shape;55;p3"/>
            <p:cNvSpPr/>
            <p:nvPr/>
          </p:nvSpPr>
          <p:spPr>
            <a:xfrm>
              <a:off x="7852515" y="230747"/>
              <a:ext cx="243473" cy="174678"/>
            </a:xfrm>
            <a:custGeom>
              <a:avLst/>
              <a:gdLst/>
              <a:ahLst/>
              <a:cxnLst/>
              <a:rect l="l" t="t" r="r" b="b"/>
              <a:pathLst>
                <a:path w="7602" h="5454" extrusionOk="0">
                  <a:moveTo>
                    <a:pt x="1783" y="1"/>
                  </a:moveTo>
                  <a:cubicBezTo>
                    <a:pt x="1670" y="1"/>
                    <a:pt x="1558" y="7"/>
                    <a:pt x="1446" y="21"/>
                  </a:cubicBezTo>
                  <a:cubicBezTo>
                    <a:pt x="1072" y="93"/>
                    <a:pt x="715" y="253"/>
                    <a:pt x="447" y="485"/>
                  </a:cubicBezTo>
                  <a:cubicBezTo>
                    <a:pt x="179" y="735"/>
                    <a:pt x="19" y="1056"/>
                    <a:pt x="19" y="1413"/>
                  </a:cubicBezTo>
                  <a:cubicBezTo>
                    <a:pt x="1" y="2002"/>
                    <a:pt x="376" y="2537"/>
                    <a:pt x="804" y="2876"/>
                  </a:cubicBezTo>
                  <a:cubicBezTo>
                    <a:pt x="1232" y="3197"/>
                    <a:pt x="1750" y="3376"/>
                    <a:pt x="2213" y="3554"/>
                  </a:cubicBezTo>
                  <a:cubicBezTo>
                    <a:pt x="3034" y="3875"/>
                    <a:pt x="3819" y="4303"/>
                    <a:pt x="4533" y="4821"/>
                  </a:cubicBezTo>
                  <a:cubicBezTo>
                    <a:pt x="4908" y="5089"/>
                    <a:pt x="5282" y="5392"/>
                    <a:pt x="5782" y="5445"/>
                  </a:cubicBezTo>
                  <a:cubicBezTo>
                    <a:pt x="5835" y="5451"/>
                    <a:pt x="5888" y="5453"/>
                    <a:pt x="5940" y="5453"/>
                  </a:cubicBezTo>
                  <a:cubicBezTo>
                    <a:pt x="6600" y="5453"/>
                    <a:pt x="7137" y="5039"/>
                    <a:pt x="7352" y="4411"/>
                  </a:cubicBezTo>
                  <a:cubicBezTo>
                    <a:pt x="7602" y="3768"/>
                    <a:pt x="7477" y="2876"/>
                    <a:pt x="6906" y="2359"/>
                  </a:cubicBezTo>
                  <a:cubicBezTo>
                    <a:pt x="6282" y="1788"/>
                    <a:pt x="5479" y="1413"/>
                    <a:pt x="4747" y="1003"/>
                  </a:cubicBezTo>
                  <a:cubicBezTo>
                    <a:pt x="4265" y="735"/>
                    <a:pt x="3730" y="449"/>
                    <a:pt x="3141" y="253"/>
                  </a:cubicBezTo>
                  <a:cubicBezTo>
                    <a:pt x="2711" y="110"/>
                    <a:pt x="2246" y="1"/>
                    <a:pt x="1783" y="1"/>
                  </a:cubicBezTo>
                  <a:close/>
                </a:path>
              </a:pathLst>
            </a:custGeom>
            <a:solidFill>
              <a:srgbClr val="E0B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391959" y="337105"/>
              <a:ext cx="168625" cy="114851"/>
            </a:xfrm>
            <a:custGeom>
              <a:avLst/>
              <a:gdLst/>
              <a:ahLst/>
              <a:cxnLst/>
              <a:rect l="l" t="t" r="r" b="b"/>
              <a:pathLst>
                <a:path w="5265" h="3586" extrusionOk="0">
                  <a:moveTo>
                    <a:pt x="1209" y="0"/>
                  </a:moveTo>
                  <a:cubicBezTo>
                    <a:pt x="762" y="0"/>
                    <a:pt x="296" y="198"/>
                    <a:pt x="125" y="626"/>
                  </a:cubicBezTo>
                  <a:cubicBezTo>
                    <a:pt x="0" y="1000"/>
                    <a:pt x="125" y="1429"/>
                    <a:pt x="393" y="1714"/>
                  </a:cubicBezTo>
                  <a:cubicBezTo>
                    <a:pt x="661" y="2017"/>
                    <a:pt x="1017" y="2214"/>
                    <a:pt x="1374" y="2392"/>
                  </a:cubicBezTo>
                  <a:cubicBezTo>
                    <a:pt x="1981" y="2695"/>
                    <a:pt x="2588" y="3017"/>
                    <a:pt x="3194" y="3302"/>
                  </a:cubicBezTo>
                  <a:cubicBezTo>
                    <a:pt x="3450" y="3438"/>
                    <a:pt x="3745" y="3586"/>
                    <a:pt x="4034" y="3586"/>
                  </a:cubicBezTo>
                  <a:cubicBezTo>
                    <a:pt x="4087" y="3586"/>
                    <a:pt x="4141" y="3581"/>
                    <a:pt x="4193" y="3570"/>
                  </a:cubicBezTo>
                  <a:cubicBezTo>
                    <a:pt x="5264" y="3409"/>
                    <a:pt x="5193" y="1928"/>
                    <a:pt x="4461" y="1429"/>
                  </a:cubicBezTo>
                  <a:cubicBezTo>
                    <a:pt x="4051" y="1161"/>
                    <a:pt x="3569" y="1000"/>
                    <a:pt x="3123" y="786"/>
                  </a:cubicBezTo>
                  <a:cubicBezTo>
                    <a:pt x="2570" y="465"/>
                    <a:pt x="1945" y="19"/>
                    <a:pt x="1267" y="1"/>
                  </a:cubicBezTo>
                  <a:cubicBezTo>
                    <a:pt x="1248" y="0"/>
                    <a:pt x="1229" y="0"/>
                    <a:pt x="1209" y="0"/>
                  </a:cubicBezTo>
                  <a:close/>
                </a:path>
              </a:pathLst>
            </a:custGeom>
            <a:solidFill>
              <a:srgbClr val="E0B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483384" y="285095"/>
              <a:ext cx="201197" cy="149889"/>
            </a:xfrm>
            <a:custGeom>
              <a:avLst/>
              <a:gdLst/>
              <a:ahLst/>
              <a:cxnLst/>
              <a:rect l="l" t="t" r="r" b="b"/>
              <a:pathLst>
                <a:path w="6282" h="4680" extrusionOk="0">
                  <a:moveTo>
                    <a:pt x="1433" y="1"/>
                  </a:moveTo>
                  <a:cubicBezTo>
                    <a:pt x="933" y="1"/>
                    <a:pt x="429" y="230"/>
                    <a:pt x="215" y="644"/>
                  </a:cubicBezTo>
                  <a:cubicBezTo>
                    <a:pt x="1" y="1090"/>
                    <a:pt x="161" y="1625"/>
                    <a:pt x="447" y="2000"/>
                  </a:cubicBezTo>
                  <a:cubicBezTo>
                    <a:pt x="732" y="2392"/>
                    <a:pt x="1160" y="2660"/>
                    <a:pt x="1571" y="2928"/>
                  </a:cubicBezTo>
                  <a:cubicBezTo>
                    <a:pt x="2267" y="3374"/>
                    <a:pt x="2980" y="3784"/>
                    <a:pt x="3676" y="4230"/>
                  </a:cubicBezTo>
                  <a:cubicBezTo>
                    <a:pt x="4027" y="4447"/>
                    <a:pt x="4393" y="4680"/>
                    <a:pt x="4804" y="4680"/>
                  </a:cubicBezTo>
                  <a:cubicBezTo>
                    <a:pt x="4832" y="4680"/>
                    <a:pt x="4861" y="4679"/>
                    <a:pt x="4890" y="4676"/>
                  </a:cubicBezTo>
                  <a:cubicBezTo>
                    <a:pt x="6192" y="4623"/>
                    <a:pt x="6281" y="2767"/>
                    <a:pt x="5443" y="2089"/>
                  </a:cubicBezTo>
                  <a:cubicBezTo>
                    <a:pt x="4979" y="1732"/>
                    <a:pt x="4390" y="1465"/>
                    <a:pt x="3908" y="1161"/>
                  </a:cubicBezTo>
                  <a:cubicBezTo>
                    <a:pt x="3194" y="715"/>
                    <a:pt x="2463" y="126"/>
                    <a:pt x="1678" y="19"/>
                  </a:cubicBezTo>
                  <a:cubicBezTo>
                    <a:pt x="1597" y="7"/>
                    <a:pt x="1515" y="1"/>
                    <a:pt x="1433" y="1"/>
                  </a:cubicBezTo>
                  <a:close/>
                </a:path>
              </a:pathLst>
            </a:custGeom>
            <a:solidFill>
              <a:srgbClr val="E0B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3"/>
          <p:cNvSpPr/>
          <p:nvPr/>
        </p:nvSpPr>
        <p:spPr>
          <a:xfrm>
            <a:off x="4603516" y="4278160"/>
            <a:ext cx="2098666" cy="864949"/>
          </a:xfrm>
          <a:custGeom>
            <a:avLst/>
            <a:gdLst/>
            <a:ahLst/>
            <a:cxnLst/>
            <a:rect l="l" t="t" r="r" b="b"/>
            <a:pathLst>
              <a:path w="68668" h="28301" extrusionOk="0">
                <a:moveTo>
                  <a:pt x="51978" y="1"/>
                </a:moveTo>
                <a:lnTo>
                  <a:pt x="51396" y="19"/>
                </a:lnTo>
                <a:lnTo>
                  <a:pt x="50813" y="73"/>
                </a:lnTo>
                <a:lnTo>
                  <a:pt x="50213" y="128"/>
                </a:lnTo>
                <a:lnTo>
                  <a:pt x="49630" y="219"/>
                </a:lnTo>
                <a:lnTo>
                  <a:pt x="49048" y="328"/>
                </a:lnTo>
                <a:lnTo>
                  <a:pt x="48466" y="456"/>
                </a:lnTo>
                <a:lnTo>
                  <a:pt x="47883" y="601"/>
                </a:lnTo>
                <a:lnTo>
                  <a:pt x="47319" y="765"/>
                </a:lnTo>
                <a:lnTo>
                  <a:pt x="46773" y="947"/>
                </a:lnTo>
                <a:lnTo>
                  <a:pt x="46227" y="1129"/>
                </a:lnTo>
                <a:lnTo>
                  <a:pt x="45699" y="1329"/>
                </a:lnTo>
                <a:lnTo>
                  <a:pt x="45190" y="1548"/>
                </a:lnTo>
                <a:lnTo>
                  <a:pt x="44698" y="1766"/>
                </a:lnTo>
                <a:lnTo>
                  <a:pt x="44225" y="2003"/>
                </a:lnTo>
                <a:lnTo>
                  <a:pt x="43770" y="2257"/>
                </a:lnTo>
                <a:lnTo>
                  <a:pt x="43352" y="2494"/>
                </a:lnTo>
                <a:lnTo>
                  <a:pt x="42915" y="2803"/>
                </a:lnTo>
                <a:lnTo>
                  <a:pt x="42496" y="3113"/>
                </a:lnTo>
                <a:lnTo>
                  <a:pt x="42078" y="3440"/>
                </a:lnTo>
                <a:lnTo>
                  <a:pt x="41677" y="3786"/>
                </a:lnTo>
                <a:lnTo>
                  <a:pt x="41277" y="4132"/>
                </a:lnTo>
                <a:lnTo>
                  <a:pt x="40876" y="4496"/>
                </a:lnTo>
                <a:lnTo>
                  <a:pt x="40112" y="5260"/>
                </a:lnTo>
                <a:lnTo>
                  <a:pt x="39329" y="6025"/>
                </a:lnTo>
                <a:lnTo>
                  <a:pt x="38565" y="6825"/>
                </a:lnTo>
                <a:lnTo>
                  <a:pt x="37801" y="7608"/>
                </a:lnTo>
                <a:lnTo>
                  <a:pt x="37036" y="8391"/>
                </a:lnTo>
                <a:lnTo>
                  <a:pt x="36236" y="9137"/>
                </a:lnTo>
                <a:lnTo>
                  <a:pt x="35835" y="9501"/>
                </a:lnTo>
                <a:lnTo>
                  <a:pt x="35417" y="9847"/>
                </a:lnTo>
                <a:lnTo>
                  <a:pt x="34998" y="10192"/>
                </a:lnTo>
                <a:lnTo>
                  <a:pt x="34579" y="10520"/>
                </a:lnTo>
                <a:lnTo>
                  <a:pt x="34143" y="10829"/>
                </a:lnTo>
                <a:lnTo>
                  <a:pt x="33706" y="11121"/>
                </a:lnTo>
                <a:lnTo>
                  <a:pt x="33251" y="11394"/>
                </a:lnTo>
                <a:lnTo>
                  <a:pt x="32778" y="11648"/>
                </a:lnTo>
                <a:lnTo>
                  <a:pt x="32304" y="11885"/>
                </a:lnTo>
                <a:lnTo>
                  <a:pt x="31813" y="12103"/>
                </a:lnTo>
                <a:lnTo>
                  <a:pt x="31303" y="12285"/>
                </a:lnTo>
                <a:lnTo>
                  <a:pt x="30794" y="12449"/>
                </a:lnTo>
                <a:lnTo>
                  <a:pt x="30248" y="12577"/>
                </a:lnTo>
                <a:lnTo>
                  <a:pt x="29702" y="12686"/>
                </a:lnTo>
                <a:lnTo>
                  <a:pt x="29138" y="12759"/>
                </a:lnTo>
                <a:lnTo>
                  <a:pt x="28574" y="12795"/>
                </a:lnTo>
                <a:lnTo>
                  <a:pt x="28028" y="12795"/>
                </a:lnTo>
                <a:lnTo>
                  <a:pt x="27482" y="12777"/>
                </a:lnTo>
                <a:lnTo>
                  <a:pt x="26954" y="12722"/>
                </a:lnTo>
                <a:lnTo>
                  <a:pt x="26426" y="12649"/>
                </a:lnTo>
                <a:lnTo>
                  <a:pt x="25916" y="12558"/>
                </a:lnTo>
                <a:lnTo>
                  <a:pt x="25407" y="12431"/>
                </a:lnTo>
                <a:lnTo>
                  <a:pt x="24915" y="12285"/>
                </a:lnTo>
                <a:lnTo>
                  <a:pt x="24424" y="12122"/>
                </a:lnTo>
                <a:lnTo>
                  <a:pt x="23933" y="11921"/>
                </a:lnTo>
                <a:lnTo>
                  <a:pt x="23441" y="11721"/>
                </a:lnTo>
                <a:lnTo>
                  <a:pt x="22968" y="11503"/>
                </a:lnTo>
                <a:lnTo>
                  <a:pt x="22495" y="11284"/>
                </a:lnTo>
                <a:lnTo>
                  <a:pt x="22022" y="11030"/>
                </a:lnTo>
                <a:lnTo>
                  <a:pt x="21567" y="10793"/>
                </a:lnTo>
                <a:lnTo>
                  <a:pt x="20639" y="10265"/>
                </a:lnTo>
                <a:lnTo>
                  <a:pt x="19729" y="9701"/>
                </a:lnTo>
                <a:lnTo>
                  <a:pt x="17909" y="8609"/>
                </a:lnTo>
                <a:lnTo>
                  <a:pt x="16980" y="8063"/>
                </a:lnTo>
                <a:lnTo>
                  <a:pt x="16052" y="7572"/>
                </a:lnTo>
                <a:lnTo>
                  <a:pt x="15579" y="7335"/>
                </a:lnTo>
                <a:lnTo>
                  <a:pt x="15106" y="7117"/>
                </a:lnTo>
                <a:lnTo>
                  <a:pt x="14633" y="6916"/>
                </a:lnTo>
                <a:lnTo>
                  <a:pt x="14141" y="6735"/>
                </a:lnTo>
                <a:lnTo>
                  <a:pt x="13577" y="6553"/>
                </a:lnTo>
                <a:lnTo>
                  <a:pt x="13031" y="6407"/>
                </a:lnTo>
                <a:lnTo>
                  <a:pt x="12485" y="6316"/>
                </a:lnTo>
                <a:lnTo>
                  <a:pt x="11976" y="6243"/>
                </a:lnTo>
                <a:lnTo>
                  <a:pt x="11466" y="6207"/>
                </a:lnTo>
                <a:lnTo>
                  <a:pt x="10993" y="6207"/>
                </a:lnTo>
                <a:lnTo>
                  <a:pt x="10520" y="6243"/>
                </a:lnTo>
                <a:lnTo>
                  <a:pt x="10046" y="6316"/>
                </a:lnTo>
                <a:lnTo>
                  <a:pt x="9610" y="6407"/>
                </a:lnTo>
                <a:lnTo>
                  <a:pt x="9173" y="6534"/>
                </a:lnTo>
                <a:lnTo>
                  <a:pt x="8754" y="6680"/>
                </a:lnTo>
                <a:lnTo>
                  <a:pt x="8336" y="6844"/>
                </a:lnTo>
                <a:lnTo>
                  <a:pt x="7935" y="7044"/>
                </a:lnTo>
                <a:lnTo>
                  <a:pt x="7535" y="7262"/>
                </a:lnTo>
                <a:lnTo>
                  <a:pt x="7153" y="7499"/>
                </a:lnTo>
                <a:lnTo>
                  <a:pt x="6770" y="7754"/>
                </a:lnTo>
                <a:lnTo>
                  <a:pt x="6407" y="8027"/>
                </a:lnTo>
                <a:lnTo>
                  <a:pt x="6043" y="8318"/>
                </a:lnTo>
                <a:lnTo>
                  <a:pt x="5679" y="8627"/>
                </a:lnTo>
                <a:lnTo>
                  <a:pt x="5333" y="8955"/>
                </a:lnTo>
                <a:lnTo>
                  <a:pt x="4641" y="9610"/>
                </a:lnTo>
                <a:lnTo>
                  <a:pt x="3968" y="10320"/>
                </a:lnTo>
                <a:lnTo>
                  <a:pt x="3294" y="11048"/>
                </a:lnTo>
                <a:lnTo>
                  <a:pt x="2621" y="11794"/>
                </a:lnTo>
                <a:lnTo>
                  <a:pt x="1948" y="12522"/>
                </a:lnTo>
                <a:lnTo>
                  <a:pt x="1274" y="13250"/>
                </a:lnTo>
                <a:lnTo>
                  <a:pt x="1201" y="13687"/>
                </a:lnTo>
                <a:lnTo>
                  <a:pt x="1092" y="14087"/>
                </a:lnTo>
                <a:lnTo>
                  <a:pt x="983" y="14488"/>
                </a:lnTo>
                <a:lnTo>
                  <a:pt x="874" y="14888"/>
                </a:lnTo>
                <a:lnTo>
                  <a:pt x="601" y="15689"/>
                </a:lnTo>
                <a:lnTo>
                  <a:pt x="310" y="16526"/>
                </a:lnTo>
                <a:lnTo>
                  <a:pt x="182" y="17254"/>
                </a:lnTo>
                <a:lnTo>
                  <a:pt x="73" y="17982"/>
                </a:lnTo>
                <a:lnTo>
                  <a:pt x="18" y="18710"/>
                </a:lnTo>
                <a:lnTo>
                  <a:pt x="0" y="19456"/>
                </a:lnTo>
                <a:lnTo>
                  <a:pt x="18" y="20202"/>
                </a:lnTo>
                <a:lnTo>
                  <a:pt x="73" y="20948"/>
                </a:lnTo>
                <a:lnTo>
                  <a:pt x="146" y="21695"/>
                </a:lnTo>
                <a:lnTo>
                  <a:pt x="273" y="22441"/>
                </a:lnTo>
                <a:lnTo>
                  <a:pt x="401" y="23187"/>
                </a:lnTo>
                <a:lnTo>
                  <a:pt x="583" y="23915"/>
                </a:lnTo>
                <a:lnTo>
                  <a:pt x="765" y="24661"/>
                </a:lnTo>
                <a:lnTo>
                  <a:pt x="983" y="25407"/>
                </a:lnTo>
                <a:lnTo>
                  <a:pt x="1238" y="26135"/>
                </a:lnTo>
                <a:lnTo>
                  <a:pt x="1493" y="26863"/>
                </a:lnTo>
                <a:lnTo>
                  <a:pt x="1784" y="27591"/>
                </a:lnTo>
                <a:lnTo>
                  <a:pt x="2075" y="28301"/>
                </a:lnTo>
                <a:lnTo>
                  <a:pt x="68667" y="28301"/>
                </a:lnTo>
                <a:lnTo>
                  <a:pt x="68594" y="27882"/>
                </a:lnTo>
                <a:lnTo>
                  <a:pt x="68503" y="27464"/>
                </a:lnTo>
                <a:lnTo>
                  <a:pt x="68430" y="27245"/>
                </a:lnTo>
                <a:lnTo>
                  <a:pt x="68339" y="27027"/>
                </a:lnTo>
                <a:lnTo>
                  <a:pt x="68248" y="26809"/>
                </a:lnTo>
                <a:lnTo>
                  <a:pt x="68139" y="26608"/>
                </a:lnTo>
                <a:lnTo>
                  <a:pt x="68012" y="26408"/>
                </a:lnTo>
                <a:lnTo>
                  <a:pt x="67884" y="26226"/>
                </a:lnTo>
                <a:lnTo>
                  <a:pt x="67757" y="26044"/>
                </a:lnTo>
                <a:lnTo>
                  <a:pt x="67611" y="25862"/>
                </a:lnTo>
                <a:lnTo>
                  <a:pt x="67302" y="25535"/>
                </a:lnTo>
                <a:lnTo>
                  <a:pt x="66956" y="25243"/>
                </a:lnTo>
                <a:lnTo>
                  <a:pt x="66611" y="24970"/>
                </a:lnTo>
                <a:lnTo>
                  <a:pt x="66228" y="24716"/>
                </a:lnTo>
                <a:lnTo>
                  <a:pt x="65828" y="24479"/>
                </a:lnTo>
                <a:lnTo>
                  <a:pt x="65428" y="24261"/>
                </a:lnTo>
                <a:lnTo>
                  <a:pt x="65009" y="24061"/>
                </a:lnTo>
                <a:lnTo>
                  <a:pt x="64590" y="23879"/>
                </a:lnTo>
                <a:lnTo>
                  <a:pt x="63753" y="23551"/>
                </a:lnTo>
                <a:lnTo>
                  <a:pt x="62934" y="23242"/>
                </a:lnTo>
                <a:lnTo>
                  <a:pt x="62607" y="23114"/>
                </a:lnTo>
                <a:lnTo>
                  <a:pt x="62243" y="22969"/>
                </a:lnTo>
                <a:lnTo>
                  <a:pt x="61478" y="22714"/>
                </a:lnTo>
                <a:lnTo>
                  <a:pt x="60677" y="22441"/>
                </a:lnTo>
                <a:lnTo>
                  <a:pt x="60277" y="22277"/>
                </a:lnTo>
                <a:lnTo>
                  <a:pt x="59895" y="22113"/>
                </a:lnTo>
                <a:lnTo>
                  <a:pt x="59513" y="21931"/>
                </a:lnTo>
                <a:lnTo>
                  <a:pt x="59149" y="21749"/>
                </a:lnTo>
                <a:lnTo>
                  <a:pt x="58803" y="21513"/>
                </a:lnTo>
                <a:lnTo>
                  <a:pt x="58475" y="21276"/>
                </a:lnTo>
                <a:lnTo>
                  <a:pt x="58330" y="21149"/>
                </a:lnTo>
                <a:lnTo>
                  <a:pt x="58184" y="21003"/>
                </a:lnTo>
                <a:lnTo>
                  <a:pt x="58057" y="20857"/>
                </a:lnTo>
                <a:lnTo>
                  <a:pt x="57929" y="20694"/>
                </a:lnTo>
                <a:lnTo>
                  <a:pt x="57820" y="20530"/>
                </a:lnTo>
                <a:lnTo>
                  <a:pt x="57729" y="20366"/>
                </a:lnTo>
                <a:lnTo>
                  <a:pt x="57638" y="20166"/>
                </a:lnTo>
                <a:lnTo>
                  <a:pt x="57565" y="19984"/>
                </a:lnTo>
                <a:lnTo>
                  <a:pt x="57493" y="19765"/>
                </a:lnTo>
                <a:lnTo>
                  <a:pt x="57438" y="19547"/>
                </a:lnTo>
                <a:lnTo>
                  <a:pt x="57402" y="19310"/>
                </a:lnTo>
                <a:lnTo>
                  <a:pt x="57365" y="19092"/>
                </a:lnTo>
                <a:lnTo>
                  <a:pt x="57347" y="18855"/>
                </a:lnTo>
                <a:lnTo>
                  <a:pt x="57347" y="18637"/>
                </a:lnTo>
                <a:lnTo>
                  <a:pt x="57365" y="18164"/>
                </a:lnTo>
                <a:lnTo>
                  <a:pt x="57420" y="17691"/>
                </a:lnTo>
                <a:lnTo>
                  <a:pt x="57511" y="17217"/>
                </a:lnTo>
                <a:lnTo>
                  <a:pt x="57620" y="16744"/>
                </a:lnTo>
                <a:lnTo>
                  <a:pt x="57747" y="16253"/>
                </a:lnTo>
                <a:lnTo>
                  <a:pt x="57893" y="15780"/>
                </a:lnTo>
                <a:lnTo>
                  <a:pt x="58075" y="15307"/>
                </a:lnTo>
                <a:lnTo>
                  <a:pt x="58421" y="14397"/>
                </a:lnTo>
                <a:lnTo>
                  <a:pt x="58785" y="13505"/>
                </a:lnTo>
                <a:lnTo>
                  <a:pt x="59094" y="12686"/>
                </a:lnTo>
                <a:lnTo>
                  <a:pt x="59385" y="11648"/>
                </a:lnTo>
                <a:lnTo>
                  <a:pt x="59676" y="10575"/>
                </a:lnTo>
                <a:lnTo>
                  <a:pt x="59786" y="10029"/>
                </a:lnTo>
                <a:lnTo>
                  <a:pt x="59913" y="9464"/>
                </a:lnTo>
                <a:lnTo>
                  <a:pt x="60004" y="8900"/>
                </a:lnTo>
                <a:lnTo>
                  <a:pt x="60077" y="8336"/>
                </a:lnTo>
                <a:lnTo>
                  <a:pt x="60131" y="7772"/>
                </a:lnTo>
                <a:lnTo>
                  <a:pt x="60150" y="7189"/>
                </a:lnTo>
                <a:lnTo>
                  <a:pt x="60131" y="6625"/>
                </a:lnTo>
                <a:lnTo>
                  <a:pt x="60095" y="6061"/>
                </a:lnTo>
                <a:lnTo>
                  <a:pt x="60004" y="5497"/>
                </a:lnTo>
                <a:lnTo>
                  <a:pt x="59949" y="5224"/>
                </a:lnTo>
                <a:lnTo>
                  <a:pt x="59877" y="4951"/>
                </a:lnTo>
                <a:lnTo>
                  <a:pt x="59804" y="4660"/>
                </a:lnTo>
                <a:lnTo>
                  <a:pt x="59713" y="4387"/>
                </a:lnTo>
                <a:lnTo>
                  <a:pt x="59604" y="4114"/>
                </a:lnTo>
                <a:lnTo>
                  <a:pt x="59476" y="3841"/>
                </a:lnTo>
                <a:lnTo>
                  <a:pt x="59331" y="3586"/>
                </a:lnTo>
                <a:lnTo>
                  <a:pt x="59185" y="3331"/>
                </a:lnTo>
                <a:lnTo>
                  <a:pt x="59040" y="3076"/>
                </a:lnTo>
                <a:lnTo>
                  <a:pt x="58876" y="2858"/>
                </a:lnTo>
                <a:lnTo>
                  <a:pt x="58694" y="2621"/>
                </a:lnTo>
                <a:lnTo>
                  <a:pt x="58512" y="2421"/>
                </a:lnTo>
                <a:lnTo>
                  <a:pt x="58330" y="2221"/>
                </a:lnTo>
                <a:lnTo>
                  <a:pt x="58148" y="2021"/>
                </a:lnTo>
                <a:lnTo>
                  <a:pt x="57948" y="1839"/>
                </a:lnTo>
                <a:lnTo>
                  <a:pt x="57729" y="1675"/>
                </a:lnTo>
                <a:lnTo>
                  <a:pt x="57511" y="1511"/>
                </a:lnTo>
                <a:lnTo>
                  <a:pt x="57292" y="1347"/>
                </a:lnTo>
                <a:lnTo>
                  <a:pt x="56837" y="1074"/>
                </a:lnTo>
                <a:lnTo>
                  <a:pt x="56364" y="820"/>
                </a:lnTo>
                <a:lnTo>
                  <a:pt x="55873" y="619"/>
                </a:lnTo>
                <a:lnTo>
                  <a:pt x="55345" y="437"/>
                </a:lnTo>
                <a:lnTo>
                  <a:pt x="54817" y="292"/>
                </a:lnTo>
                <a:lnTo>
                  <a:pt x="54271" y="183"/>
                </a:lnTo>
                <a:lnTo>
                  <a:pt x="53707" y="92"/>
                </a:lnTo>
                <a:lnTo>
                  <a:pt x="53143" y="37"/>
                </a:lnTo>
                <a:lnTo>
                  <a:pt x="52579" y="1"/>
                </a:lnTo>
                <a:close/>
              </a:path>
            </a:pathLst>
          </a:custGeom>
          <a:solidFill>
            <a:srgbClr val="E0B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4"/>
          <p:cNvSpPr txBox="1">
            <a:spLocks noGrp="1"/>
          </p:cNvSpPr>
          <p:nvPr>
            <p:ph type="body" idx="1"/>
          </p:nvPr>
        </p:nvSpPr>
        <p:spPr>
          <a:xfrm>
            <a:off x="716888" y="1227738"/>
            <a:ext cx="7704000" cy="3187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AutoNum type="arabicPeriod"/>
              <a:defRPr sz="12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62" name="Google Shape;62;p4"/>
          <p:cNvSpPr/>
          <p:nvPr/>
        </p:nvSpPr>
        <p:spPr>
          <a:xfrm rot="10800000">
            <a:off x="7816800" y="-25"/>
            <a:ext cx="1561223" cy="693000"/>
          </a:xfrm>
          <a:custGeom>
            <a:avLst/>
            <a:gdLst/>
            <a:ahLst/>
            <a:cxnLst/>
            <a:rect l="l" t="t" r="r" b="b"/>
            <a:pathLst>
              <a:path w="54992" h="24410" extrusionOk="0">
                <a:moveTo>
                  <a:pt x="5019" y="1"/>
                </a:moveTo>
                <a:lnTo>
                  <a:pt x="4694" y="19"/>
                </a:lnTo>
                <a:lnTo>
                  <a:pt x="4369" y="55"/>
                </a:lnTo>
                <a:lnTo>
                  <a:pt x="4044" y="109"/>
                </a:lnTo>
                <a:lnTo>
                  <a:pt x="3719" y="199"/>
                </a:lnTo>
                <a:lnTo>
                  <a:pt x="3412" y="290"/>
                </a:lnTo>
                <a:lnTo>
                  <a:pt x="3105" y="416"/>
                </a:lnTo>
                <a:lnTo>
                  <a:pt x="2799" y="542"/>
                </a:lnTo>
                <a:lnTo>
                  <a:pt x="2528" y="705"/>
                </a:lnTo>
                <a:lnTo>
                  <a:pt x="2257" y="885"/>
                </a:lnTo>
                <a:lnTo>
                  <a:pt x="2004" y="1084"/>
                </a:lnTo>
                <a:lnTo>
                  <a:pt x="1770" y="1301"/>
                </a:lnTo>
                <a:lnTo>
                  <a:pt x="1571" y="1535"/>
                </a:lnTo>
                <a:lnTo>
                  <a:pt x="1372" y="1788"/>
                </a:lnTo>
                <a:lnTo>
                  <a:pt x="1210" y="2059"/>
                </a:lnTo>
                <a:lnTo>
                  <a:pt x="1047" y="2402"/>
                </a:lnTo>
                <a:lnTo>
                  <a:pt x="939" y="2745"/>
                </a:lnTo>
                <a:lnTo>
                  <a:pt x="849" y="3088"/>
                </a:lnTo>
                <a:lnTo>
                  <a:pt x="813" y="3449"/>
                </a:lnTo>
                <a:lnTo>
                  <a:pt x="795" y="3810"/>
                </a:lnTo>
                <a:lnTo>
                  <a:pt x="795" y="4171"/>
                </a:lnTo>
                <a:lnTo>
                  <a:pt x="831" y="4550"/>
                </a:lnTo>
                <a:lnTo>
                  <a:pt x="885" y="4911"/>
                </a:lnTo>
                <a:lnTo>
                  <a:pt x="957" y="5291"/>
                </a:lnTo>
                <a:lnTo>
                  <a:pt x="1047" y="5670"/>
                </a:lnTo>
                <a:lnTo>
                  <a:pt x="1246" y="6410"/>
                </a:lnTo>
                <a:lnTo>
                  <a:pt x="1481" y="7150"/>
                </a:lnTo>
                <a:lnTo>
                  <a:pt x="1733" y="7872"/>
                </a:lnTo>
                <a:lnTo>
                  <a:pt x="1896" y="8378"/>
                </a:lnTo>
                <a:lnTo>
                  <a:pt x="2058" y="8901"/>
                </a:lnTo>
                <a:lnTo>
                  <a:pt x="2203" y="9425"/>
                </a:lnTo>
                <a:lnTo>
                  <a:pt x="2329" y="9948"/>
                </a:lnTo>
                <a:lnTo>
                  <a:pt x="2456" y="10490"/>
                </a:lnTo>
                <a:lnTo>
                  <a:pt x="2564" y="11032"/>
                </a:lnTo>
                <a:lnTo>
                  <a:pt x="2672" y="11555"/>
                </a:lnTo>
                <a:lnTo>
                  <a:pt x="2744" y="12097"/>
                </a:lnTo>
                <a:lnTo>
                  <a:pt x="2817" y="12656"/>
                </a:lnTo>
                <a:lnTo>
                  <a:pt x="2871" y="13198"/>
                </a:lnTo>
                <a:lnTo>
                  <a:pt x="2925" y="13740"/>
                </a:lnTo>
                <a:lnTo>
                  <a:pt x="2961" y="14281"/>
                </a:lnTo>
                <a:lnTo>
                  <a:pt x="2979" y="14823"/>
                </a:lnTo>
                <a:lnTo>
                  <a:pt x="2979" y="15365"/>
                </a:lnTo>
                <a:lnTo>
                  <a:pt x="2961" y="15906"/>
                </a:lnTo>
                <a:lnTo>
                  <a:pt x="2925" y="16448"/>
                </a:lnTo>
                <a:lnTo>
                  <a:pt x="2889" y="16989"/>
                </a:lnTo>
                <a:lnTo>
                  <a:pt x="2817" y="17513"/>
                </a:lnTo>
                <a:lnTo>
                  <a:pt x="2744" y="18055"/>
                </a:lnTo>
                <a:lnTo>
                  <a:pt x="2654" y="18578"/>
                </a:lnTo>
                <a:lnTo>
                  <a:pt x="2546" y="19102"/>
                </a:lnTo>
                <a:lnTo>
                  <a:pt x="2401" y="19607"/>
                </a:lnTo>
                <a:lnTo>
                  <a:pt x="2257" y="20113"/>
                </a:lnTo>
                <a:lnTo>
                  <a:pt x="2094" y="20618"/>
                </a:lnTo>
                <a:lnTo>
                  <a:pt x="1914" y="21106"/>
                </a:lnTo>
                <a:lnTo>
                  <a:pt x="1715" y="21593"/>
                </a:lnTo>
                <a:lnTo>
                  <a:pt x="1481" y="22081"/>
                </a:lnTo>
                <a:lnTo>
                  <a:pt x="1246" y="22550"/>
                </a:lnTo>
                <a:lnTo>
                  <a:pt x="975" y="23001"/>
                </a:lnTo>
                <a:lnTo>
                  <a:pt x="686" y="23453"/>
                </a:lnTo>
                <a:lnTo>
                  <a:pt x="397" y="23886"/>
                </a:lnTo>
                <a:lnTo>
                  <a:pt x="72" y="24319"/>
                </a:lnTo>
                <a:lnTo>
                  <a:pt x="0" y="24409"/>
                </a:lnTo>
                <a:lnTo>
                  <a:pt x="54992" y="24409"/>
                </a:lnTo>
                <a:lnTo>
                  <a:pt x="54956" y="24066"/>
                </a:lnTo>
                <a:lnTo>
                  <a:pt x="54901" y="23705"/>
                </a:lnTo>
                <a:lnTo>
                  <a:pt x="54829" y="23362"/>
                </a:lnTo>
                <a:lnTo>
                  <a:pt x="54757" y="23019"/>
                </a:lnTo>
                <a:lnTo>
                  <a:pt x="54558" y="22333"/>
                </a:lnTo>
                <a:lnTo>
                  <a:pt x="54324" y="21647"/>
                </a:lnTo>
                <a:lnTo>
                  <a:pt x="54053" y="20979"/>
                </a:lnTo>
                <a:lnTo>
                  <a:pt x="53764" y="20329"/>
                </a:lnTo>
                <a:lnTo>
                  <a:pt x="53421" y="19697"/>
                </a:lnTo>
                <a:lnTo>
                  <a:pt x="53078" y="19084"/>
                </a:lnTo>
                <a:lnTo>
                  <a:pt x="52717" y="18506"/>
                </a:lnTo>
                <a:lnTo>
                  <a:pt x="52320" y="17928"/>
                </a:lnTo>
                <a:lnTo>
                  <a:pt x="51905" y="17350"/>
                </a:lnTo>
                <a:lnTo>
                  <a:pt x="51453" y="16773"/>
                </a:lnTo>
                <a:lnTo>
                  <a:pt x="50984" y="16195"/>
                </a:lnTo>
                <a:lnTo>
                  <a:pt x="50496" y="15635"/>
                </a:lnTo>
                <a:lnTo>
                  <a:pt x="49991" y="15094"/>
                </a:lnTo>
                <a:lnTo>
                  <a:pt x="49449" y="14552"/>
                </a:lnTo>
                <a:lnTo>
                  <a:pt x="48908" y="14047"/>
                </a:lnTo>
                <a:lnTo>
                  <a:pt x="48330" y="13559"/>
                </a:lnTo>
                <a:lnTo>
                  <a:pt x="47752" y="13108"/>
                </a:lnTo>
                <a:lnTo>
                  <a:pt x="47156" y="12675"/>
                </a:lnTo>
                <a:lnTo>
                  <a:pt x="46543" y="12295"/>
                </a:lnTo>
                <a:lnTo>
                  <a:pt x="45911" y="11952"/>
                </a:lnTo>
                <a:lnTo>
                  <a:pt x="45604" y="11790"/>
                </a:lnTo>
                <a:lnTo>
                  <a:pt x="45279" y="11645"/>
                </a:lnTo>
                <a:lnTo>
                  <a:pt x="44972" y="11501"/>
                </a:lnTo>
                <a:lnTo>
                  <a:pt x="44647" y="11375"/>
                </a:lnTo>
                <a:lnTo>
                  <a:pt x="44015" y="11176"/>
                </a:lnTo>
                <a:lnTo>
                  <a:pt x="43383" y="10996"/>
                </a:lnTo>
                <a:lnTo>
                  <a:pt x="42715" y="10833"/>
                </a:lnTo>
                <a:lnTo>
                  <a:pt x="42047" y="10689"/>
                </a:lnTo>
                <a:lnTo>
                  <a:pt x="41361" y="10580"/>
                </a:lnTo>
                <a:lnTo>
                  <a:pt x="40675" y="10472"/>
                </a:lnTo>
                <a:lnTo>
                  <a:pt x="39267" y="10291"/>
                </a:lnTo>
                <a:lnTo>
                  <a:pt x="37841" y="10129"/>
                </a:lnTo>
                <a:lnTo>
                  <a:pt x="36433" y="9966"/>
                </a:lnTo>
                <a:lnTo>
                  <a:pt x="35747" y="9876"/>
                </a:lnTo>
                <a:lnTo>
                  <a:pt x="35060" y="9786"/>
                </a:lnTo>
                <a:lnTo>
                  <a:pt x="34374" y="9678"/>
                </a:lnTo>
                <a:lnTo>
                  <a:pt x="33725" y="9533"/>
                </a:lnTo>
                <a:lnTo>
                  <a:pt x="32226" y="9208"/>
                </a:lnTo>
                <a:lnTo>
                  <a:pt x="30728" y="8865"/>
                </a:lnTo>
                <a:lnTo>
                  <a:pt x="29247" y="8486"/>
                </a:lnTo>
                <a:lnTo>
                  <a:pt x="27767" y="8089"/>
                </a:lnTo>
                <a:lnTo>
                  <a:pt x="26304" y="7674"/>
                </a:lnTo>
                <a:lnTo>
                  <a:pt x="24824" y="7240"/>
                </a:lnTo>
                <a:lnTo>
                  <a:pt x="23380" y="6789"/>
                </a:lnTo>
                <a:lnTo>
                  <a:pt x="21917" y="6302"/>
                </a:lnTo>
                <a:lnTo>
                  <a:pt x="20473" y="5814"/>
                </a:lnTo>
                <a:lnTo>
                  <a:pt x="19029" y="5291"/>
                </a:lnTo>
                <a:lnTo>
                  <a:pt x="17603" y="4749"/>
                </a:lnTo>
                <a:lnTo>
                  <a:pt x="16176" y="4171"/>
                </a:lnTo>
                <a:lnTo>
                  <a:pt x="14768" y="3593"/>
                </a:lnTo>
                <a:lnTo>
                  <a:pt x="13360" y="2980"/>
                </a:lnTo>
                <a:lnTo>
                  <a:pt x="11970" y="2366"/>
                </a:lnTo>
                <a:lnTo>
                  <a:pt x="10580" y="1716"/>
                </a:lnTo>
                <a:lnTo>
                  <a:pt x="9388" y="1156"/>
                </a:lnTo>
                <a:lnTo>
                  <a:pt x="8792" y="885"/>
                </a:lnTo>
                <a:lnTo>
                  <a:pt x="8197" y="651"/>
                </a:lnTo>
                <a:lnTo>
                  <a:pt x="7583" y="416"/>
                </a:lnTo>
                <a:lnTo>
                  <a:pt x="6951" y="235"/>
                </a:lnTo>
                <a:lnTo>
                  <a:pt x="6644" y="163"/>
                </a:lnTo>
                <a:lnTo>
                  <a:pt x="6319" y="109"/>
                </a:lnTo>
                <a:lnTo>
                  <a:pt x="6012" y="55"/>
                </a:lnTo>
                <a:lnTo>
                  <a:pt x="5687" y="19"/>
                </a:lnTo>
                <a:lnTo>
                  <a:pt x="53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0" y="-1820"/>
            <a:ext cx="1742656" cy="998542"/>
          </a:xfrm>
          <a:custGeom>
            <a:avLst/>
            <a:gdLst/>
            <a:ahLst/>
            <a:cxnLst/>
            <a:rect l="l" t="t" r="r" b="b"/>
            <a:pathLst>
              <a:path w="48630" h="27865" extrusionOk="0">
                <a:moveTo>
                  <a:pt x="255" y="1"/>
                </a:moveTo>
                <a:lnTo>
                  <a:pt x="146" y="347"/>
                </a:lnTo>
                <a:lnTo>
                  <a:pt x="73" y="729"/>
                </a:lnTo>
                <a:lnTo>
                  <a:pt x="36" y="1093"/>
                </a:lnTo>
                <a:lnTo>
                  <a:pt x="0" y="1475"/>
                </a:lnTo>
                <a:lnTo>
                  <a:pt x="0" y="1876"/>
                </a:lnTo>
                <a:lnTo>
                  <a:pt x="18" y="2276"/>
                </a:lnTo>
                <a:lnTo>
                  <a:pt x="73" y="2676"/>
                </a:lnTo>
                <a:lnTo>
                  <a:pt x="146" y="3095"/>
                </a:lnTo>
                <a:lnTo>
                  <a:pt x="218" y="3441"/>
                </a:lnTo>
                <a:lnTo>
                  <a:pt x="309" y="3786"/>
                </a:lnTo>
                <a:lnTo>
                  <a:pt x="419" y="4132"/>
                </a:lnTo>
                <a:lnTo>
                  <a:pt x="528" y="4478"/>
                </a:lnTo>
                <a:lnTo>
                  <a:pt x="801" y="5151"/>
                </a:lnTo>
                <a:lnTo>
                  <a:pt x="1092" y="5825"/>
                </a:lnTo>
                <a:lnTo>
                  <a:pt x="1438" y="6462"/>
                </a:lnTo>
                <a:lnTo>
                  <a:pt x="1802" y="7117"/>
                </a:lnTo>
                <a:lnTo>
                  <a:pt x="2184" y="7736"/>
                </a:lnTo>
                <a:lnTo>
                  <a:pt x="2584" y="8373"/>
                </a:lnTo>
                <a:lnTo>
                  <a:pt x="3021" y="8992"/>
                </a:lnTo>
                <a:lnTo>
                  <a:pt x="3458" y="9610"/>
                </a:lnTo>
                <a:lnTo>
                  <a:pt x="4350" y="10812"/>
                </a:lnTo>
                <a:lnTo>
                  <a:pt x="5242" y="12013"/>
                </a:lnTo>
                <a:lnTo>
                  <a:pt x="5660" y="12613"/>
                </a:lnTo>
                <a:lnTo>
                  <a:pt x="6079" y="13196"/>
                </a:lnTo>
                <a:lnTo>
                  <a:pt x="6424" y="13723"/>
                </a:lnTo>
                <a:lnTo>
                  <a:pt x="6770" y="14269"/>
                </a:lnTo>
                <a:lnTo>
                  <a:pt x="7080" y="14834"/>
                </a:lnTo>
                <a:lnTo>
                  <a:pt x="7407" y="15416"/>
                </a:lnTo>
                <a:lnTo>
                  <a:pt x="8008" y="16599"/>
                </a:lnTo>
                <a:lnTo>
                  <a:pt x="8608" y="17800"/>
                </a:lnTo>
                <a:lnTo>
                  <a:pt x="9209" y="19020"/>
                </a:lnTo>
                <a:lnTo>
                  <a:pt x="9810" y="20221"/>
                </a:lnTo>
                <a:lnTo>
                  <a:pt x="10137" y="20821"/>
                </a:lnTo>
                <a:lnTo>
                  <a:pt x="10447" y="21404"/>
                </a:lnTo>
                <a:lnTo>
                  <a:pt x="10792" y="21968"/>
                </a:lnTo>
                <a:lnTo>
                  <a:pt x="11138" y="22532"/>
                </a:lnTo>
                <a:lnTo>
                  <a:pt x="11502" y="23078"/>
                </a:lnTo>
                <a:lnTo>
                  <a:pt x="11866" y="23606"/>
                </a:lnTo>
                <a:lnTo>
                  <a:pt x="12267" y="24115"/>
                </a:lnTo>
                <a:lnTo>
                  <a:pt x="12685" y="24589"/>
                </a:lnTo>
                <a:lnTo>
                  <a:pt x="13104" y="25062"/>
                </a:lnTo>
                <a:lnTo>
                  <a:pt x="13559" y="25480"/>
                </a:lnTo>
                <a:lnTo>
                  <a:pt x="14050" y="25899"/>
                </a:lnTo>
                <a:lnTo>
                  <a:pt x="14560" y="26263"/>
                </a:lnTo>
                <a:lnTo>
                  <a:pt x="14814" y="26445"/>
                </a:lnTo>
                <a:lnTo>
                  <a:pt x="15087" y="26609"/>
                </a:lnTo>
                <a:lnTo>
                  <a:pt x="15360" y="26754"/>
                </a:lnTo>
                <a:lnTo>
                  <a:pt x="15652" y="26900"/>
                </a:lnTo>
                <a:lnTo>
                  <a:pt x="15943" y="27046"/>
                </a:lnTo>
                <a:lnTo>
                  <a:pt x="16252" y="27173"/>
                </a:lnTo>
                <a:lnTo>
                  <a:pt x="16562" y="27300"/>
                </a:lnTo>
                <a:lnTo>
                  <a:pt x="16871" y="27391"/>
                </a:lnTo>
                <a:lnTo>
                  <a:pt x="17199" y="27501"/>
                </a:lnTo>
                <a:lnTo>
                  <a:pt x="17544" y="27592"/>
                </a:lnTo>
                <a:lnTo>
                  <a:pt x="17890" y="27664"/>
                </a:lnTo>
                <a:lnTo>
                  <a:pt x="18236" y="27719"/>
                </a:lnTo>
                <a:lnTo>
                  <a:pt x="18600" y="27774"/>
                </a:lnTo>
                <a:lnTo>
                  <a:pt x="18982" y="27810"/>
                </a:lnTo>
                <a:lnTo>
                  <a:pt x="19364" y="27846"/>
                </a:lnTo>
                <a:lnTo>
                  <a:pt x="19747" y="27865"/>
                </a:lnTo>
                <a:lnTo>
                  <a:pt x="20565" y="27865"/>
                </a:lnTo>
                <a:lnTo>
                  <a:pt x="20948" y="27828"/>
                </a:lnTo>
                <a:lnTo>
                  <a:pt x="21330" y="27792"/>
                </a:lnTo>
                <a:lnTo>
                  <a:pt x="21712" y="27737"/>
                </a:lnTo>
                <a:lnTo>
                  <a:pt x="22076" y="27646"/>
                </a:lnTo>
                <a:lnTo>
                  <a:pt x="22440" y="27555"/>
                </a:lnTo>
                <a:lnTo>
                  <a:pt x="22804" y="27464"/>
                </a:lnTo>
                <a:lnTo>
                  <a:pt x="23150" y="27337"/>
                </a:lnTo>
                <a:lnTo>
                  <a:pt x="23496" y="27209"/>
                </a:lnTo>
                <a:lnTo>
                  <a:pt x="23841" y="27046"/>
                </a:lnTo>
                <a:lnTo>
                  <a:pt x="24169" y="26882"/>
                </a:lnTo>
                <a:lnTo>
                  <a:pt x="24497" y="26718"/>
                </a:lnTo>
                <a:lnTo>
                  <a:pt x="24806" y="26536"/>
                </a:lnTo>
                <a:lnTo>
                  <a:pt x="25115" y="26336"/>
                </a:lnTo>
                <a:lnTo>
                  <a:pt x="25425" y="26117"/>
                </a:lnTo>
                <a:lnTo>
                  <a:pt x="25716" y="25899"/>
                </a:lnTo>
                <a:lnTo>
                  <a:pt x="26007" y="25681"/>
                </a:lnTo>
                <a:lnTo>
                  <a:pt x="26298" y="25444"/>
                </a:lnTo>
                <a:lnTo>
                  <a:pt x="26590" y="25189"/>
                </a:lnTo>
                <a:lnTo>
                  <a:pt x="27117" y="24680"/>
                </a:lnTo>
                <a:lnTo>
                  <a:pt x="27645" y="24134"/>
                </a:lnTo>
                <a:lnTo>
                  <a:pt x="28136" y="23551"/>
                </a:lnTo>
                <a:lnTo>
                  <a:pt x="28591" y="22951"/>
                </a:lnTo>
                <a:lnTo>
                  <a:pt x="29046" y="22350"/>
                </a:lnTo>
                <a:lnTo>
                  <a:pt x="29465" y="21713"/>
                </a:lnTo>
                <a:lnTo>
                  <a:pt x="30175" y="20548"/>
                </a:lnTo>
                <a:lnTo>
                  <a:pt x="30866" y="19402"/>
                </a:lnTo>
                <a:lnTo>
                  <a:pt x="31230" y="18838"/>
                </a:lnTo>
                <a:lnTo>
                  <a:pt x="31576" y="18292"/>
                </a:lnTo>
                <a:lnTo>
                  <a:pt x="31940" y="17764"/>
                </a:lnTo>
                <a:lnTo>
                  <a:pt x="32304" y="17254"/>
                </a:lnTo>
                <a:lnTo>
                  <a:pt x="32705" y="16763"/>
                </a:lnTo>
                <a:lnTo>
                  <a:pt x="33105" y="16290"/>
                </a:lnTo>
                <a:lnTo>
                  <a:pt x="33542" y="15853"/>
                </a:lnTo>
                <a:lnTo>
                  <a:pt x="33997" y="15416"/>
                </a:lnTo>
                <a:lnTo>
                  <a:pt x="34488" y="15016"/>
                </a:lnTo>
                <a:lnTo>
                  <a:pt x="34761" y="14834"/>
                </a:lnTo>
                <a:lnTo>
                  <a:pt x="35016" y="14652"/>
                </a:lnTo>
                <a:lnTo>
                  <a:pt x="35307" y="14470"/>
                </a:lnTo>
                <a:lnTo>
                  <a:pt x="35580" y="14306"/>
                </a:lnTo>
                <a:lnTo>
                  <a:pt x="35889" y="14142"/>
                </a:lnTo>
                <a:lnTo>
                  <a:pt x="36199" y="13996"/>
                </a:lnTo>
                <a:lnTo>
                  <a:pt x="36836" y="13742"/>
                </a:lnTo>
                <a:lnTo>
                  <a:pt x="37473" y="13505"/>
                </a:lnTo>
                <a:lnTo>
                  <a:pt x="38765" y="13050"/>
                </a:lnTo>
                <a:lnTo>
                  <a:pt x="40075" y="12613"/>
                </a:lnTo>
                <a:lnTo>
                  <a:pt x="40712" y="12377"/>
                </a:lnTo>
                <a:lnTo>
                  <a:pt x="41349" y="12140"/>
                </a:lnTo>
                <a:lnTo>
                  <a:pt x="41968" y="11867"/>
                </a:lnTo>
                <a:lnTo>
                  <a:pt x="42587" y="11594"/>
                </a:lnTo>
                <a:lnTo>
                  <a:pt x="43187" y="11285"/>
                </a:lnTo>
                <a:lnTo>
                  <a:pt x="43770" y="10957"/>
                </a:lnTo>
                <a:lnTo>
                  <a:pt x="44334" y="10593"/>
                </a:lnTo>
                <a:lnTo>
                  <a:pt x="44607" y="10393"/>
                </a:lnTo>
                <a:lnTo>
                  <a:pt x="44880" y="10175"/>
                </a:lnTo>
                <a:lnTo>
                  <a:pt x="45153" y="9956"/>
                </a:lnTo>
                <a:lnTo>
                  <a:pt x="45408" y="9738"/>
                </a:lnTo>
                <a:lnTo>
                  <a:pt x="45663" y="9483"/>
                </a:lnTo>
                <a:lnTo>
                  <a:pt x="45899" y="9228"/>
                </a:lnTo>
                <a:lnTo>
                  <a:pt x="46118" y="9010"/>
                </a:lnTo>
                <a:lnTo>
                  <a:pt x="46318" y="8791"/>
                </a:lnTo>
                <a:lnTo>
                  <a:pt x="46518" y="8555"/>
                </a:lnTo>
                <a:lnTo>
                  <a:pt x="46700" y="8300"/>
                </a:lnTo>
                <a:lnTo>
                  <a:pt x="46882" y="8063"/>
                </a:lnTo>
                <a:lnTo>
                  <a:pt x="47046" y="7809"/>
                </a:lnTo>
                <a:lnTo>
                  <a:pt x="47355" y="7281"/>
                </a:lnTo>
                <a:lnTo>
                  <a:pt x="47610" y="6735"/>
                </a:lnTo>
                <a:lnTo>
                  <a:pt x="47847" y="6171"/>
                </a:lnTo>
                <a:lnTo>
                  <a:pt x="48065" y="5588"/>
                </a:lnTo>
                <a:lnTo>
                  <a:pt x="48229" y="4988"/>
                </a:lnTo>
                <a:lnTo>
                  <a:pt x="48374" y="4387"/>
                </a:lnTo>
                <a:lnTo>
                  <a:pt x="48484" y="3768"/>
                </a:lnTo>
                <a:lnTo>
                  <a:pt x="48556" y="3150"/>
                </a:lnTo>
                <a:lnTo>
                  <a:pt x="48611" y="2513"/>
                </a:lnTo>
                <a:lnTo>
                  <a:pt x="48629" y="1876"/>
                </a:lnTo>
                <a:lnTo>
                  <a:pt x="48629" y="1257"/>
                </a:lnTo>
                <a:lnTo>
                  <a:pt x="48611" y="620"/>
                </a:lnTo>
                <a:lnTo>
                  <a:pt x="48556"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4"/>
          <p:cNvGrpSpPr/>
          <p:nvPr/>
        </p:nvGrpSpPr>
        <p:grpSpPr>
          <a:xfrm>
            <a:off x="8317174" y="692974"/>
            <a:ext cx="657425" cy="548700"/>
            <a:chOff x="1350550" y="462875"/>
            <a:chExt cx="968225" cy="808100"/>
          </a:xfrm>
        </p:grpSpPr>
        <p:sp>
          <p:nvSpPr>
            <p:cNvPr id="65" name="Google Shape;65;p4"/>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4"/>
          <p:cNvSpPr/>
          <p:nvPr/>
        </p:nvSpPr>
        <p:spPr>
          <a:xfrm>
            <a:off x="0" y="4594800"/>
            <a:ext cx="2101755" cy="548703"/>
          </a:xfrm>
          <a:custGeom>
            <a:avLst/>
            <a:gdLst/>
            <a:ahLst/>
            <a:cxnLst/>
            <a:rect l="l" t="t" r="r" b="b"/>
            <a:pathLst>
              <a:path w="48175" h="12577" extrusionOk="0">
                <a:moveTo>
                  <a:pt x="22077" y="1"/>
                </a:moveTo>
                <a:lnTo>
                  <a:pt x="21476" y="19"/>
                </a:lnTo>
                <a:lnTo>
                  <a:pt x="20894" y="55"/>
                </a:lnTo>
                <a:lnTo>
                  <a:pt x="20311" y="92"/>
                </a:lnTo>
                <a:lnTo>
                  <a:pt x="19711" y="128"/>
                </a:lnTo>
                <a:lnTo>
                  <a:pt x="19128" y="201"/>
                </a:lnTo>
                <a:lnTo>
                  <a:pt x="18546" y="274"/>
                </a:lnTo>
                <a:lnTo>
                  <a:pt x="17963" y="346"/>
                </a:lnTo>
                <a:lnTo>
                  <a:pt x="17381" y="456"/>
                </a:lnTo>
                <a:lnTo>
                  <a:pt x="16799" y="547"/>
                </a:lnTo>
                <a:lnTo>
                  <a:pt x="16234" y="674"/>
                </a:lnTo>
                <a:lnTo>
                  <a:pt x="15434" y="838"/>
                </a:lnTo>
                <a:lnTo>
                  <a:pt x="14651" y="1020"/>
                </a:lnTo>
                <a:lnTo>
                  <a:pt x="13850" y="1220"/>
                </a:lnTo>
                <a:lnTo>
                  <a:pt x="13068" y="1475"/>
                </a:lnTo>
                <a:lnTo>
                  <a:pt x="12285" y="1730"/>
                </a:lnTo>
                <a:lnTo>
                  <a:pt x="11521" y="2021"/>
                </a:lnTo>
                <a:lnTo>
                  <a:pt x="10756" y="2348"/>
                </a:lnTo>
                <a:lnTo>
                  <a:pt x="10010" y="2694"/>
                </a:lnTo>
                <a:lnTo>
                  <a:pt x="9264" y="3058"/>
                </a:lnTo>
                <a:lnTo>
                  <a:pt x="8536" y="3459"/>
                </a:lnTo>
                <a:lnTo>
                  <a:pt x="7826" y="3895"/>
                </a:lnTo>
                <a:lnTo>
                  <a:pt x="7116" y="4350"/>
                </a:lnTo>
                <a:lnTo>
                  <a:pt x="6443" y="4824"/>
                </a:lnTo>
                <a:lnTo>
                  <a:pt x="5770" y="5333"/>
                </a:lnTo>
                <a:lnTo>
                  <a:pt x="5133" y="5879"/>
                </a:lnTo>
                <a:lnTo>
                  <a:pt x="4514" y="6443"/>
                </a:lnTo>
                <a:lnTo>
                  <a:pt x="4150" y="6771"/>
                </a:lnTo>
                <a:lnTo>
                  <a:pt x="3822" y="7098"/>
                </a:lnTo>
                <a:lnTo>
                  <a:pt x="3495" y="7444"/>
                </a:lnTo>
                <a:lnTo>
                  <a:pt x="3167" y="7808"/>
                </a:lnTo>
                <a:lnTo>
                  <a:pt x="2858" y="8172"/>
                </a:lnTo>
                <a:lnTo>
                  <a:pt x="2548" y="8536"/>
                </a:lnTo>
                <a:lnTo>
                  <a:pt x="2257" y="8918"/>
                </a:lnTo>
                <a:lnTo>
                  <a:pt x="1984" y="9301"/>
                </a:lnTo>
                <a:lnTo>
                  <a:pt x="1438" y="10083"/>
                </a:lnTo>
                <a:lnTo>
                  <a:pt x="929" y="10884"/>
                </a:lnTo>
                <a:lnTo>
                  <a:pt x="455" y="11721"/>
                </a:lnTo>
                <a:lnTo>
                  <a:pt x="0" y="12577"/>
                </a:lnTo>
                <a:lnTo>
                  <a:pt x="48175" y="12577"/>
                </a:lnTo>
                <a:lnTo>
                  <a:pt x="48047" y="12067"/>
                </a:lnTo>
                <a:lnTo>
                  <a:pt x="47883" y="11576"/>
                </a:lnTo>
                <a:lnTo>
                  <a:pt x="47683" y="11102"/>
                </a:lnTo>
                <a:lnTo>
                  <a:pt x="47447" y="10647"/>
                </a:lnTo>
                <a:lnTo>
                  <a:pt x="47192" y="10192"/>
                </a:lnTo>
                <a:lnTo>
                  <a:pt x="46901" y="9737"/>
                </a:lnTo>
                <a:lnTo>
                  <a:pt x="46573" y="9319"/>
                </a:lnTo>
                <a:lnTo>
                  <a:pt x="46227" y="8882"/>
                </a:lnTo>
                <a:lnTo>
                  <a:pt x="45863" y="8482"/>
                </a:lnTo>
                <a:lnTo>
                  <a:pt x="45463" y="8081"/>
                </a:lnTo>
                <a:lnTo>
                  <a:pt x="45062" y="7699"/>
                </a:lnTo>
                <a:lnTo>
                  <a:pt x="44626" y="7335"/>
                </a:lnTo>
                <a:lnTo>
                  <a:pt x="44171" y="6971"/>
                </a:lnTo>
                <a:lnTo>
                  <a:pt x="43716" y="6625"/>
                </a:lnTo>
                <a:lnTo>
                  <a:pt x="43224" y="6280"/>
                </a:lnTo>
                <a:lnTo>
                  <a:pt x="42733" y="5952"/>
                </a:lnTo>
                <a:lnTo>
                  <a:pt x="42242" y="5643"/>
                </a:lnTo>
                <a:lnTo>
                  <a:pt x="41732" y="5333"/>
                </a:lnTo>
                <a:lnTo>
                  <a:pt x="41222" y="5042"/>
                </a:lnTo>
                <a:lnTo>
                  <a:pt x="40713" y="4751"/>
                </a:lnTo>
                <a:lnTo>
                  <a:pt x="39675" y="4223"/>
                </a:lnTo>
                <a:lnTo>
                  <a:pt x="38638" y="3732"/>
                </a:lnTo>
                <a:lnTo>
                  <a:pt x="37619" y="3295"/>
                </a:lnTo>
                <a:lnTo>
                  <a:pt x="36654" y="2894"/>
                </a:lnTo>
                <a:lnTo>
                  <a:pt x="35726" y="2530"/>
                </a:lnTo>
                <a:lnTo>
                  <a:pt x="34853" y="2203"/>
                </a:lnTo>
                <a:lnTo>
                  <a:pt x="33742" y="1839"/>
                </a:lnTo>
                <a:lnTo>
                  <a:pt x="32596" y="1475"/>
                </a:lnTo>
                <a:lnTo>
                  <a:pt x="31449" y="1165"/>
                </a:lnTo>
                <a:lnTo>
                  <a:pt x="30303" y="892"/>
                </a:lnTo>
                <a:lnTo>
                  <a:pt x="29138" y="656"/>
                </a:lnTo>
                <a:lnTo>
                  <a:pt x="27973" y="437"/>
                </a:lnTo>
                <a:lnTo>
                  <a:pt x="26790" y="274"/>
                </a:lnTo>
                <a:lnTo>
                  <a:pt x="25607" y="146"/>
                </a:lnTo>
                <a:lnTo>
                  <a:pt x="24442" y="55"/>
                </a:lnTo>
                <a:lnTo>
                  <a:pt x="23259" y="19"/>
                </a:lnTo>
                <a:lnTo>
                  <a:pt x="22077"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2225" y="1114425"/>
            <a:ext cx="371050" cy="2562225"/>
          </a:xfrm>
          <a:custGeom>
            <a:avLst/>
            <a:gdLst/>
            <a:ahLst/>
            <a:cxnLst/>
            <a:rect l="l" t="t" r="r" b="b"/>
            <a:pathLst>
              <a:path w="14842" h="102489" extrusionOk="0">
                <a:moveTo>
                  <a:pt x="1905" y="0"/>
                </a:moveTo>
                <a:cubicBezTo>
                  <a:pt x="6476" y="6856"/>
                  <a:pt x="11372" y="14280"/>
                  <a:pt x="12192" y="22479"/>
                </a:cubicBezTo>
                <a:cubicBezTo>
                  <a:pt x="13048" y="31040"/>
                  <a:pt x="7930" y="39415"/>
                  <a:pt x="8382" y="48006"/>
                </a:cubicBezTo>
                <a:cubicBezTo>
                  <a:pt x="8978" y="59328"/>
                  <a:pt x="17212" y="70633"/>
                  <a:pt x="14097" y="81534"/>
                </a:cubicBezTo>
                <a:cubicBezTo>
                  <a:pt x="11784" y="89629"/>
                  <a:pt x="3765" y="94959"/>
                  <a:pt x="0" y="102489"/>
                </a:cubicBezTo>
              </a:path>
            </a:pathLst>
          </a:custGeom>
          <a:noFill/>
          <a:ln w="28575" cap="flat" cmpd="sng">
            <a:solidFill>
              <a:schemeClr val="accent1"/>
            </a:solidFill>
            <a:prstDash val="solid"/>
            <a:round/>
            <a:headEnd type="none" w="med" len="med"/>
            <a:tailEnd type="none" w="med" len="me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3" name="Google Shape;103;p6"/>
          <p:cNvSpPr/>
          <p:nvPr/>
        </p:nvSpPr>
        <p:spPr>
          <a:xfrm>
            <a:off x="133025" y="5"/>
            <a:ext cx="1742656" cy="998542"/>
          </a:xfrm>
          <a:custGeom>
            <a:avLst/>
            <a:gdLst/>
            <a:ahLst/>
            <a:cxnLst/>
            <a:rect l="l" t="t" r="r" b="b"/>
            <a:pathLst>
              <a:path w="48630" h="27865" extrusionOk="0">
                <a:moveTo>
                  <a:pt x="255" y="1"/>
                </a:moveTo>
                <a:lnTo>
                  <a:pt x="146" y="347"/>
                </a:lnTo>
                <a:lnTo>
                  <a:pt x="73" y="729"/>
                </a:lnTo>
                <a:lnTo>
                  <a:pt x="36" y="1093"/>
                </a:lnTo>
                <a:lnTo>
                  <a:pt x="0" y="1475"/>
                </a:lnTo>
                <a:lnTo>
                  <a:pt x="0" y="1876"/>
                </a:lnTo>
                <a:lnTo>
                  <a:pt x="18" y="2276"/>
                </a:lnTo>
                <a:lnTo>
                  <a:pt x="73" y="2676"/>
                </a:lnTo>
                <a:lnTo>
                  <a:pt x="146" y="3095"/>
                </a:lnTo>
                <a:lnTo>
                  <a:pt x="218" y="3441"/>
                </a:lnTo>
                <a:lnTo>
                  <a:pt x="309" y="3786"/>
                </a:lnTo>
                <a:lnTo>
                  <a:pt x="419" y="4132"/>
                </a:lnTo>
                <a:lnTo>
                  <a:pt x="528" y="4478"/>
                </a:lnTo>
                <a:lnTo>
                  <a:pt x="801" y="5151"/>
                </a:lnTo>
                <a:lnTo>
                  <a:pt x="1092" y="5825"/>
                </a:lnTo>
                <a:lnTo>
                  <a:pt x="1438" y="6462"/>
                </a:lnTo>
                <a:lnTo>
                  <a:pt x="1802" y="7117"/>
                </a:lnTo>
                <a:lnTo>
                  <a:pt x="2184" y="7736"/>
                </a:lnTo>
                <a:lnTo>
                  <a:pt x="2584" y="8373"/>
                </a:lnTo>
                <a:lnTo>
                  <a:pt x="3021" y="8992"/>
                </a:lnTo>
                <a:lnTo>
                  <a:pt x="3458" y="9610"/>
                </a:lnTo>
                <a:lnTo>
                  <a:pt x="4350" y="10812"/>
                </a:lnTo>
                <a:lnTo>
                  <a:pt x="5242" y="12013"/>
                </a:lnTo>
                <a:lnTo>
                  <a:pt x="5660" y="12613"/>
                </a:lnTo>
                <a:lnTo>
                  <a:pt x="6079" y="13196"/>
                </a:lnTo>
                <a:lnTo>
                  <a:pt x="6424" y="13723"/>
                </a:lnTo>
                <a:lnTo>
                  <a:pt x="6770" y="14269"/>
                </a:lnTo>
                <a:lnTo>
                  <a:pt x="7080" y="14834"/>
                </a:lnTo>
                <a:lnTo>
                  <a:pt x="7407" y="15416"/>
                </a:lnTo>
                <a:lnTo>
                  <a:pt x="8008" y="16599"/>
                </a:lnTo>
                <a:lnTo>
                  <a:pt x="8608" y="17800"/>
                </a:lnTo>
                <a:lnTo>
                  <a:pt x="9209" y="19020"/>
                </a:lnTo>
                <a:lnTo>
                  <a:pt x="9810" y="20221"/>
                </a:lnTo>
                <a:lnTo>
                  <a:pt x="10137" y="20821"/>
                </a:lnTo>
                <a:lnTo>
                  <a:pt x="10447" y="21404"/>
                </a:lnTo>
                <a:lnTo>
                  <a:pt x="10792" y="21968"/>
                </a:lnTo>
                <a:lnTo>
                  <a:pt x="11138" y="22532"/>
                </a:lnTo>
                <a:lnTo>
                  <a:pt x="11502" y="23078"/>
                </a:lnTo>
                <a:lnTo>
                  <a:pt x="11866" y="23606"/>
                </a:lnTo>
                <a:lnTo>
                  <a:pt x="12267" y="24115"/>
                </a:lnTo>
                <a:lnTo>
                  <a:pt x="12685" y="24589"/>
                </a:lnTo>
                <a:lnTo>
                  <a:pt x="13104" y="25062"/>
                </a:lnTo>
                <a:lnTo>
                  <a:pt x="13559" y="25480"/>
                </a:lnTo>
                <a:lnTo>
                  <a:pt x="14050" y="25899"/>
                </a:lnTo>
                <a:lnTo>
                  <a:pt x="14560" y="26263"/>
                </a:lnTo>
                <a:lnTo>
                  <a:pt x="14814" y="26445"/>
                </a:lnTo>
                <a:lnTo>
                  <a:pt x="15087" y="26609"/>
                </a:lnTo>
                <a:lnTo>
                  <a:pt x="15360" y="26754"/>
                </a:lnTo>
                <a:lnTo>
                  <a:pt x="15652" y="26900"/>
                </a:lnTo>
                <a:lnTo>
                  <a:pt x="15943" y="27046"/>
                </a:lnTo>
                <a:lnTo>
                  <a:pt x="16252" y="27173"/>
                </a:lnTo>
                <a:lnTo>
                  <a:pt x="16562" y="27300"/>
                </a:lnTo>
                <a:lnTo>
                  <a:pt x="16871" y="27391"/>
                </a:lnTo>
                <a:lnTo>
                  <a:pt x="17199" y="27501"/>
                </a:lnTo>
                <a:lnTo>
                  <a:pt x="17544" y="27592"/>
                </a:lnTo>
                <a:lnTo>
                  <a:pt x="17890" y="27664"/>
                </a:lnTo>
                <a:lnTo>
                  <a:pt x="18236" y="27719"/>
                </a:lnTo>
                <a:lnTo>
                  <a:pt x="18600" y="27774"/>
                </a:lnTo>
                <a:lnTo>
                  <a:pt x="18982" y="27810"/>
                </a:lnTo>
                <a:lnTo>
                  <a:pt x="19364" y="27846"/>
                </a:lnTo>
                <a:lnTo>
                  <a:pt x="19747" y="27865"/>
                </a:lnTo>
                <a:lnTo>
                  <a:pt x="20565" y="27865"/>
                </a:lnTo>
                <a:lnTo>
                  <a:pt x="20948" y="27828"/>
                </a:lnTo>
                <a:lnTo>
                  <a:pt x="21330" y="27792"/>
                </a:lnTo>
                <a:lnTo>
                  <a:pt x="21712" y="27737"/>
                </a:lnTo>
                <a:lnTo>
                  <a:pt x="22076" y="27646"/>
                </a:lnTo>
                <a:lnTo>
                  <a:pt x="22440" y="27555"/>
                </a:lnTo>
                <a:lnTo>
                  <a:pt x="22804" y="27464"/>
                </a:lnTo>
                <a:lnTo>
                  <a:pt x="23150" y="27337"/>
                </a:lnTo>
                <a:lnTo>
                  <a:pt x="23496" y="27209"/>
                </a:lnTo>
                <a:lnTo>
                  <a:pt x="23841" y="27046"/>
                </a:lnTo>
                <a:lnTo>
                  <a:pt x="24169" y="26882"/>
                </a:lnTo>
                <a:lnTo>
                  <a:pt x="24497" y="26718"/>
                </a:lnTo>
                <a:lnTo>
                  <a:pt x="24806" y="26536"/>
                </a:lnTo>
                <a:lnTo>
                  <a:pt x="25115" y="26336"/>
                </a:lnTo>
                <a:lnTo>
                  <a:pt x="25425" y="26117"/>
                </a:lnTo>
                <a:lnTo>
                  <a:pt x="25716" y="25899"/>
                </a:lnTo>
                <a:lnTo>
                  <a:pt x="26007" y="25681"/>
                </a:lnTo>
                <a:lnTo>
                  <a:pt x="26298" y="25444"/>
                </a:lnTo>
                <a:lnTo>
                  <a:pt x="26590" y="25189"/>
                </a:lnTo>
                <a:lnTo>
                  <a:pt x="27117" y="24680"/>
                </a:lnTo>
                <a:lnTo>
                  <a:pt x="27645" y="24134"/>
                </a:lnTo>
                <a:lnTo>
                  <a:pt x="28136" y="23551"/>
                </a:lnTo>
                <a:lnTo>
                  <a:pt x="28591" y="22951"/>
                </a:lnTo>
                <a:lnTo>
                  <a:pt x="29046" y="22350"/>
                </a:lnTo>
                <a:lnTo>
                  <a:pt x="29465" y="21713"/>
                </a:lnTo>
                <a:lnTo>
                  <a:pt x="30175" y="20548"/>
                </a:lnTo>
                <a:lnTo>
                  <a:pt x="30866" y="19402"/>
                </a:lnTo>
                <a:lnTo>
                  <a:pt x="31230" y="18838"/>
                </a:lnTo>
                <a:lnTo>
                  <a:pt x="31576" y="18292"/>
                </a:lnTo>
                <a:lnTo>
                  <a:pt x="31940" y="17764"/>
                </a:lnTo>
                <a:lnTo>
                  <a:pt x="32304" y="17254"/>
                </a:lnTo>
                <a:lnTo>
                  <a:pt x="32705" y="16763"/>
                </a:lnTo>
                <a:lnTo>
                  <a:pt x="33105" y="16290"/>
                </a:lnTo>
                <a:lnTo>
                  <a:pt x="33542" y="15853"/>
                </a:lnTo>
                <a:lnTo>
                  <a:pt x="33997" y="15416"/>
                </a:lnTo>
                <a:lnTo>
                  <a:pt x="34488" y="15016"/>
                </a:lnTo>
                <a:lnTo>
                  <a:pt x="34761" y="14834"/>
                </a:lnTo>
                <a:lnTo>
                  <a:pt x="35016" y="14652"/>
                </a:lnTo>
                <a:lnTo>
                  <a:pt x="35307" y="14470"/>
                </a:lnTo>
                <a:lnTo>
                  <a:pt x="35580" y="14306"/>
                </a:lnTo>
                <a:lnTo>
                  <a:pt x="35889" y="14142"/>
                </a:lnTo>
                <a:lnTo>
                  <a:pt x="36199" y="13996"/>
                </a:lnTo>
                <a:lnTo>
                  <a:pt x="36836" y="13742"/>
                </a:lnTo>
                <a:lnTo>
                  <a:pt x="37473" y="13505"/>
                </a:lnTo>
                <a:lnTo>
                  <a:pt x="38765" y="13050"/>
                </a:lnTo>
                <a:lnTo>
                  <a:pt x="40075" y="12613"/>
                </a:lnTo>
                <a:lnTo>
                  <a:pt x="40712" y="12377"/>
                </a:lnTo>
                <a:lnTo>
                  <a:pt x="41349" y="12140"/>
                </a:lnTo>
                <a:lnTo>
                  <a:pt x="41968" y="11867"/>
                </a:lnTo>
                <a:lnTo>
                  <a:pt x="42587" y="11594"/>
                </a:lnTo>
                <a:lnTo>
                  <a:pt x="43187" y="11285"/>
                </a:lnTo>
                <a:lnTo>
                  <a:pt x="43770" y="10957"/>
                </a:lnTo>
                <a:lnTo>
                  <a:pt x="44334" y="10593"/>
                </a:lnTo>
                <a:lnTo>
                  <a:pt x="44607" y="10393"/>
                </a:lnTo>
                <a:lnTo>
                  <a:pt x="44880" y="10175"/>
                </a:lnTo>
                <a:lnTo>
                  <a:pt x="45153" y="9956"/>
                </a:lnTo>
                <a:lnTo>
                  <a:pt x="45408" y="9738"/>
                </a:lnTo>
                <a:lnTo>
                  <a:pt x="45663" y="9483"/>
                </a:lnTo>
                <a:lnTo>
                  <a:pt x="45899" y="9228"/>
                </a:lnTo>
                <a:lnTo>
                  <a:pt x="46118" y="9010"/>
                </a:lnTo>
                <a:lnTo>
                  <a:pt x="46318" y="8791"/>
                </a:lnTo>
                <a:lnTo>
                  <a:pt x="46518" y="8555"/>
                </a:lnTo>
                <a:lnTo>
                  <a:pt x="46700" y="8300"/>
                </a:lnTo>
                <a:lnTo>
                  <a:pt x="46882" y="8063"/>
                </a:lnTo>
                <a:lnTo>
                  <a:pt x="47046" y="7809"/>
                </a:lnTo>
                <a:lnTo>
                  <a:pt x="47355" y="7281"/>
                </a:lnTo>
                <a:lnTo>
                  <a:pt x="47610" y="6735"/>
                </a:lnTo>
                <a:lnTo>
                  <a:pt x="47847" y="6171"/>
                </a:lnTo>
                <a:lnTo>
                  <a:pt x="48065" y="5588"/>
                </a:lnTo>
                <a:lnTo>
                  <a:pt x="48229" y="4988"/>
                </a:lnTo>
                <a:lnTo>
                  <a:pt x="48374" y="4387"/>
                </a:lnTo>
                <a:lnTo>
                  <a:pt x="48484" y="3768"/>
                </a:lnTo>
                <a:lnTo>
                  <a:pt x="48556" y="3150"/>
                </a:lnTo>
                <a:lnTo>
                  <a:pt x="48611" y="2513"/>
                </a:lnTo>
                <a:lnTo>
                  <a:pt x="48629" y="1876"/>
                </a:lnTo>
                <a:lnTo>
                  <a:pt x="48629" y="1257"/>
                </a:lnTo>
                <a:lnTo>
                  <a:pt x="48611" y="620"/>
                </a:lnTo>
                <a:lnTo>
                  <a:pt x="48556"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flipH="1">
            <a:off x="7506575" y="4450500"/>
            <a:ext cx="1561223" cy="693000"/>
          </a:xfrm>
          <a:custGeom>
            <a:avLst/>
            <a:gdLst/>
            <a:ahLst/>
            <a:cxnLst/>
            <a:rect l="l" t="t" r="r" b="b"/>
            <a:pathLst>
              <a:path w="54992" h="24410" extrusionOk="0">
                <a:moveTo>
                  <a:pt x="5019" y="1"/>
                </a:moveTo>
                <a:lnTo>
                  <a:pt x="4694" y="19"/>
                </a:lnTo>
                <a:lnTo>
                  <a:pt x="4369" y="55"/>
                </a:lnTo>
                <a:lnTo>
                  <a:pt x="4044" y="109"/>
                </a:lnTo>
                <a:lnTo>
                  <a:pt x="3719" y="199"/>
                </a:lnTo>
                <a:lnTo>
                  <a:pt x="3412" y="290"/>
                </a:lnTo>
                <a:lnTo>
                  <a:pt x="3105" y="416"/>
                </a:lnTo>
                <a:lnTo>
                  <a:pt x="2799" y="542"/>
                </a:lnTo>
                <a:lnTo>
                  <a:pt x="2528" y="705"/>
                </a:lnTo>
                <a:lnTo>
                  <a:pt x="2257" y="885"/>
                </a:lnTo>
                <a:lnTo>
                  <a:pt x="2004" y="1084"/>
                </a:lnTo>
                <a:lnTo>
                  <a:pt x="1770" y="1301"/>
                </a:lnTo>
                <a:lnTo>
                  <a:pt x="1571" y="1535"/>
                </a:lnTo>
                <a:lnTo>
                  <a:pt x="1372" y="1788"/>
                </a:lnTo>
                <a:lnTo>
                  <a:pt x="1210" y="2059"/>
                </a:lnTo>
                <a:lnTo>
                  <a:pt x="1047" y="2402"/>
                </a:lnTo>
                <a:lnTo>
                  <a:pt x="939" y="2745"/>
                </a:lnTo>
                <a:lnTo>
                  <a:pt x="849" y="3088"/>
                </a:lnTo>
                <a:lnTo>
                  <a:pt x="813" y="3449"/>
                </a:lnTo>
                <a:lnTo>
                  <a:pt x="795" y="3810"/>
                </a:lnTo>
                <a:lnTo>
                  <a:pt x="795" y="4171"/>
                </a:lnTo>
                <a:lnTo>
                  <a:pt x="831" y="4550"/>
                </a:lnTo>
                <a:lnTo>
                  <a:pt x="885" y="4911"/>
                </a:lnTo>
                <a:lnTo>
                  <a:pt x="957" y="5291"/>
                </a:lnTo>
                <a:lnTo>
                  <a:pt x="1047" y="5670"/>
                </a:lnTo>
                <a:lnTo>
                  <a:pt x="1246" y="6410"/>
                </a:lnTo>
                <a:lnTo>
                  <a:pt x="1481" y="7150"/>
                </a:lnTo>
                <a:lnTo>
                  <a:pt x="1733" y="7872"/>
                </a:lnTo>
                <a:lnTo>
                  <a:pt x="1896" y="8378"/>
                </a:lnTo>
                <a:lnTo>
                  <a:pt x="2058" y="8901"/>
                </a:lnTo>
                <a:lnTo>
                  <a:pt x="2203" y="9425"/>
                </a:lnTo>
                <a:lnTo>
                  <a:pt x="2329" y="9948"/>
                </a:lnTo>
                <a:lnTo>
                  <a:pt x="2456" y="10490"/>
                </a:lnTo>
                <a:lnTo>
                  <a:pt x="2564" y="11032"/>
                </a:lnTo>
                <a:lnTo>
                  <a:pt x="2672" y="11555"/>
                </a:lnTo>
                <a:lnTo>
                  <a:pt x="2744" y="12097"/>
                </a:lnTo>
                <a:lnTo>
                  <a:pt x="2817" y="12656"/>
                </a:lnTo>
                <a:lnTo>
                  <a:pt x="2871" y="13198"/>
                </a:lnTo>
                <a:lnTo>
                  <a:pt x="2925" y="13740"/>
                </a:lnTo>
                <a:lnTo>
                  <a:pt x="2961" y="14281"/>
                </a:lnTo>
                <a:lnTo>
                  <a:pt x="2979" y="14823"/>
                </a:lnTo>
                <a:lnTo>
                  <a:pt x="2979" y="15365"/>
                </a:lnTo>
                <a:lnTo>
                  <a:pt x="2961" y="15906"/>
                </a:lnTo>
                <a:lnTo>
                  <a:pt x="2925" y="16448"/>
                </a:lnTo>
                <a:lnTo>
                  <a:pt x="2889" y="16989"/>
                </a:lnTo>
                <a:lnTo>
                  <a:pt x="2817" y="17513"/>
                </a:lnTo>
                <a:lnTo>
                  <a:pt x="2744" y="18055"/>
                </a:lnTo>
                <a:lnTo>
                  <a:pt x="2654" y="18578"/>
                </a:lnTo>
                <a:lnTo>
                  <a:pt x="2546" y="19102"/>
                </a:lnTo>
                <a:lnTo>
                  <a:pt x="2401" y="19607"/>
                </a:lnTo>
                <a:lnTo>
                  <a:pt x="2257" y="20113"/>
                </a:lnTo>
                <a:lnTo>
                  <a:pt x="2094" y="20618"/>
                </a:lnTo>
                <a:lnTo>
                  <a:pt x="1914" y="21106"/>
                </a:lnTo>
                <a:lnTo>
                  <a:pt x="1715" y="21593"/>
                </a:lnTo>
                <a:lnTo>
                  <a:pt x="1481" y="22081"/>
                </a:lnTo>
                <a:lnTo>
                  <a:pt x="1246" y="22550"/>
                </a:lnTo>
                <a:lnTo>
                  <a:pt x="975" y="23001"/>
                </a:lnTo>
                <a:lnTo>
                  <a:pt x="686" y="23453"/>
                </a:lnTo>
                <a:lnTo>
                  <a:pt x="397" y="23886"/>
                </a:lnTo>
                <a:lnTo>
                  <a:pt x="72" y="24319"/>
                </a:lnTo>
                <a:lnTo>
                  <a:pt x="0" y="24409"/>
                </a:lnTo>
                <a:lnTo>
                  <a:pt x="54992" y="24409"/>
                </a:lnTo>
                <a:lnTo>
                  <a:pt x="54956" y="24066"/>
                </a:lnTo>
                <a:lnTo>
                  <a:pt x="54901" y="23705"/>
                </a:lnTo>
                <a:lnTo>
                  <a:pt x="54829" y="23362"/>
                </a:lnTo>
                <a:lnTo>
                  <a:pt x="54757" y="23019"/>
                </a:lnTo>
                <a:lnTo>
                  <a:pt x="54558" y="22333"/>
                </a:lnTo>
                <a:lnTo>
                  <a:pt x="54324" y="21647"/>
                </a:lnTo>
                <a:lnTo>
                  <a:pt x="54053" y="20979"/>
                </a:lnTo>
                <a:lnTo>
                  <a:pt x="53764" y="20329"/>
                </a:lnTo>
                <a:lnTo>
                  <a:pt x="53421" y="19697"/>
                </a:lnTo>
                <a:lnTo>
                  <a:pt x="53078" y="19084"/>
                </a:lnTo>
                <a:lnTo>
                  <a:pt x="52717" y="18506"/>
                </a:lnTo>
                <a:lnTo>
                  <a:pt x="52320" y="17928"/>
                </a:lnTo>
                <a:lnTo>
                  <a:pt x="51905" y="17350"/>
                </a:lnTo>
                <a:lnTo>
                  <a:pt x="51453" y="16773"/>
                </a:lnTo>
                <a:lnTo>
                  <a:pt x="50984" y="16195"/>
                </a:lnTo>
                <a:lnTo>
                  <a:pt x="50496" y="15635"/>
                </a:lnTo>
                <a:lnTo>
                  <a:pt x="49991" y="15094"/>
                </a:lnTo>
                <a:lnTo>
                  <a:pt x="49449" y="14552"/>
                </a:lnTo>
                <a:lnTo>
                  <a:pt x="48908" y="14047"/>
                </a:lnTo>
                <a:lnTo>
                  <a:pt x="48330" y="13559"/>
                </a:lnTo>
                <a:lnTo>
                  <a:pt x="47752" y="13108"/>
                </a:lnTo>
                <a:lnTo>
                  <a:pt x="47156" y="12675"/>
                </a:lnTo>
                <a:lnTo>
                  <a:pt x="46543" y="12295"/>
                </a:lnTo>
                <a:lnTo>
                  <a:pt x="45911" y="11952"/>
                </a:lnTo>
                <a:lnTo>
                  <a:pt x="45604" y="11790"/>
                </a:lnTo>
                <a:lnTo>
                  <a:pt x="45279" y="11645"/>
                </a:lnTo>
                <a:lnTo>
                  <a:pt x="44972" y="11501"/>
                </a:lnTo>
                <a:lnTo>
                  <a:pt x="44647" y="11375"/>
                </a:lnTo>
                <a:lnTo>
                  <a:pt x="44015" y="11176"/>
                </a:lnTo>
                <a:lnTo>
                  <a:pt x="43383" y="10996"/>
                </a:lnTo>
                <a:lnTo>
                  <a:pt x="42715" y="10833"/>
                </a:lnTo>
                <a:lnTo>
                  <a:pt x="42047" y="10689"/>
                </a:lnTo>
                <a:lnTo>
                  <a:pt x="41361" y="10580"/>
                </a:lnTo>
                <a:lnTo>
                  <a:pt x="40675" y="10472"/>
                </a:lnTo>
                <a:lnTo>
                  <a:pt x="39267" y="10291"/>
                </a:lnTo>
                <a:lnTo>
                  <a:pt x="37841" y="10129"/>
                </a:lnTo>
                <a:lnTo>
                  <a:pt x="36433" y="9966"/>
                </a:lnTo>
                <a:lnTo>
                  <a:pt x="35747" y="9876"/>
                </a:lnTo>
                <a:lnTo>
                  <a:pt x="35060" y="9786"/>
                </a:lnTo>
                <a:lnTo>
                  <a:pt x="34374" y="9678"/>
                </a:lnTo>
                <a:lnTo>
                  <a:pt x="33725" y="9533"/>
                </a:lnTo>
                <a:lnTo>
                  <a:pt x="32226" y="9208"/>
                </a:lnTo>
                <a:lnTo>
                  <a:pt x="30728" y="8865"/>
                </a:lnTo>
                <a:lnTo>
                  <a:pt x="29247" y="8486"/>
                </a:lnTo>
                <a:lnTo>
                  <a:pt x="27767" y="8089"/>
                </a:lnTo>
                <a:lnTo>
                  <a:pt x="26304" y="7674"/>
                </a:lnTo>
                <a:lnTo>
                  <a:pt x="24824" y="7240"/>
                </a:lnTo>
                <a:lnTo>
                  <a:pt x="23380" y="6789"/>
                </a:lnTo>
                <a:lnTo>
                  <a:pt x="21917" y="6302"/>
                </a:lnTo>
                <a:lnTo>
                  <a:pt x="20473" y="5814"/>
                </a:lnTo>
                <a:lnTo>
                  <a:pt x="19029" y="5291"/>
                </a:lnTo>
                <a:lnTo>
                  <a:pt x="17603" y="4749"/>
                </a:lnTo>
                <a:lnTo>
                  <a:pt x="16176" y="4171"/>
                </a:lnTo>
                <a:lnTo>
                  <a:pt x="14768" y="3593"/>
                </a:lnTo>
                <a:lnTo>
                  <a:pt x="13360" y="2980"/>
                </a:lnTo>
                <a:lnTo>
                  <a:pt x="11970" y="2366"/>
                </a:lnTo>
                <a:lnTo>
                  <a:pt x="10580" y="1716"/>
                </a:lnTo>
                <a:lnTo>
                  <a:pt x="9388" y="1156"/>
                </a:lnTo>
                <a:lnTo>
                  <a:pt x="8792" y="885"/>
                </a:lnTo>
                <a:lnTo>
                  <a:pt x="8197" y="651"/>
                </a:lnTo>
                <a:lnTo>
                  <a:pt x="7583" y="416"/>
                </a:lnTo>
                <a:lnTo>
                  <a:pt x="6951" y="235"/>
                </a:lnTo>
                <a:lnTo>
                  <a:pt x="6644" y="163"/>
                </a:lnTo>
                <a:lnTo>
                  <a:pt x="6319" y="109"/>
                </a:lnTo>
                <a:lnTo>
                  <a:pt x="6012" y="55"/>
                </a:lnTo>
                <a:lnTo>
                  <a:pt x="5687" y="19"/>
                </a:lnTo>
                <a:lnTo>
                  <a:pt x="53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6"/>
          <p:cNvGrpSpPr/>
          <p:nvPr/>
        </p:nvGrpSpPr>
        <p:grpSpPr>
          <a:xfrm>
            <a:off x="8238874" y="265149"/>
            <a:ext cx="657425" cy="548700"/>
            <a:chOff x="1350550" y="462875"/>
            <a:chExt cx="968225" cy="808100"/>
          </a:xfrm>
        </p:grpSpPr>
        <p:sp>
          <p:nvSpPr>
            <p:cNvPr id="106" name="Google Shape;106;p6"/>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6"/>
          <p:cNvSpPr/>
          <p:nvPr/>
        </p:nvSpPr>
        <p:spPr>
          <a:xfrm rot="5400000">
            <a:off x="-776525" y="3811975"/>
            <a:ext cx="2101755" cy="548703"/>
          </a:xfrm>
          <a:custGeom>
            <a:avLst/>
            <a:gdLst/>
            <a:ahLst/>
            <a:cxnLst/>
            <a:rect l="l" t="t" r="r" b="b"/>
            <a:pathLst>
              <a:path w="48175" h="12577" extrusionOk="0">
                <a:moveTo>
                  <a:pt x="22077" y="1"/>
                </a:moveTo>
                <a:lnTo>
                  <a:pt x="21476" y="19"/>
                </a:lnTo>
                <a:lnTo>
                  <a:pt x="20894" y="55"/>
                </a:lnTo>
                <a:lnTo>
                  <a:pt x="20311" y="92"/>
                </a:lnTo>
                <a:lnTo>
                  <a:pt x="19711" y="128"/>
                </a:lnTo>
                <a:lnTo>
                  <a:pt x="19128" y="201"/>
                </a:lnTo>
                <a:lnTo>
                  <a:pt x="18546" y="274"/>
                </a:lnTo>
                <a:lnTo>
                  <a:pt x="17963" y="346"/>
                </a:lnTo>
                <a:lnTo>
                  <a:pt x="17381" y="456"/>
                </a:lnTo>
                <a:lnTo>
                  <a:pt x="16799" y="547"/>
                </a:lnTo>
                <a:lnTo>
                  <a:pt x="16234" y="674"/>
                </a:lnTo>
                <a:lnTo>
                  <a:pt x="15434" y="838"/>
                </a:lnTo>
                <a:lnTo>
                  <a:pt x="14651" y="1020"/>
                </a:lnTo>
                <a:lnTo>
                  <a:pt x="13850" y="1220"/>
                </a:lnTo>
                <a:lnTo>
                  <a:pt x="13068" y="1475"/>
                </a:lnTo>
                <a:lnTo>
                  <a:pt x="12285" y="1730"/>
                </a:lnTo>
                <a:lnTo>
                  <a:pt x="11521" y="2021"/>
                </a:lnTo>
                <a:lnTo>
                  <a:pt x="10756" y="2348"/>
                </a:lnTo>
                <a:lnTo>
                  <a:pt x="10010" y="2694"/>
                </a:lnTo>
                <a:lnTo>
                  <a:pt x="9264" y="3058"/>
                </a:lnTo>
                <a:lnTo>
                  <a:pt x="8536" y="3459"/>
                </a:lnTo>
                <a:lnTo>
                  <a:pt x="7826" y="3895"/>
                </a:lnTo>
                <a:lnTo>
                  <a:pt x="7116" y="4350"/>
                </a:lnTo>
                <a:lnTo>
                  <a:pt x="6443" y="4824"/>
                </a:lnTo>
                <a:lnTo>
                  <a:pt x="5770" y="5333"/>
                </a:lnTo>
                <a:lnTo>
                  <a:pt x="5133" y="5879"/>
                </a:lnTo>
                <a:lnTo>
                  <a:pt x="4514" y="6443"/>
                </a:lnTo>
                <a:lnTo>
                  <a:pt x="4150" y="6771"/>
                </a:lnTo>
                <a:lnTo>
                  <a:pt x="3822" y="7098"/>
                </a:lnTo>
                <a:lnTo>
                  <a:pt x="3495" y="7444"/>
                </a:lnTo>
                <a:lnTo>
                  <a:pt x="3167" y="7808"/>
                </a:lnTo>
                <a:lnTo>
                  <a:pt x="2858" y="8172"/>
                </a:lnTo>
                <a:lnTo>
                  <a:pt x="2548" y="8536"/>
                </a:lnTo>
                <a:lnTo>
                  <a:pt x="2257" y="8918"/>
                </a:lnTo>
                <a:lnTo>
                  <a:pt x="1984" y="9301"/>
                </a:lnTo>
                <a:lnTo>
                  <a:pt x="1438" y="10083"/>
                </a:lnTo>
                <a:lnTo>
                  <a:pt x="929" y="10884"/>
                </a:lnTo>
                <a:lnTo>
                  <a:pt x="455" y="11721"/>
                </a:lnTo>
                <a:lnTo>
                  <a:pt x="0" y="12577"/>
                </a:lnTo>
                <a:lnTo>
                  <a:pt x="48175" y="12577"/>
                </a:lnTo>
                <a:lnTo>
                  <a:pt x="48047" y="12067"/>
                </a:lnTo>
                <a:lnTo>
                  <a:pt x="47883" y="11576"/>
                </a:lnTo>
                <a:lnTo>
                  <a:pt x="47683" y="11102"/>
                </a:lnTo>
                <a:lnTo>
                  <a:pt x="47447" y="10647"/>
                </a:lnTo>
                <a:lnTo>
                  <a:pt x="47192" y="10192"/>
                </a:lnTo>
                <a:lnTo>
                  <a:pt x="46901" y="9737"/>
                </a:lnTo>
                <a:lnTo>
                  <a:pt x="46573" y="9319"/>
                </a:lnTo>
                <a:lnTo>
                  <a:pt x="46227" y="8882"/>
                </a:lnTo>
                <a:lnTo>
                  <a:pt x="45863" y="8482"/>
                </a:lnTo>
                <a:lnTo>
                  <a:pt x="45463" y="8081"/>
                </a:lnTo>
                <a:lnTo>
                  <a:pt x="45062" y="7699"/>
                </a:lnTo>
                <a:lnTo>
                  <a:pt x="44626" y="7335"/>
                </a:lnTo>
                <a:lnTo>
                  <a:pt x="44171" y="6971"/>
                </a:lnTo>
                <a:lnTo>
                  <a:pt x="43716" y="6625"/>
                </a:lnTo>
                <a:lnTo>
                  <a:pt x="43224" y="6280"/>
                </a:lnTo>
                <a:lnTo>
                  <a:pt x="42733" y="5952"/>
                </a:lnTo>
                <a:lnTo>
                  <a:pt x="42242" y="5643"/>
                </a:lnTo>
                <a:lnTo>
                  <a:pt x="41732" y="5333"/>
                </a:lnTo>
                <a:lnTo>
                  <a:pt x="41222" y="5042"/>
                </a:lnTo>
                <a:lnTo>
                  <a:pt x="40713" y="4751"/>
                </a:lnTo>
                <a:lnTo>
                  <a:pt x="39675" y="4223"/>
                </a:lnTo>
                <a:lnTo>
                  <a:pt x="38638" y="3732"/>
                </a:lnTo>
                <a:lnTo>
                  <a:pt x="37619" y="3295"/>
                </a:lnTo>
                <a:lnTo>
                  <a:pt x="36654" y="2894"/>
                </a:lnTo>
                <a:lnTo>
                  <a:pt x="35726" y="2530"/>
                </a:lnTo>
                <a:lnTo>
                  <a:pt x="34853" y="2203"/>
                </a:lnTo>
                <a:lnTo>
                  <a:pt x="33742" y="1839"/>
                </a:lnTo>
                <a:lnTo>
                  <a:pt x="32596" y="1475"/>
                </a:lnTo>
                <a:lnTo>
                  <a:pt x="31449" y="1165"/>
                </a:lnTo>
                <a:lnTo>
                  <a:pt x="30303" y="892"/>
                </a:lnTo>
                <a:lnTo>
                  <a:pt x="29138" y="656"/>
                </a:lnTo>
                <a:lnTo>
                  <a:pt x="27973" y="437"/>
                </a:lnTo>
                <a:lnTo>
                  <a:pt x="26790" y="274"/>
                </a:lnTo>
                <a:lnTo>
                  <a:pt x="25607" y="146"/>
                </a:lnTo>
                <a:lnTo>
                  <a:pt x="24442" y="55"/>
                </a:lnTo>
                <a:lnTo>
                  <a:pt x="23259" y="19"/>
                </a:lnTo>
                <a:lnTo>
                  <a:pt x="22077"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8100000">
            <a:off x="8305862" y="-512993"/>
            <a:ext cx="371046" cy="2562200"/>
          </a:xfrm>
          <a:custGeom>
            <a:avLst/>
            <a:gdLst/>
            <a:ahLst/>
            <a:cxnLst/>
            <a:rect l="l" t="t" r="r" b="b"/>
            <a:pathLst>
              <a:path w="14842" h="102489" extrusionOk="0">
                <a:moveTo>
                  <a:pt x="1905" y="0"/>
                </a:moveTo>
                <a:cubicBezTo>
                  <a:pt x="6476" y="6856"/>
                  <a:pt x="11372" y="14280"/>
                  <a:pt x="12192" y="22479"/>
                </a:cubicBezTo>
                <a:cubicBezTo>
                  <a:pt x="13048" y="31040"/>
                  <a:pt x="7930" y="39415"/>
                  <a:pt x="8382" y="48006"/>
                </a:cubicBezTo>
                <a:cubicBezTo>
                  <a:pt x="8978" y="59328"/>
                  <a:pt x="17212" y="70633"/>
                  <a:pt x="14097" y="81534"/>
                </a:cubicBezTo>
                <a:cubicBezTo>
                  <a:pt x="11784" y="89629"/>
                  <a:pt x="3765" y="94959"/>
                  <a:pt x="0" y="102489"/>
                </a:cubicBezTo>
              </a:path>
            </a:pathLst>
          </a:custGeom>
          <a:noFill/>
          <a:ln w="28575" cap="flat" cmpd="sng">
            <a:solidFill>
              <a:schemeClr val="accent1"/>
            </a:solidFill>
            <a:prstDash val="solid"/>
            <a:round/>
            <a:headEnd type="none" w="med" len="med"/>
            <a:tailEnd type="none" w="med" len="med"/>
          </a:ln>
        </p:spPr>
      </p:sp>
      <p:sp>
        <p:nvSpPr>
          <p:cNvPr id="115" name="Google Shape;115;p6"/>
          <p:cNvSpPr/>
          <p:nvPr/>
        </p:nvSpPr>
        <p:spPr>
          <a:xfrm rot="-2383536">
            <a:off x="253994" y="3286123"/>
            <a:ext cx="371043" cy="2562178"/>
          </a:xfrm>
          <a:custGeom>
            <a:avLst/>
            <a:gdLst/>
            <a:ahLst/>
            <a:cxnLst/>
            <a:rect l="l" t="t" r="r" b="b"/>
            <a:pathLst>
              <a:path w="14842" h="102489" extrusionOk="0">
                <a:moveTo>
                  <a:pt x="1905" y="0"/>
                </a:moveTo>
                <a:cubicBezTo>
                  <a:pt x="6476" y="6856"/>
                  <a:pt x="11372" y="14280"/>
                  <a:pt x="12192" y="22479"/>
                </a:cubicBezTo>
                <a:cubicBezTo>
                  <a:pt x="13048" y="31040"/>
                  <a:pt x="7930" y="39415"/>
                  <a:pt x="8382" y="48006"/>
                </a:cubicBezTo>
                <a:cubicBezTo>
                  <a:pt x="8978" y="59328"/>
                  <a:pt x="17212" y="70633"/>
                  <a:pt x="14097" y="81534"/>
                </a:cubicBezTo>
                <a:cubicBezTo>
                  <a:pt x="11784" y="89629"/>
                  <a:pt x="3765" y="94959"/>
                  <a:pt x="0" y="102489"/>
                </a:cubicBezTo>
              </a:path>
            </a:pathLst>
          </a:custGeom>
          <a:noFill/>
          <a:ln w="28575" cap="flat" cmpd="sng">
            <a:solidFill>
              <a:schemeClr val="accent1"/>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748200" y="1788804"/>
            <a:ext cx="3492300" cy="102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9"/>
          <p:cNvSpPr txBox="1">
            <a:spLocks noGrp="1"/>
          </p:cNvSpPr>
          <p:nvPr>
            <p:ph type="subTitle" idx="1"/>
          </p:nvPr>
        </p:nvSpPr>
        <p:spPr>
          <a:xfrm>
            <a:off x="748200" y="2805996"/>
            <a:ext cx="4294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150" name="Google Shape;150;p9"/>
          <p:cNvGrpSpPr/>
          <p:nvPr/>
        </p:nvGrpSpPr>
        <p:grpSpPr>
          <a:xfrm>
            <a:off x="4950759" y="0"/>
            <a:ext cx="5260293" cy="5252448"/>
            <a:chOff x="4950759" y="0"/>
            <a:chExt cx="5260293" cy="5252448"/>
          </a:xfrm>
        </p:grpSpPr>
        <p:grpSp>
          <p:nvGrpSpPr>
            <p:cNvPr id="151" name="Google Shape;151;p9"/>
            <p:cNvGrpSpPr/>
            <p:nvPr/>
          </p:nvGrpSpPr>
          <p:grpSpPr>
            <a:xfrm>
              <a:off x="4950759" y="0"/>
              <a:ext cx="5260293" cy="5143681"/>
              <a:chOff x="4950759" y="0"/>
              <a:chExt cx="5260293" cy="5143681"/>
            </a:xfrm>
          </p:grpSpPr>
          <p:sp>
            <p:nvSpPr>
              <p:cNvPr id="152" name="Google Shape;152;p9"/>
              <p:cNvSpPr/>
              <p:nvPr/>
            </p:nvSpPr>
            <p:spPr>
              <a:xfrm>
                <a:off x="4950759" y="0"/>
                <a:ext cx="5260293" cy="5143681"/>
              </a:xfrm>
              <a:custGeom>
                <a:avLst/>
                <a:gdLst/>
                <a:ahLst/>
                <a:cxnLst/>
                <a:rect l="l" t="t" r="r" b="b"/>
                <a:pathLst>
                  <a:path w="164243" h="160602" extrusionOk="0">
                    <a:moveTo>
                      <a:pt x="75743" y="0"/>
                    </a:moveTo>
                    <a:cubicBezTo>
                      <a:pt x="75404" y="1053"/>
                      <a:pt x="75118" y="2141"/>
                      <a:pt x="74922" y="3194"/>
                    </a:cubicBezTo>
                    <a:cubicBezTo>
                      <a:pt x="74012" y="7779"/>
                      <a:pt x="73780" y="12650"/>
                      <a:pt x="71550" y="16772"/>
                    </a:cubicBezTo>
                    <a:cubicBezTo>
                      <a:pt x="68267" y="22767"/>
                      <a:pt x="61397" y="25872"/>
                      <a:pt x="54778" y="27531"/>
                    </a:cubicBezTo>
                    <a:cubicBezTo>
                      <a:pt x="48140" y="29173"/>
                      <a:pt x="41146" y="29851"/>
                      <a:pt x="35008" y="32884"/>
                    </a:cubicBezTo>
                    <a:cubicBezTo>
                      <a:pt x="23589" y="38522"/>
                      <a:pt x="17165" y="52725"/>
                      <a:pt x="20448" y="65036"/>
                    </a:cubicBezTo>
                    <a:cubicBezTo>
                      <a:pt x="22304" y="71995"/>
                      <a:pt x="26872" y="79275"/>
                      <a:pt x="23910" y="85823"/>
                    </a:cubicBezTo>
                    <a:cubicBezTo>
                      <a:pt x="22054" y="89945"/>
                      <a:pt x="17754" y="92300"/>
                      <a:pt x="14293" y="95190"/>
                    </a:cubicBezTo>
                    <a:cubicBezTo>
                      <a:pt x="1874" y="105628"/>
                      <a:pt x="1" y="125059"/>
                      <a:pt x="6585" y="139904"/>
                    </a:cubicBezTo>
                    <a:cubicBezTo>
                      <a:pt x="10118" y="147915"/>
                      <a:pt x="15649" y="154749"/>
                      <a:pt x="22197" y="160601"/>
                    </a:cubicBezTo>
                    <a:lnTo>
                      <a:pt x="164242" y="160601"/>
                    </a:lnTo>
                    <a:lnTo>
                      <a:pt x="1642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5161042" y="0"/>
                <a:ext cx="5050000" cy="5143104"/>
              </a:xfrm>
              <a:custGeom>
                <a:avLst/>
                <a:gdLst/>
                <a:ahLst/>
                <a:cxnLst/>
                <a:rect l="l" t="t" r="r" b="b"/>
                <a:pathLst>
                  <a:path w="157677" h="160584" extrusionOk="0">
                    <a:moveTo>
                      <a:pt x="80043" y="0"/>
                    </a:moveTo>
                    <a:cubicBezTo>
                      <a:pt x="78633" y="1124"/>
                      <a:pt x="77402" y="2462"/>
                      <a:pt x="76474" y="3997"/>
                    </a:cubicBezTo>
                    <a:cubicBezTo>
                      <a:pt x="73816" y="8386"/>
                      <a:pt x="73709" y="13989"/>
                      <a:pt x="70961" y="18324"/>
                    </a:cubicBezTo>
                    <a:cubicBezTo>
                      <a:pt x="66643" y="25194"/>
                      <a:pt x="57508" y="26710"/>
                      <a:pt x="49728" y="28994"/>
                    </a:cubicBezTo>
                    <a:cubicBezTo>
                      <a:pt x="41485" y="31457"/>
                      <a:pt x="33545" y="35596"/>
                      <a:pt x="27693" y="41930"/>
                    </a:cubicBezTo>
                    <a:cubicBezTo>
                      <a:pt x="21858" y="48282"/>
                      <a:pt x="18325" y="57007"/>
                      <a:pt x="19324" y="65572"/>
                    </a:cubicBezTo>
                    <a:cubicBezTo>
                      <a:pt x="20163" y="72548"/>
                      <a:pt x="23839" y="79810"/>
                      <a:pt x="21073" y="86269"/>
                    </a:cubicBezTo>
                    <a:cubicBezTo>
                      <a:pt x="19003" y="91140"/>
                      <a:pt x="13936" y="93852"/>
                      <a:pt x="10207" y="97599"/>
                    </a:cubicBezTo>
                    <a:cubicBezTo>
                      <a:pt x="1" y="107841"/>
                      <a:pt x="982" y="125719"/>
                      <a:pt x="9368" y="137495"/>
                    </a:cubicBezTo>
                    <a:cubicBezTo>
                      <a:pt x="17754" y="149307"/>
                      <a:pt x="31689" y="155909"/>
                      <a:pt x="45642" y="159691"/>
                    </a:cubicBezTo>
                    <a:cubicBezTo>
                      <a:pt x="46802" y="160013"/>
                      <a:pt x="47962" y="160298"/>
                      <a:pt x="49122" y="160584"/>
                    </a:cubicBezTo>
                    <a:lnTo>
                      <a:pt x="157676" y="160584"/>
                    </a:lnTo>
                    <a:lnTo>
                      <a:pt x="157676" y="0"/>
                    </a:lnTo>
                    <a:close/>
                  </a:path>
                </a:pathLst>
              </a:custGeom>
              <a:solidFill>
                <a:srgbClr val="E1C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5469269" y="0"/>
                <a:ext cx="2665841" cy="5143104"/>
              </a:xfrm>
              <a:custGeom>
                <a:avLst/>
                <a:gdLst/>
                <a:ahLst/>
                <a:cxnLst/>
                <a:rect l="l" t="t" r="r" b="b"/>
                <a:pathLst>
                  <a:path w="83236" h="160584" extrusionOk="0">
                    <a:moveTo>
                      <a:pt x="81648" y="0"/>
                    </a:moveTo>
                    <a:cubicBezTo>
                      <a:pt x="80417" y="1249"/>
                      <a:pt x="79257" y="2569"/>
                      <a:pt x="78169" y="3925"/>
                    </a:cubicBezTo>
                    <a:cubicBezTo>
                      <a:pt x="75403" y="7387"/>
                      <a:pt x="73244" y="11152"/>
                      <a:pt x="71353" y="15131"/>
                    </a:cubicBezTo>
                    <a:cubicBezTo>
                      <a:pt x="69354" y="19270"/>
                      <a:pt x="67302" y="23606"/>
                      <a:pt x="63341" y="26211"/>
                    </a:cubicBezTo>
                    <a:cubicBezTo>
                      <a:pt x="59594" y="28655"/>
                      <a:pt x="55062" y="29422"/>
                      <a:pt x="50744" y="30208"/>
                    </a:cubicBezTo>
                    <a:cubicBezTo>
                      <a:pt x="46480" y="30957"/>
                      <a:pt x="42269" y="31831"/>
                      <a:pt x="38380" y="33812"/>
                    </a:cubicBezTo>
                    <a:cubicBezTo>
                      <a:pt x="31171" y="37487"/>
                      <a:pt x="25515" y="44018"/>
                      <a:pt x="22767" y="51601"/>
                    </a:cubicBezTo>
                    <a:cubicBezTo>
                      <a:pt x="21233" y="55847"/>
                      <a:pt x="20876" y="60201"/>
                      <a:pt x="21001" y="64662"/>
                    </a:cubicBezTo>
                    <a:cubicBezTo>
                      <a:pt x="21144" y="69783"/>
                      <a:pt x="21697" y="75117"/>
                      <a:pt x="19877" y="80024"/>
                    </a:cubicBezTo>
                    <a:cubicBezTo>
                      <a:pt x="16808" y="88232"/>
                      <a:pt x="8315" y="92782"/>
                      <a:pt x="4710" y="100686"/>
                    </a:cubicBezTo>
                    <a:cubicBezTo>
                      <a:pt x="749" y="109233"/>
                      <a:pt x="2337" y="119260"/>
                      <a:pt x="6887" y="127271"/>
                    </a:cubicBezTo>
                    <a:cubicBezTo>
                      <a:pt x="11419" y="135247"/>
                      <a:pt x="18556" y="141599"/>
                      <a:pt x="26229" y="146488"/>
                    </a:cubicBezTo>
                    <a:cubicBezTo>
                      <a:pt x="37594" y="153714"/>
                      <a:pt x="50530" y="157729"/>
                      <a:pt x="63680" y="160584"/>
                    </a:cubicBezTo>
                    <a:lnTo>
                      <a:pt x="69122" y="160584"/>
                    </a:lnTo>
                    <a:cubicBezTo>
                      <a:pt x="56579" y="158139"/>
                      <a:pt x="44196" y="154874"/>
                      <a:pt x="32848" y="149004"/>
                    </a:cubicBezTo>
                    <a:cubicBezTo>
                      <a:pt x="17486" y="141046"/>
                      <a:pt x="0" y="125237"/>
                      <a:pt x="4122" y="105985"/>
                    </a:cubicBezTo>
                    <a:cubicBezTo>
                      <a:pt x="5103" y="101417"/>
                      <a:pt x="7494" y="97617"/>
                      <a:pt x="10545" y="94173"/>
                    </a:cubicBezTo>
                    <a:cubicBezTo>
                      <a:pt x="13204" y="91158"/>
                      <a:pt x="16165" y="88392"/>
                      <a:pt x="18467" y="85074"/>
                    </a:cubicBezTo>
                    <a:cubicBezTo>
                      <a:pt x="21072" y="81291"/>
                      <a:pt x="22196" y="77062"/>
                      <a:pt x="22303" y="72495"/>
                    </a:cubicBezTo>
                    <a:cubicBezTo>
                      <a:pt x="22428" y="67552"/>
                      <a:pt x="21697" y="62592"/>
                      <a:pt x="22410" y="57685"/>
                    </a:cubicBezTo>
                    <a:cubicBezTo>
                      <a:pt x="23588" y="49495"/>
                      <a:pt x="28388" y="41912"/>
                      <a:pt x="35132" y="37113"/>
                    </a:cubicBezTo>
                    <a:cubicBezTo>
                      <a:pt x="38540" y="34686"/>
                      <a:pt x="42358" y="33098"/>
                      <a:pt x="46427" y="32188"/>
                    </a:cubicBezTo>
                    <a:cubicBezTo>
                      <a:pt x="50655" y="31242"/>
                      <a:pt x="54991" y="30832"/>
                      <a:pt x="59131" y="29440"/>
                    </a:cubicBezTo>
                    <a:cubicBezTo>
                      <a:pt x="63074" y="28120"/>
                      <a:pt x="66357" y="25836"/>
                      <a:pt x="68730" y="22392"/>
                    </a:cubicBezTo>
                    <a:cubicBezTo>
                      <a:pt x="71192" y="18735"/>
                      <a:pt x="72655" y="14524"/>
                      <a:pt x="74868" y="10706"/>
                    </a:cubicBezTo>
                    <a:cubicBezTo>
                      <a:pt x="77152" y="6780"/>
                      <a:pt x="79971" y="3176"/>
                      <a:pt x="8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9"/>
            <p:cNvGrpSpPr/>
            <p:nvPr/>
          </p:nvGrpSpPr>
          <p:grpSpPr>
            <a:xfrm rot="-2054966">
              <a:off x="7390936" y="785609"/>
              <a:ext cx="1077206" cy="221210"/>
              <a:chOff x="7483384" y="230747"/>
              <a:chExt cx="1077200" cy="221209"/>
            </a:xfrm>
          </p:grpSpPr>
          <p:sp>
            <p:nvSpPr>
              <p:cNvPr id="156" name="Google Shape;156;p9"/>
              <p:cNvSpPr/>
              <p:nvPr/>
            </p:nvSpPr>
            <p:spPr>
              <a:xfrm>
                <a:off x="7852515" y="230747"/>
                <a:ext cx="243473" cy="174678"/>
              </a:xfrm>
              <a:custGeom>
                <a:avLst/>
                <a:gdLst/>
                <a:ahLst/>
                <a:cxnLst/>
                <a:rect l="l" t="t" r="r" b="b"/>
                <a:pathLst>
                  <a:path w="7602" h="5454" extrusionOk="0">
                    <a:moveTo>
                      <a:pt x="1783" y="1"/>
                    </a:moveTo>
                    <a:cubicBezTo>
                      <a:pt x="1670" y="1"/>
                      <a:pt x="1558" y="7"/>
                      <a:pt x="1446" y="21"/>
                    </a:cubicBezTo>
                    <a:cubicBezTo>
                      <a:pt x="1072" y="93"/>
                      <a:pt x="715" y="253"/>
                      <a:pt x="447" y="485"/>
                    </a:cubicBezTo>
                    <a:cubicBezTo>
                      <a:pt x="179" y="735"/>
                      <a:pt x="19" y="1056"/>
                      <a:pt x="19" y="1413"/>
                    </a:cubicBezTo>
                    <a:cubicBezTo>
                      <a:pt x="1" y="2002"/>
                      <a:pt x="376" y="2537"/>
                      <a:pt x="804" y="2876"/>
                    </a:cubicBezTo>
                    <a:cubicBezTo>
                      <a:pt x="1232" y="3197"/>
                      <a:pt x="1750" y="3376"/>
                      <a:pt x="2213" y="3554"/>
                    </a:cubicBezTo>
                    <a:cubicBezTo>
                      <a:pt x="3034" y="3875"/>
                      <a:pt x="3819" y="4303"/>
                      <a:pt x="4533" y="4821"/>
                    </a:cubicBezTo>
                    <a:cubicBezTo>
                      <a:pt x="4908" y="5089"/>
                      <a:pt x="5282" y="5392"/>
                      <a:pt x="5782" y="5445"/>
                    </a:cubicBezTo>
                    <a:cubicBezTo>
                      <a:pt x="5835" y="5451"/>
                      <a:pt x="5888" y="5453"/>
                      <a:pt x="5940" y="5453"/>
                    </a:cubicBezTo>
                    <a:cubicBezTo>
                      <a:pt x="6600" y="5453"/>
                      <a:pt x="7137" y="5039"/>
                      <a:pt x="7352" y="4411"/>
                    </a:cubicBezTo>
                    <a:cubicBezTo>
                      <a:pt x="7602" y="3768"/>
                      <a:pt x="7477" y="2876"/>
                      <a:pt x="6906" y="2359"/>
                    </a:cubicBezTo>
                    <a:cubicBezTo>
                      <a:pt x="6282" y="1788"/>
                      <a:pt x="5479" y="1413"/>
                      <a:pt x="4747" y="1003"/>
                    </a:cubicBezTo>
                    <a:cubicBezTo>
                      <a:pt x="4265" y="735"/>
                      <a:pt x="3730" y="449"/>
                      <a:pt x="3141" y="253"/>
                    </a:cubicBezTo>
                    <a:cubicBezTo>
                      <a:pt x="2711" y="110"/>
                      <a:pt x="2246" y="1"/>
                      <a:pt x="17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8391959" y="337105"/>
                <a:ext cx="168625" cy="114851"/>
              </a:xfrm>
              <a:custGeom>
                <a:avLst/>
                <a:gdLst/>
                <a:ahLst/>
                <a:cxnLst/>
                <a:rect l="l" t="t" r="r" b="b"/>
                <a:pathLst>
                  <a:path w="5265" h="3586" extrusionOk="0">
                    <a:moveTo>
                      <a:pt x="1209" y="0"/>
                    </a:moveTo>
                    <a:cubicBezTo>
                      <a:pt x="762" y="0"/>
                      <a:pt x="296" y="198"/>
                      <a:pt x="125" y="626"/>
                    </a:cubicBezTo>
                    <a:cubicBezTo>
                      <a:pt x="0" y="1000"/>
                      <a:pt x="125" y="1429"/>
                      <a:pt x="393" y="1714"/>
                    </a:cubicBezTo>
                    <a:cubicBezTo>
                      <a:pt x="661" y="2017"/>
                      <a:pt x="1017" y="2214"/>
                      <a:pt x="1374" y="2392"/>
                    </a:cubicBezTo>
                    <a:cubicBezTo>
                      <a:pt x="1981" y="2695"/>
                      <a:pt x="2588" y="3017"/>
                      <a:pt x="3194" y="3302"/>
                    </a:cubicBezTo>
                    <a:cubicBezTo>
                      <a:pt x="3450" y="3438"/>
                      <a:pt x="3745" y="3586"/>
                      <a:pt x="4034" y="3586"/>
                    </a:cubicBezTo>
                    <a:cubicBezTo>
                      <a:pt x="4087" y="3586"/>
                      <a:pt x="4141" y="3581"/>
                      <a:pt x="4193" y="3570"/>
                    </a:cubicBezTo>
                    <a:cubicBezTo>
                      <a:pt x="5264" y="3409"/>
                      <a:pt x="5193" y="1928"/>
                      <a:pt x="4461" y="1429"/>
                    </a:cubicBezTo>
                    <a:cubicBezTo>
                      <a:pt x="4051" y="1161"/>
                      <a:pt x="3569" y="1000"/>
                      <a:pt x="3123" y="786"/>
                    </a:cubicBezTo>
                    <a:cubicBezTo>
                      <a:pt x="2570" y="465"/>
                      <a:pt x="1945" y="19"/>
                      <a:pt x="1267" y="1"/>
                    </a:cubicBezTo>
                    <a:cubicBezTo>
                      <a:pt x="1248" y="0"/>
                      <a:pt x="1229" y="0"/>
                      <a:pt x="1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7483384" y="285095"/>
                <a:ext cx="201197" cy="149889"/>
              </a:xfrm>
              <a:custGeom>
                <a:avLst/>
                <a:gdLst/>
                <a:ahLst/>
                <a:cxnLst/>
                <a:rect l="l" t="t" r="r" b="b"/>
                <a:pathLst>
                  <a:path w="6282" h="4680" extrusionOk="0">
                    <a:moveTo>
                      <a:pt x="1433" y="1"/>
                    </a:moveTo>
                    <a:cubicBezTo>
                      <a:pt x="933" y="1"/>
                      <a:pt x="429" y="230"/>
                      <a:pt x="215" y="644"/>
                    </a:cubicBezTo>
                    <a:cubicBezTo>
                      <a:pt x="1" y="1090"/>
                      <a:pt x="161" y="1625"/>
                      <a:pt x="447" y="2000"/>
                    </a:cubicBezTo>
                    <a:cubicBezTo>
                      <a:pt x="732" y="2392"/>
                      <a:pt x="1160" y="2660"/>
                      <a:pt x="1571" y="2928"/>
                    </a:cubicBezTo>
                    <a:cubicBezTo>
                      <a:pt x="2267" y="3374"/>
                      <a:pt x="2980" y="3784"/>
                      <a:pt x="3676" y="4230"/>
                    </a:cubicBezTo>
                    <a:cubicBezTo>
                      <a:pt x="4027" y="4447"/>
                      <a:pt x="4393" y="4680"/>
                      <a:pt x="4804" y="4680"/>
                    </a:cubicBezTo>
                    <a:cubicBezTo>
                      <a:pt x="4832" y="4680"/>
                      <a:pt x="4861" y="4679"/>
                      <a:pt x="4890" y="4676"/>
                    </a:cubicBezTo>
                    <a:cubicBezTo>
                      <a:pt x="6192" y="4623"/>
                      <a:pt x="6281" y="2767"/>
                      <a:pt x="5443" y="2089"/>
                    </a:cubicBezTo>
                    <a:cubicBezTo>
                      <a:pt x="4979" y="1732"/>
                      <a:pt x="4390" y="1465"/>
                      <a:pt x="3908" y="1161"/>
                    </a:cubicBezTo>
                    <a:cubicBezTo>
                      <a:pt x="3194" y="715"/>
                      <a:pt x="2463" y="126"/>
                      <a:pt x="1678" y="19"/>
                    </a:cubicBezTo>
                    <a:cubicBezTo>
                      <a:pt x="1597" y="7"/>
                      <a:pt x="1515" y="1"/>
                      <a:pt x="1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rot="2970597">
              <a:off x="7588092" y="4228470"/>
              <a:ext cx="682885" cy="926814"/>
              <a:chOff x="8029106" y="3994118"/>
              <a:chExt cx="682902" cy="926836"/>
            </a:xfrm>
          </p:grpSpPr>
          <p:sp>
            <p:nvSpPr>
              <p:cNvPr id="160" name="Google Shape;160;p9"/>
              <p:cNvSpPr/>
              <p:nvPr/>
            </p:nvSpPr>
            <p:spPr>
              <a:xfrm>
                <a:off x="8029106" y="4446229"/>
                <a:ext cx="315471" cy="203118"/>
              </a:xfrm>
              <a:custGeom>
                <a:avLst/>
                <a:gdLst/>
                <a:ahLst/>
                <a:cxnLst/>
                <a:rect l="l" t="t" r="r" b="b"/>
                <a:pathLst>
                  <a:path w="9850" h="6342" extrusionOk="0">
                    <a:moveTo>
                      <a:pt x="2181" y="1"/>
                    </a:moveTo>
                    <a:cubicBezTo>
                      <a:pt x="1340" y="1"/>
                      <a:pt x="477" y="445"/>
                      <a:pt x="214" y="1233"/>
                    </a:cubicBezTo>
                    <a:cubicBezTo>
                      <a:pt x="0" y="1928"/>
                      <a:pt x="304" y="2714"/>
                      <a:pt x="821" y="3213"/>
                    </a:cubicBezTo>
                    <a:cubicBezTo>
                      <a:pt x="1339" y="3731"/>
                      <a:pt x="1999" y="4052"/>
                      <a:pt x="2677" y="4355"/>
                    </a:cubicBezTo>
                    <a:cubicBezTo>
                      <a:pt x="3819" y="4873"/>
                      <a:pt x="4925" y="5390"/>
                      <a:pt x="6067" y="5890"/>
                    </a:cubicBezTo>
                    <a:cubicBezTo>
                      <a:pt x="6580" y="6116"/>
                      <a:pt x="7105" y="6342"/>
                      <a:pt x="7643" y="6342"/>
                    </a:cubicBezTo>
                    <a:cubicBezTo>
                      <a:pt x="7742" y="6342"/>
                      <a:pt x="7841" y="6334"/>
                      <a:pt x="7940" y="6318"/>
                    </a:cubicBezTo>
                    <a:cubicBezTo>
                      <a:pt x="9850" y="5943"/>
                      <a:pt x="9635" y="3195"/>
                      <a:pt x="8226" y="2375"/>
                    </a:cubicBezTo>
                    <a:cubicBezTo>
                      <a:pt x="7476" y="1928"/>
                      <a:pt x="6549" y="1661"/>
                      <a:pt x="5746" y="1268"/>
                    </a:cubicBezTo>
                    <a:cubicBezTo>
                      <a:pt x="4639" y="769"/>
                      <a:pt x="3462" y="37"/>
                      <a:pt x="2231" y="1"/>
                    </a:cubicBezTo>
                    <a:cubicBezTo>
                      <a:pt x="2214" y="1"/>
                      <a:pt x="2198" y="1"/>
                      <a:pt x="2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391959" y="4351944"/>
                <a:ext cx="168625" cy="114883"/>
              </a:xfrm>
              <a:custGeom>
                <a:avLst/>
                <a:gdLst/>
                <a:ahLst/>
                <a:cxnLst/>
                <a:rect l="l" t="t" r="r" b="b"/>
                <a:pathLst>
                  <a:path w="5265" h="3587" extrusionOk="0">
                    <a:moveTo>
                      <a:pt x="1209" y="0"/>
                    </a:moveTo>
                    <a:cubicBezTo>
                      <a:pt x="762" y="0"/>
                      <a:pt x="296" y="198"/>
                      <a:pt x="125" y="626"/>
                    </a:cubicBezTo>
                    <a:cubicBezTo>
                      <a:pt x="0" y="1001"/>
                      <a:pt x="125" y="1429"/>
                      <a:pt x="393" y="1714"/>
                    </a:cubicBezTo>
                    <a:cubicBezTo>
                      <a:pt x="661" y="2018"/>
                      <a:pt x="1017" y="2214"/>
                      <a:pt x="1374" y="2392"/>
                    </a:cubicBezTo>
                    <a:cubicBezTo>
                      <a:pt x="1981" y="2696"/>
                      <a:pt x="2588" y="3017"/>
                      <a:pt x="3194" y="3302"/>
                    </a:cubicBezTo>
                    <a:cubicBezTo>
                      <a:pt x="3450" y="3438"/>
                      <a:pt x="3745" y="3586"/>
                      <a:pt x="4034" y="3586"/>
                    </a:cubicBezTo>
                    <a:cubicBezTo>
                      <a:pt x="4087" y="3586"/>
                      <a:pt x="4141" y="3581"/>
                      <a:pt x="4193" y="3570"/>
                    </a:cubicBezTo>
                    <a:cubicBezTo>
                      <a:pt x="5264" y="3409"/>
                      <a:pt x="5193" y="1928"/>
                      <a:pt x="4461" y="1429"/>
                    </a:cubicBezTo>
                    <a:cubicBezTo>
                      <a:pt x="4051" y="1161"/>
                      <a:pt x="3569" y="1001"/>
                      <a:pt x="3123" y="787"/>
                    </a:cubicBezTo>
                    <a:cubicBezTo>
                      <a:pt x="2570" y="483"/>
                      <a:pt x="1945" y="55"/>
                      <a:pt x="1267" y="1"/>
                    </a:cubicBezTo>
                    <a:cubicBezTo>
                      <a:pt x="1248" y="1"/>
                      <a:pt x="1229" y="0"/>
                      <a:pt x="1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8047392" y="4186114"/>
                <a:ext cx="176600" cy="125580"/>
              </a:xfrm>
              <a:custGeom>
                <a:avLst/>
                <a:gdLst/>
                <a:ahLst/>
                <a:cxnLst/>
                <a:rect l="l" t="t" r="r" b="b"/>
                <a:pathLst>
                  <a:path w="5514" h="3921" extrusionOk="0">
                    <a:moveTo>
                      <a:pt x="1277" y="1"/>
                    </a:moveTo>
                    <a:cubicBezTo>
                      <a:pt x="812" y="1"/>
                      <a:pt x="342" y="200"/>
                      <a:pt x="161" y="612"/>
                    </a:cubicBezTo>
                    <a:cubicBezTo>
                      <a:pt x="0" y="986"/>
                      <a:pt x="143" y="1468"/>
                      <a:pt x="411" y="1789"/>
                    </a:cubicBezTo>
                    <a:cubicBezTo>
                      <a:pt x="678" y="2128"/>
                      <a:pt x="1053" y="2325"/>
                      <a:pt x="1428" y="2539"/>
                    </a:cubicBezTo>
                    <a:cubicBezTo>
                      <a:pt x="2052" y="2896"/>
                      <a:pt x="2677" y="3217"/>
                      <a:pt x="3301" y="3574"/>
                    </a:cubicBezTo>
                    <a:cubicBezTo>
                      <a:pt x="3604" y="3733"/>
                      <a:pt x="3921" y="3921"/>
                      <a:pt x="4253" y="3921"/>
                    </a:cubicBezTo>
                    <a:cubicBezTo>
                      <a:pt x="4292" y="3921"/>
                      <a:pt x="4332" y="3918"/>
                      <a:pt x="4372" y="3913"/>
                    </a:cubicBezTo>
                    <a:cubicBezTo>
                      <a:pt x="5514" y="3806"/>
                      <a:pt x="5496" y="2200"/>
                      <a:pt x="4729" y="1664"/>
                    </a:cubicBezTo>
                    <a:cubicBezTo>
                      <a:pt x="4300" y="1379"/>
                      <a:pt x="3801" y="1165"/>
                      <a:pt x="3355" y="897"/>
                    </a:cubicBezTo>
                    <a:cubicBezTo>
                      <a:pt x="2730" y="576"/>
                      <a:pt x="2106" y="76"/>
                      <a:pt x="1392" y="5"/>
                    </a:cubicBezTo>
                    <a:cubicBezTo>
                      <a:pt x="1354" y="2"/>
                      <a:pt x="1315" y="1"/>
                      <a:pt x="1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8159964" y="4817698"/>
                <a:ext cx="160618" cy="103257"/>
              </a:xfrm>
              <a:custGeom>
                <a:avLst/>
                <a:gdLst/>
                <a:ahLst/>
                <a:cxnLst/>
                <a:rect l="l" t="t" r="r" b="b"/>
                <a:pathLst>
                  <a:path w="5015" h="3224" extrusionOk="0">
                    <a:moveTo>
                      <a:pt x="1124" y="0"/>
                    </a:moveTo>
                    <a:cubicBezTo>
                      <a:pt x="696" y="0"/>
                      <a:pt x="232" y="232"/>
                      <a:pt x="107" y="625"/>
                    </a:cubicBezTo>
                    <a:cubicBezTo>
                      <a:pt x="0" y="982"/>
                      <a:pt x="143" y="1356"/>
                      <a:pt x="411" y="1642"/>
                    </a:cubicBezTo>
                    <a:cubicBezTo>
                      <a:pt x="678" y="1909"/>
                      <a:pt x="1017" y="2052"/>
                      <a:pt x="1356" y="2213"/>
                    </a:cubicBezTo>
                    <a:cubicBezTo>
                      <a:pt x="1927" y="2480"/>
                      <a:pt x="2498" y="2730"/>
                      <a:pt x="3069" y="2998"/>
                    </a:cubicBezTo>
                    <a:cubicBezTo>
                      <a:pt x="3312" y="3104"/>
                      <a:pt x="3594" y="3223"/>
                      <a:pt x="3882" y="3223"/>
                    </a:cubicBezTo>
                    <a:cubicBezTo>
                      <a:pt x="3932" y="3223"/>
                      <a:pt x="3982" y="3220"/>
                      <a:pt x="4033" y="3212"/>
                    </a:cubicBezTo>
                    <a:cubicBezTo>
                      <a:pt x="5014" y="3033"/>
                      <a:pt x="4871" y="1642"/>
                      <a:pt x="4193" y="1231"/>
                    </a:cubicBezTo>
                    <a:cubicBezTo>
                      <a:pt x="3801" y="1017"/>
                      <a:pt x="3337" y="874"/>
                      <a:pt x="2944" y="678"/>
                    </a:cubicBezTo>
                    <a:cubicBezTo>
                      <a:pt x="2356" y="393"/>
                      <a:pt x="1749" y="0"/>
                      <a:pt x="1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8439966" y="3994118"/>
                <a:ext cx="272042" cy="203791"/>
              </a:xfrm>
              <a:custGeom>
                <a:avLst/>
                <a:gdLst/>
                <a:ahLst/>
                <a:cxnLst/>
                <a:rect l="l" t="t" r="r" b="b"/>
                <a:pathLst>
                  <a:path w="8494" h="6363" extrusionOk="0">
                    <a:moveTo>
                      <a:pt x="1931" y="1"/>
                    </a:moveTo>
                    <a:cubicBezTo>
                      <a:pt x="1257" y="1"/>
                      <a:pt x="578" y="294"/>
                      <a:pt x="286" y="879"/>
                    </a:cubicBezTo>
                    <a:cubicBezTo>
                      <a:pt x="0" y="1468"/>
                      <a:pt x="179" y="2217"/>
                      <a:pt x="571" y="2717"/>
                    </a:cubicBezTo>
                    <a:cubicBezTo>
                      <a:pt x="982" y="3252"/>
                      <a:pt x="1553" y="3609"/>
                      <a:pt x="2106" y="3966"/>
                    </a:cubicBezTo>
                    <a:cubicBezTo>
                      <a:pt x="3069" y="4573"/>
                      <a:pt x="4015" y="5161"/>
                      <a:pt x="4960" y="5750"/>
                    </a:cubicBezTo>
                    <a:cubicBezTo>
                      <a:pt x="5425" y="6049"/>
                      <a:pt x="5935" y="6363"/>
                      <a:pt x="6477" y="6363"/>
                    </a:cubicBezTo>
                    <a:cubicBezTo>
                      <a:pt x="6519" y="6363"/>
                      <a:pt x="6560" y="6361"/>
                      <a:pt x="6602" y="6357"/>
                    </a:cubicBezTo>
                    <a:cubicBezTo>
                      <a:pt x="8386" y="6250"/>
                      <a:pt x="8493" y="3752"/>
                      <a:pt x="7334" y="2860"/>
                    </a:cubicBezTo>
                    <a:cubicBezTo>
                      <a:pt x="6709" y="2360"/>
                      <a:pt x="5906" y="2003"/>
                      <a:pt x="5228" y="1593"/>
                    </a:cubicBezTo>
                    <a:cubicBezTo>
                      <a:pt x="4336" y="986"/>
                      <a:pt x="3355" y="183"/>
                      <a:pt x="2248" y="23"/>
                    </a:cubicBezTo>
                    <a:cubicBezTo>
                      <a:pt x="2144" y="8"/>
                      <a:pt x="2038" y="1"/>
                      <a:pt x="19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9"/>
          <p:cNvSpPr/>
          <p:nvPr/>
        </p:nvSpPr>
        <p:spPr>
          <a:xfrm rot="-5400000">
            <a:off x="-2341072" y="2332791"/>
            <a:ext cx="5159931" cy="477787"/>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9"/>
          <p:cNvGrpSpPr/>
          <p:nvPr/>
        </p:nvGrpSpPr>
        <p:grpSpPr>
          <a:xfrm>
            <a:off x="713224" y="4325074"/>
            <a:ext cx="657425" cy="548700"/>
            <a:chOff x="1350550" y="462875"/>
            <a:chExt cx="968225" cy="808100"/>
          </a:xfrm>
        </p:grpSpPr>
        <p:sp>
          <p:nvSpPr>
            <p:cNvPr id="167" name="Google Shape;167;p9"/>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9"/>
          <p:cNvSpPr/>
          <p:nvPr/>
        </p:nvSpPr>
        <p:spPr>
          <a:xfrm>
            <a:off x="1087488" y="-9799"/>
            <a:ext cx="1377080" cy="789067"/>
          </a:xfrm>
          <a:custGeom>
            <a:avLst/>
            <a:gdLst/>
            <a:ahLst/>
            <a:cxnLst/>
            <a:rect l="l" t="t" r="r" b="b"/>
            <a:pathLst>
              <a:path w="48630" h="27865" extrusionOk="0">
                <a:moveTo>
                  <a:pt x="255" y="1"/>
                </a:moveTo>
                <a:lnTo>
                  <a:pt x="146" y="347"/>
                </a:lnTo>
                <a:lnTo>
                  <a:pt x="73" y="729"/>
                </a:lnTo>
                <a:lnTo>
                  <a:pt x="36" y="1093"/>
                </a:lnTo>
                <a:lnTo>
                  <a:pt x="0" y="1475"/>
                </a:lnTo>
                <a:lnTo>
                  <a:pt x="0" y="1876"/>
                </a:lnTo>
                <a:lnTo>
                  <a:pt x="18" y="2276"/>
                </a:lnTo>
                <a:lnTo>
                  <a:pt x="73" y="2676"/>
                </a:lnTo>
                <a:lnTo>
                  <a:pt x="146" y="3095"/>
                </a:lnTo>
                <a:lnTo>
                  <a:pt x="218" y="3441"/>
                </a:lnTo>
                <a:lnTo>
                  <a:pt x="309" y="3786"/>
                </a:lnTo>
                <a:lnTo>
                  <a:pt x="419" y="4132"/>
                </a:lnTo>
                <a:lnTo>
                  <a:pt x="528" y="4478"/>
                </a:lnTo>
                <a:lnTo>
                  <a:pt x="801" y="5151"/>
                </a:lnTo>
                <a:lnTo>
                  <a:pt x="1092" y="5825"/>
                </a:lnTo>
                <a:lnTo>
                  <a:pt x="1438" y="6462"/>
                </a:lnTo>
                <a:lnTo>
                  <a:pt x="1802" y="7117"/>
                </a:lnTo>
                <a:lnTo>
                  <a:pt x="2184" y="7736"/>
                </a:lnTo>
                <a:lnTo>
                  <a:pt x="2584" y="8373"/>
                </a:lnTo>
                <a:lnTo>
                  <a:pt x="3021" y="8992"/>
                </a:lnTo>
                <a:lnTo>
                  <a:pt x="3458" y="9610"/>
                </a:lnTo>
                <a:lnTo>
                  <a:pt x="4350" y="10812"/>
                </a:lnTo>
                <a:lnTo>
                  <a:pt x="5242" y="12013"/>
                </a:lnTo>
                <a:lnTo>
                  <a:pt x="5660" y="12613"/>
                </a:lnTo>
                <a:lnTo>
                  <a:pt x="6079" y="13196"/>
                </a:lnTo>
                <a:lnTo>
                  <a:pt x="6424" y="13723"/>
                </a:lnTo>
                <a:lnTo>
                  <a:pt x="6770" y="14269"/>
                </a:lnTo>
                <a:lnTo>
                  <a:pt x="7080" y="14834"/>
                </a:lnTo>
                <a:lnTo>
                  <a:pt x="7407" y="15416"/>
                </a:lnTo>
                <a:lnTo>
                  <a:pt x="8008" y="16599"/>
                </a:lnTo>
                <a:lnTo>
                  <a:pt x="8608" y="17800"/>
                </a:lnTo>
                <a:lnTo>
                  <a:pt x="9209" y="19020"/>
                </a:lnTo>
                <a:lnTo>
                  <a:pt x="9810" y="20221"/>
                </a:lnTo>
                <a:lnTo>
                  <a:pt x="10137" y="20821"/>
                </a:lnTo>
                <a:lnTo>
                  <a:pt x="10447" y="21404"/>
                </a:lnTo>
                <a:lnTo>
                  <a:pt x="10792" y="21968"/>
                </a:lnTo>
                <a:lnTo>
                  <a:pt x="11138" y="22532"/>
                </a:lnTo>
                <a:lnTo>
                  <a:pt x="11502" y="23078"/>
                </a:lnTo>
                <a:lnTo>
                  <a:pt x="11866" y="23606"/>
                </a:lnTo>
                <a:lnTo>
                  <a:pt x="12267" y="24115"/>
                </a:lnTo>
                <a:lnTo>
                  <a:pt x="12685" y="24589"/>
                </a:lnTo>
                <a:lnTo>
                  <a:pt x="13104" y="25062"/>
                </a:lnTo>
                <a:lnTo>
                  <a:pt x="13559" y="25480"/>
                </a:lnTo>
                <a:lnTo>
                  <a:pt x="14050" y="25899"/>
                </a:lnTo>
                <a:lnTo>
                  <a:pt x="14560" y="26263"/>
                </a:lnTo>
                <a:lnTo>
                  <a:pt x="14814" y="26445"/>
                </a:lnTo>
                <a:lnTo>
                  <a:pt x="15087" y="26609"/>
                </a:lnTo>
                <a:lnTo>
                  <a:pt x="15360" y="26754"/>
                </a:lnTo>
                <a:lnTo>
                  <a:pt x="15652" y="26900"/>
                </a:lnTo>
                <a:lnTo>
                  <a:pt x="15943" y="27046"/>
                </a:lnTo>
                <a:lnTo>
                  <a:pt x="16252" y="27173"/>
                </a:lnTo>
                <a:lnTo>
                  <a:pt x="16562" y="27300"/>
                </a:lnTo>
                <a:lnTo>
                  <a:pt x="16871" y="27391"/>
                </a:lnTo>
                <a:lnTo>
                  <a:pt x="17199" y="27501"/>
                </a:lnTo>
                <a:lnTo>
                  <a:pt x="17544" y="27592"/>
                </a:lnTo>
                <a:lnTo>
                  <a:pt x="17890" y="27664"/>
                </a:lnTo>
                <a:lnTo>
                  <a:pt x="18236" y="27719"/>
                </a:lnTo>
                <a:lnTo>
                  <a:pt x="18600" y="27774"/>
                </a:lnTo>
                <a:lnTo>
                  <a:pt x="18982" y="27810"/>
                </a:lnTo>
                <a:lnTo>
                  <a:pt x="19364" y="27846"/>
                </a:lnTo>
                <a:lnTo>
                  <a:pt x="19747" y="27865"/>
                </a:lnTo>
                <a:lnTo>
                  <a:pt x="20565" y="27865"/>
                </a:lnTo>
                <a:lnTo>
                  <a:pt x="20948" y="27828"/>
                </a:lnTo>
                <a:lnTo>
                  <a:pt x="21330" y="27792"/>
                </a:lnTo>
                <a:lnTo>
                  <a:pt x="21712" y="27737"/>
                </a:lnTo>
                <a:lnTo>
                  <a:pt x="22076" y="27646"/>
                </a:lnTo>
                <a:lnTo>
                  <a:pt x="22440" y="27555"/>
                </a:lnTo>
                <a:lnTo>
                  <a:pt x="22804" y="27464"/>
                </a:lnTo>
                <a:lnTo>
                  <a:pt x="23150" y="27337"/>
                </a:lnTo>
                <a:lnTo>
                  <a:pt x="23496" y="27209"/>
                </a:lnTo>
                <a:lnTo>
                  <a:pt x="23841" y="27046"/>
                </a:lnTo>
                <a:lnTo>
                  <a:pt x="24169" y="26882"/>
                </a:lnTo>
                <a:lnTo>
                  <a:pt x="24497" y="26718"/>
                </a:lnTo>
                <a:lnTo>
                  <a:pt x="24806" y="26536"/>
                </a:lnTo>
                <a:lnTo>
                  <a:pt x="25115" y="26336"/>
                </a:lnTo>
                <a:lnTo>
                  <a:pt x="25425" y="26117"/>
                </a:lnTo>
                <a:lnTo>
                  <a:pt x="25716" y="25899"/>
                </a:lnTo>
                <a:lnTo>
                  <a:pt x="26007" y="25681"/>
                </a:lnTo>
                <a:lnTo>
                  <a:pt x="26298" y="25444"/>
                </a:lnTo>
                <a:lnTo>
                  <a:pt x="26590" y="25189"/>
                </a:lnTo>
                <a:lnTo>
                  <a:pt x="27117" y="24680"/>
                </a:lnTo>
                <a:lnTo>
                  <a:pt x="27645" y="24134"/>
                </a:lnTo>
                <a:lnTo>
                  <a:pt x="28136" y="23551"/>
                </a:lnTo>
                <a:lnTo>
                  <a:pt x="28591" y="22951"/>
                </a:lnTo>
                <a:lnTo>
                  <a:pt x="29046" y="22350"/>
                </a:lnTo>
                <a:lnTo>
                  <a:pt x="29465" y="21713"/>
                </a:lnTo>
                <a:lnTo>
                  <a:pt x="30175" y="20548"/>
                </a:lnTo>
                <a:lnTo>
                  <a:pt x="30866" y="19402"/>
                </a:lnTo>
                <a:lnTo>
                  <a:pt x="31230" y="18838"/>
                </a:lnTo>
                <a:lnTo>
                  <a:pt x="31576" y="18292"/>
                </a:lnTo>
                <a:lnTo>
                  <a:pt x="31940" y="17764"/>
                </a:lnTo>
                <a:lnTo>
                  <a:pt x="32304" y="17254"/>
                </a:lnTo>
                <a:lnTo>
                  <a:pt x="32705" y="16763"/>
                </a:lnTo>
                <a:lnTo>
                  <a:pt x="33105" y="16290"/>
                </a:lnTo>
                <a:lnTo>
                  <a:pt x="33542" y="15853"/>
                </a:lnTo>
                <a:lnTo>
                  <a:pt x="33997" y="15416"/>
                </a:lnTo>
                <a:lnTo>
                  <a:pt x="34488" y="15016"/>
                </a:lnTo>
                <a:lnTo>
                  <a:pt x="34761" y="14834"/>
                </a:lnTo>
                <a:lnTo>
                  <a:pt x="35016" y="14652"/>
                </a:lnTo>
                <a:lnTo>
                  <a:pt x="35307" y="14470"/>
                </a:lnTo>
                <a:lnTo>
                  <a:pt x="35580" y="14306"/>
                </a:lnTo>
                <a:lnTo>
                  <a:pt x="35889" y="14142"/>
                </a:lnTo>
                <a:lnTo>
                  <a:pt x="36199" y="13996"/>
                </a:lnTo>
                <a:lnTo>
                  <a:pt x="36836" y="13742"/>
                </a:lnTo>
                <a:lnTo>
                  <a:pt x="37473" y="13505"/>
                </a:lnTo>
                <a:lnTo>
                  <a:pt x="38765" y="13050"/>
                </a:lnTo>
                <a:lnTo>
                  <a:pt x="40075" y="12613"/>
                </a:lnTo>
                <a:lnTo>
                  <a:pt x="40712" y="12377"/>
                </a:lnTo>
                <a:lnTo>
                  <a:pt x="41349" y="12140"/>
                </a:lnTo>
                <a:lnTo>
                  <a:pt x="41968" y="11867"/>
                </a:lnTo>
                <a:lnTo>
                  <a:pt x="42587" y="11594"/>
                </a:lnTo>
                <a:lnTo>
                  <a:pt x="43187" y="11285"/>
                </a:lnTo>
                <a:lnTo>
                  <a:pt x="43770" y="10957"/>
                </a:lnTo>
                <a:lnTo>
                  <a:pt x="44334" y="10593"/>
                </a:lnTo>
                <a:lnTo>
                  <a:pt x="44607" y="10393"/>
                </a:lnTo>
                <a:lnTo>
                  <a:pt x="44880" y="10175"/>
                </a:lnTo>
                <a:lnTo>
                  <a:pt x="45153" y="9956"/>
                </a:lnTo>
                <a:lnTo>
                  <a:pt x="45408" y="9738"/>
                </a:lnTo>
                <a:lnTo>
                  <a:pt x="45663" y="9483"/>
                </a:lnTo>
                <a:lnTo>
                  <a:pt x="45899" y="9228"/>
                </a:lnTo>
                <a:lnTo>
                  <a:pt x="46118" y="9010"/>
                </a:lnTo>
                <a:lnTo>
                  <a:pt x="46318" y="8791"/>
                </a:lnTo>
                <a:lnTo>
                  <a:pt x="46518" y="8555"/>
                </a:lnTo>
                <a:lnTo>
                  <a:pt x="46700" y="8300"/>
                </a:lnTo>
                <a:lnTo>
                  <a:pt x="46882" y="8063"/>
                </a:lnTo>
                <a:lnTo>
                  <a:pt x="47046" y="7809"/>
                </a:lnTo>
                <a:lnTo>
                  <a:pt x="47355" y="7281"/>
                </a:lnTo>
                <a:lnTo>
                  <a:pt x="47610" y="6735"/>
                </a:lnTo>
                <a:lnTo>
                  <a:pt x="47847" y="6171"/>
                </a:lnTo>
                <a:lnTo>
                  <a:pt x="48065" y="5588"/>
                </a:lnTo>
                <a:lnTo>
                  <a:pt x="48229" y="4988"/>
                </a:lnTo>
                <a:lnTo>
                  <a:pt x="48374" y="4387"/>
                </a:lnTo>
                <a:lnTo>
                  <a:pt x="48484" y="3768"/>
                </a:lnTo>
                <a:lnTo>
                  <a:pt x="48556" y="3150"/>
                </a:lnTo>
                <a:lnTo>
                  <a:pt x="48611" y="2513"/>
                </a:lnTo>
                <a:lnTo>
                  <a:pt x="48629" y="1876"/>
                </a:lnTo>
                <a:lnTo>
                  <a:pt x="48629" y="1257"/>
                </a:lnTo>
                <a:lnTo>
                  <a:pt x="48611" y="620"/>
                </a:lnTo>
                <a:lnTo>
                  <a:pt x="48556"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flipH="1">
            <a:off x="3212675" y="4450500"/>
            <a:ext cx="1561223" cy="693000"/>
          </a:xfrm>
          <a:custGeom>
            <a:avLst/>
            <a:gdLst/>
            <a:ahLst/>
            <a:cxnLst/>
            <a:rect l="l" t="t" r="r" b="b"/>
            <a:pathLst>
              <a:path w="54992" h="24410" extrusionOk="0">
                <a:moveTo>
                  <a:pt x="5019" y="1"/>
                </a:moveTo>
                <a:lnTo>
                  <a:pt x="4694" y="19"/>
                </a:lnTo>
                <a:lnTo>
                  <a:pt x="4369" y="55"/>
                </a:lnTo>
                <a:lnTo>
                  <a:pt x="4044" y="109"/>
                </a:lnTo>
                <a:lnTo>
                  <a:pt x="3719" y="199"/>
                </a:lnTo>
                <a:lnTo>
                  <a:pt x="3412" y="290"/>
                </a:lnTo>
                <a:lnTo>
                  <a:pt x="3105" y="416"/>
                </a:lnTo>
                <a:lnTo>
                  <a:pt x="2799" y="542"/>
                </a:lnTo>
                <a:lnTo>
                  <a:pt x="2528" y="705"/>
                </a:lnTo>
                <a:lnTo>
                  <a:pt x="2257" y="885"/>
                </a:lnTo>
                <a:lnTo>
                  <a:pt x="2004" y="1084"/>
                </a:lnTo>
                <a:lnTo>
                  <a:pt x="1770" y="1301"/>
                </a:lnTo>
                <a:lnTo>
                  <a:pt x="1571" y="1535"/>
                </a:lnTo>
                <a:lnTo>
                  <a:pt x="1372" y="1788"/>
                </a:lnTo>
                <a:lnTo>
                  <a:pt x="1210" y="2059"/>
                </a:lnTo>
                <a:lnTo>
                  <a:pt x="1047" y="2402"/>
                </a:lnTo>
                <a:lnTo>
                  <a:pt x="939" y="2745"/>
                </a:lnTo>
                <a:lnTo>
                  <a:pt x="849" y="3088"/>
                </a:lnTo>
                <a:lnTo>
                  <a:pt x="813" y="3449"/>
                </a:lnTo>
                <a:lnTo>
                  <a:pt x="795" y="3810"/>
                </a:lnTo>
                <a:lnTo>
                  <a:pt x="795" y="4171"/>
                </a:lnTo>
                <a:lnTo>
                  <a:pt x="831" y="4550"/>
                </a:lnTo>
                <a:lnTo>
                  <a:pt x="885" y="4911"/>
                </a:lnTo>
                <a:lnTo>
                  <a:pt x="957" y="5291"/>
                </a:lnTo>
                <a:lnTo>
                  <a:pt x="1047" y="5670"/>
                </a:lnTo>
                <a:lnTo>
                  <a:pt x="1246" y="6410"/>
                </a:lnTo>
                <a:lnTo>
                  <a:pt x="1481" y="7150"/>
                </a:lnTo>
                <a:lnTo>
                  <a:pt x="1733" y="7872"/>
                </a:lnTo>
                <a:lnTo>
                  <a:pt x="1896" y="8378"/>
                </a:lnTo>
                <a:lnTo>
                  <a:pt x="2058" y="8901"/>
                </a:lnTo>
                <a:lnTo>
                  <a:pt x="2203" y="9425"/>
                </a:lnTo>
                <a:lnTo>
                  <a:pt x="2329" y="9948"/>
                </a:lnTo>
                <a:lnTo>
                  <a:pt x="2456" y="10490"/>
                </a:lnTo>
                <a:lnTo>
                  <a:pt x="2564" y="11032"/>
                </a:lnTo>
                <a:lnTo>
                  <a:pt x="2672" y="11555"/>
                </a:lnTo>
                <a:lnTo>
                  <a:pt x="2744" y="12097"/>
                </a:lnTo>
                <a:lnTo>
                  <a:pt x="2817" y="12656"/>
                </a:lnTo>
                <a:lnTo>
                  <a:pt x="2871" y="13198"/>
                </a:lnTo>
                <a:lnTo>
                  <a:pt x="2925" y="13740"/>
                </a:lnTo>
                <a:lnTo>
                  <a:pt x="2961" y="14281"/>
                </a:lnTo>
                <a:lnTo>
                  <a:pt x="2979" y="14823"/>
                </a:lnTo>
                <a:lnTo>
                  <a:pt x="2979" y="15365"/>
                </a:lnTo>
                <a:lnTo>
                  <a:pt x="2961" y="15906"/>
                </a:lnTo>
                <a:lnTo>
                  <a:pt x="2925" y="16448"/>
                </a:lnTo>
                <a:lnTo>
                  <a:pt x="2889" y="16989"/>
                </a:lnTo>
                <a:lnTo>
                  <a:pt x="2817" y="17513"/>
                </a:lnTo>
                <a:lnTo>
                  <a:pt x="2744" y="18055"/>
                </a:lnTo>
                <a:lnTo>
                  <a:pt x="2654" y="18578"/>
                </a:lnTo>
                <a:lnTo>
                  <a:pt x="2546" y="19102"/>
                </a:lnTo>
                <a:lnTo>
                  <a:pt x="2401" y="19607"/>
                </a:lnTo>
                <a:lnTo>
                  <a:pt x="2257" y="20113"/>
                </a:lnTo>
                <a:lnTo>
                  <a:pt x="2094" y="20618"/>
                </a:lnTo>
                <a:lnTo>
                  <a:pt x="1914" y="21106"/>
                </a:lnTo>
                <a:lnTo>
                  <a:pt x="1715" y="21593"/>
                </a:lnTo>
                <a:lnTo>
                  <a:pt x="1481" y="22081"/>
                </a:lnTo>
                <a:lnTo>
                  <a:pt x="1246" y="22550"/>
                </a:lnTo>
                <a:lnTo>
                  <a:pt x="975" y="23001"/>
                </a:lnTo>
                <a:lnTo>
                  <a:pt x="686" y="23453"/>
                </a:lnTo>
                <a:lnTo>
                  <a:pt x="397" y="23886"/>
                </a:lnTo>
                <a:lnTo>
                  <a:pt x="72" y="24319"/>
                </a:lnTo>
                <a:lnTo>
                  <a:pt x="0" y="24409"/>
                </a:lnTo>
                <a:lnTo>
                  <a:pt x="54992" y="24409"/>
                </a:lnTo>
                <a:lnTo>
                  <a:pt x="54956" y="24066"/>
                </a:lnTo>
                <a:lnTo>
                  <a:pt x="54901" y="23705"/>
                </a:lnTo>
                <a:lnTo>
                  <a:pt x="54829" y="23362"/>
                </a:lnTo>
                <a:lnTo>
                  <a:pt x="54757" y="23019"/>
                </a:lnTo>
                <a:lnTo>
                  <a:pt x="54558" y="22333"/>
                </a:lnTo>
                <a:lnTo>
                  <a:pt x="54324" y="21647"/>
                </a:lnTo>
                <a:lnTo>
                  <a:pt x="54053" y="20979"/>
                </a:lnTo>
                <a:lnTo>
                  <a:pt x="53764" y="20329"/>
                </a:lnTo>
                <a:lnTo>
                  <a:pt x="53421" y="19697"/>
                </a:lnTo>
                <a:lnTo>
                  <a:pt x="53078" y="19084"/>
                </a:lnTo>
                <a:lnTo>
                  <a:pt x="52717" y="18506"/>
                </a:lnTo>
                <a:lnTo>
                  <a:pt x="52320" y="17928"/>
                </a:lnTo>
                <a:lnTo>
                  <a:pt x="51905" y="17350"/>
                </a:lnTo>
                <a:lnTo>
                  <a:pt x="51453" y="16773"/>
                </a:lnTo>
                <a:lnTo>
                  <a:pt x="50984" y="16195"/>
                </a:lnTo>
                <a:lnTo>
                  <a:pt x="50496" y="15635"/>
                </a:lnTo>
                <a:lnTo>
                  <a:pt x="49991" y="15094"/>
                </a:lnTo>
                <a:lnTo>
                  <a:pt x="49449" y="14552"/>
                </a:lnTo>
                <a:lnTo>
                  <a:pt x="48908" y="14047"/>
                </a:lnTo>
                <a:lnTo>
                  <a:pt x="48330" y="13559"/>
                </a:lnTo>
                <a:lnTo>
                  <a:pt x="47752" y="13108"/>
                </a:lnTo>
                <a:lnTo>
                  <a:pt x="47156" y="12675"/>
                </a:lnTo>
                <a:lnTo>
                  <a:pt x="46543" y="12295"/>
                </a:lnTo>
                <a:lnTo>
                  <a:pt x="45911" y="11952"/>
                </a:lnTo>
                <a:lnTo>
                  <a:pt x="45604" y="11790"/>
                </a:lnTo>
                <a:lnTo>
                  <a:pt x="45279" y="11645"/>
                </a:lnTo>
                <a:lnTo>
                  <a:pt x="44972" y="11501"/>
                </a:lnTo>
                <a:lnTo>
                  <a:pt x="44647" y="11375"/>
                </a:lnTo>
                <a:lnTo>
                  <a:pt x="44015" y="11176"/>
                </a:lnTo>
                <a:lnTo>
                  <a:pt x="43383" y="10996"/>
                </a:lnTo>
                <a:lnTo>
                  <a:pt x="42715" y="10833"/>
                </a:lnTo>
                <a:lnTo>
                  <a:pt x="42047" y="10689"/>
                </a:lnTo>
                <a:lnTo>
                  <a:pt x="41361" y="10580"/>
                </a:lnTo>
                <a:lnTo>
                  <a:pt x="40675" y="10472"/>
                </a:lnTo>
                <a:lnTo>
                  <a:pt x="39267" y="10291"/>
                </a:lnTo>
                <a:lnTo>
                  <a:pt x="37841" y="10129"/>
                </a:lnTo>
                <a:lnTo>
                  <a:pt x="36433" y="9966"/>
                </a:lnTo>
                <a:lnTo>
                  <a:pt x="35747" y="9876"/>
                </a:lnTo>
                <a:lnTo>
                  <a:pt x="35060" y="9786"/>
                </a:lnTo>
                <a:lnTo>
                  <a:pt x="34374" y="9678"/>
                </a:lnTo>
                <a:lnTo>
                  <a:pt x="33725" y="9533"/>
                </a:lnTo>
                <a:lnTo>
                  <a:pt x="32226" y="9208"/>
                </a:lnTo>
                <a:lnTo>
                  <a:pt x="30728" y="8865"/>
                </a:lnTo>
                <a:lnTo>
                  <a:pt x="29247" y="8486"/>
                </a:lnTo>
                <a:lnTo>
                  <a:pt x="27767" y="8089"/>
                </a:lnTo>
                <a:lnTo>
                  <a:pt x="26304" y="7674"/>
                </a:lnTo>
                <a:lnTo>
                  <a:pt x="24824" y="7240"/>
                </a:lnTo>
                <a:lnTo>
                  <a:pt x="23380" y="6789"/>
                </a:lnTo>
                <a:lnTo>
                  <a:pt x="21917" y="6302"/>
                </a:lnTo>
                <a:lnTo>
                  <a:pt x="20473" y="5814"/>
                </a:lnTo>
                <a:lnTo>
                  <a:pt x="19029" y="5291"/>
                </a:lnTo>
                <a:lnTo>
                  <a:pt x="17603" y="4749"/>
                </a:lnTo>
                <a:lnTo>
                  <a:pt x="16176" y="4171"/>
                </a:lnTo>
                <a:lnTo>
                  <a:pt x="14768" y="3593"/>
                </a:lnTo>
                <a:lnTo>
                  <a:pt x="13360" y="2980"/>
                </a:lnTo>
                <a:lnTo>
                  <a:pt x="11970" y="2366"/>
                </a:lnTo>
                <a:lnTo>
                  <a:pt x="10580" y="1716"/>
                </a:lnTo>
                <a:lnTo>
                  <a:pt x="9388" y="1156"/>
                </a:lnTo>
                <a:lnTo>
                  <a:pt x="8792" y="885"/>
                </a:lnTo>
                <a:lnTo>
                  <a:pt x="8197" y="651"/>
                </a:lnTo>
                <a:lnTo>
                  <a:pt x="7583" y="416"/>
                </a:lnTo>
                <a:lnTo>
                  <a:pt x="6951" y="235"/>
                </a:lnTo>
                <a:lnTo>
                  <a:pt x="6644" y="163"/>
                </a:lnTo>
                <a:lnTo>
                  <a:pt x="6319" y="109"/>
                </a:lnTo>
                <a:lnTo>
                  <a:pt x="6012" y="55"/>
                </a:lnTo>
                <a:lnTo>
                  <a:pt x="5687" y="19"/>
                </a:lnTo>
                <a:lnTo>
                  <a:pt x="53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5400000">
            <a:off x="4140200" y="-1162050"/>
            <a:ext cx="371050" cy="2562225"/>
          </a:xfrm>
          <a:custGeom>
            <a:avLst/>
            <a:gdLst/>
            <a:ahLst/>
            <a:cxnLst/>
            <a:rect l="l" t="t" r="r" b="b"/>
            <a:pathLst>
              <a:path w="14842" h="102489" extrusionOk="0">
                <a:moveTo>
                  <a:pt x="1905" y="0"/>
                </a:moveTo>
                <a:cubicBezTo>
                  <a:pt x="6476" y="6856"/>
                  <a:pt x="11372" y="14280"/>
                  <a:pt x="12192" y="22479"/>
                </a:cubicBezTo>
                <a:cubicBezTo>
                  <a:pt x="13048" y="31040"/>
                  <a:pt x="7930" y="39415"/>
                  <a:pt x="8382" y="48006"/>
                </a:cubicBezTo>
                <a:cubicBezTo>
                  <a:pt x="8978" y="59328"/>
                  <a:pt x="17212" y="70633"/>
                  <a:pt x="14097" y="81534"/>
                </a:cubicBezTo>
                <a:cubicBezTo>
                  <a:pt x="11784" y="89629"/>
                  <a:pt x="3765" y="94959"/>
                  <a:pt x="0" y="102489"/>
                </a:cubicBezTo>
              </a:path>
            </a:pathLst>
          </a:custGeom>
          <a:noFill/>
          <a:ln w="28575" cap="flat" cmpd="sng">
            <a:solidFill>
              <a:schemeClr val="accent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2"/>
        </a:solidFill>
        <a:effectLst/>
      </p:bgPr>
    </p:bg>
    <p:spTree>
      <p:nvGrpSpPr>
        <p:cNvPr id="1" name="Shape 246"/>
        <p:cNvGrpSpPr/>
        <p:nvPr/>
      </p:nvGrpSpPr>
      <p:grpSpPr>
        <a:xfrm>
          <a:off x="0" y="0"/>
          <a:ext cx="0" cy="0"/>
          <a:chOff x="0" y="0"/>
          <a:chExt cx="0" cy="0"/>
        </a:xfrm>
      </p:grpSpPr>
      <p:sp>
        <p:nvSpPr>
          <p:cNvPr id="247" name="Google Shape;247;p14"/>
          <p:cNvSpPr txBox="1">
            <a:spLocks noGrp="1"/>
          </p:cNvSpPr>
          <p:nvPr>
            <p:ph type="title"/>
          </p:nvPr>
        </p:nvSpPr>
        <p:spPr>
          <a:xfrm>
            <a:off x="2618250" y="3096097"/>
            <a:ext cx="39075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48" name="Google Shape;248;p14"/>
          <p:cNvSpPr txBox="1">
            <a:spLocks noGrp="1"/>
          </p:cNvSpPr>
          <p:nvPr>
            <p:ph type="subTitle" idx="1"/>
          </p:nvPr>
        </p:nvSpPr>
        <p:spPr>
          <a:xfrm>
            <a:off x="1226400" y="1507103"/>
            <a:ext cx="66912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solidFill>
                  <a:schemeClr val="dk2"/>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49" name="Google Shape;249;p14"/>
          <p:cNvSpPr/>
          <p:nvPr/>
        </p:nvSpPr>
        <p:spPr>
          <a:xfrm rot="-5400000">
            <a:off x="-2341072" y="2332791"/>
            <a:ext cx="5159931" cy="477787"/>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rot="5400000" flipH="1">
            <a:off x="6325153" y="2332853"/>
            <a:ext cx="5159931" cy="477787"/>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4"/>
          <p:cNvGrpSpPr/>
          <p:nvPr/>
        </p:nvGrpSpPr>
        <p:grpSpPr>
          <a:xfrm>
            <a:off x="7917599" y="4416174"/>
            <a:ext cx="657425" cy="548700"/>
            <a:chOff x="1350550" y="462875"/>
            <a:chExt cx="968225" cy="808100"/>
          </a:xfrm>
        </p:grpSpPr>
        <p:sp>
          <p:nvSpPr>
            <p:cNvPr id="252" name="Google Shape;252;p14"/>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4"/>
          <p:cNvGrpSpPr/>
          <p:nvPr/>
        </p:nvGrpSpPr>
        <p:grpSpPr>
          <a:xfrm>
            <a:off x="762174" y="217199"/>
            <a:ext cx="657425" cy="548700"/>
            <a:chOff x="1350550" y="462875"/>
            <a:chExt cx="968225" cy="808100"/>
          </a:xfrm>
        </p:grpSpPr>
        <p:sp>
          <p:nvSpPr>
            <p:cNvPr id="260" name="Google Shape;260;p14"/>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14"/>
          <p:cNvSpPr/>
          <p:nvPr/>
        </p:nvSpPr>
        <p:spPr>
          <a:xfrm rot="10800000">
            <a:off x="6327547" y="-9"/>
            <a:ext cx="1952637" cy="852081"/>
          </a:xfrm>
          <a:custGeom>
            <a:avLst/>
            <a:gdLst/>
            <a:ahLst/>
            <a:cxnLst/>
            <a:rect l="l" t="t" r="r" b="b"/>
            <a:pathLst>
              <a:path w="64958" h="28346" extrusionOk="0">
                <a:moveTo>
                  <a:pt x="25167" y="1"/>
                </a:moveTo>
                <a:lnTo>
                  <a:pt x="24770" y="37"/>
                </a:lnTo>
                <a:lnTo>
                  <a:pt x="24355" y="91"/>
                </a:lnTo>
                <a:lnTo>
                  <a:pt x="23958" y="181"/>
                </a:lnTo>
                <a:lnTo>
                  <a:pt x="23651" y="272"/>
                </a:lnTo>
                <a:lnTo>
                  <a:pt x="23380" y="380"/>
                </a:lnTo>
                <a:lnTo>
                  <a:pt x="23091" y="506"/>
                </a:lnTo>
                <a:lnTo>
                  <a:pt x="22838" y="651"/>
                </a:lnTo>
                <a:lnTo>
                  <a:pt x="22585" y="795"/>
                </a:lnTo>
                <a:lnTo>
                  <a:pt x="22333" y="958"/>
                </a:lnTo>
                <a:lnTo>
                  <a:pt x="22098" y="1138"/>
                </a:lnTo>
                <a:lnTo>
                  <a:pt x="21863" y="1319"/>
                </a:lnTo>
                <a:lnTo>
                  <a:pt x="21647" y="1535"/>
                </a:lnTo>
                <a:lnTo>
                  <a:pt x="21448" y="1734"/>
                </a:lnTo>
                <a:lnTo>
                  <a:pt x="21249" y="1969"/>
                </a:lnTo>
                <a:lnTo>
                  <a:pt x="21051" y="2203"/>
                </a:lnTo>
                <a:lnTo>
                  <a:pt x="20870" y="2438"/>
                </a:lnTo>
                <a:lnTo>
                  <a:pt x="20690" y="2691"/>
                </a:lnTo>
                <a:lnTo>
                  <a:pt x="20527" y="2944"/>
                </a:lnTo>
                <a:lnTo>
                  <a:pt x="20383" y="3214"/>
                </a:lnTo>
                <a:lnTo>
                  <a:pt x="20238" y="3485"/>
                </a:lnTo>
                <a:lnTo>
                  <a:pt x="20094" y="3774"/>
                </a:lnTo>
                <a:lnTo>
                  <a:pt x="19859" y="4352"/>
                </a:lnTo>
                <a:lnTo>
                  <a:pt x="19643" y="4948"/>
                </a:lnTo>
                <a:lnTo>
                  <a:pt x="19480" y="5561"/>
                </a:lnTo>
                <a:lnTo>
                  <a:pt x="19336" y="6175"/>
                </a:lnTo>
                <a:lnTo>
                  <a:pt x="19246" y="6807"/>
                </a:lnTo>
                <a:lnTo>
                  <a:pt x="19173" y="7421"/>
                </a:lnTo>
                <a:lnTo>
                  <a:pt x="19137" y="8053"/>
                </a:lnTo>
                <a:lnTo>
                  <a:pt x="19137" y="8667"/>
                </a:lnTo>
                <a:lnTo>
                  <a:pt x="19155" y="9281"/>
                </a:lnTo>
                <a:lnTo>
                  <a:pt x="19209" y="9894"/>
                </a:lnTo>
                <a:lnTo>
                  <a:pt x="19264" y="10508"/>
                </a:lnTo>
                <a:lnTo>
                  <a:pt x="19408" y="11736"/>
                </a:lnTo>
                <a:lnTo>
                  <a:pt x="19570" y="12963"/>
                </a:lnTo>
                <a:lnTo>
                  <a:pt x="19733" y="14191"/>
                </a:lnTo>
                <a:lnTo>
                  <a:pt x="19877" y="15419"/>
                </a:lnTo>
                <a:lnTo>
                  <a:pt x="19932" y="16033"/>
                </a:lnTo>
                <a:lnTo>
                  <a:pt x="19968" y="16646"/>
                </a:lnTo>
                <a:lnTo>
                  <a:pt x="19986" y="17260"/>
                </a:lnTo>
                <a:lnTo>
                  <a:pt x="19986" y="17874"/>
                </a:lnTo>
                <a:lnTo>
                  <a:pt x="19950" y="18506"/>
                </a:lnTo>
                <a:lnTo>
                  <a:pt x="19877" y="19120"/>
                </a:lnTo>
                <a:lnTo>
                  <a:pt x="19769" y="19752"/>
                </a:lnTo>
                <a:lnTo>
                  <a:pt x="19625" y="20366"/>
                </a:lnTo>
                <a:lnTo>
                  <a:pt x="19444" y="20979"/>
                </a:lnTo>
                <a:lnTo>
                  <a:pt x="19227" y="21575"/>
                </a:lnTo>
                <a:lnTo>
                  <a:pt x="18993" y="22153"/>
                </a:lnTo>
                <a:lnTo>
                  <a:pt x="18848" y="22424"/>
                </a:lnTo>
                <a:lnTo>
                  <a:pt x="18704" y="22694"/>
                </a:lnTo>
                <a:lnTo>
                  <a:pt x="18541" y="22965"/>
                </a:lnTo>
                <a:lnTo>
                  <a:pt x="18379" y="23218"/>
                </a:lnTo>
                <a:lnTo>
                  <a:pt x="18198" y="23471"/>
                </a:lnTo>
                <a:lnTo>
                  <a:pt x="18018" y="23705"/>
                </a:lnTo>
                <a:lnTo>
                  <a:pt x="17819" y="23940"/>
                </a:lnTo>
                <a:lnTo>
                  <a:pt x="17621" y="24157"/>
                </a:lnTo>
                <a:lnTo>
                  <a:pt x="17404" y="24373"/>
                </a:lnTo>
                <a:lnTo>
                  <a:pt x="17187" y="24572"/>
                </a:lnTo>
                <a:lnTo>
                  <a:pt x="16953" y="24753"/>
                </a:lnTo>
                <a:lnTo>
                  <a:pt x="16718" y="24933"/>
                </a:lnTo>
                <a:lnTo>
                  <a:pt x="16465" y="25096"/>
                </a:lnTo>
                <a:lnTo>
                  <a:pt x="16213" y="25240"/>
                </a:lnTo>
                <a:lnTo>
                  <a:pt x="15942" y="25366"/>
                </a:lnTo>
                <a:lnTo>
                  <a:pt x="15671" y="25493"/>
                </a:lnTo>
                <a:lnTo>
                  <a:pt x="15382" y="25583"/>
                </a:lnTo>
                <a:lnTo>
                  <a:pt x="15093" y="25673"/>
                </a:lnTo>
                <a:lnTo>
                  <a:pt x="14822" y="25746"/>
                </a:lnTo>
                <a:lnTo>
                  <a:pt x="14552" y="25782"/>
                </a:lnTo>
                <a:lnTo>
                  <a:pt x="14299" y="25818"/>
                </a:lnTo>
                <a:lnTo>
                  <a:pt x="14028" y="25836"/>
                </a:lnTo>
                <a:lnTo>
                  <a:pt x="13757" y="25854"/>
                </a:lnTo>
                <a:lnTo>
                  <a:pt x="13486" y="25854"/>
                </a:lnTo>
                <a:lnTo>
                  <a:pt x="13234" y="25836"/>
                </a:lnTo>
                <a:lnTo>
                  <a:pt x="12963" y="25800"/>
                </a:lnTo>
                <a:lnTo>
                  <a:pt x="12439" y="25728"/>
                </a:lnTo>
                <a:lnTo>
                  <a:pt x="11898" y="25601"/>
                </a:lnTo>
                <a:lnTo>
                  <a:pt x="11392" y="25439"/>
                </a:lnTo>
                <a:lnTo>
                  <a:pt x="10869" y="25240"/>
                </a:lnTo>
                <a:lnTo>
                  <a:pt x="10345" y="25023"/>
                </a:lnTo>
                <a:lnTo>
                  <a:pt x="9840" y="24789"/>
                </a:lnTo>
                <a:lnTo>
                  <a:pt x="9334" y="24536"/>
                </a:lnTo>
                <a:lnTo>
                  <a:pt x="8847" y="24247"/>
                </a:lnTo>
                <a:lnTo>
                  <a:pt x="8341" y="23958"/>
                </a:lnTo>
                <a:lnTo>
                  <a:pt x="7854" y="23669"/>
                </a:lnTo>
                <a:lnTo>
                  <a:pt x="6915" y="23074"/>
                </a:lnTo>
                <a:lnTo>
                  <a:pt x="6048" y="22550"/>
                </a:lnTo>
                <a:lnTo>
                  <a:pt x="5741" y="22388"/>
                </a:lnTo>
                <a:lnTo>
                  <a:pt x="5434" y="22243"/>
                </a:lnTo>
                <a:lnTo>
                  <a:pt x="5128" y="22135"/>
                </a:lnTo>
                <a:lnTo>
                  <a:pt x="4839" y="22063"/>
                </a:lnTo>
                <a:lnTo>
                  <a:pt x="4532" y="22008"/>
                </a:lnTo>
                <a:lnTo>
                  <a:pt x="4225" y="21990"/>
                </a:lnTo>
                <a:lnTo>
                  <a:pt x="3918" y="21972"/>
                </a:lnTo>
                <a:lnTo>
                  <a:pt x="3629" y="21990"/>
                </a:lnTo>
                <a:lnTo>
                  <a:pt x="3340" y="22045"/>
                </a:lnTo>
                <a:lnTo>
                  <a:pt x="3051" y="22099"/>
                </a:lnTo>
                <a:lnTo>
                  <a:pt x="2763" y="22189"/>
                </a:lnTo>
                <a:lnTo>
                  <a:pt x="2492" y="22297"/>
                </a:lnTo>
                <a:lnTo>
                  <a:pt x="2221" y="22406"/>
                </a:lnTo>
                <a:lnTo>
                  <a:pt x="1968" y="22550"/>
                </a:lnTo>
                <a:lnTo>
                  <a:pt x="1733" y="22713"/>
                </a:lnTo>
                <a:lnTo>
                  <a:pt x="1499" y="22893"/>
                </a:lnTo>
                <a:lnTo>
                  <a:pt x="1282" y="23074"/>
                </a:lnTo>
                <a:lnTo>
                  <a:pt x="1084" y="23290"/>
                </a:lnTo>
                <a:lnTo>
                  <a:pt x="885" y="23507"/>
                </a:lnTo>
                <a:lnTo>
                  <a:pt x="704" y="23742"/>
                </a:lnTo>
                <a:lnTo>
                  <a:pt x="542" y="23994"/>
                </a:lnTo>
                <a:lnTo>
                  <a:pt x="416" y="24247"/>
                </a:lnTo>
                <a:lnTo>
                  <a:pt x="289" y="24518"/>
                </a:lnTo>
                <a:lnTo>
                  <a:pt x="181" y="24789"/>
                </a:lnTo>
                <a:lnTo>
                  <a:pt x="109" y="25078"/>
                </a:lnTo>
                <a:lnTo>
                  <a:pt x="36" y="25366"/>
                </a:lnTo>
                <a:lnTo>
                  <a:pt x="0" y="25673"/>
                </a:lnTo>
                <a:lnTo>
                  <a:pt x="0" y="25980"/>
                </a:lnTo>
                <a:lnTo>
                  <a:pt x="0" y="26305"/>
                </a:lnTo>
                <a:lnTo>
                  <a:pt x="36" y="26630"/>
                </a:lnTo>
                <a:lnTo>
                  <a:pt x="109" y="26955"/>
                </a:lnTo>
                <a:lnTo>
                  <a:pt x="199" y="27280"/>
                </a:lnTo>
                <a:lnTo>
                  <a:pt x="560" y="28345"/>
                </a:lnTo>
                <a:lnTo>
                  <a:pt x="64957" y="28345"/>
                </a:lnTo>
                <a:lnTo>
                  <a:pt x="64632" y="27858"/>
                </a:lnTo>
                <a:lnTo>
                  <a:pt x="64344" y="27461"/>
                </a:lnTo>
                <a:lnTo>
                  <a:pt x="64073" y="27082"/>
                </a:lnTo>
                <a:lnTo>
                  <a:pt x="63766" y="26720"/>
                </a:lnTo>
                <a:lnTo>
                  <a:pt x="63477" y="26377"/>
                </a:lnTo>
                <a:lnTo>
                  <a:pt x="63170" y="26052"/>
                </a:lnTo>
                <a:lnTo>
                  <a:pt x="62863" y="25728"/>
                </a:lnTo>
                <a:lnTo>
                  <a:pt x="62556" y="25421"/>
                </a:lnTo>
                <a:lnTo>
                  <a:pt x="62249" y="25132"/>
                </a:lnTo>
                <a:lnTo>
                  <a:pt x="61924" y="24861"/>
                </a:lnTo>
                <a:lnTo>
                  <a:pt x="61599" y="24608"/>
                </a:lnTo>
                <a:lnTo>
                  <a:pt x="61274" y="24355"/>
                </a:lnTo>
                <a:lnTo>
                  <a:pt x="60931" y="24103"/>
                </a:lnTo>
                <a:lnTo>
                  <a:pt x="60606" y="23886"/>
                </a:lnTo>
                <a:lnTo>
                  <a:pt x="60263" y="23669"/>
                </a:lnTo>
                <a:lnTo>
                  <a:pt x="59559" y="23254"/>
                </a:lnTo>
                <a:lnTo>
                  <a:pt x="58837" y="22875"/>
                </a:lnTo>
                <a:lnTo>
                  <a:pt x="58097" y="22532"/>
                </a:lnTo>
                <a:lnTo>
                  <a:pt x="57339" y="22225"/>
                </a:lnTo>
                <a:lnTo>
                  <a:pt x="56562" y="21918"/>
                </a:lnTo>
                <a:lnTo>
                  <a:pt x="55750" y="21629"/>
                </a:lnTo>
                <a:lnTo>
                  <a:pt x="54920" y="21358"/>
                </a:lnTo>
                <a:lnTo>
                  <a:pt x="53204" y="20835"/>
                </a:lnTo>
                <a:lnTo>
                  <a:pt x="52212" y="20528"/>
                </a:lnTo>
                <a:lnTo>
                  <a:pt x="51219" y="20185"/>
                </a:lnTo>
                <a:lnTo>
                  <a:pt x="50244" y="19788"/>
                </a:lnTo>
                <a:lnTo>
                  <a:pt x="49287" y="19373"/>
                </a:lnTo>
                <a:lnTo>
                  <a:pt x="48348" y="18921"/>
                </a:lnTo>
                <a:lnTo>
                  <a:pt x="47427" y="18434"/>
                </a:lnTo>
                <a:lnTo>
                  <a:pt x="46507" y="17928"/>
                </a:lnTo>
                <a:lnTo>
                  <a:pt x="45622" y="17369"/>
                </a:lnTo>
                <a:lnTo>
                  <a:pt x="44737" y="16791"/>
                </a:lnTo>
                <a:lnTo>
                  <a:pt x="43889" y="16195"/>
                </a:lnTo>
                <a:lnTo>
                  <a:pt x="43058" y="15545"/>
                </a:lnTo>
                <a:lnTo>
                  <a:pt x="42246" y="14877"/>
                </a:lnTo>
                <a:lnTo>
                  <a:pt x="41470" y="14191"/>
                </a:lnTo>
                <a:lnTo>
                  <a:pt x="40711" y="13469"/>
                </a:lnTo>
                <a:lnTo>
                  <a:pt x="39971" y="12711"/>
                </a:lnTo>
                <a:lnTo>
                  <a:pt x="39267" y="11952"/>
                </a:lnTo>
                <a:lnTo>
                  <a:pt x="38725" y="11303"/>
                </a:lnTo>
                <a:lnTo>
                  <a:pt x="38184" y="10635"/>
                </a:lnTo>
                <a:lnTo>
                  <a:pt x="37642" y="9949"/>
                </a:lnTo>
                <a:lnTo>
                  <a:pt x="37119" y="9262"/>
                </a:lnTo>
                <a:lnTo>
                  <a:pt x="36090" y="7890"/>
                </a:lnTo>
                <a:lnTo>
                  <a:pt x="35042" y="6536"/>
                </a:lnTo>
                <a:lnTo>
                  <a:pt x="34501" y="5850"/>
                </a:lnTo>
                <a:lnTo>
                  <a:pt x="33959" y="5200"/>
                </a:lnTo>
                <a:lnTo>
                  <a:pt x="33400" y="4568"/>
                </a:lnTo>
                <a:lnTo>
                  <a:pt x="32804" y="3937"/>
                </a:lnTo>
                <a:lnTo>
                  <a:pt x="32208" y="3341"/>
                </a:lnTo>
                <a:lnTo>
                  <a:pt x="31594" y="2781"/>
                </a:lnTo>
                <a:lnTo>
                  <a:pt x="31269" y="2492"/>
                </a:lnTo>
                <a:lnTo>
                  <a:pt x="30926" y="2240"/>
                </a:lnTo>
                <a:lnTo>
                  <a:pt x="30601" y="1969"/>
                </a:lnTo>
                <a:lnTo>
                  <a:pt x="30240" y="1734"/>
                </a:lnTo>
                <a:lnTo>
                  <a:pt x="29897" y="1499"/>
                </a:lnTo>
                <a:lnTo>
                  <a:pt x="29536" y="1265"/>
                </a:lnTo>
                <a:lnTo>
                  <a:pt x="29175" y="1066"/>
                </a:lnTo>
                <a:lnTo>
                  <a:pt x="28796" y="867"/>
                </a:lnTo>
                <a:lnTo>
                  <a:pt x="28417" y="687"/>
                </a:lnTo>
                <a:lnTo>
                  <a:pt x="28020" y="524"/>
                </a:lnTo>
                <a:lnTo>
                  <a:pt x="27622" y="380"/>
                </a:lnTo>
                <a:lnTo>
                  <a:pt x="27225" y="254"/>
                </a:lnTo>
                <a:lnTo>
                  <a:pt x="26810" y="145"/>
                </a:lnTo>
                <a:lnTo>
                  <a:pt x="26413" y="73"/>
                </a:lnTo>
                <a:lnTo>
                  <a:pt x="25998" y="19"/>
                </a:lnTo>
                <a:lnTo>
                  <a:pt x="2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800486" y="4239418"/>
            <a:ext cx="2105057" cy="904071"/>
          </a:xfrm>
          <a:custGeom>
            <a:avLst/>
            <a:gdLst/>
            <a:ahLst/>
            <a:cxnLst/>
            <a:rect l="l" t="t" r="r" b="b"/>
            <a:pathLst>
              <a:path w="66041" h="28363" extrusionOk="0">
                <a:moveTo>
                  <a:pt x="38852" y="1"/>
                </a:moveTo>
                <a:lnTo>
                  <a:pt x="38455" y="19"/>
                </a:lnTo>
                <a:lnTo>
                  <a:pt x="38058" y="55"/>
                </a:lnTo>
                <a:lnTo>
                  <a:pt x="37696" y="91"/>
                </a:lnTo>
                <a:lnTo>
                  <a:pt x="37317" y="145"/>
                </a:lnTo>
                <a:lnTo>
                  <a:pt x="36956" y="199"/>
                </a:lnTo>
                <a:lnTo>
                  <a:pt x="36595" y="289"/>
                </a:lnTo>
                <a:lnTo>
                  <a:pt x="36252" y="380"/>
                </a:lnTo>
                <a:lnTo>
                  <a:pt x="35909" y="470"/>
                </a:lnTo>
                <a:lnTo>
                  <a:pt x="35566" y="578"/>
                </a:lnTo>
                <a:lnTo>
                  <a:pt x="35223" y="705"/>
                </a:lnTo>
                <a:lnTo>
                  <a:pt x="34555" y="975"/>
                </a:lnTo>
                <a:lnTo>
                  <a:pt x="33905" y="1282"/>
                </a:lnTo>
                <a:lnTo>
                  <a:pt x="33273" y="1643"/>
                </a:lnTo>
                <a:lnTo>
                  <a:pt x="32660" y="2023"/>
                </a:lnTo>
                <a:lnTo>
                  <a:pt x="32046" y="2420"/>
                </a:lnTo>
                <a:lnTo>
                  <a:pt x="31450" y="2853"/>
                </a:lnTo>
                <a:lnTo>
                  <a:pt x="30872" y="3322"/>
                </a:lnTo>
                <a:lnTo>
                  <a:pt x="30276" y="3792"/>
                </a:lnTo>
                <a:lnTo>
                  <a:pt x="29717" y="4297"/>
                </a:lnTo>
                <a:lnTo>
                  <a:pt x="29139" y="4803"/>
                </a:lnTo>
                <a:lnTo>
                  <a:pt x="28020" y="5850"/>
                </a:lnTo>
                <a:lnTo>
                  <a:pt x="25763" y="8016"/>
                </a:lnTo>
                <a:lnTo>
                  <a:pt x="24626" y="9064"/>
                </a:lnTo>
                <a:lnTo>
                  <a:pt x="24048" y="9587"/>
                </a:lnTo>
                <a:lnTo>
                  <a:pt x="23452" y="10075"/>
                </a:lnTo>
                <a:lnTo>
                  <a:pt x="22856" y="10562"/>
                </a:lnTo>
                <a:lnTo>
                  <a:pt x="22243" y="11013"/>
                </a:lnTo>
                <a:lnTo>
                  <a:pt x="21629" y="11465"/>
                </a:lnTo>
                <a:lnTo>
                  <a:pt x="20997" y="11880"/>
                </a:lnTo>
                <a:lnTo>
                  <a:pt x="20347" y="12259"/>
                </a:lnTo>
                <a:lnTo>
                  <a:pt x="19697" y="12602"/>
                </a:lnTo>
                <a:lnTo>
                  <a:pt x="19011" y="12927"/>
                </a:lnTo>
                <a:lnTo>
                  <a:pt x="18668" y="13071"/>
                </a:lnTo>
                <a:lnTo>
                  <a:pt x="18307" y="13198"/>
                </a:lnTo>
                <a:lnTo>
                  <a:pt x="17765" y="13396"/>
                </a:lnTo>
                <a:lnTo>
                  <a:pt x="17206" y="13559"/>
                </a:lnTo>
                <a:lnTo>
                  <a:pt x="16646" y="13703"/>
                </a:lnTo>
                <a:lnTo>
                  <a:pt x="16086" y="13830"/>
                </a:lnTo>
                <a:lnTo>
                  <a:pt x="15527" y="13938"/>
                </a:lnTo>
                <a:lnTo>
                  <a:pt x="14949" y="14028"/>
                </a:lnTo>
                <a:lnTo>
                  <a:pt x="13793" y="14173"/>
                </a:lnTo>
                <a:lnTo>
                  <a:pt x="12638" y="14299"/>
                </a:lnTo>
                <a:lnTo>
                  <a:pt x="11483" y="14407"/>
                </a:lnTo>
                <a:lnTo>
                  <a:pt x="10327" y="14516"/>
                </a:lnTo>
                <a:lnTo>
                  <a:pt x="9172" y="14660"/>
                </a:lnTo>
                <a:lnTo>
                  <a:pt x="8594" y="14750"/>
                </a:lnTo>
                <a:lnTo>
                  <a:pt x="8016" y="14859"/>
                </a:lnTo>
                <a:lnTo>
                  <a:pt x="7439" y="14985"/>
                </a:lnTo>
                <a:lnTo>
                  <a:pt x="6861" y="15130"/>
                </a:lnTo>
                <a:lnTo>
                  <a:pt x="6301" y="15292"/>
                </a:lnTo>
                <a:lnTo>
                  <a:pt x="5741" y="15473"/>
                </a:lnTo>
                <a:lnTo>
                  <a:pt x="5200" y="15689"/>
                </a:lnTo>
                <a:lnTo>
                  <a:pt x="4658" y="15924"/>
                </a:lnTo>
                <a:lnTo>
                  <a:pt x="4135" y="16177"/>
                </a:lnTo>
                <a:lnTo>
                  <a:pt x="3629" y="16466"/>
                </a:lnTo>
                <a:lnTo>
                  <a:pt x="3160" y="16772"/>
                </a:lnTo>
                <a:lnTo>
                  <a:pt x="2708" y="17116"/>
                </a:lnTo>
                <a:lnTo>
                  <a:pt x="2275" y="17477"/>
                </a:lnTo>
                <a:lnTo>
                  <a:pt x="2059" y="17675"/>
                </a:lnTo>
                <a:lnTo>
                  <a:pt x="1878" y="17874"/>
                </a:lnTo>
                <a:lnTo>
                  <a:pt x="1679" y="18090"/>
                </a:lnTo>
                <a:lnTo>
                  <a:pt x="1499" y="18307"/>
                </a:lnTo>
                <a:lnTo>
                  <a:pt x="1318" y="18542"/>
                </a:lnTo>
                <a:lnTo>
                  <a:pt x="1156" y="18776"/>
                </a:lnTo>
                <a:lnTo>
                  <a:pt x="993" y="19047"/>
                </a:lnTo>
                <a:lnTo>
                  <a:pt x="831" y="19318"/>
                </a:lnTo>
                <a:lnTo>
                  <a:pt x="705" y="19589"/>
                </a:lnTo>
                <a:lnTo>
                  <a:pt x="578" y="19878"/>
                </a:lnTo>
                <a:lnTo>
                  <a:pt x="452" y="20167"/>
                </a:lnTo>
                <a:lnTo>
                  <a:pt x="361" y="20455"/>
                </a:lnTo>
                <a:lnTo>
                  <a:pt x="271" y="20762"/>
                </a:lnTo>
                <a:lnTo>
                  <a:pt x="199" y="21051"/>
                </a:lnTo>
                <a:lnTo>
                  <a:pt x="127" y="21358"/>
                </a:lnTo>
                <a:lnTo>
                  <a:pt x="91" y="21665"/>
                </a:lnTo>
                <a:lnTo>
                  <a:pt x="55" y="21972"/>
                </a:lnTo>
                <a:lnTo>
                  <a:pt x="18" y="22279"/>
                </a:lnTo>
                <a:lnTo>
                  <a:pt x="0" y="22604"/>
                </a:lnTo>
                <a:lnTo>
                  <a:pt x="0" y="22911"/>
                </a:lnTo>
                <a:lnTo>
                  <a:pt x="18" y="23236"/>
                </a:lnTo>
                <a:lnTo>
                  <a:pt x="37" y="23543"/>
                </a:lnTo>
                <a:lnTo>
                  <a:pt x="109" y="24175"/>
                </a:lnTo>
                <a:lnTo>
                  <a:pt x="217" y="24806"/>
                </a:lnTo>
                <a:lnTo>
                  <a:pt x="361" y="25420"/>
                </a:lnTo>
                <a:lnTo>
                  <a:pt x="542" y="26034"/>
                </a:lnTo>
                <a:lnTo>
                  <a:pt x="777" y="26648"/>
                </a:lnTo>
                <a:lnTo>
                  <a:pt x="1029" y="27244"/>
                </a:lnTo>
                <a:lnTo>
                  <a:pt x="1318" y="27803"/>
                </a:lnTo>
                <a:lnTo>
                  <a:pt x="1643" y="28363"/>
                </a:lnTo>
                <a:lnTo>
                  <a:pt x="66041" y="28363"/>
                </a:lnTo>
                <a:lnTo>
                  <a:pt x="65752" y="27514"/>
                </a:lnTo>
                <a:lnTo>
                  <a:pt x="65427" y="26648"/>
                </a:lnTo>
                <a:lnTo>
                  <a:pt x="65084" y="25799"/>
                </a:lnTo>
                <a:lnTo>
                  <a:pt x="64741" y="24969"/>
                </a:lnTo>
                <a:lnTo>
                  <a:pt x="64380" y="24138"/>
                </a:lnTo>
                <a:lnTo>
                  <a:pt x="64001" y="23308"/>
                </a:lnTo>
                <a:lnTo>
                  <a:pt x="63603" y="22477"/>
                </a:lnTo>
                <a:lnTo>
                  <a:pt x="63206" y="21665"/>
                </a:lnTo>
                <a:lnTo>
                  <a:pt x="62791" y="20853"/>
                </a:lnTo>
                <a:lnTo>
                  <a:pt x="62358" y="20058"/>
                </a:lnTo>
                <a:lnTo>
                  <a:pt x="61906" y="19264"/>
                </a:lnTo>
                <a:lnTo>
                  <a:pt x="61437" y="18488"/>
                </a:lnTo>
                <a:lnTo>
                  <a:pt x="60968" y="17693"/>
                </a:lnTo>
                <a:lnTo>
                  <a:pt x="60480" y="16935"/>
                </a:lnTo>
                <a:lnTo>
                  <a:pt x="59993" y="16177"/>
                </a:lnTo>
                <a:lnTo>
                  <a:pt x="59469" y="15418"/>
                </a:lnTo>
                <a:lnTo>
                  <a:pt x="58946" y="14678"/>
                </a:lnTo>
                <a:lnTo>
                  <a:pt x="58404" y="13938"/>
                </a:lnTo>
                <a:lnTo>
                  <a:pt x="57862" y="13216"/>
                </a:lnTo>
                <a:lnTo>
                  <a:pt x="57303" y="12494"/>
                </a:lnTo>
                <a:lnTo>
                  <a:pt x="56725" y="11790"/>
                </a:lnTo>
                <a:lnTo>
                  <a:pt x="56129" y="11104"/>
                </a:lnTo>
                <a:lnTo>
                  <a:pt x="55534" y="10418"/>
                </a:lnTo>
                <a:lnTo>
                  <a:pt x="54920" y="9750"/>
                </a:lnTo>
                <a:lnTo>
                  <a:pt x="54306" y="9082"/>
                </a:lnTo>
                <a:lnTo>
                  <a:pt x="53674" y="8432"/>
                </a:lnTo>
                <a:lnTo>
                  <a:pt x="53024" y="7782"/>
                </a:lnTo>
                <a:lnTo>
                  <a:pt x="52356" y="7150"/>
                </a:lnTo>
                <a:lnTo>
                  <a:pt x="51688" y="6536"/>
                </a:lnTo>
                <a:lnTo>
                  <a:pt x="51020" y="5922"/>
                </a:lnTo>
                <a:lnTo>
                  <a:pt x="50334" y="5326"/>
                </a:lnTo>
                <a:lnTo>
                  <a:pt x="49630" y="4749"/>
                </a:lnTo>
                <a:lnTo>
                  <a:pt x="48998" y="4243"/>
                </a:lnTo>
                <a:lnTo>
                  <a:pt x="48348" y="3756"/>
                </a:lnTo>
                <a:lnTo>
                  <a:pt x="47698" y="3286"/>
                </a:lnTo>
                <a:lnTo>
                  <a:pt x="47030" y="2817"/>
                </a:lnTo>
                <a:lnTo>
                  <a:pt x="46344" y="2384"/>
                </a:lnTo>
                <a:lnTo>
                  <a:pt x="45640" y="1968"/>
                </a:lnTo>
                <a:lnTo>
                  <a:pt x="44918" y="1589"/>
                </a:lnTo>
                <a:lnTo>
                  <a:pt x="44196" y="1246"/>
                </a:lnTo>
                <a:lnTo>
                  <a:pt x="43456" y="921"/>
                </a:lnTo>
                <a:lnTo>
                  <a:pt x="42715" y="650"/>
                </a:lnTo>
                <a:lnTo>
                  <a:pt x="42336" y="542"/>
                </a:lnTo>
                <a:lnTo>
                  <a:pt x="41957" y="416"/>
                </a:lnTo>
                <a:lnTo>
                  <a:pt x="41578" y="326"/>
                </a:lnTo>
                <a:lnTo>
                  <a:pt x="41199" y="235"/>
                </a:lnTo>
                <a:lnTo>
                  <a:pt x="40820" y="163"/>
                </a:lnTo>
                <a:lnTo>
                  <a:pt x="40423" y="109"/>
                </a:lnTo>
                <a:lnTo>
                  <a:pt x="40043" y="55"/>
                </a:lnTo>
                <a:lnTo>
                  <a:pt x="39646" y="19"/>
                </a:lnTo>
                <a:lnTo>
                  <a:pt x="3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502150" y="4498763"/>
            <a:ext cx="3657600" cy="857575"/>
          </a:xfrm>
          <a:custGeom>
            <a:avLst/>
            <a:gdLst/>
            <a:ahLst/>
            <a:cxnLst/>
            <a:rect l="l" t="t" r="r" b="b"/>
            <a:pathLst>
              <a:path w="146304" h="34303" extrusionOk="0">
                <a:moveTo>
                  <a:pt x="0" y="32393"/>
                </a:moveTo>
                <a:cubicBezTo>
                  <a:pt x="0" y="26609"/>
                  <a:pt x="399" y="18288"/>
                  <a:pt x="5715" y="16010"/>
                </a:cubicBezTo>
                <a:cubicBezTo>
                  <a:pt x="13209" y="12798"/>
                  <a:pt x="23108" y="18300"/>
                  <a:pt x="30099" y="14105"/>
                </a:cubicBezTo>
                <a:cubicBezTo>
                  <a:pt x="34935" y="11203"/>
                  <a:pt x="38232" y="4997"/>
                  <a:pt x="43815" y="4199"/>
                </a:cubicBezTo>
                <a:cubicBezTo>
                  <a:pt x="52065" y="3020"/>
                  <a:pt x="60408" y="9262"/>
                  <a:pt x="68580" y="7628"/>
                </a:cubicBezTo>
                <a:cubicBezTo>
                  <a:pt x="78336" y="5677"/>
                  <a:pt x="87824" y="-1769"/>
                  <a:pt x="97536" y="389"/>
                </a:cubicBezTo>
                <a:cubicBezTo>
                  <a:pt x="116517" y="4607"/>
                  <a:pt x="130126" y="43179"/>
                  <a:pt x="146304" y="32393"/>
                </a:cubicBezTo>
              </a:path>
            </a:pathLst>
          </a:custGeom>
          <a:noFill/>
          <a:ln w="28575" cap="flat" cmpd="sng">
            <a:solidFill>
              <a:schemeClr val="accent1"/>
            </a:solidFill>
            <a:prstDash val="solid"/>
            <a:round/>
            <a:headEnd type="none" w="med" len="med"/>
            <a:tailEnd type="none" w="med" len="med"/>
          </a:ln>
        </p:spPr>
      </p:sp>
      <p:sp>
        <p:nvSpPr>
          <p:cNvPr id="270" name="Google Shape;270;p14"/>
          <p:cNvSpPr/>
          <p:nvPr/>
        </p:nvSpPr>
        <p:spPr>
          <a:xfrm rot="5400000">
            <a:off x="2892425" y="-1171575"/>
            <a:ext cx="371050" cy="2562225"/>
          </a:xfrm>
          <a:custGeom>
            <a:avLst/>
            <a:gdLst/>
            <a:ahLst/>
            <a:cxnLst/>
            <a:rect l="l" t="t" r="r" b="b"/>
            <a:pathLst>
              <a:path w="14842" h="102489" extrusionOk="0">
                <a:moveTo>
                  <a:pt x="1905" y="0"/>
                </a:moveTo>
                <a:cubicBezTo>
                  <a:pt x="6476" y="6856"/>
                  <a:pt x="11372" y="14280"/>
                  <a:pt x="12192" y="22479"/>
                </a:cubicBezTo>
                <a:cubicBezTo>
                  <a:pt x="13048" y="31040"/>
                  <a:pt x="7930" y="39415"/>
                  <a:pt x="8382" y="48006"/>
                </a:cubicBezTo>
                <a:cubicBezTo>
                  <a:pt x="8978" y="59328"/>
                  <a:pt x="17212" y="70633"/>
                  <a:pt x="14097" y="81534"/>
                </a:cubicBezTo>
                <a:cubicBezTo>
                  <a:pt x="11784" y="89629"/>
                  <a:pt x="3765" y="94959"/>
                  <a:pt x="0" y="102489"/>
                </a:cubicBezTo>
              </a:path>
            </a:pathLst>
          </a:custGeom>
          <a:noFill/>
          <a:ln w="28575" cap="flat" cmpd="sng">
            <a:solidFill>
              <a:schemeClr val="accent1"/>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271"/>
        <p:cNvGrpSpPr/>
        <p:nvPr/>
      </p:nvGrpSpPr>
      <p:grpSpPr>
        <a:xfrm>
          <a:off x="0" y="0"/>
          <a:ext cx="0" cy="0"/>
          <a:chOff x="0" y="0"/>
          <a:chExt cx="0" cy="0"/>
        </a:xfrm>
      </p:grpSpPr>
      <p:sp>
        <p:nvSpPr>
          <p:cNvPr id="272" name="Google Shape;272;p15"/>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73" name="Google Shape;273;p15"/>
          <p:cNvSpPr/>
          <p:nvPr/>
        </p:nvSpPr>
        <p:spPr>
          <a:xfrm>
            <a:off x="7433225" y="14892"/>
            <a:ext cx="1742656" cy="998542"/>
          </a:xfrm>
          <a:custGeom>
            <a:avLst/>
            <a:gdLst/>
            <a:ahLst/>
            <a:cxnLst/>
            <a:rect l="l" t="t" r="r" b="b"/>
            <a:pathLst>
              <a:path w="48630" h="27865" extrusionOk="0">
                <a:moveTo>
                  <a:pt x="255" y="1"/>
                </a:moveTo>
                <a:lnTo>
                  <a:pt x="146" y="347"/>
                </a:lnTo>
                <a:lnTo>
                  <a:pt x="73" y="729"/>
                </a:lnTo>
                <a:lnTo>
                  <a:pt x="36" y="1093"/>
                </a:lnTo>
                <a:lnTo>
                  <a:pt x="0" y="1475"/>
                </a:lnTo>
                <a:lnTo>
                  <a:pt x="0" y="1876"/>
                </a:lnTo>
                <a:lnTo>
                  <a:pt x="18" y="2276"/>
                </a:lnTo>
                <a:lnTo>
                  <a:pt x="73" y="2676"/>
                </a:lnTo>
                <a:lnTo>
                  <a:pt x="146" y="3095"/>
                </a:lnTo>
                <a:lnTo>
                  <a:pt x="218" y="3441"/>
                </a:lnTo>
                <a:lnTo>
                  <a:pt x="309" y="3786"/>
                </a:lnTo>
                <a:lnTo>
                  <a:pt x="419" y="4132"/>
                </a:lnTo>
                <a:lnTo>
                  <a:pt x="528" y="4478"/>
                </a:lnTo>
                <a:lnTo>
                  <a:pt x="801" y="5151"/>
                </a:lnTo>
                <a:lnTo>
                  <a:pt x="1092" y="5825"/>
                </a:lnTo>
                <a:lnTo>
                  <a:pt x="1438" y="6462"/>
                </a:lnTo>
                <a:lnTo>
                  <a:pt x="1802" y="7117"/>
                </a:lnTo>
                <a:lnTo>
                  <a:pt x="2184" y="7736"/>
                </a:lnTo>
                <a:lnTo>
                  <a:pt x="2584" y="8373"/>
                </a:lnTo>
                <a:lnTo>
                  <a:pt x="3021" y="8992"/>
                </a:lnTo>
                <a:lnTo>
                  <a:pt x="3458" y="9610"/>
                </a:lnTo>
                <a:lnTo>
                  <a:pt x="4350" y="10812"/>
                </a:lnTo>
                <a:lnTo>
                  <a:pt x="5242" y="12013"/>
                </a:lnTo>
                <a:lnTo>
                  <a:pt x="5660" y="12613"/>
                </a:lnTo>
                <a:lnTo>
                  <a:pt x="6079" y="13196"/>
                </a:lnTo>
                <a:lnTo>
                  <a:pt x="6424" y="13723"/>
                </a:lnTo>
                <a:lnTo>
                  <a:pt x="6770" y="14269"/>
                </a:lnTo>
                <a:lnTo>
                  <a:pt x="7080" y="14834"/>
                </a:lnTo>
                <a:lnTo>
                  <a:pt x="7407" y="15416"/>
                </a:lnTo>
                <a:lnTo>
                  <a:pt x="8008" y="16599"/>
                </a:lnTo>
                <a:lnTo>
                  <a:pt x="8608" y="17800"/>
                </a:lnTo>
                <a:lnTo>
                  <a:pt x="9209" y="19020"/>
                </a:lnTo>
                <a:lnTo>
                  <a:pt x="9810" y="20221"/>
                </a:lnTo>
                <a:lnTo>
                  <a:pt x="10137" y="20821"/>
                </a:lnTo>
                <a:lnTo>
                  <a:pt x="10447" y="21404"/>
                </a:lnTo>
                <a:lnTo>
                  <a:pt x="10792" y="21968"/>
                </a:lnTo>
                <a:lnTo>
                  <a:pt x="11138" y="22532"/>
                </a:lnTo>
                <a:lnTo>
                  <a:pt x="11502" y="23078"/>
                </a:lnTo>
                <a:lnTo>
                  <a:pt x="11866" y="23606"/>
                </a:lnTo>
                <a:lnTo>
                  <a:pt x="12267" y="24115"/>
                </a:lnTo>
                <a:lnTo>
                  <a:pt x="12685" y="24589"/>
                </a:lnTo>
                <a:lnTo>
                  <a:pt x="13104" y="25062"/>
                </a:lnTo>
                <a:lnTo>
                  <a:pt x="13559" y="25480"/>
                </a:lnTo>
                <a:lnTo>
                  <a:pt x="14050" y="25899"/>
                </a:lnTo>
                <a:lnTo>
                  <a:pt x="14560" y="26263"/>
                </a:lnTo>
                <a:lnTo>
                  <a:pt x="14814" y="26445"/>
                </a:lnTo>
                <a:lnTo>
                  <a:pt x="15087" y="26609"/>
                </a:lnTo>
                <a:lnTo>
                  <a:pt x="15360" y="26754"/>
                </a:lnTo>
                <a:lnTo>
                  <a:pt x="15652" y="26900"/>
                </a:lnTo>
                <a:lnTo>
                  <a:pt x="15943" y="27046"/>
                </a:lnTo>
                <a:lnTo>
                  <a:pt x="16252" y="27173"/>
                </a:lnTo>
                <a:lnTo>
                  <a:pt x="16562" y="27300"/>
                </a:lnTo>
                <a:lnTo>
                  <a:pt x="16871" y="27391"/>
                </a:lnTo>
                <a:lnTo>
                  <a:pt x="17199" y="27501"/>
                </a:lnTo>
                <a:lnTo>
                  <a:pt x="17544" y="27592"/>
                </a:lnTo>
                <a:lnTo>
                  <a:pt x="17890" y="27664"/>
                </a:lnTo>
                <a:lnTo>
                  <a:pt x="18236" y="27719"/>
                </a:lnTo>
                <a:lnTo>
                  <a:pt x="18600" y="27774"/>
                </a:lnTo>
                <a:lnTo>
                  <a:pt x="18982" y="27810"/>
                </a:lnTo>
                <a:lnTo>
                  <a:pt x="19364" y="27846"/>
                </a:lnTo>
                <a:lnTo>
                  <a:pt x="19747" y="27865"/>
                </a:lnTo>
                <a:lnTo>
                  <a:pt x="20565" y="27865"/>
                </a:lnTo>
                <a:lnTo>
                  <a:pt x="20948" y="27828"/>
                </a:lnTo>
                <a:lnTo>
                  <a:pt x="21330" y="27792"/>
                </a:lnTo>
                <a:lnTo>
                  <a:pt x="21712" y="27737"/>
                </a:lnTo>
                <a:lnTo>
                  <a:pt x="22076" y="27646"/>
                </a:lnTo>
                <a:lnTo>
                  <a:pt x="22440" y="27555"/>
                </a:lnTo>
                <a:lnTo>
                  <a:pt x="22804" y="27464"/>
                </a:lnTo>
                <a:lnTo>
                  <a:pt x="23150" y="27337"/>
                </a:lnTo>
                <a:lnTo>
                  <a:pt x="23496" y="27209"/>
                </a:lnTo>
                <a:lnTo>
                  <a:pt x="23841" y="27046"/>
                </a:lnTo>
                <a:lnTo>
                  <a:pt x="24169" y="26882"/>
                </a:lnTo>
                <a:lnTo>
                  <a:pt x="24497" y="26718"/>
                </a:lnTo>
                <a:lnTo>
                  <a:pt x="24806" y="26536"/>
                </a:lnTo>
                <a:lnTo>
                  <a:pt x="25115" y="26336"/>
                </a:lnTo>
                <a:lnTo>
                  <a:pt x="25425" y="26117"/>
                </a:lnTo>
                <a:lnTo>
                  <a:pt x="25716" y="25899"/>
                </a:lnTo>
                <a:lnTo>
                  <a:pt x="26007" y="25681"/>
                </a:lnTo>
                <a:lnTo>
                  <a:pt x="26298" y="25444"/>
                </a:lnTo>
                <a:lnTo>
                  <a:pt x="26590" y="25189"/>
                </a:lnTo>
                <a:lnTo>
                  <a:pt x="27117" y="24680"/>
                </a:lnTo>
                <a:lnTo>
                  <a:pt x="27645" y="24134"/>
                </a:lnTo>
                <a:lnTo>
                  <a:pt x="28136" y="23551"/>
                </a:lnTo>
                <a:lnTo>
                  <a:pt x="28591" y="22951"/>
                </a:lnTo>
                <a:lnTo>
                  <a:pt x="29046" y="22350"/>
                </a:lnTo>
                <a:lnTo>
                  <a:pt x="29465" y="21713"/>
                </a:lnTo>
                <a:lnTo>
                  <a:pt x="30175" y="20548"/>
                </a:lnTo>
                <a:lnTo>
                  <a:pt x="30866" y="19402"/>
                </a:lnTo>
                <a:lnTo>
                  <a:pt x="31230" y="18838"/>
                </a:lnTo>
                <a:lnTo>
                  <a:pt x="31576" y="18292"/>
                </a:lnTo>
                <a:lnTo>
                  <a:pt x="31940" y="17764"/>
                </a:lnTo>
                <a:lnTo>
                  <a:pt x="32304" y="17254"/>
                </a:lnTo>
                <a:lnTo>
                  <a:pt x="32705" y="16763"/>
                </a:lnTo>
                <a:lnTo>
                  <a:pt x="33105" y="16290"/>
                </a:lnTo>
                <a:lnTo>
                  <a:pt x="33542" y="15853"/>
                </a:lnTo>
                <a:lnTo>
                  <a:pt x="33997" y="15416"/>
                </a:lnTo>
                <a:lnTo>
                  <a:pt x="34488" y="15016"/>
                </a:lnTo>
                <a:lnTo>
                  <a:pt x="34761" y="14834"/>
                </a:lnTo>
                <a:lnTo>
                  <a:pt x="35016" y="14652"/>
                </a:lnTo>
                <a:lnTo>
                  <a:pt x="35307" y="14470"/>
                </a:lnTo>
                <a:lnTo>
                  <a:pt x="35580" y="14306"/>
                </a:lnTo>
                <a:lnTo>
                  <a:pt x="35889" y="14142"/>
                </a:lnTo>
                <a:lnTo>
                  <a:pt x="36199" y="13996"/>
                </a:lnTo>
                <a:lnTo>
                  <a:pt x="36836" y="13742"/>
                </a:lnTo>
                <a:lnTo>
                  <a:pt x="37473" y="13505"/>
                </a:lnTo>
                <a:lnTo>
                  <a:pt x="38765" y="13050"/>
                </a:lnTo>
                <a:lnTo>
                  <a:pt x="40075" y="12613"/>
                </a:lnTo>
                <a:lnTo>
                  <a:pt x="40712" y="12377"/>
                </a:lnTo>
                <a:lnTo>
                  <a:pt x="41349" y="12140"/>
                </a:lnTo>
                <a:lnTo>
                  <a:pt x="41968" y="11867"/>
                </a:lnTo>
                <a:lnTo>
                  <a:pt x="42587" y="11594"/>
                </a:lnTo>
                <a:lnTo>
                  <a:pt x="43187" y="11285"/>
                </a:lnTo>
                <a:lnTo>
                  <a:pt x="43770" y="10957"/>
                </a:lnTo>
                <a:lnTo>
                  <a:pt x="44334" y="10593"/>
                </a:lnTo>
                <a:lnTo>
                  <a:pt x="44607" y="10393"/>
                </a:lnTo>
                <a:lnTo>
                  <a:pt x="44880" y="10175"/>
                </a:lnTo>
                <a:lnTo>
                  <a:pt x="45153" y="9956"/>
                </a:lnTo>
                <a:lnTo>
                  <a:pt x="45408" y="9738"/>
                </a:lnTo>
                <a:lnTo>
                  <a:pt x="45663" y="9483"/>
                </a:lnTo>
                <a:lnTo>
                  <a:pt x="45899" y="9228"/>
                </a:lnTo>
                <a:lnTo>
                  <a:pt x="46118" y="9010"/>
                </a:lnTo>
                <a:lnTo>
                  <a:pt x="46318" y="8791"/>
                </a:lnTo>
                <a:lnTo>
                  <a:pt x="46518" y="8555"/>
                </a:lnTo>
                <a:lnTo>
                  <a:pt x="46700" y="8300"/>
                </a:lnTo>
                <a:lnTo>
                  <a:pt x="46882" y="8063"/>
                </a:lnTo>
                <a:lnTo>
                  <a:pt x="47046" y="7809"/>
                </a:lnTo>
                <a:lnTo>
                  <a:pt x="47355" y="7281"/>
                </a:lnTo>
                <a:lnTo>
                  <a:pt x="47610" y="6735"/>
                </a:lnTo>
                <a:lnTo>
                  <a:pt x="47847" y="6171"/>
                </a:lnTo>
                <a:lnTo>
                  <a:pt x="48065" y="5588"/>
                </a:lnTo>
                <a:lnTo>
                  <a:pt x="48229" y="4988"/>
                </a:lnTo>
                <a:lnTo>
                  <a:pt x="48374" y="4387"/>
                </a:lnTo>
                <a:lnTo>
                  <a:pt x="48484" y="3768"/>
                </a:lnTo>
                <a:lnTo>
                  <a:pt x="48556" y="3150"/>
                </a:lnTo>
                <a:lnTo>
                  <a:pt x="48611" y="2513"/>
                </a:lnTo>
                <a:lnTo>
                  <a:pt x="48629" y="1876"/>
                </a:lnTo>
                <a:lnTo>
                  <a:pt x="48629" y="1257"/>
                </a:lnTo>
                <a:lnTo>
                  <a:pt x="48611" y="620"/>
                </a:lnTo>
                <a:lnTo>
                  <a:pt x="48556"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rot="5400000">
            <a:off x="-550278" y="786341"/>
            <a:ext cx="1952637" cy="852081"/>
          </a:xfrm>
          <a:custGeom>
            <a:avLst/>
            <a:gdLst/>
            <a:ahLst/>
            <a:cxnLst/>
            <a:rect l="l" t="t" r="r" b="b"/>
            <a:pathLst>
              <a:path w="64958" h="28346" extrusionOk="0">
                <a:moveTo>
                  <a:pt x="25167" y="1"/>
                </a:moveTo>
                <a:lnTo>
                  <a:pt x="24770" y="37"/>
                </a:lnTo>
                <a:lnTo>
                  <a:pt x="24355" y="91"/>
                </a:lnTo>
                <a:lnTo>
                  <a:pt x="23958" y="181"/>
                </a:lnTo>
                <a:lnTo>
                  <a:pt x="23651" y="272"/>
                </a:lnTo>
                <a:lnTo>
                  <a:pt x="23380" y="380"/>
                </a:lnTo>
                <a:lnTo>
                  <a:pt x="23091" y="506"/>
                </a:lnTo>
                <a:lnTo>
                  <a:pt x="22838" y="651"/>
                </a:lnTo>
                <a:lnTo>
                  <a:pt x="22585" y="795"/>
                </a:lnTo>
                <a:lnTo>
                  <a:pt x="22333" y="958"/>
                </a:lnTo>
                <a:lnTo>
                  <a:pt x="22098" y="1138"/>
                </a:lnTo>
                <a:lnTo>
                  <a:pt x="21863" y="1319"/>
                </a:lnTo>
                <a:lnTo>
                  <a:pt x="21647" y="1535"/>
                </a:lnTo>
                <a:lnTo>
                  <a:pt x="21448" y="1734"/>
                </a:lnTo>
                <a:lnTo>
                  <a:pt x="21249" y="1969"/>
                </a:lnTo>
                <a:lnTo>
                  <a:pt x="21051" y="2203"/>
                </a:lnTo>
                <a:lnTo>
                  <a:pt x="20870" y="2438"/>
                </a:lnTo>
                <a:lnTo>
                  <a:pt x="20690" y="2691"/>
                </a:lnTo>
                <a:lnTo>
                  <a:pt x="20527" y="2944"/>
                </a:lnTo>
                <a:lnTo>
                  <a:pt x="20383" y="3214"/>
                </a:lnTo>
                <a:lnTo>
                  <a:pt x="20238" y="3485"/>
                </a:lnTo>
                <a:lnTo>
                  <a:pt x="20094" y="3774"/>
                </a:lnTo>
                <a:lnTo>
                  <a:pt x="19859" y="4352"/>
                </a:lnTo>
                <a:lnTo>
                  <a:pt x="19643" y="4948"/>
                </a:lnTo>
                <a:lnTo>
                  <a:pt x="19480" y="5561"/>
                </a:lnTo>
                <a:lnTo>
                  <a:pt x="19336" y="6175"/>
                </a:lnTo>
                <a:lnTo>
                  <a:pt x="19246" y="6807"/>
                </a:lnTo>
                <a:lnTo>
                  <a:pt x="19173" y="7421"/>
                </a:lnTo>
                <a:lnTo>
                  <a:pt x="19137" y="8053"/>
                </a:lnTo>
                <a:lnTo>
                  <a:pt x="19137" y="8667"/>
                </a:lnTo>
                <a:lnTo>
                  <a:pt x="19155" y="9281"/>
                </a:lnTo>
                <a:lnTo>
                  <a:pt x="19209" y="9894"/>
                </a:lnTo>
                <a:lnTo>
                  <a:pt x="19264" y="10508"/>
                </a:lnTo>
                <a:lnTo>
                  <a:pt x="19408" y="11736"/>
                </a:lnTo>
                <a:lnTo>
                  <a:pt x="19570" y="12963"/>
                </a:lnTo>
                <a:lnTo>
                  <a:pt x="19733" y="14191"/>
                </a:lnTo>
                <a:lnTo>
                  <a:pt x="19877" y="15419"/>
                </a:lnTo>
                <a:lnTo>
                  <a:pt x="19932" y="16033"/>
                </a:lnTo>
                <a:lnTo>
                  <a:pt x="19968" y="16646"/>
                </a:lnTo>
                <a:lnTo>
                  <a:pt x="19986" y="17260"/>
                </a:lnTo>
                <a:lnTo>
                  <a:pt x="19986" y="17874"/>
                </a:lnTo>
                <a:lnTo>
                  <a:pt x="19950" y="18506"/>
                </a:lnTo>
                <a:lnTo>
                  <a:pt x="19877" y="19120"/>
                </a:lnTo>
                <a:lnTo>
                  <a:pt x="19769" y="19752"/>
                </a:lnTo>
                <a:lnTo>
                  <a:pt x="19625" y="20366"/>
                </a:lnTo>
                <a:lnTo>
                  <a:pt x="19444" y="20979"/>
                </a:lnTo>
                <a:lnTo>
                  <a:pt x="19227" y="21575"/>
                </a:lnTo>
                <a:lnTo>
                  <a:pt x="18993" y="22153"/>
                </a:lnTo>
                <a:lnTo>
                  <a:pt x="18848" y="22424"/>
                </a:lnTo>
                <a:lnTo>
                  <a:pt x="18704" y="22694"/>
                </a:lnTo>
                <a:lnTo>
                  <a:pt x="18541" y="22965"/>
                </a:lnTo>
                <a:lnTo>
                  <a:pt x="18379" y="23218"/>
                </a:lnTo>
                <a:lnTo>
                  <a:pt x="18198" y="23471"/>
                </a:lnTo>
                <a:lnTo>
                  <a:pt x="18018" y="23705"/>
                </a:lnTo>
                <a:lnTo>
                  <a:pt x="17819" y="23940"/>
                </a:lnTo>
                <a:lnTo>
                  <a:pt x="17621" y="24157"/>
                </a:lnTo>
                <a:lnTo>
                  <a:pt x="17404" y="24373"/>
                </a:lnTo>
                <a:lnTo>
                  <a:pt x="17187" y="24572"/>
                </a:lnTo>
                <a:lnTo>
                  <a:pt x="16953" y="24753"/>
                </a:lnTo>
                <a:lnTo>
                  <a:pt x="16718" y="24933"/>
                </a:lnTo>
                <a:lnTo>
                  <a:pt x="16465" y="25096"/>
                </a:lnTo>
                <a:lnTo>
                  <a:pt x="16213" y="25240"/>
                </a:lnTo>
                <a:lnTo>
                  <a:pt x="15942" y="25366"/>
                </a:lnTo>
                <a:lnTo>
                  <a:pt x="15671" y="25493"/>
                </a:lnTo>
                <a:lnTo>
                  <a:pt x="15382" y="25583"/>
                </a:lnTo>
                <a:lnTo>
                  <a:pt x="15093" y="25673"/>
                </a:lnTo>
                <a:lnTo>
                  <a:pt x="14822" y="25746"/>
                </a:lnTo>
                <a:lnTo>
                  <a:pt x="14552" y="25782"/>
                </a:lnTo>
                <a:lnTo>
                  <a:pt x="14299" y="25818"/>
                </a:lnTo>
                <a:lnTo>
                  <a:pt x="14028" y="25836"/>
                </a:lnTo>
                <a:lnTo>
                  <a:pt x="13757" y="25854"/>
                </a:lnTo>
                <a:lnTo>
                  <a:pt x="13486" y="25854"/>
                </a:lnTo>
                <a:lnTo>
                  <a:pt x="13234" y="25836"/>
                </a:lnTo>
                <a:lnTo>
                  <a:pt x="12963" y="25800"/>
                </a:lnTo>
                <a:lnTo>
                  <a:pt x="12439" y="25728"/>
                </a:lnTo>
                <a:lnTo>
                  <a:pt x="11898" y="25601"/>
                </a:lnTo>
                <a:lnTo>
                  <a:pt x="11392" y="25439"/>
                </a:lnTo>
                <a:lnTo>
                  <a:pt x="10869" y="25240"/>
                </a:lnTo>
                <a:lnTo>
                  <a:pt x="10345" y="25023"/>
                </a:lnTo>
                <a:lnTo>
                  <a:pt x="9840" y="24789"/>
                </a:lnTo>
                <a:lnTo>
                  <a:pt x="9334" y="24536"/>
                </a:lnTo>
                <a:lnTo>
                  <a:pt x="8847" y="24247"/>
                </a:lnTo>
                <a:lnTo>
                  <a:pt x="8341" y="23958"/>
                </a:lnTo>
                <a:lnTo>
                  <a:pt x="7854" y="23669"/>
                </a:lnTo>
                <a:lnTo>
                  <a:pt x="6915" y="23074"/>
                </a:lnTo>
                <a:lnTo>
                  <a:pt x="6048" y="22550"/>
                </a:lnTo>
                <a:lnTo>
                  <a:pt x="5741" y="22388"/>
                </a:lnTo>
                <a:lnTo>
                  <a:pt x="5434" y="22243"/>
                </a:lnTo>
                <a:lnTo>
                  <a:pt x="5128" y="22135"/>
                </a:lnTo>
                <a:lnTo>
                  <a:pt x="4839" y="22063"/>
                </a:lnTo>
                <a:lnTo>
                  <a:pt x="4532" y="22008"/>
                </a:lnTo>
                <a:lnTo>
                  <a:pt x="4225" y="21990"/>
                </a:lnTo>
                <a:lnTo>
                  <a:pt x="3918" y="21972"/>
                </a:lnTo>
                <a:lnTo>
                  <a:pt x="3629" y="21990"/>
                </a:lnTo>
                <a:lnTo>
                  <a:pt x="3340" y="22045"/>
                </a:lnTo>
                <a:lnTo>
                  <a:pt x="3051" y="22099"/>
                </a:lnTo>
                <a:lnTo>
                  <a:pt x="2763" y="22189"/>
                </a:lnTo>
                <a:lnTo>
                  <a:pt x="2492" y="22297"/>
                </a:lnTo>
                <a:lnTo>
                  <a:pt x="2221" y="22406"/>
                </a:lnTo>
                <a:lnTo>
                  <a:pt x="1968" y="22550"/>
                </a:lnTo>
                <a:lnTo>
                  <a:pt x="1733" y="22713"/>
                </a:lnTo>
                <a:lnTo>
                  <a:pt x="1499" y="22893"/>
                </a:lnTo>
                <a:lnTo>
                  <a:pt x="1282" y="23074"/>
                </a:lnTo>
                <a:lnTo>
                  <a:pt x="1084" y="23290"/>
                </a:lnTo>
                <a:lnTo>
                  <a:pt x="885" y="23507"/>
                </a:lnTo>
                <a:lnTo>
                  <a:pt x="704" y="23742"/>
                </a:lnTo>
                <a:lnTo>
                  <a:pt x="542" y="23994"/>
                </a:lnTo>
                <a:lnTo>
                  <a:pt x="416" y="24247"/>
                </a:lnTo>
                <a:lnTo>
                  <a:pt x="289" y="24518"/>
                </a:lnTo>
                <a:lnTo>
                  <a:pt x="181" y="24789"/>
                </a:lnTo>
                <a:lnTo>
                  <a:pt x="109" y="25078"/>
                </a:lnTo>
                <a:lnTo>
                  <a:pt x="36" y="25366"/>
                </a:lnTo>
                <a:lnTo>
                  <a:pt x="0" y="25673"/>
                </a:lnTo>
                <a:lnTo>
                  <a:pt x="0" y="25980"/>
                </a:lnTo>
                <a:lnTo>
                  <a:pt x="0" y="26305"/>
                </a:lnTo>
                <a:lnTo>
                  <a:pt x="36" y="26630"/>
                </a:lnTo>
                <a:lnTo>
                  <a:pt x="109" y="26955"/>
                </a:lnTo>
                <a:lnTo>
                  <a:pt x="199" y="27280"/>
                </a:lnTo>
                <a:lnTo>
                  <a:pt x="560" y="28345"/>
                </a:lnTo>
                <a:lnTo>
                  <a:pt x="64957" y="28345"/>
                </a:lnTo>
                <a:lnTo>
                  <a:pt x="64632" y="27858"/>
                </a:lnTo>
                <a:lnTo>
                  <a:pt x="64344" y="27461"/>
                </a:lnTo>
                <a:lnTo>
                  <a:pt x="64073" y="27082"/>
                </a:lnTo>
                <a:lnTo>
                  <a:pt x="63766" y="26720"/>
                </a:lnTo>
                <a:lnTo>
                  <a:pt x="63477" y="26377"/>
                </a:lnTo>
                <a:lnTo>
                  <a:pt x="63170" y="26052"/>
                </a:lnTo>
                <a:lnTo>
                  <a:pt x="62863" y="25728"/>
                </a:lnTo>
                <a:lnTo>
                  <a:pt x="62556" y="25421"/>
                </a:lnTo>
                <a:lnTo>
                  <a:pt x="62249" y="25132"/>
                </a:lnTo>
                <a:lnTo>
                  <a:pt x="61924" y="24861"/>
                </a:lnTo>
                <a:lnTo>
                  <a:pt x="61599" y="24608"/>
                </a:lnTo>
                <a:lnTo>
                  <a:pt x="61274" y="24355"/>
                </a:lnTo>
                <a:lnTo>
                  <a:pt x="60931" y="24103"/>
                </a:lnTo>
                <a:lnTo>
                  <a:pt x="60606" y="23886"/>
                </a:lnTo>
                <a:lnTo>
                  <a:pt x="60263" y="23669"/>
                </a:lnTo>
                <a:lnTo>
                  <a:pt x="59559" y="23254"/>
                </a:lnTo>
                <a:lnTo>
                  <a:pt x="58837" y="22875"/>
                </a:lnTo>
                <a:lnTo>
                  <a:pt x="58097" y="22532"/>
                </a:lnTo>
                <a:lnTo>
                  <a:pt x="57339" y="22225"/>
                </a:lnTo>
                <a:lnTo>
                  <a:pt x="56562" y="21918"/>
                </a:lnTo>
                <a:lnTo>
                  <a:pt x="55750" y="21629"/>
                </a:lnTo>
                <a:lnTo>
                  <a:pt x="54920" y="21358"/>
                </a:lnTo>
                <a:lnTo>
                  <a:pt x="53204" y="20835"/>
                </a:lnTo>
                <a:lnTo>
                  <a:pt x="52212" y="20528"/>
                </a:lnTo>
                <a:lnTo>
                  <a:pt x="51219" y="20185"/>
                </a:lnTo>
                <a:lnTo>
                  <a:pt x="50244" y="19788"/>
                </a:lnTo>
                <a:lnTo>
                  <a:pt x="49287" y="19373"/>
                </a:lnTo>
                <a:lnTo>
                  <a:pt x="48348" y="18921"/>
                </a:lnTo>
                <a:lnTo>
                  <a:pt x="47427" y="18434"/>
                </a:lnTo>
                <a:lnTo>
                  <a:pt x="46507" y="17928"/>
                </a:lnTo>
                <a:lnTo>
                  <a:pt x="45622" y="17369"/>
                </a:lnTo>
                <a:lnTo>
                  <a:pt x="44737" y="16791"/>
                </a:lnTo>
                <a:lnTo>
                  <a:pt x="43889" y="16195"/>
                </a:lnTo>
                <a:lnTo>
                  <a:pt x="43058" y="15545"/>
                </a:lnTo>
                <a:lnTo>
                  <a:pt x="42246" y="14877"/>
                </a:lnTo>
                <a:lnTo>
                  <a:pt x="41470" y="14191"/>
                </a:lnTo>
                <a:lnTo>
                  <a:pt x="40711" y="13469"/>
                </a:lnTo>
                <a:lnTo>
                  <a:pt x="39971" y="12711"/>
                </a:lnTo>
                <a:lnTo>
                  <a:pt x="39267" y="11952"/>
                </a:lnTo>
                <a:lnTo>
                  <a:pt x="38725" y="11303"/>
                </a:lnTo>
                <a:lnTo>
                  <a:pt x="38184" y="10635"/>
                </a:lnTo>
                <a:lnTo>
                  <a:pt x="37642" y="9949"/>
                </a:lnTo>
                <a:lnTo>
                  <a:pt x="37119" y="9262"/>
                </a:lnTo>
                <a:lnTo>
                  <a:pt x="36090" y="7890"/>
                </a:lnTo>
                <a:lnTo>
                  <a:pt x="35042" y="6536"/>
                </a:lnTo>
                <a:lnTo>
                  <a:pt x="34501" y="5850"/>
                </a:lnTo>
                <a:lnTo>
                  <a:pt x="33959" y="5200"/>
                </a:lnTo>
                <a:lnTo>
                  <a:pt x="33400" y="4568"/>
                </a:lnTo>
                <a:lnTo>
                  <a:pt x="32804" y="3937"/>
                </a:lnTo>
                <a:lnTo>
                  <a:pt x="32208" y="3341"/>
                </a:lnTo>
                <a:lnTo>
                  <a:pt x="31594" y="2781"/>
                </a:lnTo>
                <a:lnTo>
                  <a:pt x="31269" y="2492"/>
                </a:lnTo>
                <a:lnTo>
                  <a:pt x="30926" y="2240"/>
                </a:lnTo>
                <a:lnTo>
                  <a:pt x="30601" y="1969"/>
                </a:lnTo>
                <a:lnTo>
                  <a:pt x="30240" y="1734"/>
                </a:lnTo>
                <a:lnTo>
                  <a:pt x="29897" y="1499"/>
                </a:lnTo>
                <a:lnTo>
                  <a:pt x="29536" y="1265"/>
                </a:lnTo>
                <a:lnTo>
                  <a:pt x="29175" y="1066"/>
                </a:lnTo>
                <a:lnTo>
                  <a:pt x="28796" y="867"/>
                </a:lnTo>
                <a:lnTo>
                  <a:pt x="28417" y="687"/>
                </a:lnTo>
                <a:lnTo>
                  <a:pt x="28020" y="524"/>
                </a:lnTo>
                <a:lnTo>
                  <a:pt x="27622" y="380"/>
                </a:lnTo>
                <a:lnTo>
                  <a:pt x="27225" y="254"/>
                </a:lnTo>
                <a:lnTo>
                  <a:pt x="26810" y="145"/>
                </a:lnTo>
                <a:lnTo>
                  <a:pt x="26413" y="73"/>
                </a:lnTo>
                <a:lnTo>
                  <a:pt x="25998" y="19"/>
                </a:lnTo>
                <a:lnTo>
                  <a:pt x="2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flipH="1">
            <a:off x="7811375" y="4450500"/>
            <a:ext cx="1561223" cy="693000"/>
          </a:xfrm>
          <a:custGeom>
            <a:avLst/>
            <a:gdLst/>
            <a:ahLst/>
            <a:cxnLst/>
            <a:rect l="l" t="t" r="r" b="b"/>
            <a:pathLst>
              <a:path w="54992" h="24410" extrusionOk="0">
                <a:moveTo>
                  <a:pt x="5019" y="1"/>
                </a:moveTo>
                <a:lnTo>
                  <a:pt x="4694" y="19"/>
                </a:lnTo>
                <a:lnTo>
                  <a:pt x="4369" y="55"/>
                </a:lnTo>
                <a:lnTo>
                  <a:pt x="4044" y="109"/>
                </a:lnTo>
                <a:lnTo>
                  <a:pt x="3719" y="199"/>
                </a:lnTo>
                <a:lnTo>
                  <a:pt x="3412" y="290"/>
                </a:lnTo>
                <a:lnTo>
                  <a:pt x="3105" y="416"/>
                </a:lnTo>
                <a:lnTo>
                  <a:pt x="2799" y="542"/>
                </a:lnTo>
                <a:lnTo>
                  <a:pt x="2528" y="705"/>
                </a:lnTo>
                <a:lnTo>
                  <a:pt x="2257" y="885"/>
                </a:lnTo>
                <a:lnTo>
                  <a:pt x="2004" y="1084"/>
                </a:lnTo>
                <a:lnTo>
                  <a:pt x="1770" y="1301"/>
                </a:lnTo>
                <a:lnTo>
                  <a:pt x="1571" y="1535"/>
                </a:lnTo>
                <a:lnTo>
                  <a:pt x="1372" y="1788"/>
                </a:lnTo>
                <a:lnTo>
                  <a:pt x="1210" y="2059"/>
                </a:lnTo>
                <a:lnTo>
                  <a:pt x="1047" y="2402"/>
                </a:lnTo>
                <a:lnTo>
                  <a:pt x="939" y="2745"/>
                </a:lnTo>
                <a:lnTo>
                  <a:pt x="849" y="3088"/>
                </a:lnTo>
                <a:lnTo>
                  <a:pt x="813" y="3449"/>
                </a:lnTo>
                <a:lnTo>
                  <a:pt x="795" y="3810"/>
                </a:lnTo>
                <a:lnTo>
                  <a:pt x="795" y="4171"/>
                </a:lnTo>
                <a:lnTo>
                  <a:pt x="831" y="4550"/>
                </a:lnTo>
                <a:lnTo>
                  <a:pt x="885" y="4911"/>
                </a:lnTo>
                <a:lnTo>
                  <a:pt x="957" y="5291"/>
                </a:lnTo>
                <a:lnTo>
                  <a:pt x="1047" y="5670"/>
                </a:lnTo>
                <a:lnTo>
                  <a:pt x="1246" y="6410"/>
                </a:lnTo>
                <a:lnTo>
                  <a:pt x="1481" y="7150"/>
                </a:lnTo>
                <a:lnTo>
                  <a:pt x="1733" y="7872"/>
                </a:lnTo>
                <a:lnTo>
                  <a:pt x="1896" y="8378"/>
                </a:lnTo>
                <a:lnTo>
                  <a:pt x="2058" y="8901"/>
                </a:lnTo>
                <a:lnTo>
                  <a:pt x="2203" y="9425"/>
                </a:lnTo>
                <a:lnTo>
                  <a:pt x="2329" y="9948"/>
                </a:lnTo>
                <a:lnTo>
                  <a:pt x="2456" y="10490"/>
                </a:lnTo>
                <a:lnTo>
                  <a:pt x="2564" y="11032"/>
                </a:lnTo>
                <a:lnTo>
                  <a:pt x="2672" y="11555"/>
                </a:lnTo>
                <a:lnTo>
                  <a:pt x="2744" y="12097"/>
                </a:lnTo>
                <a:lnTo>
                  <a:pt x="2817" y="12656"/>
                </a:lnTo>
                <a:lnTo>
                  <a:pt x="2871" y="13198"/>
                </a:lnTo>
                <a:lnTo>
                  <a:pt x="2925" y="13740"/>
                </a:lnTo>
                <a:lnTo>
                  <a:pt x="2961" y="14281"/>
                </a:lnTo>
                <a:lnTo>
                  <a:pt x="2979" y="14823"/>
                </a:lnTo>
                <a:lnTo>
                  <a:pt x="2979" y="15365"/>
                </a:lnTo>
                <a:lnTo>
                  <a:pt x="2961" y="15906"/>
                </a:lnTo>
                <a:lnTo>
                  <a:pt x="2925" y="16448"/>
                </a:lnTo>
                <a:lnTo>
                  <a:pt x="2889" y="16989"/>
                </a:lnTo>
                <a:lnTo>
                  <a:pt x="2817" y="17513"/>
                </a:lnTo>
                <a:lnTo>
                  <a:pt x="2744" y="18055"/>
                </a:lnTo>
                <a:lnTo>
                  <a:pt x="2654" y="18578"/>
                </a:lnTo>
                <a:lnTo>
                  <a:pt x="2546" y="19102"/>
                </a:lnTo>
                <a:lnTo>
                  <a:pt x="2401" y="19607"/>
                </a:lnTo>
                <a:lnTo>
                  <a:pt x="2257" y="20113"/>
                </a:lnTo>
                <a:lnTo>
                  <a:pt x="2094" y="20618"/>
                </a:lnTo>
                <a:lnTo>
                  <a:pt x="1914" y="21106"/>
                </a:lnTo>
                <a:lnTo>
                  <a:pt x="1715" y="21593"/>
                </a:lnTo>
                <a:lnTo>
                  <a:pt x="1481" y="22081"/>
                </a:lnTo>
                <a:lnTo>
                  <a:pt x="1246" y="22550"/>
                </a:lnTo>
                <a:lnTo>
                  <a:pt x="975" y="23001"/>
                </a:lnTo>
                <a:lnTo>
                  <a:pt x="686" y="23453"/>
                </a:lnTo>
                <a:lnTo>
                  <a:pt x="397" y="23886"/>
                </a:lnTo>
                <a:lnTo>
                  <a:pt x="72" y="24319"/>
                </a:lnTo>
                <a:lnTo>
                  <a:pt x="0" y="24409"/>
                </a:lnTo>
                <a:lnTo>
                  <a:pt x="54992" y="24409"/>
                </a:lnTo>
                <a:lnTo>
                  <a:pt x="54956" y="24066"/>
                </a:lnTo>
                <a:lnTo>
                  <a:pt x="54901" y="23705"/>
                </a:lnTo>
                <a:lnTo>
                  <a:pt x="54829" y="23362"/>
                </a:lnTo>
                <a:lnTo>
                  <a:pt x="54757" y="23019"/>
                </a:lnTo>
                <a:lnTo>
                  <a:pt x="54558" y="22333"/>
                </a:lnTo>
                <a:lnTo>
                  <a:pt x="54324" y="21647"/>
                </a:lnTo>
                <a:lnTo>
                  <a:pt x="54053" y="20979"/>
                </a:lnTo>
                <a:lnTo>
                  <a:pt x="53764" y="20329"/>
                </a:lnTo>
                <a:lnTo>
                  <a:pt x="53421" y="19697"/>
                </a:lnTo>
                <a:lnTo>
                  <a:pt x="53078" y="19084"/>
                </a:lnTo>
                <a:lnTo>
                  <a:pt x="52717" y="18506"/>
                </a:lnTo>
                <a:lnTo>
                  <a:pt x="52320" y="17928"/>
                </a:lnTo>
                <a:lnTo>
                  <a:pt x="51905" y="17350"/>
                </a:lnTo>
                <a:lnTo>
                  <a:pt x="51453" y="16773"/>
                </a:lnTo>
                <a:lnTo>
                  <a:pt x="50984" y="16195"/>
                </a:lnTo>
                <a:lnTo>
                  <a:pt x="50496" y="15635"/>
                </a:lnTo>
                <a:lnTo>
                  <a:pt x="49991" y="15094"/>
                </a:lnTo>
                <a:lnTo>
                  <a:pt x="49449" y="14552"/>
                </a:lnTo>
                <a:lnTo>
                  <a:pt x="48908" y="14047"/>
                </a:lnTo>
                <a:lnTo>
                  <a:pt x="48330" y="13559"/>
                </a:lnTo>
                <a:lnTo>
                  <a:pt x="47752" y="13108"/>
                </a:lnTo>
                <a:lnTo>
                  <a:pt x="47156" y="12675"/>
                </a:lnTo>
                <a:lnTo>
                  <a:pt x="46543" y="12295"/>
                </a:lnTo>
                <a:lnTo>
                  <a:pt x="45911" y="11952"/>
                </a:lnTo>
                <a:lnTo>
                  <a:pt x="45604" y="11790"/>
                </a:lnTo>
                <a:lnTo>
                  <a:pt x="45279" y="11645"/>
                </a:lnTo>
                <a:lnTo>
                  <a:pt x="44972" y="11501"/>
                </a:lnTo>
                <a:lnTo>
                  <a:pt x="44647" y="11375"/>
                </a:lnTo>
                <a:lnTo>
                  <a:pt x="44015" y="11176"/>
                </a:lnTo>
                <a:lnTo>
                  <a:pt x="43383" y="10996"/>
                </a:lnTo>
                <a:lnTo>
                  <a:pt x="42715" y="10833"/>
                </a:lnTo>
                <a:lnTo>
                  <a:pt x="42047" y="10689"/>
                </a:lnTo>
                <a:lnTo>
                  <a:pt x="41361" y="10580"/>
                </a:lnTo>
                <a:lnTo>
                  <a:pt x="40675" y="10472"/>
                </a:lnTo>
                <a:lnTo>
                  <a:pt x="39267" y="10291"/>
                </a:lnTo>
                <a:lnTo>
                  <a:pt x="37841" y="10129"/>
                </a:lnTo>
                <a:lnTo>
                  <a:pt x="36433" y="9966"/>
                </a:lnTo>
                <a:lnTo>
                  <a:pt x="35747" y="9876"/>
                </a:lnTo>
                <a:lnTo>
                  <a:pt x="35060" y="9786"/>
                </a:lnTo>
                <a:lnTo>
                  <a:pt x="34374" y="9678"/>
                </a:lnTo>
                <a:lnTo>
                  <a:pt x="33725" y="9533"/>
                </a:lnTo>
                <a:lnTo>
                  <a:pt x="32226" y="9208"/>
                </a:lnTo>
                <a:lnTo>
                  <a:pt x="30728" y="8865"/>
                </a:lnTo>
                <a:lnTo>
                  <a:pt x="29247" y="8486"/>
                </a:lnTo>
                <a:lnTo>
                  <a:pt x="27767" y="8089"/>
                </a:lnTo>
                <a:lnTo>
                  <a:pt x="26304" y="7674"/>
                </a:lnTo>
                <a:lnTo>
                  <a:pt x="24824" y="7240"/>
                </a:lnTo>
                <a:lnTo>
                  <a:pt x="23380" y="6789"/>
                </a:lnTo>
                <a:lnTo>
                  <a:pt x="21917" y="6302"/>
                </a:lnTo>
                <a:lnTo>
                  <a:pt x="20473" y="5814"/>
                </a:lnTo>
                <a:lnTo>
                  <a:pt x="19029" y="5291"/>
                </a:lnTo>
                <a:lnTo>
                  <a:pt x="17603" y="4749"/>
                </a:lnTo>
                <a:lnTo>
                  <a:pt x="16176" y="4171"/>
                </a:lnTo>
                <a:lnTo>
                  <a:pt x="14768" y="3593"/>
                </a:lnTo>
                <a:lnTo>
                  <a:pt x="13360" y="2980"/>
                </a:lnTo>
                <a:lnTo>
                  <a:pt x="11970" y="2366"/>
                </a:lnTo>
                <a:lnTo>
                  <a:pt x="10580" y="1716"/>
                </a:lnTo>
                <a:lnTo>
                  <a:pt x="9388" y="1156"/>
                </a:lnTo>
                <a:lnTo>
                  <a:pt x="8792" y="885"/>
                </a:lnTo>
                <a:lnTo>
                  <a:pt x="8197" y="651"/>
                </a:lnTo>
                <a:lnTo>
                  <a:pt x="7583" y="416"/>
                </a:lnTo>
                <a:lnTo>
                  <a:pt x="6951" y="235"/>
                </a:lnTo>
                <a:lnTo>
                  <a:pt x="6644" y="163"/>
                </a:lnTo>
                <a:lnTo>
                  <a:pt x="6319" y="109"/>
                </a:lnTo>
                <a:lnTo>
                  <a:pt x="6012" y="55"/>
                </a:lnTo>
                <a:lnTo>
                  <a:pt x="5687" y="19"/>
                </a:lnTo>
                <a:lnTo>
                  <a:pt x="53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15"/>
          <p:cNvGrpSpPr/>
          <p:nvPr/>
        </p:nvGrpSpPr>
        <p:grpSpPr>
          <a:xfrm>
            <a:off x="8411149" y="1042449"/>
            <a:ext cx="657425" cy="548700"/>
            <a:chOff x="1350550" y="462875"/>
            <a:chExt cx="968225" cy="808100"/>
          </a:xfrm>
        </p:grpSpPr>
        <p:sp>
          <p:nvSpPr>
            <p:cNvPr id="277" name="Google Shape;277;p15"/>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5"/>
          <p:cNvGrpSpPr/>
          <p:nvPr/>
        </p:nvGrpSpPr>
        <p:grpSpPr>
          <a:xfrm>
            <a:off x="121599" y="2348849"/>
            <a:ext cx="657425" cy="548700"/>
            <a:chOff x="1350550" y="462875"/>
            <a:chExt cx="968225" cy="808100"/>
          </a:xfrm>
        </p:grpSpPr>
        <p:sp>
          <p:nvSpPr>
            <p:cNvPr id="285" name="Google Shape;285;p15"/>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5"/>
          <p:cNvSpPr/>
          <p:nvPr/>
        </p:nvSpPr>
        <p:spPr>
          <a:xfrm rot="-5400000">
            <a:off x="4568825" y="3752850"/>
            <a:ext cx="371050" cy="2562225"/>
          </a:xfrm>
          <a:custGeom>
            <a:avLst/>
            <a:gdLst/>
            <a:ahLst/>
            <a:cxnLst/>
            <a:rect l="l" t="t" r="r" b="b"/>
            <a:pathLst>
              <a:path w="14842" h="102489" extrusionOk="0">
                <a:moveTo>
                  <a:pt x="1905" y="0"/>
                </a:moveTo>
                <a:cubicBezTo>
                  <a:pt x="6476" y="6856"/>
                  <a:pt x="11372" y="14280"/>
                  <a:pt x="12192" y="22479"/>
                </a:cubicBezTo>
                <a:cubicBezTo>
                  <a:pt x="13048" y="31040"/>
                  <a:pt x="7930" y="39415"/>
                  <a:pt x="8382" y="48006"/>
                </a:cubicBezTo>
                <a:cubicBezTo>
                  <a:pt x="8978" y="59328"/>
                  <a:pt x="17212" y="70633"/>
                  <a:pt x="14097" y="81534"/>
                </a:cubicBezTo>
                <a:cubicBezTo>
                  <a:pt x="11784" y="89629"/>
                  <a:pt x="3765" y="94959"/>
                  <a:pt x="0" y="102489"/>
                </a:cubicBezTo>
              </a:path>
            </a:pathLst>
          </a:custGeom>
          <a:noFill/>
          <a:ln w="28575" cap="flat" cmpd="sng">
            <a:solidFill>
              <a:schemeClr val="accent1"/>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3066450" y="2332571"/>
            <a:ext cx="30111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95" name="Google Shape;295;p16"/>
          <p:cNvSpPr txBox="1">
            <a:spLocks noGrp="1"/>
          </p:cNvSpPr>
          <p:nvPr>
            <p:ph type="subTitle" idx="1"/>
          </p:nvPr>
        </p:nvSpPr>
        <p:spPr>
          <a:xfrm>
            <a:off x="2135550" y="3006297"/>
            <a:ext cx="48729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6" name="Google Shape;296;p16"/>
          <p:cNvSpPr/>
          <p:nvPr/>
        </p:nvSpPr>
        <p:spPr>
          <a:xfrm rot="5400000" flipH="1">
            <a:off x="6325153" y="2332866"/>
            <a:ext cx="5159931" cy="477787"/>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rot="-5400000">
            <a:off x="-2341072" y="2332791"/>
            <a:ext cx="5159931" cy="477787"/>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955775" y="4599424"/>
            <a:ext cx="1331301" cy="548686"/>
          </a:xfrm>
          <a:custGeom>
            <a:avLst/>
            <a:gdLst/>
            <a:ahLst/>
            <a:cxnLst/>
            <a:rect l="l" t="t" r="r" b="b"/>
            <a:pathLst>
              <a:path w="68668" h="28301" extrusionOk="0">
                <a:moveTo>
                  <a:pt x="51978" y="1"/>
                </a:moveTo>
                <a:lnTo>
                  <a:pt x="51396" y="19"/>
                </a:lnTo>
                <a:lnTo>
                  <a:pt x="50813" y="73"/>
                </a:lnTo>
                <a:lnTo>
                  <a:pt x="50213" y="128"/>
                </a:lnTo>
                <a:lnTo>
                  <a:pt x="49630" y="219"/>
                </a:lnTo>
                <a:lnTo>
                  <a:pt x="49048" y="328"/>
                </a:lnTo>
                <a:lnTo>
                  <a:pt x="48466" y="456"/>
                </a:lnTo>
                <a:lnTo>
                  <a:pt x="47883" y="601"/>
                </a:lnTo>
                <a:lnTo>
                  <a:pt x="47319" y="765"/>
                </a:lnTo>
                <a:lnTo>
                  <a:pt x="46773" y="947"/>
                </a:lnTo>
                <a:lnTo>
                  <a:pt x="46227" y="1129"/>
                </a:lnTo>
                <a:lnTo>
                  <a:pt x="45699" y="1329"/>
                </a:lnTo>
                <a:lnTo>
                  <a:pt x="45190" y="1548"/>
                </a:lnTo>
                <a:lnTo>
                  <a:pt x="44698" y="1766"/>
                </a:lnTo>
                <a:lnTo>
                  <a:pt x="44225" y="2003"/>
                </a:lnTo>
                <a:lnTo>
                  <a:pt x="43770" y="2257"/>
                </a:lnTo>
                <a:lnTo>
                  <a:pt x="43352" y="2494"/>
                </a:lnTo>
                <a:lnTo>
                  <a:pt x="42915" y="2803"/>
                </a:lnTo>
                <a:lnTo>
                  <a:pt x="42496" y="3113"/>
                </a:lnTo>
                <a:lnTo>
                  <a:pt x="42078" y="3440"/>
                </a:lnTo>
                <a:lnTo>
                  <a:pt x="41677" y="3786"/>
                </a:lnTo>
                <a:lnTo>
                  <a:pt x="41277" y="4132"/>
                </a:lnTo>
                <a:lnTo>
                  <a:pt x="40876" y="4496"/>
                </a:lnTo>
                <a:lnTo>
                  <a:pt x="40112" y="5260"/>
                </a:lnTo>
                <a:lnTo>
                  <a:pt x="39329" y="6025"/>
                </a:lnTo>
                <a:lnTo>
                  <a:pt x="38565" y="6825"/>
                </a:lnTo>
                <a:lnTo>
                  <a:pt x="37801" y="7608"/>
                </a:lnTo>
                <a:lnTo>
                  <a:pt x="37036" y="8391"/>
                </a:lnTo>
                <a:lnTo>
                  <a:pt x="36236" y="9137"/>
                </a:lnTo>
                <a:lnTo>
                  <a:pt x="35835" y="9501"/>
                </a:lnTo>
                <a:lnTo>
                  <a:pt x="35417" y="9847"/>
                </a:lnTo>
                <a:lnTo>
                  <a:pt x="34998" y="10192"/>
                </a:lnTo>
                <a:lnTo>
                  <a:pt x="34579" y="10520"/>
                </a:lnTo>
                <a:lnTo>
                  <a:pt x="34143" y="10829"/>
                </a:lnTo>
                <a:lnTo>
                  <a:pt x="33706" y="11121"/>
                </a:lnTo>
                <a:lnTo>
                  <a:pt x="33251" y="11394"/>
                </a:lnTo>
                <a:lnTo>
                  <a:pt x="32778" y="11648"/>
                </a:lnTo>
                <a:lnTo>
                  <a:pt x="32304" y="11885"/>
                </a:lnTo>
                <a:lnTo>
                  <a:pt x="31813" y="12103"/>
                </a:lnTo>
                <a:lnTo>
                  <a:pt x="31303" y="12285"/>
                </a:lnTo>
                <a:lnTo>
                  <a:pt x="30794" y="12449"/>
                </a:lnTo>
                <a:lnTo>
                  <a:pt x="30248" y="12577"/>
                </a:lnTo>
                <a:lnTo>
                  <a:pt x="29702" y="12686"/>
                </a:lnTo>
                <a:lnTo>
                  <a:pt x="29138" y="12759"/>
                </a:lnTo>
                <a:lnTo>
                  <a:pt x="28574" y="12795"/>
                </a:lnTo>
                <a:lnTo>
                  <a:pt x="28028" y="12795"/>
                </a:lnTo>
                <a:lnTo>
                  <a:pt x="27482" y="12777"/>
                </a:lnTo>
                <a:lnTo>
                  <a:pt x="26954" y="12722"/>
                </a:lnTo>
                <a:lnTo>
                  <a:pt x="26426" y="12649"/>
                </a:lnTo>
                <a:lnTo>
                  <a:pt x="25916" y="12558"/>
                </a:lnTo>
                <a:lnTo>
                  <a:pt x="25407" y="12431"/>
                </a:lnTo>
                <a:lnTo>
                  <a:pt x="24915" y="12285"/>
                </a:lnTo>
                <a:lnTo>
                  <a:pt x="24424" y="12122"/>
                </a:lnTo>
                <a:lnTo>
                  <a:pt x="23933" y="11921"/>
                </a:lnTo>
                <a:lnTo>
                  <a:pt x="23441" y="11721"/>
                </a:lnTo>
                <a:lnTo>
                  <a:pt x="22968" y="11503"/>
                </a:lnTo>
                <a:lnTo>
                  <a:pt x="22495" y="11284"/>
                </a:lnTo>
                <a:lnTo>
                  <a:pt x="22022" y="11030"/>
                </a:lnTo>
                <a:lnTo>
                  <a:pt x="21567" y="10793"/>
                </a:lnTo>
                <a:lnTo>
                  <a:pt x="20639" y="10265"/>
                </a:lnTo>
                <a:lnTo>
                  <a:pt x="19729" y="9701"/>
                </a:lnTo>
                <a:lnTo>
                  <a:pt x="17909" y="8609"/>
                </a:lnTo>
                <a:lnTo>
                  <a:pt x="16980" y="8063"/>
                </a:lnTo>
                <a:lnTo>
                  <a:pt x="16052" y="7572"/>
                </a:lnTo>
                <a:lnTo>
                  <a:pt x="15579" y="7335"/>
                </a:lnTo>
                <a:lnTo>
                  <a:pt x="15106" y="7117"/>
                </a:lnTo>
                <a:lnTo>
                  <a:pt x="14633" y="6916"/>
                </a:lnTo>
                <a:lnTo>
                  <a:pt x="14141" y="6735"/>
                </a:lnTo>
                <a:lnTo>
                  <a:pt x="13577" y="6553"/>
                </a:lnTo>
                <a:lnTo>
                  <a:pt x="13031" y="6407"/>
                </a:lnTo>
                <a:lnTo>
                  <a:pt x="12485" y="6316"/>
                </a:lnTo>
                <a:lnTo>
                  <a:pt x="11976" y="6243"/>
                </a:lnTo>
                <a:lnTo>
                  <a:pt x="11466" y="6207"/>
                </a:lnTo>
                <a:lnTo>
                  <a:pt x="10993" y="6207"/>
                </a:lnTo>
                <a:lnTo>
                  <a:pt x="10520" y="6243"/>
                </a:lnTo>
                <a:lnTo>
                  <a:pt x="10046" y="6316"/>
                </a:lnTo>
                <a:lnTo>
                  <a:pt x="9610" y="6407"/>
                </a:lnTo>
                <a:lnTo>
                  <a:pt x="9173" y="6534"/>
                </a:lnTo>
                <a:lnTo>
                  <a:pt x="8754" y="6680"/>
                </a:lnTo>
                <a:lnTo>
                  <a:pt x="8336" y="6844"/>
                </a:lnTo>
                <a:lnTo>
                  <a:pt x="7935" y="7044"/>
                </a:lnTo>
                <a:lnTo>
                  <a:pt x="7535" y="7262"/>
                </a:lnTo>
                <a:lnTo>
                  <a:pt x="7153" y="7499"/>
                </a:lnTo>
                <a:lnTo>
                  <a:pt x="6770" y="7754"/>
                </a:lnTo>
                <a:lnTo>
                  <a:pt x="6407" y="8027"/>
                </a:lnTo>
                <a:lnTo>
                  <a:pt x="6043" y="8318"/>
                </a:lnTo>
                <a:lnTo>
                  <a:pt x="5679" y="8627"/>
                </a:lnTo>
                <a:lnTo>
                  <a:pt x="5333" y="8955"/>
                </a:lnTo>
                <a:lnTo>
                  <a:pt x="4641" y="9610"/>
                </a:lnTo>
                <a:lnTo>
                  <a:pt x="3968" y="10320"/>
                </a:lnTo>
                <a:lnTo>
                  <a:pt x="3294" y="11048"/>
                </a:lnTo>
                <a:lnTo>
                  <a:pt x="2621" y="11794"/>
                </a:lnTo>
                <a:lnTo>
                  <a:pt x="1948" y="12522"/>
                </a:lnTo>
                <a:lnTo>
                  <a:pt x="1274" y="13250"/>
                </a:lnTo>
                <a:lnTo>
                  <a:pt x="1201" y="13687"/>
                </a:lnTo>
                <a:lnTo>
                  <a:pt x="1092" y="14087"/>
                </a:lnTo>
                <a:lnTo>
                  <a:pt x="983" y="14488"/>
                </a:lnTo>
                <a:lnTo>
                  <a:pt x="874" y="14888"/>
                </a:lnTo>
                <a:lnTo>
                  <a:pt x="601" y="15689"/>
                </a:lnTo>
                <a:lnTo>
                  <a:pt x="310" y="16526"/>
                </a:lnTo>
                <a:lnTo>
                  <a:pt x="182" y="17254"/>
                </a:lnTo>
                <a:lnTo>
                  <a:pt x="73" y="17982"/>
                </a:lnTo>
                <a:lnTo>
                  <a:pt x="18" y="18710"/>
                </a:lnTo>
                <a:lnTo>
                  <a:pt x="0" y="19456"/>
                </a:lnTo>
                <a:lnTo>
                  <a:pt x="18" y="20202"/>
                </a:lnTo>
                <a:lnTo>
                  <a:pt x="73" y="20948"/>
                </a:lnTo>
                <a:lnTo>
                  <a:pt x="146" y="21695"/>
                </a:lnTo>
                <a:lnTo>
                  <a:pt x="273" y="22441"/>
                </a:lnTo>
                <a:lnTo>
                  <a:pt x="401" y="23187"/>
                </a:lnTo>
                <a:lnTo>
                  <a:pt x="583" y="23915"/>
                </a:lnTo>
                <a:lnTo>
                  <a:pt x="765" y="24661"/>
                </a:lnTo>
                <a:lnTo>
                  <a:pt x="983" y="25407"/>
                </a:lnTo>
                <a:lnTo>
                  <a:pt x="1238" y="26135"/>
                </a:lnTo>
                <a:lnTo>
                  <a:pt x="1493" y="26863"/>
                </a:lnTo>
                <a:lnTo>
                  <a:pt x="1784" y="27591"/>
                </a:lnTo>
                <a:lnTo>
                  <a:pt x="2075" y="28301"/>
                </a:lnTo>
                <a:lnTo>
                  <a:pt x="68667" y="28301"/>
                </a:lnTo>
                <a:lnTo>
                  <a:pt x="68594" y="27882"/>
                </a:lnTo>
                <a:lnTo>
                  <a:pt x="68503" y="27464"/>
                </a:lnTo>
                <a:lnTo>
                  <a:pt x="68430" y="27245"/>
                </a:lnTo>
                <a:lnTo>
                  <a:pt x="68339" y="27027"/>
                </a:lnTo>
                <a:lnTo>
                  <a:pt x="68248" y="26809"/>
                </a:lnTo>
                <a:lnTo>
                  <a:pt x="68139" y="26608"/>
                </a:lnTo>
                <a:lnTo>
                  <a:pt x="68012" y="26408"/>
                </a:lnTo>
                <a:lnTo>
                  <a:pt x="67884" y="26226"/>
                </a:lnTo>
                <a:lnTo>
                  <a:pt x="67757" y="26044"/>
                </a:lnTo>
                <a:lnTo>
                  <a:pt x="67611" y="25862"/>
                </a:lnTo>
                <a:lnTo>
                  <a:pt x="67302" y="25535"/>
                </a:lnTo>
                <a:lnTo>
                  <a:pt x="66956" y="25243"/>
                </a:lnTo>
                <a:lnTo>
                  <a:pt x="66611" y="24970"/>
                </a:lnTo>
                <a:lnTo>
                  <a:pt x="66228" y="24716"/>
                </a:lnTo>
                <a:lnTo>
                  <a:pt x="65828" y="24479"/>
                </a:lnTo>
                <a:lnTo>
                  <a:pt x="65428" y="24261"/>
                </a:lnTo>
                <a:lnTo>
                  <a:pt x="65009" y="24061"/>
                </a:lnTo>
                <a:lnTo>
                  <a:pt x="64590" y="23879"/>
                </a:lnTo>
                <a:lnTo>
                  <a:pt x="63753" y="23551"/>
                </a:lnTo>
                <a:lnTo>
                  <a:pt x="62934" y="23242"/>
                </a:lnTo>
                <a:lnTo>
                  <a:pt x="62607" y="23114"/>
                </a:lnTo>
                <a:lnTo>
                  <a:pt x="62243" y="22969"/>
                </a:lnTo>
                <a:lnTo>
                  <a:pt x="61478" y="22714"/>
                </a:lnTo>
                <a:lnTo>
                  <a:pt x="60677" y="22441"/>
                </a:lnTo>
                <a:lnTo>
                  <a:pt x="60277" y="22277"/>
                </a:lnTo>
                <a:lnTo>
                  <a:pt x="59895" y="22113"/>
                </a:lnTo>
                <a:lnTo>
                  <a:pt x="59513" y="21931"/>
                </a:lnTo>
                <a:lnTo>
                  <a:pt x="59149" y="21749"/>
                </a:lnTo>
                <a:lnTo>
                  <a:pt x="58803" y="21513"/>
                </a:lnTo>
                <a:lnTo>
                  <a:pt x="58475" y="21276"/>
                </a:lnTo>
                <a:lnTo>
                  <a:pt x="58330" y="21149"/>
                </a:lnTo>
                <a:lnTo>
                  <a:pt x="58184" y="21003"/>
                </a:lnTo>
                <a:lnTo>
                  <a:pt x="58057" y="20857"/>
                </a:lnTo>
                <a:lnTo>
                  <a:pt x="57929" y="20694"/>
                </a:lnTo>
                <a:lnTo>
                  <a:pt x="57820" y="20530"/>
                </a:lnTo>
                <a:lnTo>
                  <a:pt x="57729" y="20366"/>
                </a:lnTo>
                <a:lnTo>
                  <a:pt x="57638" y="20166"/>
                </a:lnTo>
                <a:lnTo>
                  <a:pt x="57565" y="19984"/>
                </a:lnTo>
                <a:lnTo>
                  <a:pt x="57493" y="19765"/>
                </a:lnTo>
                <a:lnTo>
                  <a:pt x="57438" y="19547"/>
                </a:lnTo>
                <a:lnTo>
                  <a:pt x="57402" y="19310"/>
                </a:lnTo>
                <a:lnTo>
                  <a:pt x="57365" y="19092"/>
                </a:lnTo>
                <a:lnTo>
                  <a:pt x="57347" y="18855"/>
                </a:lnTo>
                <a:lnTo>
                  <a:pt x="57347" y="18637"/>
                </a:lnTo>
                <a:lnTo>
                  <a:pt x="57365" y="18164"/>
                </a:lnTo>
                <a:lnTo>
                  <a:pt x="57420" y="17691"/>
                </a:lnTo>
                <a:lnTo>
                  <a:pt x="57511" y="17217"/>
                </a:lnTo>
                <a:lnTo>
                  <a:pt x="57620" y="16744"/>
                </a:lnTo>
                <a:lnTo>
                  <a:pt x="57747" y="16253"/>
                </a:lnTo>
                <a:lnTo>
                  <a:pt x="57893" y="15780"/>
                </a:lnTo>
                <a:lnTo>
                  <a:pt x="58075" y="15307"/>
                </a:lnTo>
                <a:lnTo>
                  <a:pt x="58421" y="14397"/>
                </a:lnTo>
                <a:lnTo>
                  <a:pt x="58785" y="13505"/>
                </a:lnTo>
                <a:lnTo>
                  <a:pt x="59094" y="12686"/>
                </a:lnTo>
                <a:lnTo>
                  <a:pt x="59385" y="11648"/>
                </a:lnTo>
                <a:lnTo>
                  <a:pt x="59676" y="10575"/>
                </a:lnTo>
                <a:lnTo>
                  <a:pt x="59786" y="10029"/>
                </a:lnTo>
                <a:lnTo>
                  <a:pt x="59913" y="9464"/>
                </a:lnTo>
                <a:lnTo>
                  <a:pt x="60004" y="8900"/>
                </a:lnTo>
                <a:lnTo>
                  <a:pt x="60077" y="8336"/>
                </a:lnTo>
                <a:lnTo>
                  <a:pt x="60131" y="7772"/>
                </a:lnTo>
                <a:lnTo>
                  <a:pt x="60150" y="7189"/>
                </a:lnTo>
                <a:lnTo>
                  <a:pt x="60131" y="6625"/>
                </a:lnTo>
                <a:lnTo>
                  <a:pt x="60095" y="6061"/>
                </a:lnTo>
                <a:lnTo>
                  <a:pt x="60004" y="5497"/>
                </a:lnTo>
                <a:lnTo>
                  <a:pt x="59949" y="5224"/>
                </a:lnTo>
                <a:lnTo>
                  <a:pt x="59877" y="4951"/>
                </a:lnTo>
                <a:lnTo>
                  <a:pt x="59804" y="4660"/>
                </a:lnTo>
                <a:lnTo>
                  <a:pt x="59713" y="4387"/>
                </a:lnTo>
                <a:lnTo>
                  <a:pt x="59604" y="4114"/>
                </a:lnTo>
                <a:lnTo>
                  <a:pt x="59476" y="3841"/>
                </a:lnTo>
                <a:lnTo>
                  <a:pt x="59331" y="3586"/>
                </a:lnTo>
                <a:lnTo>
                  <a:pt x="59185" y="3331"/>
                </a:lnTo>
                <a:lnTo>
                  <a:pt x="59040" y="3076"/>
                </a:lnTo>
                <a:lnTo>
                  <a:pt x="58876" y="2858"/>
                </a:lnTo>
                <a:lnTo>
                  <a:pt x="58694" y="2621"/>
                </a:lnTo>
                <a:lnTo>
                  <a:pt x="58512" y="2421"/>
                </a:lnTo>
                <a:lnTo>
                  <a:pt x="58330" y="2221"/>
                </a:lnTo>
                <a:lnTo>
                  <a:pt x="58148" y="2021"/>
                </a:lnTo>
                <a:lnTo>
                  <a:pt x="57948" y="1839"/>
                </a:lnTo>
                <a:lnTo>
                  <a:pt x="57729" y="1675"/>
                </a:lnTo>
                <a:lnTo>
                  <a:pt x="57511" y="1511"/>
                </a:lnTo>
                <a:lnTo>
                  <a:pt x="57292" y="1347"/>
                </a:lnTo>
                <a:lnTo>
                  <a:pt x="56837" y="1074"/>
                </a:lnTo>
                <a:lnTo>
                  <a:pt x="56364" y="820"/>
                </a:lnTo>
                <a:lnTo>
                  <a:pt x="55873" y="619"/>
                </a:lnTo>
                <a:lnTo>
                  <a:pt x="55345" y="437"/>
                </a:lnTo>
                <a:lnTo>
                  <a:pt x="54817" y="292"/>
                </a:lnTo>
                <a:lnTo>
                  <a:pt x="54271" y="183"/>
                </a:lnTo>
                <a:lnTo>
                  <a:pt x="53707" y="92"/>
                </a:lnTo>
                <a:lnTo>
                  <a:pt x="53143" y="37"/>
                </a:lnTo>
                <a:lnTo>
                  <a:pt x="525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flipH="1">
            <a:off x="6915575" y="4450500"/>
            <a:ext cx="1561223" cy="693000"/>
          </a:xfrm>
          <a:custGeom>
            <a:avLst/>
            <a:gdLst/>
            <a:ahLst/>
            <a:cxnLst/>
            <a:rect l="l" t="t" r="r" b="b"/>
            <a:pathLst>
              <a:path w="54992" h="24410" extrusionOk="0">
                <a:moveTo>
                  <a:pt x="5019" y="1"/>
                </a:moveTo>
                <a:lnTo>
                  <a:pt x="4694" y="19"/>
                </a:lnTo>
                <a:lnTo>
                  <a:pt x="4369" y="55"/>
                </a:lnTo>
                <a:lnTo>
                  <a:pt x="4044" y="109"/>
                </a:lnTo>
                <a:lnTo>
                  <a:pt x="3719" y="199"/>
                </a:lnTo>
                <a:lnTo>
                  <a:pt x="3412" y="290"/>
                </a:lnTo>
                <a:lnTo>
                  <a:pt x="3105" y="416"/>
                </a:lnTo>
                <a:lnTo>
                  <a:pt x="2799" y="542"/>
                </a:lnTo>
                <a:lnTo>
                  <a:pt x="2528" y="705"/>
                </a:lnTo>
                <a:lnTo>
                  <a:pt x="2257" y="885"/>
                </a:lnTo>
                <a:lnTo>
                  <a:pt x="2004" y="1084"/>
                </a:lnTo>
                <a:lnTo>
                  <a:pt x="1770" y="1301"/>
                </a:lnTo>
                <a:lnTo>
                  <a:pt x="1571" y="1535"/>
                </a:lnTo>
                <a:lnTo>
                  <a:pt x="1372" y="1788"/>
                </a:lnTo>
                <a:lnTo>
                  <a:pt x="1210" y="2059"/>
                </a:lnTo>
                <a:lnTo>
                  <a:pt x="1047" y="2402"/>
                </a:lnTo>
                <a:lnTo>
                  <a:pt x="939" y="2745"/>
                </a:lnTo>
                <a:lnTo>
                  <a:pt x="849" y="3088"/>
                </a:lnTo>
                <a:lnTo>
                  <a:pt x="813" y="3449"/>
                </a:lnTo>
                <a:lnTo>
                  <a:pt x="795" y="3810"/>
                </a:lnTo>
                <a:lnTo>
                  <a:pt x="795" y="4171"/>
                </a:lnTo>
                <a:lnTo>
                  <a:pt x="831" y="4550"/>
                </a:lnTo>
                <a:lnTo>
                  <a:pt x="885" y="4911"/>
                </a:lnTo>
                <a:lnTo>
                  <a:pt x="957" y="5291"/>
                </a:lnTo>
                <a:lnTo>
                  <a:pt x="1047" y="5670"/>
                </a:lnTo>
                <a:lnTo>
                  <a:pt x="1246" y="6410"/>
                </a:lnTo>
                <a:lnTo>
                  <a:pt x="1481" y="7150"/>
                </a:lnTo>
                <a:lnTo>
                  <a:pt x="1733" y="7872"/>
                </a:lnTo>
                <a:lnTo>
                  <a:pt x="1896" y="8378"/>
                </a:lnTo>
                <a:lnTo>
                  <a:pt x="2058" y="8901"/>
                </a:lnTo>
                <a:lnTo>
                  <a:pt x="2203" y="9425"/>
                </a:lnTo>
                <a:lnTo>
                  <a:pt x="2329" y="9948"/>
                </a:lnTo>
                <a:lnTo>
                  <a:pt x="2456" y="10490"/>
                </a:lnTo>
                <a:lnTo>
                  <a:pt x="2564" y="11032"/>
                </a:lnTo>
                <a:lnTo>
                  <a:pt x="2672" y="11555"/>
                </a:lnTo>
                <a:lnTo>
                  <a:pt x="2744" y="12097"/>
                </a:lnTo>
                <a:lnTo>
                  <a:pt x="2817" y="12656"/>
                </a:lnTo>
                <a:lnTo>
                  <a:pt x="2871" y="13198"/>
                </a:lnTo>
                <a:lnTo>
                  <a:pt x="2925" y="13740"/>
                </a:lnTo>
                <a:lnTo>
                  <a:pt x="2961" y="14281"/>
                </a:lnTo>
                <a:lnTo>
                  <a:pt x="2979" y="14823"/>
                </a:lnTo>
                <a:lnTo>
                  <a:pt x="2979" y="15365"/>
                </a:lnTo>
                <a:lnTo>
                  <a:pt x="2961" y="15906"/>
                </a:lnTo>
                <a:lnTo>
                  <a:pt x="2925" y="16448"/>
                </a:lnTo>
                <a:lnTo>
                  <a:pt x="2889" y="16989"/>
                </a:lnTo>
                <a:lnTo>
                  <a:pt x="2817" y="17513"/>
                </a:lnTo>
                <a:lnTo>
                  <a:pt x="2744" y="18055"/>
                </a:lnTo>
                <a:lnTo>
                  <a:pt x="2654" y="18578"/>
                </a:lnTo>
                <a:lnTo>
                  <a:pt x="2546" y="19102"/>
                </a:lnTo>
                <a:lnTo>
                  <a:pt x="2401" y="19607"/>
                </a:lnTo>
                <a:lnTo>
                  <a:pt x="2257" y="20113"/>
                </a:lnTo>
                <a:lnTo>
                  <a:pt x="2094" y="20618"/>
                </a:lnTo>
                <a:lnTo>
                  <a:pt x="1914" y="21106"/>
                </a:lnTo>
                <a:lnTo>
                  <a:pt x="1715" y="21593"/>
                </a:lnTo>
                <a:lnTo>
                  <a:pt x="1481" y="22081"/>
                </a:lnTo>
                <a:lnTo>
                  <a:pt x="1246" y="22550"/>
                </a:lnTo>
                <a:lnTo>
                  <a:pt x="975" y="23001"/>
                </a:lnTo>
                <a:lnTo>
                  <a:pt x="686" y="23453"/>
                </a:lnTo>
                <a:lnTo>
                  <a:pt x="397" y="23886"/>
                </a:lnTo>
                <a:lnTo>
                  <a:pt x="72" y="24319"/>
                </a:lnTo>
                <a:lnTo>
                  <a:pt x="0" y="24409"/>
                </a:lnTo>
                <a:lnTo>
                  <a:pt x="54992" y="24409"/>
                </a:lnTo>
                <a:lnTo>
                  <a:pt x="54956" y="24066"/>
                </a:lnTo>
                <a:lnTo>
                  <a:pt x="54901" y="23705"/>
                </a:lnTo>
                <a:lnTo>
                  <a:pt x="54829" y="23362"/>
                </a:lnTo>
                <a:lnTo>
                  <a:pt x="54757" y="23019"/>
                </a:lnTo>
                <a:lnTo>
                  <a:pt x="54558" y="22333"/>
                </a:lnTo>
                <a:lnTo>
                  <a:pt x="54324" y="21647"/>
                </a:lnTo>
                <a:lnTo>
                  <a:pt x="54053" y="20979"/>
                </a:lnTo>
                <a:lnTo>
                  <a:pt x="53764" y="20329"/>
                </a:lnTo>
                <a:lnTo>
                  <a:pt x="53421" y="19697"/>
                </a:lnTo>
                <a:lnTo>
                  <a:pt x="53078" y="19084"/>
                </a:lnTo>
                <a:lnTo>
                  <a:pt x="52717" y="18506"/>
                </a:lnTo>
                <a:lnTo>
                  <a:pt x="52320" y="17928"/>
                </a:lnTo>
                <a:lnTo>
                  <a:pt x="51905" y="17350"/>
                </a:lnTo>
                <a:lnTo>
                  <a:pt x="51453" y="16773"/>
                </a:lnTo>
                <a:lnTo>
                  <a:pt x="50984" y="16195"/>
                </a:lnTo>
                <a:lnTo>
                  <a:pt x="50496" y="15635"/>
                </a:lnTo>
                <a:lnTo>
                  <a:pt x="49991" y="15094"/>
                </a:lnTo>
                <a:lnTo>
                  <a:pt x="49449" y="14552"/>
                </a:lnTo>
                <a:lnTo>
                  <a:pt x="48908" y="14047"/>
                </a:lnTo>
                <a:lnTo>
                  <a:pt x="48330" y="13559"/>
                </a:lnTo>
                <a:lnTo>
                  <a:pt x="47752" y="13108"/>
                </a:lnTo>
                <a:lnTo>
                  <a:pt x="47156" y="12675"/>
                </a:lnTo>
                <a:lnTo>
                  <a:pt x="46543" y="12295"/>
                </a:lnTo>
                <a:lnTo>
                  <a:pt x="45911" y="11952"/>
                </a:lnTo>
                <a:lnTo>
                  <a:pt x="45604" y="11790"/>
                </a:lnTo>
                <a:lnTo>
                  <a:pt x="45279" y="11645"/>
                </a:lnTo>
                <a:lnTo>
                  <a:pt x="44972" y="11501"/>
                </a:lnTo>
                <a:lnTo>
                  <a:pt x="44647" y="11375"/>
                </a:lnTo>
                <a:lnTo>
                  <a:pt x="44015" y="11176"/>
                </a:lnTo>
                <a:lnTo>
                  <a:pt x="43383" y="10996"/>
                </a:lnTo>
                <a:lnTo>
                  <a:pt x="42715" y="10833"/>
                </a:lnTo>
                <a:lnTo>
                  <a:pt x="42047" y="10689"/>
                </a:lnTo>
                <a:lnTo>
                  <a:pt x="41361" y="10580"/>
                </a:lnTo>
                <a:lnTo>
                  <a:pt x="40675" y="10472"/>
                </a:lnTo>
                <a:lnTo>
                  <a:pt x="39267" y="10291"/>
                </a:lnTo>
                <a:lnTo>
                  <a:pt x="37841" y="10129"/>
                </a:lnTo>
                <a:lnTo>
                  <a:pt x="36433" y="9966"/>
                </a:lnTo>
                <a:lnTo>
                  <a:pt x="35747" y="9876"/>
                </a:lnTo>
                <a:lnTo>
                  <a:pt x="35060" y="9786"/>
                </a:lnTo>
                <a:lnTo>
                  <a:pt x="34374" y="9678"/>
                </a:lnTo>
                <a:lnTo>
                  <a:pt x="33725" y="9533"/>
                </a:lnTo>
                <a:lnTo>
                  <a:pt x="32226" y="9208"/>
                </a:lnTo>
                <a:lnTo>
                  <a:pt x="30728" y="8865"/>
                </a:lnTo>
                <a:lnTo>
                  <a:pt x="29247" y="8486"/>
                </a:lnTo>
                <a:lnTo>
                  <a:pt x="27767" y="8089"/>
                </a:lnTo>
                <a:lnTo>
                  <a:pt x="26304" y="7674"/>
                </a:lnTo>
                <a:lnTo>
                  <a:pt x="24824" y="7240"/>
                </a:lnTo>
                <a:lnTo>
                  <a:pt x="23380" y="6789"/>
                </a:lnTo>
                <a:lnTo>
                  <a:pt x="21917" y="6302"/>
                </a:lnTo>
                <a:lnTo>
                  <a:pt x="20473" y="5814"/>
                </a:lnTo>
                <a:lnTo>
                  <a:pt x="19029" y="5291"/>
                </a:lnTo>
                <a:lnTo>
                  <a:pt x="17603" y="4749"/>
                </a:lnTo>
                <a:lnTo>
                  <a:pt x="16176" y="4171"/>
                </a:lnTo>
                <a:lnTo>
                  <a:pt x="14768" y="3593"/>
                </a:lnTo>
                <a:lnTo>
                  <a:pt x="13360" y="2980"/>
                </a:lnTo>
                <a:lnTo>
                  <a:pt x="11970" y="2366"/>
                </a:lnTo>
                <a:lnTo>
                  <a:pt x="10580" y="1716"/>
                </a:lnTo>
                <a:lnTo>
                  <a:pt x="9388" y="1156"/>
                </a:lnTo>
                <a:lnTo>
                  <a:pt x="8792" y="885"/>
                </a:lnTo>
                <a:lnTo>
                  <a:pt x="8197" y="651"/>
                </a:lnTo>
                <a:lnTo>
                  <a:pt x="7583" y="416"/>
                </a:lnTo>
                <a:lnTo>
                  <a:pt x="6951" y="235"/>
                </a:lnTo>
                <a:lnTo>
                  <a:pt x="6644" y="163"/>
                </a:lnTo>
                <a:lnTo>
                  <a:pt x="6319" y="109"/>
                </a:lnTo>
                <a:lnTo>
                  <a:pt x="6012" y="55"/>
                </a:lnTo>
                <a:lnTo>
                  <a:pt x="5687" y="19"/>
                </a:lnTo>
                <a:lnTo>
                  <a:pt x="53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955775" y="5"/>
            <a:ext cx="1742656" cy="998542"/>
          </a:xfrm>
          <a:custGeom>
            <a:avLst/>
            <a:gdLst/>
            <a:ahLst/>
            <a:cxnLst/>
            <a:rect l="l" t="t" r="r" b="b"/>
            <a:pathLst>
              <a:path w="48630" h="27865" extrusionOk="0">
                <a:moveTo>
                  <a:pt x="255" y="1"/>
                </a:moveTo>
                <a:lnTo>
                  <a:pt x="146" y="347"/>
                </a:lnTo>
                <a:lnTo>
                  <a:pt x="73" y="729"/>
                </a:lnTo>
                <a:lnTo>
                  <a:pt x="36" y="1093"/>
                </a:lnTo>
                <a:lnTo>
                  <a:pt x="0" y="1475"/>
                </a:lnTo>
                <a:lnTo>
                  <a:pt x="0" y="1876"/>
                </a:lnTo>
                <a:lnTo>
                  <a:pt x="18" y="2276"/>
                </a:lnTo>
                <a:lnTo>
                  <a:pt x="73" y="2676"/>
                </a:lnTo>
                <a:lnTo>
                  <a:pt x="146" y="3095"/>
                </a:lnTo>
                <a:lnTo>
                  <a:pt x="218" y="3441"/>
                </a:lnTo>
                <a:lnTo>
                  <a:pt x="309" y="3786"/>
                </a:lnTo>
                <a:lnTo>
                  <a:pt x="419" y="4132"/>
                </a:lnTo>
                <a:lnTo>
                  <a:pt x="528" y="4478"/>
                </a:lnTo>
                <a:lnTo>
                  <a:pt x="801" y="5151"/>
                </a:lnTo>
                <a:lnTo>
                  <a:pt x="1092" y="5825"/>
                </a:lnTo>
                <a:lnTo>
                  <a:pt x="1438" y="6462"/>
                </a:lnTo>
                <a:lnTo>
                  <a:pt x="1802" y="7117"/>
                </a:lnTo>
                <a:lnTo>
                  <a:pt x="2184" y="7736"/>
                </a:lnTo>
                <a:lnTo>
                  <a:pt x="2584" y="8373"/>
                </a:lnTo>
                <a:lnTo>
                  <a:pt x="3021" y="8992"/>
                </a:lnTo>
                <a:lnTo>
                  <a:pt x="3458" y="9610"/>
                </a:lnTo>
                <a:lnTo>
                  <a:pt x="4350" y="10812"/>
                </a:lnTo>
                <a:lnTo>
                  <a:pt x="5242" y="12013"/>
                </a:lnTo>
                <a:lnTo>
                  <a:pt x="5660" y="12613"/>
                </a:lnTo>
                <a:lnTo>
                  <a:pt x="6079" y="13196"/>
                </a:lnTo>
                <a:lnTo>
                  <a:pt x="6424" y="13723"/>
                </a:lnTo>
                <a:lnTo>
                  <a:pt x="6770" y="14269"/>
                </a:lnTo>
                <a:lnTo>
                  <a:pt x="7080" y="14834"/>
                </a:lnTo>
                <a:lnTo>
                  <a:pt x="7407" y="15416"/>
                </a:lnTo>
                <a:lnTo>
                  <a:pt x="8008" y="16599"/>
                </a:lnTo>
                <a:lnTo>
                  <a:pt x="8608" y="17800"/>
                </a:lnTo>
                <a:lnTo>
                  <a:pt x="9209" y="19020"/>
                </a:lnTo>
                <a:lnTo>
                  <a:pt x="9810" y="20221"/>
                </a:lnTo>
                <a:lnTo>
                  <a:pt x="10137" y="20821"/>
                </a:lnTo>
                <a:lnTo>
                  <a:pt x="10447" y="21404"/>
                </a:lnTo>
                <a:lnTo>
                  <a:pt x="10792" y="21968"/>
                </a:lnTo>
                <a:lnTo>
                  <a:pt x="11138" y="22532"/>
                </a:lnTo>
                <a:lnTo>
                  <a:pt x="11502" y="23078"/>
                </a:lnTo>
                <a:lnTo>
                  <a:pt x="11866" y="23606"/>
                </a:lnTo>
                <a:lnTo>
                  <a:pt x="12267" y="24115"/>
                </a:lnTo>
                <a:lnTo>
                  <a:pt x="12685" y="24589"/>
                </a:lnTo>
                <a:lnTo>
                  <a:pt x="13104" y="25062"/>
                </a:lnTo>
                <a:lnTo>
                  <a:pt x="13559" y="25480"/>
                </a:lnTo>
                <a:lnTo>
                  <a:pt x="14050" y="25899"/>
                </a:lnTo>
                <a:lnTo>
                  <a:pt x="14560" y="26263"/>
                </a:lnTo>
                <a:lnTo>
                  <a:pt x="14814" y="26445"/>
                </a:lnTo>
                <a:lnTo>
                  <a:pt x="15087" y="26609"/>
                </a:lnTo>
                <a:lnTo>
                  <a:pt x="15360" y="26754"/>
                </a:lnTo>
                <a:lnTo>
                  <a:pt x="15652" y="26900"/>
                </a:lnTo>
                <a:lnTo>
                  <a:pt x="15943" y="27046"/>
                </a:lnTo>
                <a:lnTo>
                  <a:pt x="16252" y="27173"/>
                </a:lnTo>
                <a:lnTo>
                  <a:pt x="16562" y="27300"/>
                </a:lnTo>
                <a:lnTo>
                  <a:pt x="16871" y="27391"/>
                </a:lnTo>
                <a:lnTo>
                  <a:pt x="17199" y="27501"/>
                </a:lnTo>
                <a:lnTo>
                  <a:pt x="17544" y="27592"/>
                </a:lnTo>
                <a:lnTo>
                  <a:pt x="17890" y="27664"/>
                </a:lnTo>
                <a:lnTo>
                  <a:pt x="18236" y="27719"/>
                </a:lnTo>
                <a:lnTo>
                  <a:pt x="18600" y="27774"/>
                </a:lnTo>
                <a:lnTo>
                  <a:pt x="18982" y="27810"/>
                </a:lnTo>
                <a:lnTo>
                  <a:pt x="19364" y="27846"/>
                </a:lnTo>
                <a:lnTo>
                  <a:pt x="19747" y="27865"/>
                </a:lnTo>
                <a:lnTo>
                  <a:pt x="20565" y="27865"/>
                </a:lnTo>
                <a:lnTo>
                  <a:pt x="20948" y="27828"/>
                </a:lnTo>
                <a:lnTo>
                  <a:pt x="21330" y="27792"/>
                </a:lnTo>
                <a:lnTo>
                  <a:pt x="21712" y="27737"/>
                </a:lnTo>
                <a:lnTo>
                  <a:pt x="22076" y="27646"/>
                </a:lnTo>
                <a:lnTo>
                  <a:pt x="22440" y="27555"/>
                </a:lnTo>
                <a:lnTo>
                  <a:pt x="22804" y="27464"/>
                </a:lnTo>
                <a:lnTo>
                  <a:pt x="23150" y="27337"/>
                </a:lnTo>
                <a:lnTo>
                  <a:pt x="23496" y="27209"/>
                </a:lnTo>
                <a:lnTo>
                  <a:pt x="23841" y="27046"/>
                </a:lnTo>
                <a:lnTo>
                  <a:pt x="24169" y="26882"/>
                </a:lnTo>
                <a:lnTo>
                  <a:pt x="24497" y="26718"/>
                </a:lnTo>
                <a:lnTo>
                  <a:pt x="24806" y="26536"/>
                </a:lnTo>
                <a:lnTo>
                  <a:pt x="25115" y="26336"/>
                </a:lnTo>
                <a:lnTo>
                  <a:pt x="25425" y="26117"/>
                </a:lnTo>
                <a:lnTo>
                  <a:pt x="25716" y="25899"/>
                </a:lnTo>
                <a:lnTo>
                  <a:pt x="26007" y="25681"/>
                </a:lnTo>
                <a:lnTo>
                  <a:pt x="26298" y="25444"/>
                </a:lnTo>
                <a:lnTo>
                  <a:pt x="26590" y="25189"/>
                </a:lnTo>
                <a:lnTo>
                  <a:pt x="27117" y="24680"/>
                </a:lnTo>
                <a:lnTo>
                  <a:pt x="27645" y="24134"/>
                </a:lnTo>
                <a:lnTo>
                  <a:pt x="28136" y="23551"/>
                </a:lnTo>
                <a:lnTo>
                  <a:pt x="28591" y="22951"/>
                </a:lnTo>
                <a:lnTo>
                  <a:pt x="29046" y="22350"/>
                </a:lnTo>
                <a:lnTo>
                  <a:pt x="29465" y="21713"/>
                </a:lnTo>
                <a:lnTo>
                  <a:pt x="30175" y="20548"/>
                </a:lnTo>
                <a:lnTo>
                  <a:pt x="30866" y="19402"/>
                </a:lnTo>
                <a:lnTo>
                  <a:pt x="31230" y="18838"/>
                </a:lnTo>
                <a:lnTo>
                  <a:pt x="31576" y="18292"/>
                </a:lnTo>
                <a:lnTo>
                  <a:pt x="31940" y="17764"/>
                </a:lnTo>
                <a:lnTo>
                  <a:pt x="32304" y="17254"/>
                </a:lnTo>
                <a:lnTo>
                  <a:pt x="32705" y="16763"/>
                </a:lnTo>
                <a:lnTo>
                  <a:pt x="33105" y="16290"/>
                </a:lnTo>
                <a:lnTo>
                  <a:pt x="33542" y="15853"/>
                </a:lnTo>
                <a:lnTo>
                  <a:pt x="33997" y="15416"/>
                </a:lnTo>
                <a:lnTo>
                  <a:pt x="34488" y="15016"/>
                </a:lnTo>
                <a:lnTo>
                  <a:pt x="34761" y="14834"/>
                </a:lnTo>
                <a:lnTo>
                  <a:pt x="35016" y="14652"/>
                </a:lnTo>
                <a:lnTo>
                  <a:pt x="35307" y="14470"/>
                </a:lnTo>
                <a:lnTo>
                  <a:pt x="35580" y="14306"/>
                </a:lnTo>
                <a:lnTo>
                  <a:pt x="35889" y="14142"/>
                </a:lnTo>
                <a:lnTo>
                  <a:pt x="36199" y="13996"/>
                </a:lnTo>
                <a:lnTo>
                  <a:pt x="36836" y="13742"/>
                </a:lnTo>
                <a:lnTo>
                  <a:pt x="37473" y="13505"/>
                </a:lnTo>
                <a:lnTo>
                  <a:pt x="38765" y="13050"/>
                </a:lnTo>
                <a:lnTo>
                  <a:pt x="40075" y="12613"/>
                </a:lnTo>
                <a:lnTo>
                  <a:pt x="40712" y="12377"/>
                </a:lnTo>
                <a:lnTo>
                  <a:pt x="41349" y="12140"/>
                </a:lnTo>
                <a:lnTo>
                  <a:pt x="41968" y="11867"/>
                </a:lnTo>
                <a:lnTo>
                  <a:pt x="42587" y="11594"/>
                </a:lnTo>
                <a:lnTo>
                  <a:pt x="43187" y="11285"/>
                </a:lnTo>
                <a:lnTo>
                  <a:pt x="43770" y="10957"/>
                </a:lnTo>
                <a:lnTo>
                  <a:pt x="44334" y="10593"/>
                </a:lnTo>
                <a:lnTo>
                  <a:pt x="44607" y="10393"/>
                </a:lnTo>
                <a:lnTo>
                  <a:pt x="44880" y="10175"/>
                </a:lnTo>
                <a:lnTo>
                  <a:pt x="45153" y="9956"/>
                </a:lnTo>
                <a:lnTo>
                  <a:pt x="45408" y="9738"/>
                </a:lnTo>
                <a:lnTo>
                  <a:pt x="45663" y="9483"/>
                </a:lnTo>
                <a:lnTo>
                  <a:pt x="45899" y="9228"/>
                </a:lnTo>
                <a:lnTo>
                  <a:pt x="46118" y="9010"/>
                </a:lnTo>
                <a:lnTo>
                  <a:pt x="46318" y="8791"/>
                </a:lnTo>
                <a:lnTo>
                  <a:pt x="46518" y="8555"/>
                </a:lnTo>
                <a:lnTo>
                  <a:pt x="46700" y="8300"/>
                </a:lnTo>
                <a:lnTo>
                  <a:pt x="46882" y="8063"/>
                </a:lnTo>
                <a:lnTo>
                  <a:pt x="47046" y="7809"/>
                </a:lnTo>
                <a:lnTo>
                  <a:pt x="47355" y="7281"/>
                </a:lnTo>
                <a:lnTo>
                  <a:pt x="47610" y="6735"/>
                </a:lnTo>
                <a:lnTo>
                  <a:pt x="47847" y="6171"/>
                </a:lnTo>
                <a:lnTo>
                  <a:pt x="48065" y="5588"/>
                </a:lnTo>
                <a:lnTo>
                  <a:pt x="48229" y="4988"/>
                </a:lnTo>
                <a:lnTo>
                  <a:pt x="48374" y="4387"/>
                </a:lnTo>
                <a:lnTo>
                  <a:pt x="48484" y="3768"/>
                </a:lnTo>
                <a:lnTo>
                  <a:pt x="48556" y="3150"/>
                </a:lnTo>
                <a:lnTo>
                  <a:pt x="48611" y="2513"/>
                </a:lnTo>
                <a:lnTo>
                  <a:pt x="48629" y="1876"/>
                </a:lnTo>
                <a:lnTo>
                  <a:pt x="48629" y="1257"/>
                </a:lnTo>
                <a:lnTo>
                  <a:pt x="48611" y="620"/>
                </a:lnTo>
                <a:lnTo>
                  <a:pt x="48556" y="1"/>
                </a:lnTo>
                <a:close/>
              </a:path>
            </a:pathLst>
          </a:custGeom>
          <a:solidFill>
            <a:srgbClr val="72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6"/>
          <p:cNvGrpSpPr/>
          <p:nvPr/>
        </p:nvGrpSpPr>
        <p:grpSpPr>
          <a:xfrm flipH="1">
            <a:off x="7701537" y="164724"/>
            <a:ext cx="657425" cy="548700"/>
            <a:chOff x="1350550" y="462875"/>
            <a:chExt cx="968225" cy="808100"/>
          </a:xfrm>
        </p:grpSpPr>
        <p:sp>
          <p:nvSpPr>
            <p:cNvPr id="302" name="Google Shape;302;p16"/>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6"/>
          <p:cNvSpPr/>
          <p:nvPr/>
        </p:nvSpPr>
        <p:spPr>
          <a:xfrm>
            <a:off x="2552700" y="-79375"/>
            <a:ext cx="4038600" cy="406600"/>
          </a:xfrm>
          <a:custGeom>
            <a:avLst/>
            <a:gdLst/>
            <a:ahLst/>
            <a:cxnLst/>
            <a:rect l="l" t="t" r="r" b="b"/>
            <a:pathLst>
              <a:path w="161544" h="16264" extrusionOk="0">
                <a:moveTo>
                  <a:pt x="0" y="1524"/>
                </a:moveTo>
                <a:cubicBezTo>
                  <a:pt x="12124" y="3040"/>
                  <a:pt x="22122" y="13372"/>
                  <a:pt x="34290" y="14478"/>
                </a:cubicBezTo>
                <a:cubicBezTo>
                  <a:pt x="44563" y="15412"/>
                  <a:pt x="54976" y="10496"/>
                  <a:pt x="65151" y="12192"/>
                </a:cubicBezTo>
                <a:cubicBezTo>
                  <a:pt x="74505" y="13751"/>
                  <a:pt x="83920" y="17049"/>
                  <a:pt x="93345" y="16002"/>
                </a:cubicBezTo>
                <a:cubicBezTo>
                  <a:pt x="100541" y="15202"/>
                  <a:pt x="106371" y="9025"/>
                  <a:pt x="113538" y="8001"/>
                </a:cubicBezTo>
                <a:cubicBezTo>
                  <a:pt x="121976" y="6796"/>
                  <a:pt x="130627" y="10730"/>
                  <a:pt x="139065" y="9525"/>
                </a:cubicBezTo>
                <a:cubicBezTo>
                  <a:pt x="147121" y="8374"/>
                  <a:pt x="155790" y="5754"/>
                  <a:pt x="161544" y="0"/>
                </a:cubicBezTo>
              </a:path>
            </a:pathLst>
          </a:custGeom>
          <a:noFill/>
          <a:ln w="28575" cap="flat" cmpd="sng">
            <a:solidFill>
              <a:schemeClr val="accent1"/>
            </a:solidFill>
            <a:prstDash val="solid"/>
            <a:round/>
            <a:headEnd type="none" w="med" len="med"/>
            <a:tailEnd type="none" w="med" len="med"/>
          </a:ln>
        </p:spPr>
      </p:sp>
      <p:sp>
        <p:nvSpPr>
          <p:cNvPr id="310" name="Google Shape;310;p16"/>
          <p:cNvSpPr/>
          <p:nvPr/>
        </p:nvSpPr>
        <p:spPr>
          <a:xfrm>
            <a:off x="2978150" y="4508288"/>
            <a:ext cx="3657600" cy="857575"/>
          </a:xfrm>
          <a:custGeom>
            <a:avLst/>
            <a:gdLst/>
            <a:ahLst/>
            <a:cxnLst/>
            <a:rect l="l" t="t" r="r" b="b"/>
            <a:pathLst>
              <a:path w="146304" h="34303" extrusionOk="0">
                <a:moveTo>
                  <a:pt x="0" y="32393"/>
                </a:moveTo>
                <a:cubicBezTo>
                  <a:pt x="0" y="26609"/>
                  <a:pt x="399" y="18288"/>
                  <a:pt x="5715" y="16010"/>
                </a:cubicBezTo>
                <a:cubicBezTo>
                  <a:pt x="13209" y="12798"/>
                  <a:pt x="23108" y="18300"/>
                  <a:pt x="30099" y="14105"/>
                </a:cubicBezTo>
                <a:cubicBezTo>
                  <a:pt x="34935" y="11203"/>
                  <a:pt x="38232" y="4997"/>
                  <a:pt x="43815" y="4199"/>
                </a:cubicBezTo>
                <a:cubicBezTo>
                  <a:pt x="52065" y="3020"/>
                  <a:pt x="60408" y="9262"/>
                  <a:pt x="68580" y="7628"/>
                </a:cubicBezTo>
                <a:cubicBezTo>
                  <a:pt x="78336" y="5677"/>
                  <a:pt x="87824" y="-1769"/>
                  <a:pt x="97536" y="389"/>
                </a:cubicBezTo>
                <a:cubicBezTo>
                  <a:pt x="116517" y="4607"/>
                  <a:pt x="130126" y="43179"/>
                  <a:pt x="146304" y="32393"/>
                </a:cubicBezTo>
              </a:path>
            </a:pathLst>
          </a:custGeom>
          <a:noFill/>
          <a:ln w="28575" cap="flat" cmpd="sng">
            <a:solidFill>
              <a:schemeClr val="accent1"/>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Carter One"/>
              <a:buNone/>
              <a:defRPr sz="2800">
                <a:solidFill>
                  <a:schemeClr val="lt1"/>
                </a:solidFill>
                <a:latin typeface="Carter One"/>
                <a:ea typeface="Carter One"/>
                <a:cs typeface="Carter One"/>
                <a:sym typeface="Carter On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1pPr>
            <a:lvl2pPr marL="914400" lvl="1"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2pPr>
            <a:lvl3pPr marL="1371600" lvl="2"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3pPr>
            <a:lvl4pPr marL="1828800" lvl="3"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4pPr>
            <a:lvl5pPr marL="2286000" lvl="4"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5pPr>
            <a:lvl6pPr marL="2743200" lvl="5"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6pPr>
            <a:lvl7pPr marL="3200400" lvl="6"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7pPr>
            <a:lvl8pPr marL="3657600" lvl="7"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8pPr>
            <a:lvl9pPr marL="4114800" lvl="8" indent="-330200">
              <a:lnSpc>
                <a:spcPct val="100000"/>
              </a:lnSpc>
              <a:spcBef>
                <a:spcPts val="0"/>
              </a:spcBef>
              <a:spcAft>
                <a:spcPts val="0"/>
              </a:spcAft>
              <a:buClr>
                <a:schemeClr val="lt1"/>
              </a:buClr>
              <a:buSzPts val="1600"/>
              <a:buFont typeface="Jost"/>
              <a:buChar char="■"/>
              <a:defRPr sz="1600">
                <a:solidFill>
                  <a:schemeClr val="lt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0" r:id="rId7"/>
    <p:sldLayoutId id="2147483661" r:id="rId8"/>
    <p:sldLayoutId id="2147483662" r:id="rId9"/>
    <p:sldLayoutId id="2147483665"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B13E-F40C-4358-B6BF-10BB0E5A004E}"/>
              </a:ext>
            </a:extLst>
          </p:cNvPr>
          <p:cNvSpPr>
            <a:spLocks noGrp="1"/>
          </p:cNvSpPr>
          <p:nvPr>
            <p:ph type="ctrTitle"/>
          </p:nvPr>
        </p:nvSpPr>
        <p:spPr>
          <a:xfrm>
            <a:off x="713232" y="1329422"/>
            <a:ext cx="6259068" cy="1680000"/>
          </a:xfrm>
        </p:spPr>
        <p:txBody>
          <a:bodyPr/>
          <a:lstStyle/>
          <a:p>
            <a:r>
              <a:rPr lang="en-US" sz="3600" dirty="0"/>
              <a:t>Exploring Coffee Quality Data with Power BI</a:t>
            </a:r>
            <a:endParaRPr lang="en-IN" sz="3600" dirty="0"/>
          </a:p>
        </p:txBody>
      </p:sp>
      <p:sp>
        <p:nvSpPr>
          <p:cNvPr id="3" name="Subtitle 2">
            <a:extLst>
              <a:ext uri="{FF2B5EF4-FFF2-40B4-BE49-F238E27FC236}">
                <a16:creationId xmlns:a16="http://schemas.microsoft.com/office/drawing/2014/main" id="{9C5D8027-E65B-4246-AD3A-DC055D7D98B0}"/>
              </a:ext>
            </a:extLst>
          </p:cNvPr>
          <p:cNvSpPr>
            <a:spLocks noGrp="1"/>
          </p:cNvSpPr>
          <p:nvPr>
            <p:ph type="subTitle" idx="1"/>
          </p:nvPr>
        </p:nvSpPr>
        <p:spPr>
          <a:xfrm>
            <a:off x="771239" y="3143250"/>
            <a:ext cx="4026900" cy="1814513"/>
          </a:xfrm>
        </p:spPr>
        <p:txBody>
          <a:bodyPr/>
          <a:lstStyle/>
          <a:p>
            <a:pPr algn="l"/>
            <a:r>
              <a:rPr lang="en-US" dirty="0">
                <a:solidFill>
                  <a:schemeClr val="lt1"/>
                </a:solidFill>
                <a:latin typeface="Carter One"/>
              </a:rPr>
              <a:t>Presented By : Shriyansh S</a:t>
            </a:r>
            <a:r>
              <a:rPr lang="en-US" dirty="0"/>
              <a:t> </a:t>
            </a:r>
            <a:r>
              <a:rPr lang="en-US" dirty="0">
                <a:solidFill>
                  <a:schemeClr val="lt1"/>
                </a:solidFill>
                <a:latin typeface="Carter One"/>
                <a:sym typeface="Carter One"/>
              </a:rPr>
              <a:t>Mishra</a:t>
            </a:r>
          </a:p>
          <a:p>
            <a:pPr algn="l"/>
            <a:endParaRPr lang="en-IN" dirty="0">
              <a:solidFill>
                <a:schemeClr val="lt1"/>
              </a:solidFill>
              <a:latin typeface="Carter One"/>
              <a:sym typeface="Carter One"/>
            </a:endParaRPr>
          </a:p>
        </p:txBody>
      </p:sp>
    </p:spTree>
    <p:extLst>
      <p:ext uri="{BB962C8B-B14F-4D97-AF65-F5344CB8AC3E}">
        <p14:creationId xmlns:p14="http://schemas.microsoft.com/office/powerpoint/2010/main" val="289576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42"/>
          <p:cNvSpPr/>
          <p:nvPr/>
        </p:nvSpPr>
        <p:spPr>
          <a:xfrm>
            <a:off x="907619" y="264153"/>
            <a:ext cx="6582743" cy="672539"/>
          </a:xfrm>
          <a:prstGeom prst="roundRect">
            <a:avLst>
              <a:gd name="adj" fmla="val 50000"/>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8" name="Google Shape;1598;p42"/>
          <p:cNvSpPr txBox="1">
            <a:spLocks noGrp="1"/>
          </p:cNvSpPr>
          <p:nvPr>
            <p:ph type="subTitle" idx="1"/>
          </p:nvPr>
        </p:nvSpPr>
        <p:spPr>
          <a:xfrm>
            <a:off x="1244388" y="1521628"/>
            <a:ext cx="6691200" cy="147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Sensory attributes and processing methods play a critical role in determining coffee quality. Defects have a significant negative impact, while certain regions and methods consistently produce higher scores.</a:t>
            </a:r>
            <a:endParaRPr sz="2000" dirty="0"/>
          </a:p>
        </p:txBody>
      </p:sp>
      <p:sp>
        <p:nvSpPr>
          <p:cNvPr id="1599" name="Google Shape;1599;p42"/>
          <p:cNvSpPr txBox="1">
            <a:spLocks noGrp="1"/>
          </p:cNvSpPr>
          <p:nvPr>
            <p:ph type="title"/>
          </p:nvPr>
        </p:nvSpPr>
        <p:spPr>
          <a:xfrm>
            <a:off x="922957" y="331524"/>
            <a:ext cx="6465767"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 and Recommendations</a:t>
            </a:r>
            <a:endParaRPr dirty="0"/>
          </a:p>
        </p:txBody>
      </p:sp>
      <p:grpSp>
        <p:nvGrpSpPr>
          <p:cNvPr id="1600" name="Google Shape;1600;p42"/>
          <p:cNvGrpSpPr/>
          <p:nvPr/>
        </p:nvGrpSpPr>
        <p:grpSpPr>
          <a:xfrm>
            <a:off x="427693" y="2991633"/>
            <a:ext cx="2190563" cy="2210589"/>
            <a:chOff x="1603850" y="2409375"/>
            <a:chExt cx="1137600" cy="1148000"/>
          </a:xfrm>
        </p:grpSpPr>
        <p:sp>
          <p:nvSpPr>
            <p:cNvPr id="1601" name="Google Shape;1601;p42"/>
            <p:cNvSpPr/>
            <p:nvPr/>
          </p:nvSpPr>
          <p:spPr>
            <a:xfrm>
              <a:off x="2533200" y="3418850"/>
              <a:ext cx="208250" cy="110325"/>
            </a:xfrm>
            <a:custGeom>
              <a:avLst/>
              <a:gdLst/>
              <a:ahLst/>
              <a:cxnLst/>
              <a:rect l="l" t="t" r="r" b="b"/>
              <a:pathLst>
                <a:path w="8330" h="4413" extrusionOk="0">
                  <a:moveTo>
                    <a:pt x="8329" y="1"/>
                  </a:moveTo>
                  <a:lnTo>
                    <a:pt x="0" y="20"/>
                  </a:lnTo>
                  <a:lnTo>
                    <a:pt x="0" y="198"/>
                  </a:lnTo>
                  <a:lnTo>
                    <a:pt x="20" y="416"/>
                  </a:lnTo>
                  <a:lnTo>
                    <a:pt x="60" y="693"/>
                  </a:lnTo>
                  <a:lnTo>
                    <a:pt x="119" y="1010"/>
                  </a:lnTo>
                  <a:lnTo>
                    <a:pt x="198" y="1385"/>
                  </a:lnTo>
                  <a:lnTo>
                    <a:pt x="317" y="1761"/>
                  </a:lnTo>
                  <a:lnTo>
                    <a:pt x="495" y="2177"/>
                  </a:lnTo>
                  <a:lnTo>
                    <a:pt x="594" y="2375"/>
                  </a:lnTo>
                  <a:lnTo>
                    <a:pt x="693" y="2573"/>
                  </a:lnTo>
                  <a:lnTo>
                    <a:pt x="831" y="2770"/>
                  </a:lnTo>
                  <a:lnTo>
                    <a:pt x="970" y="2968"/>
                  </a:lnTo>
                  <a:lnTo>
                    <a:pt x="1108" y="3166"/>
                  </a:lnTo>
                  <a:lnTo>
                    <a:pt x="1286" y="3344"/>
                  </a:lnTo>
                  <a:lnTo>
                    <a:pt x="1464" y="3502"/>
                  </a:lnTo>
                  <a:lnTo>
                    <a:pt x="1662" y="3680"/>
                  </a:lnTo>
                  <a:lnTo>
                    <a:pt x="1880" y="3819"/>
                  </a:lnTo>
                  <a:lnTo>
                    <a:pt x="2117" y="3957"/>
                  </a:lnTo>
                  <a:lnTo>
                    <a:pt x="2374" y="4076"/>
                  </a:lnTo>
                  <a:lnTo>
                    <a:pt x="2651" y="4195"/>
                  </a:lnTo>
                  <a:lnTo>
                    <a:pt x="2948" y="4274"/>
                  </a:lnTo>
                  <a:lnTo>
                    <a:pt x="3265" y="4353"/>
                  </a:lnTo>
                  <a:lnTo>
                    <a:pt x="3601" y="4393"/>
                  </a:lnTo>
                  <a:lnTo>
                    <a:pt x="3977" y="4412"/>
                  </a:lnTo>
                  <a:lnTo>
                    <a:pt x="4333" y="4412"/>
                  </a:lnTo>
                  <a:lnTo>
                    <a:pt x="4669" y="4393"/>
                  </a:lnTo>
                  <a:lnTo>
                    <a:pt x="5006" y="4333"/>
                  </a:lnTo>
                  <a:lnTo>
                    <a:pt x="5302" y="4254"/>
                  </a:lnTo>
                  <a:lnTo>
                    <a:pt x="5579" y="4175"/>
                  </a:lnTo>
                  <a:lnTo>
                    <a:pt x="5856" y="4056"/>
                  </a:lnTo>
                  <a:lnTo>
                    <a:pt x="6113" y="3918"/>
                  </a:lnTo>
                  <a:lnTo>
                    <a:pt x="6331" y="3779"/>
                  </a:lnTo>
                  <a:lnTo>
                    <a:pt x="6549" y="3621"/>
                  </a:lnTo>
                  <a:lnTo>
                    <a:pt x="6747" y="3443"/>
                  </a:lnTo>
                  <a:lnTo>
                    <a:pt x="6944" y="3265"/>
                  </a:lnTo>
                  <a:lnTo>
                    <a:pt x="7103" y="3067"/>
                  </a:lnTo>
                  <a:lnTo>
                    <a:pt x="7261" y="2869"/>
                  </a:lnTo>
                  <a:lnTo>
                    <a:pt x="7399" y="2671"/>
                  </a:lnTo>
                  <a:lnTo>
                    <a:pt x="7538" y="2474"/>
                  </a:lnTo>
                  <a:lnTo>
                    <a:pt x="7657" y="2256"/>
                  </a:lnTo>
                  <a:lnTo>
                    <a:pt x="7854" y="1841"/>
                  </a:lnTo>
                  <a:lnTo>
                    <a:pt x="8013" y="1425"/>
                  </a:lnTo>
                  <a:lnTo>
                    <a:pt x="8131" y="1049"/>
                  </a:lnTo>
                  <a:lnTo>
                    <a:pt x="8211" y="713"/>
                  </a:lnTo>
                  <a:lnTo>
                    <a:pt x="8270" y="416"/>
                  </a:lnTo>
                  <a:lnTo>
                    <a:pt x="8309" y="198"/>
                  </a:lnTo>
                  <a:lnTo>
                    <a:pt x="8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2"/>
            <p:cNvSpPr/>
            <p:nvPr/>
          </p:nvSpPr>
          <p:spPr>
            <a:xfrm>
              <a:off x="2583150" y="3504925"/>
              <a:ext cx="107350" cy="29700"/>
            </a:xfrm>
            <a:custGeom>
              <a:avLst/>
              <a:gdLst/>
              <a:ahLst/>
              <a:cxnLst/>
              <a:rect l="l" t="t" r="r" b="b"/>
              <a:pathLst>
                <a:path w="4294" h="1188" extrusionOk="0">
                  <a:moveTo>
                    <a:pt x="3641" y="0"/>
                  </a:moveTo>
                  <a:lnTo>
                    <a:pt x="396" y="158"/>
                  </a:lnTo>
                  <a:lnTo>
                    <a:pt x="0" y="1187"/>
                  </a:lnTo>
                  <a:lnTo>
                    <a:pt x="4293" y="1187"/>
                  </a:lnTo>
                  <a:lnTo>
                    <a:pt x="3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2"/>
            <p:cNvSpPr/>
            <p:nvPr/>
          </p:nvSpPr>
          <p:spPr>
            <a:xfrm>
              <a:off x="2539125" y="3425775"/>
              <a:ext cx="193900" cy="43050"/>
            </a:xfrm>
            <a:custGeom>
              <a:avLst/>
              <a:gdLst/>
              <a:ahLst/>
              <a:cxnLst/>
              <a:rect l="l" t="t" r="r" b="b"/>
              <a:pathLst>
                <a:path w="7756" h="1722" extrusionOk="0">
                  <a:moveTo>
                    <a:pt x="7756" y="1"/>
                  </a:moveTo>
                  <a:lnTo>
                    <a:pt x="1" y="139"/>
                  </a:lnTo>
                  <a:lnTo>
                    <a:pt x="317" y="456"/>
                  </a:lnTo>
                  <a:lnTo>
                    <a:pt x="634" y="733"/>
                  </a:lnTo>
                  <a:lnTo>
                    <a:pt x="970" y="970"/>
                  </a:lnTo>
                  <a:lnTo>
                    <a:pt x="1287" y="1168"/>
                  </a:lnTo>
                  <a:lnTo>
                    <a:pt x="1623" y="1346"/>
                  </a:lnTo>
                  <a:lnTo>
                    <a:pt x="1959" y="1465"/>
                  </a:lnTo>
                  <a:lnTo>
                    <a:pt x="2296" y="1583"/>
                  </a:lnTo>
                  <a:lnTo>
                    <a:pt x="2632" y="1643"/>
                  </a:lnTo>
                  <a:lnTo>
                    <a:pt x="2948" y="1702"/>
                  </a:lnTo>
                  <a:lnTo>
                    <a:pt x="3285" y="1722"/>
                  </a:lnTo>
                  <a:lnTo>
                    <a:pt x="3601" y="1722"/>
                  </a:lnTo>
                  <a:lnTo>
                    <a:pt x="3938" y="1682"/>
                  </a:lnTo>
                  <a:lnTo>
                    <a:pt x="4234" y="1643"/>
                  </a:lnTo>
                  <a:lnTo>
                    <a:pt x="4551" y="1583"/>
                  </a:lnTo>
                  <a:lnTo>
                    <a:pt x="4848" y="1524"/>
                  </a:lnTo>
                  <a:lnTo>
                    <a:pt x="5144" y="1425"/>
                  </a:lnTo>
                  <a:lnTo>
                    <a:pt x="5421" y="1346"/>
                  </a:lnTo>
                  <a:lnTo>
                    <a:pt x="5679" y="1227"/>
                  </a:lnTo>
                  <a:lnTo>
                    <a:pt x="6193" y="1010"/>
                  </a:lnTo>
                  <a:lnTo>
                    <a:pt x="6628" y="772"/>
                  </a:lnTo>
                  <a:lnTo>
                    <a:pt x="7024" y="535"/>
                  </a:lnTo>
                  <a:lnTo>
                    <a:pt x="7321" y="337"/>
                  </a:lnTo>
                  <a:lnTo>
                    <a:pt x="7558" y="159"/>
                  </a:lnTo>
                  <a:lnTo>
                    <a:pt x="77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2"/>
            <p:cNvSpPr/>
            <p:nvPr/>
          </p:nvSpPr>
          <p:spPr>
            <a:xfrm>
              <a:off x="2456025" y="3176000"/>
              <a:ext cx="149900" cy="8450"/>
            </a:xfrm>
            <a:custGeom>
              <a:avLst/>
              <a:gdLst/>
              <a:ahLst/>
              <a:cxnLst/>
              <a:rect l="l" t="t" r="r" b="b"/>
              <a:pathLst>
                <a:path w="5996" h="338" extrusionOk="0">
                  <a:moveTo>
                    <a:pt x="1" y="1"/>
                  </a:moveTo>
                  <a:lnTo>
                    <a:pt x="1" y="337"/>
                  </a:lnTo>
                  <a:lnTo>
                    <a:pt x="5995" y="337"/>
                  </a:lnTo>
                  <a:lnTo>
                    <a:pt x="5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2"/>
            <p:cNvSpPr/>
            <p:nvPr/>
          </p:nvSpPr>
          <p:spPr>
            <a:xfrm>
              <a:off x="2593525" y="3154250"/>
              <a:ext cx="85600" cy="51950"/>
            </a:xfrm>
            <a:custGeom>
              <a:avLst/>
              <a:gdLst/>
              <a:ahLst/>
              <a:cxnLst/>
              <a:rect l="l" t="t" r="r" b="b"/>
              <a:pathLst>
                <a:path w="3424" h="2078" extrusionOk="0">
                  <a:moveTo>
                    <a:pt x="1" y="0"/>
                  </a:moveTo>
                  <a:lnTo>
                    <a:pt x="357" y="2078"/>
                  </a:lnTo>
                  <a:lnTo>
                    <a:pt x="3127" y="2078"/>
                  </a:lnTo>
                  <a:lnTo>
                    <a:pt x="34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2"/>
            <p:cNvSpPr/>
            <p:nvPr/>
          </p:nvSpPr>
          <p:spPr>
            <a:xfrm>
              <a:off x="2600450" y="3158200"/>
              <a:ext cx="73725" cy="27225"/>
            </a:xfrm>
            <a:custGeom>
              <a:avLst/>
              <a:gdLst/>
              <a:ahLst/>
              <a:cxnLst/>
              <a:rect l="l" t="t" r="r" b="b"/>
              <a:pathLst>
                <a:path w="2949" h="1089" extrusionOk="0">
                  <a:moveTo>
                    <a:pt x="2949" y="1"/>
                  </a:moveTo>
                  <a:lnTo>
                    <a:pt x="1" y="218"/>
                  </a:lnTo>
                  <a:lnTo>
                    <a:pt x="120" y="396"/>
                  </a:lnTo>
                  <a:lnTo>
                    <a:pt x="238" y="555"/>
                  </a:lnTo>
                  <a:lnTo>
                    <a:pt x="337" y="693"/>
                  </a:lnTo>
                  <a:lnTo>
                    <a:pt x="456" y="812"/>
                  </a:lnTo>
                  <a:lnTo>
                    <a:pt x="575" y="891"/>
                  </a:lnTo>
                  <a:lnTo>
                    <a:pt x="693" y="970"/>
                  </a:lnTo>
                  <a:lnTo>
                    <a:pt x="812" y="1029"/>
                  </a:lnTo>
                  <a:lnTo>
                    <a:pt x="950" y="1069"/>
                  </a:lnTo>
                  <a:lnTo>
                    <a:pt x="1069" y="1089"/>
                  </a:lnTo>
                  <a:lnTo>
                    <a:pt x="1307" y="1089"/>
                  </a:lnTo>
                  <a:lnTo>
                    <a:pt x="1425" y="1069"/>
                  </a:lnTo>
                  <a:lnTo>
                    <a:pt x="1663" y="990"/>
                  </a:lnTo>
                  <a:lnTo>
                    <a:pt x="1900" y="891"/>
                  </a:lnTo>
                  <a:lnTo>
                    <a:pt x="2118" y="772"/>
                  </a:lnTo>
                  <a:lnTo>
                    <a:pt x="2316" y="614"/>
                  </a:lnTo>
                  <a:lnTo>
                    <a:pt x="2494" y="475"/>
                  </a:lnTo>
                  <a:lnTo>
                    <a:pt x="2632" y="337"/>
                  </a:lnTo>
                  <a:lnTo>
                    <a:pt x="2869" y="99"/>
                  </a:lnTo>
                  <a:lnTo>
                    <a:pt x="29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2"/>
            <p:cNvSpPr/>
            <p:nvPr/>
          </p:nvSpPr>
          <p:spPr>
            <a:xfrm>
              <a:off x="2339325" y="3145350"/>
              <a:ext cx="139000" cy="128125"/>
            </a:xfrm>
            <a:custGeom>
              <a:avLst/>
              <a:gdLst/>
              <a:ahLst/>
              <a:cxnLst/>
              <a:rect l="l" t="t" r="r" b="b"/>
              <a:pathLst>
                <a:path w="5560" h="5125" extrusionOk="0">
                  <a:moveTo>
                    <a:pt x="4115" y="0"/>
                  </a:moveTo>
                  <a:lnTo>
                    <a:pt x="3996" y="20"/>
                  </a:lnTo>
                  <a:lnTo>
                    <a:pt x="3878" y="40"/>
                  </a:lnTo>
                  <a:lnTo>
                    <a:pt x="3759" y="79"/>
                  </a:lnTo>
                  <a:lnTo>
                    <a:pt x="3640" y="119"/>
                  </a:lnTo>
                  <a:lnTo>
                    <a:pt x="3403" y="257"/>
                  </a:lnTo>
                  <a:lnTo>
                    <a:pt x="3205" y="416"/>
                  </a:lnTo>
                  <a:lnTo>
                    <a:pt x="3007" y="594"/>
                  </a:lnTo>
                  <a:lnTo>
                    <a:pt x="2829" y="811"/>
                  </a:lnTo>
                  <a:lnTo>
                    <a:pt x="2651" y="1029"/>
                  </a:lnTo>
                  <a:lnTo>
                    <a:pt x="2513" y="1266"/>
                  </a:lnTo>
                  <a:lnTo>
                    <a:pt x="2374" y="1484"/>
                  </a:lnTo>
                  <a:lnTo>
                    <a:pt x="2176" y="1880"/>
                  </a:lnTo>
                  <a:lnTo>
                    <a:pt x="2058" y="2157"/>
                  </a:lnTo>
                  <a:lnTo>
                    <a:pt x="2018" y="2256"/>
                  </a:lnTo>
                  <a:lnTo>
                    <a:pt x="0" y="3225"/>
                  </a:lnTo>
                  <a:lnTo>
                    <a:pt x="455" y="4511"/>
                  </a:lnTo>
                  <a:lnTo>
                    <a:pt x="2710" y="3937"/>
                  </a:lnTo>
                  <a:lnTo>
                    <a:pt x="2651" y="4115"/>
                  </a:lnTo>
                  <a:lnTo>
                    <a:pt x="2611" y="4293"/>
                  </a:lnTo>
                  <a:lnTo>
                    <a:pt x="2611" y="4452"/>
                  </a:lnTo>
                  <a:lnTo>
                    <a:pt x="2651" y="4610"/>
                  </a:lnTo>
                  <a:lnTo>
                    <a:pt x="2730" y="4748"/>
                  </a:lnTo>
                  <a:lnTo>
                    <a:pt x="2829" y="4867"/>
                  </a:lnTo>
                  <a:lnTo>
                    <a:pt x="2948" y="4986"/>
                  </a:lnTo>
                  <a:lnTo>
                    <a:pt x="3086" y="5065"/>
                  </a:lnTo>
                  <a:lnTo>
                    <a:pt x="3245" y="5104"/>
                  </a:lnTo>
                  <a:lnTo>
                    <a:pt x="3423" y="5124"/>
                  </a:lnTo>
                  <a:lnTo>
                    <a:pt x="3620" y="5104"/>
                  </a:lnTo>
                  <a:lnTo>
                    <a:pt x="3818" y="5045"/>
                  </a:lnTo>
                  <a:lnTo>
                    <a:pt x="4036" y="4926"/>
                  </a:lnTo>
                  <a:lnTo>
                    <a:pt x="4254" y="4768"/>
                  </a:lnTo>
                  <a:lnTo>
                    <a:pt x="4471" y="4550"/>
                  </a:lnTo>
                  <a:lnTo>
                    <a:pt x="4709" y="4273"/>
                  </a:lnTo>
                  <a:lnTo>
                    <a:pt x="4906" y="3977"/>
                  </a:lnTo>
                  <a:lnTo>
                    <a:pt x="5084" y="3640"/>
                  </a:lnTo>
                  <a:lnTo>
                    <a:pt x="5243" y="3304"/>
                  </a:lnTo>
                  <a:lnTo>
                    <a:pt x="5361" y="2968"/>
                  </a:lnTo>
                  <a:lnTo>
                    <a:pt x="5460" y="2631"/>
                  </a:lnTo>
                  <a:lnTo>
                    <a:pt x="5520" y="2295"/>
                  </a:lnTo>
                  <a:lnTo>
                    <a:pt x="5559" y="1979"/>
                  </a:lnTo>
                  <a:lnTo>
                    <a:pt x="5559" y="1662"/>
                  </a:lnTo>
                  <a:lnTo>
                    <a:pt x="5520" y="1365"/>
                  </a:lnTo>
                  <a:lnTo>
                    <a:pt x="5460" y="1069"/>
                  </a:lnTo>
                  <a:lnTo>
                    <a:pt x="5361" y="811"/>
                  </a:lnTo>
                  <a:lnTo>
                    <a:pt x="5243" y="594"/>
                  </a:lnTo>
                  <a:lnTo>
                    <a:pt x="5164" y="475"/>
                  </a:lnTo>
                  <a:lnTo>
                    <a:pt x="5065" y="396"/>
                  </a:lnTo>
                  <a:lnTo>
                    <a:pt x="4986" y="297"/>
                  </a:lnTo>
                  <a:lnTo>
                    <a:pt x="4887" y="218"/>
                  </a:lnTo>
                  <a:lnTo>
                    <a:pt x="4768" y="158"/>
                  </a:lnTo>
                  <a:lnTo>
                    <a:pt x="4649" y="99"/>
                  </a:lnTo>
                  <a:lnTo>
                    <a:pt x="4530" y="60"/>
                  </a:lnTo>
                  <a:lnTo>
                    <a:pt x="4392" y="20"/>
                  </a:lnTo>
                  <a:lnTo>
                    <a:pt x="4254" y="0"/>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2"/>
            <p:cNvSpPr/>
            <p:nvPr/>
          </p:nvSpPr>
          <p:spPr>
            <a:xfrm>
              <a:off x="2427350" y="3182925"/>
              <a:ext cx="12875" cy="84100"/>
            </a:xfrm>
            <a:custGeom>
              <a:avLst/>
              <a:gdLst/>
              <a:ahLst/>
              <a:cxnLst/>
              <a:rect l="l" t="t" r="r" b="b"/>
              <a:pathLst>
                <a:path w="515" h="3364" extrusionOk="0">
                  <a:moveTo>
                    <a:pt x="337" y="1"/>
                  </a:moveTo>
                  <a:lnTo>
                    <a:pt x="277" y="40"/>
                  </a:lnTo>
                  <a:lnTo>
                    <a:pt x="238" y="60"/>
                  </a:lnTo>
                  <a:lnTo>
                    <a:pt x="218" y="119"/>
                  </a:lnTo>
                  <a:lnTo>
                    <a:pt x="139" y="495"/>
                  </a:lnTo>
                  <a:lnTo>
                    <a:pt x="80" y="891"/>
                  </a:lnTo>
                  <a:lnTo>
                    <a:pt x="40" y="1306"/>
                  </a:lnTo>
                  <a:lnTo>
                    <a:pt x="20" y="1702"/>
                  </a:lnTo>
                  <a:lnTo>
                    <a:pt x="1" y="2098"/>
                  </a:lnTo>
                  <a:lnTo>
                    <a:pt x="20" y="2494"/>
                  </a:lnTo>
                  <a:lnTo>
                    <a:pt x="60" y="2889"/>
                  </a:lnTo>
                  <a:lnTo>
                    <a:pt x="119" y="3285"/>
                  </a:lnTo>
                  <a:lnTo>
                    <a:pt x="139" y="3324"/>
                  </a:lnTo>
                  <a:lnTo>
                    <a:pt x="179" y="3364"/>
                  </a:lnTo>
                  <a:lnTo>
                    <a:pt x="277" y="3364"/>
                  </a:lnTo>
                  <a:lnTo>
                    <a:pt x="337" y="3344"/>
                  </a:lnTo>
                  <a:lnTo>
                    <a:pt x="376" y="3305"/>
                  </a:lnTo>
                  <a:lnTo>
                    <a:pt x="396" y="3265"/>
                  </a:lnTo>
                  <a:lnTo>
                    <a:pt x="416" y="3206"/>
                  </a:lnTo>
                  <a:lnTo>
                    <a:pt x="357" y="2830"/>
                  </a:lnTo>
                  <a:lnTo>
                    <a:pt x="317" y="2434"/>
                  </a:lnTo>
                  <a:lnTo>
                    <a:pt x="297" y="2038"/>
                  </a:lnTo>
                  <a:lnTo>
                    <a:pt x="317" y="1643"/>
                  </a:lnTo>
                  <a:lnTo>
                    <a:pt x="337" y="1247"/>
                  </a:lnTo>
                  <a:lnTo>
                    <a:pt x="376" y="871"/>
                  </a:lnTo>
                  <a:lnTo>
                    <a:pt x="436" y="476"/>
                  </a:lnTo>
                  <a:lnTo>
                    <a:pt x="515" y="100"/>
                  </a:lnTo>
                  <a:lnTo>
                    <a:pt x="515" y="40"/>
                  </a:lnTo>
                  <a:lnTo>
                    <a:pt x="475" y="21"/>
                  </a:lnTo>
                  <a:lnTo>
                    <a:pt x="436"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2"/>
            <p:cNvSpPr/>
            <p:nvPr/>
          </p:nvSpPr>
          <p:spPr>
            <a:xfrm>
              <a:off x="2427850" y="3244750"/>
              <a:ext cx="34150" cy="3975"/>
            </a:xfrm>
            <a:custGeom>
              <a:avLst/>
              <a:gdLst/>
              <a:ahLst/>
              <a:cxnLst/>
              <a:rect l="l" t="t" r="r" b="b"/>
              <a:pathLst>
                <a:path w="1366" h="159" extrusionOk="0">
                  <a:moveTo>
                    <a:pt x="792" y="1"/>
                  </a:moveTo>
                  <a:lnTo>
                    <a:pt x="218" y="21"/>
                  </a:lnTo>
                  <a:lnTo>
                    <a:pt x="119" y="21"/>
                  </a:lnTo>
                  <a:lnTo>
                    <a:pt x="20" y="60"/>
                  </a:lnTo>
                  <a:lnTo>
                    <a:pt x="0" y="100"/>
                  </a:lnTo>
                  <a:lnTo>
                    <a:pt x="0" y="119"/>
                  </a:lnTo>
                  <a:lnTo>
                    <a:pt x="40" y="139"/>
                  </a:lnTo>
                  <a:lnTo>
                    <a:pt x="574" y="119"/>
                  </a:lnTo>
                  <a:lnTo>
                    <a:pt x="831" y="139"/>
                  </a:lnTo>
                  <a:lnTo>
                    <a:pt x="1108" y="159"/>
                  </a:lnTo>
                  <a:lnTo>
                    <a:pt x="1207" y="159"/>
                  </a:lnTo>
                  <a:lnTo>
                    <a:pt x="1306" y="119"/>
                  </a:lnTo>
                  <a:lnTo>
                    <a:pt x="1365" y="100"/>
                  </a:lnTo>
                  <a:lnTo>
                    <a:pt x="1365" y="60"/>
                  </a:lnTo>
                  <a:lnTo>
                    <a:pt x="1346" y="40"/>
                  </a:lnTo>
                  <a:lnTo>
                    <a:pt x="1069" y="21"/>
                  </a:lnTo>
                  <a:lnTo>
                    <a:pt x="792"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2"/>
            <p:cNvSpPr/>
            <p:nvPr/>
          </p:nvSpPr>
          <p:spPr>
            <a:xfrm>
              <a:off x="2428825" y="3217550"/>
              <a:ext cx="45050" cy="9425"/>
            </a:xfrm>
            <a:custGeom>
              <a:avLst/>
              <a:gdLst/>
              <a:ahLst/>
              <a:cxnLst/>
              <a:rect l="l" t="t" r="r" b="b"/>
              <a:pathLst>
                <a:path w="1802" h="377" extrusionOk="0">
                  <a:moveTo>
                    <a:pt x="654" y="1"/>
                  </a:moveTo>
                  <a:lnTo>
                    <a:pt x="535" y="20"/>
                  </a:lnTo>
                  <a:lnTo>
                    <a:pt x="416" y="60"/>
                  </a:lnTo>
                  <a:lnTo>
                    <a:pt x="317" y="80"/>
                  </a:lnTo>
                  <a:lnTo>
                    <a:pt x="199" y="80"/>
                  </a:lnTo>
                  <a:lnTo>
                    <a:pt x="159" y="100"/>
                  </a:lnTo>
                  <a:lnTo>
                    <a:pt x="100" y="100"/>
                  </a:lnTo>
                  <a:lnTo>
                    <a:pt x="21" y="159"/>
                  </a:lnTo>
                  <a:lnTo>
                    <a:pt x="1" y="198"/>
                  </a:lnTo>
                  <a:lnTo>
                    <a:pt x="1" y="218"/>
                  </a:lnTo>
                  <a:lnTo>
                    <a:pt x="40" y="238"/>
                  </a:lnTo>
                  <a:lnTo>
                    <a:pt x="80" y="258"/>
                  </a:lnTo>
                  <a:lnTo>
                    <a:pt x="218" y="258"/>
                  </a:lnTo>
                  <a:lnTo>
                    <a:pt x="357" y="238"/>
                  </a:lnTo>
                  <a:lnTo>
                    <a:pt x="614" y="179"/>
                  </a:lnTo>
                  <a:lnTo>
                    <a:pt x="733" y="159"/>
                  </a:lnTo>
                  <a:lnTo>
                    <a:pt x="852" y="179"/>
                  </a:lnTo>
                  <a:lnTo>
                    <a:pt x="1089" y="198"/>
                  </a:lnTo>
                  <a:lnTo>
                    <a:pt x="1326" y="278"/>
                  </a:lnTo>
                  <a:lnTo>
                    <a:pt x="1544" y="357"/>
                  </a:lnTo>
                  <a:lnTo>
                    <a:pt x="1584" y="377"/>
                  </a:lnTo>
                  <a:lnTo>
                    <a:pt x="1623" y="377"/>
                  </a:lnTo>
                  <a:lnTo>
                    <a:pt x="1742" y="337"/>
                  </a:lnTo>
                  <a:lnTo>
                    <a:pt x="1781" y="297"/>
                  </a:lnTo>
                  <a:lnTo>
                    <a:pt x="1801" y="278"/>
                  </a:lnTo>
                  <a:lnTo>
                    <a:pt x="1801" y="238"/>
                  </a:lnTo>
                  <a:lnTo>
                    <a:pt x="1762" y="218"/>
                  </a:lnTo>
                  <a:lnTo>
                    <a:pt x="1584" y="139"/>
                  </a:lnTo>
                  <a:lnTo>
                    <a:pt x="1386" y="80"/>
                  </a:lnTo>
                  <a:lnTo>
                    <a:pt x="1208" y="20"/>
                  </a:lnTo>
                  <a:lnTo>
                    <a:pt x="1010"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2"/>
            <p:cNvSpPr/>
            <p:nvPr/>
          </p:nvSpPr>
          <p:spPr>
            <a:xfrm>
              <a:off x="2431300" y="3196775"/>
              <a:ext cx="46525" cy="6450"/>
            </a:xfrm>
            <a:custGeom>
              <a:avLst/>
              <a:gdLst/>
              <a:ahLst/>
              <a:cxnLst/>
              <a:rect l="l" t="t" r="r" b="b"/>
              <a:pathLst>
                <a:path w="1861" h="258" extrusionOk="0">
                  <a:moveTo>
                    <a:pt x="931" y="1"/>
                  </a:moveTo>
                  <a:lnTo>
                    <a:pt x="713" y="20"/>
                  </a:lnTo>
                  <a:lnTo>
                    <a:pt x="495" y="40"/>
                  </a:lnTo>
                  <a:lnTo>
                    <a:pt x="278" y="100"/>
                  </a:lnTo>
                  <a:lnTo>
                    <a:pt x="80" y="159"/>
                  </a:lnTo>
                  <a:lnTo>
                    <a:pt x="21" y="179"/>
                  </a:lnTo>
                  <a:lnTo>
                    <a:pt x="1" y="218"/>
                  </a:lnTo>
                  <a:lnTo>
                    <a:pt x="21" y="238"/>
                  </a:lnTo>
                  <a:lnTo>
                    <a:pt x="80" y="258"/>
                  </a:lnTo>
                  <a:lnTo>
                    <a:pt x="179" y="238"/>
                  </a:lnTo>
                  <a:lnTo>
                    <a:pt x="357" y="199"/>
                  </a:lnTo>
                  <a:lnTo>
                    <a:pt x="535" y="159"/>
                  </a:lnTo>
                  <a:lnTo>
                    <a:pt x="713" y="139"/>
                  </a:lnTo>
                  <a:lnTo>
                    <a:pt x="891" y="119"/>
                  </a:lnTo>
                  <a:lnTo>
                    <a:pt x="1267" y="119"/>
                  </a:lnTo>
                  <a:lnTo>
                    <a:pt x="1623" y="139"/>
                  </a:lnTo>
                  <a:lnTo>
                    <a:pt x="1702" y="139"/>
                  </a:lnTo>
                  <a:lnTo>
                    <a:pt x="1801" y="100"/>
                  </a:lnTo>
                  <a:lnTo>
                    <a:pt x="1860" y="40"/>
                  </a:lnTo>
                  <a:lnTo>
                    <a:pt x="1860" y="20"/>
                  </a:lnTo>
                  <a:lnTo>
                    <a:pt x="1821" y="20"/>
                  </a:lnTo>
                  <a:lnTo>
                    <a:pt x="1386"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2"/>
            <p:cNvSpPr/>
            <p:nvPr/>
          </p:nvSpPr>
          <p:spPr>
            <a:xfrm>
              <a:off x="2400150" y="3161675"/>
              <a:ext cx="76200" cy="61850"/>
            </a:xfrm>
            <a:custGeom>
              <a:avLst/>
              <a:gdLst/>
              <a:ahLst/>
              <a:cxnLst/>
              <a:rect l="l" t="t" r="r" b="b"/>
              <a:pathLst>
                <a:path w="3048" h="2474" extrusionOk="0">
                  <a:moveTo>
                    <a:pt x="1089" y="0"/>
                  </a:moveTo>
                  <a:lnTo>
                    <a:pt x="1029" y="40"/>
                  </a:lnTo>
                  <a:lnTo>
                    <a:pt x="1009" y="59"/>
                  </a:lnTo>
                  <a:lnTo>
                    <a:pt x="990" y="79"/>
                  </a:lnTo>
                  <a:lnTo>
                    <a:pt x="1009" y="336"/>
                  </a:lnTo>
                  <a:lnTo>
                    <a:pt x="990" y="673"/>
                  </a:lnTo>
                  <a:lnTo>
                    <a:pt x="970" y="1068"/>
                  </a:lnTo>
                  <a:lnTo>
                    <a:pt x="910" y="1484"/>
                  </a:lnTo>
                  <a:lnTo>
                    <a:pt x="851" y="1682"/>
                  </a:lnTo>
                  <a:lnTo>
                    <a:pt x="792" y="1860"/>
                  </a:lnTo>
                  <a:lnTo>
                    <a:pt x="732" y="2018"/>
                  </a:lnTo>
                  <a:lnTo>
                    <a:pt x="653" y="2156"/>
                  </a:lnTo>
                  <a:lnTo>
                    <a:pt x="554" y="2255"/>
                  </a:lnTo>
                  <a:lnTo>
                    <a:pt x="436" y="2335"/>
                  </a:lnTo>
                  <a:lnTo>
                    <a:pt x="297" y="2374"/>
                  </a:lnTo>
                  <a:lnTo>
                    <a:pt x="159" y="2374"/>
                  </a:lnTo>
                  <a:lnTo>
                    <a:pt x="99" y="2394"/>
                  </a:lnTo>
                  <a:lnTo>
                    <a:pt x="40" y="2414"/>
                  </a:lnTo>
                  <a:lnTo>
                    <a:pt x="0" y="2453"/>
                  </a:lnTo>
                  <a:lnTo>
                    <a:pt x="20" y="2473"/>
                  </a:lnTo>
                  <a:lnTo>
                    <a:pt x="238" y="2473"/>
                  </a:lnTo>
                  <a:lnTo>
                    <a:pt x="416" y="2453"/>
                  </a:lnTo>
                  <a:lnTo>
                    <a:pt x="574" y="2374"/>
                  </a:lnTo>
                  <a:lnTo>
                    <a:pt x="713" y="2275"/>
                  </a:lnTo>
                  <a:lnTo>
                    <a:pt x="812" y="2137"/>
                  </a:lnTo>
                  <a:lnTo>
                    <a:pt x="910" y="1978"/>
                  </a:lnTo>
                  <a:lnTo>
                    <a:pt x="990" y="1800"/>
                  </a:lnTo>
                  <a:lnTo>
                    <a:pt x="1049" y="1603"/>
                  </a:lnTo>
                  <a:lnTo>
                    <a:pt x="1108" y="1385"/>
                  </a:lnTo>
                  <a:lnTo>
                    <a:pt x="1148" y="1167"/>
                  </a:lnTo>
                  <a:lnTo>
                    <a:pt x="1187" y="752"/>
                  </a:lnTo>
                  <a:lnTo>
                    <a:pt x="1201" y="485"/>
                  </a:lnTo>
                  <a:lnTo>
                    <a:pt x="1201" y="485"/>
                  </a:lnTo>
                  <a:lnTo>
                    <a:pt x="1207" y="495"/>
                  </a:lnTo>
                  <a:lnTo>
                    <a:pt x="1306" y="613"/>
                  </a:lnTo>
                  <a:lnTo>
                    <a:pt x="1405" y="732"/>
                  </a:lnTo>
                  <a:lnTo>
                    <a:pt x="1524" y="811"/>
                  </a:lnTo>
                  <a:lnTo>
                    <a:pt x="1642" y="890"/>
                  </a:lnTo>
                  <a:lnTo>
                    <a:pt x="1781" y="969"/>
                  </a:lnTo>
                  <a:lnTo>
                    <a:pt x="1919" y="1029"/>
                  </a:lnTo>
                  <a:lnTo>
                    <a:pt x="2058" y="1068"/>
                  </a:lnTo>
                  <a:lnTo>
                    <a:pt x="2196" y="1108"/>
                  </a:lnTo>
                  <a:lnTo>
                    <a:pt x="2355" y="1108"/>
                  </a:lnTo>
                  <a:lnTo>
                    <a:pt x="2493" y="1128"/>
                  </a:lnTo>
                  <a:lnTo>
                    <a:pt x="2651" y="1108"/>
                  </a:lnTo>
                  <a:lnTo>
                    <a:pt x="2810" y="1088"/>
                  </a:lnTo>
                  <a:lnTo>
                    <a:pt x="2968" y="1068"/>
                  </a:lnTo>
                  <a:lnTo>
                    <a:pt x="3047" y="1029"/>
                  </a:lnTo>
                  <a:lnTo>
                    <a:pt x="3047" y="1009"/>
                  </a:lnTo>
                  <a:lnTo>
                    <a:pt x="3027" y="989"/>
                  </a:lnTo>
                  <a:lnTo>
                    <a:pt x="2948" y="989"/>
                  </a:lnTo>
                  <a:lnTo>
                    <a:pt x="2810" y="1029"/>
                  </a:lnTo>
                  <a:lnTo>
                    <a:pt x="2394" y="1029"/>
                  </a:lnTo>
                  <a:lnTo>
                    <a:pt x="2256" y="1009"/>
                  </a:lnTo>
                  <a:lnTo>
                    <a:pt x="2117" y="969"/>
                  </a:lnTo>
                  <a:lnTo>
                    <a:pt x="1999" y="910"/>
                  </a:lnTo>
                  <a:lnTo>
                    <a:pt x="1880" y="851"/>
                  </a:lnTo>
                  <a:lnTo>
                    <a:pt x="1761" y="791"/>
                  </a:lnTo>
                  <a:lnTo>
                    <a:pt x="1662" y="712"/>
                  </a:lnTo>
                  <a:lnTo>
                    <a:pt x="1563" y="613"/>
                  </a:lnTo>
                  <a:lnTo>
                    <a:pt x="1464" y="514"/>
                  </a:lnTo>
                  <a:lnTo>
                    <a:pt x="1385" y="396"/>
                  </a:lnTo>
                  <a:lnTo>
                    <a:pt x="1306" y="277"/>
                  </a:lnTo>
                  <a:lnTo>
                    <a:pt x="1247" y="158"/>
                  </a:lnTo>
                  <a:lnTo>
                    <a:pt x="1187" y="20"/>
                  </a:lnTo>
                  <a:lnTo>
                    <a:pt x="1187"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2"/>
            <p:cNvSpPr/>
            <p:nvPr/>
          </p:nvSpPr>
          <p:spPr>
            <a:xfrm>
              <a:off x="1885275" y="3118625"/>
              <a:ext cx="508975" cy="343275"/>
            </a:xfrm>
            <a:custGeom>
              <a:avLst/>
              <a:gdLst/>
              <a:ahLst/>
              <a:cxnLst/>
              <a:rect l="l" t="t" r="r" b="b"/>
              <a:pathLst>
                <a:path w="20359" h="13731" extrusionOk="0">
                  <a:moveTo>
                    <a:pt x="9477" y="1"/>
                  </a:moveTo>
                  <a:lnTo>
                    <a:pt x="1247" y="2138"/>
                  </a:lnTo>
                  <a:lnTo>
                    <a:pt x="1" y="7934"/>
                  </a:lnTo>
                  <a:lnTo>
                    <a:pt x="7360" y="13731"/>
                  </a:lnTo>
                  <a:lnTo>
                    <a:pt x="14443" y="11020"/>
                  </a:lnTo>
                  <a:lnTo>
                    <a:pt x="15056" y="10902"/>
                  </a:lnTo>
                  <a:lnTo>
                    <a:pt x="15630" y="10743"/>
                  </a:lnTo>
                  <a:lnTo>
                    <a:pt x="16203" y="10565"/>
                  </a:lnTo>
                  <a:lnTo>
                    <a:pt x="16738" y="10348"/>
                  </a:lnTo>
                  <a:lnTo>
                    <a:pt x="17272" y="10110"/>
                  </a:lnTo>
                  <a:lnTo>
                    <a:pt x="17747" y="9853"/>
                  </a:lnTo>
                  <a:lnTo>
                    <a:pt x="18202" y="9596"/>
                  </a:lnTo>
                  <a:lnTo>
                    <a:pt x="18617" y="9339"/>
                  </a:lnTo>
                  <a:lnTo>
                    <a:pt x="19013" y="9082"/>
                  </a:lnTo>
                  <a:lnTo>
                    <a:pt x="19349" y="8844"/>
                  </a:lnTo>
                  <a:lnTo>
                    <a:pt x="19883" y="8429"/>
                  </a:lnTo>
                  <a:lnTo>
                    <a:pt x="20239" y="8132"/>
                  </a:lnTo>
                  <a:lnTo>
                    <a:pt x="20358" y="8033"/>
                  </a:lnTo>
                  <a:lnTo>
                    <a:pt x="19013" y="2375"/>
                  </a:lnTo>
                  <a:lnTo>
                    <a:pt x="14087" y="5481"/>
                  </a:lnTo>
                  <a:lnTo>
                    <a:pt x="9477"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2"/>
            <p:cNvSpPr/>
            <p:nvPr/>
          </p:nvSpPr>
          <p:spPr>
            <a:xfrm>
              <a:off x="1641450" y="2770925"/>
              <a:ext cx="364025" cy="292350"/>
            </a:xfrm>
            <a:custGeom>
              <a:avLst/>
              <a:gdLst/>
              <a:ahLst/>
              <a:cxnLst/>
              <a:rect l="l" t="t" r="r" b="b"/>
              <a:pathLst>
                <a:path w="14561" h="11694" extrusionOk="0">
                  <a:moveTo>
                    <a:pt x="10604" y="1"/>
                  </a:moveTo>
                  <a:lnTo>
                    <a:pt x="10110" y="21"/>
                  </a:lnTo>
                  <a:lnTo>
                    <a:pt x="9615" y="40"/>
                  </a:lnTo>
                  <a:lnTo>
                    <a:pt x="9101" y="100"/>
                  </a:lnTo>
                  <a:lnTo>
                    <a:pt x="8606" y="179"/>
                  </a:lnTo>
                  <a:lnTo>
                    <a:pt x="8111" y="258"/>
                  </a:lnTo>
                  <a:lnTo>
                    <a:pt x="7617" y="377"/>
                  </a:lnTo>
                  <a:lnTo>
                    <a:pt x="7122" y="515"/>
                  </a:lnTo>
                  <a:lnTo>
                    <a:pt x="6647" y="693"/>
                  </a:lnTo>
                  <a:lnTo>
                    <a:pt x="6173" y="871"/>
                  </a:lnTo>
                  <a:lnTo>
                    <a:pt x="5718" y="1089"/>
                  </a:lnTo>
                  <a:lnTo>
                    <a:pt x="5263" y="1326"/>
                  </a:lnTo>
                  <a:lnTo>
                    <a:pt x="4847" y="1584"/>
                  </a:lnTo>
                  <a:lnTo>
                    <a:pt x="4432" y="1880"/>
                  </a:lnTo>
                  <a:lnTo>
                    <a:pt x="4056" y="2197"/>
                  </a:lnTo>
                  <a:lnTo>
                    <a:pt x="3700" y="2553"/>
                  </a:lnTo>
                  <a:lnTo>
                    <a:pt x="3363" y="2929"/>
                  </a:lnTo>
                  <a:lnTo>
                    <a:pt x="3126" y="3226"/>
                  </a:lnTo>
                  <a:lnTo>
                    <a:pt x="2908" y="3542"/>
                  </a:lnTo>
                  <a:lnTo>
                    <a:pt x="2691" y="3859"/>
                  </a:lnTo>
                  <a:lnTo>
                    <a:pt x="2493" y="4215"/>
                  </a:lnTo>
                  <a:lnTo>
                    <a:pt x="2176" y="4353"/>
                  </a:lnTo>
                  <a:lnTo>
                    <a:pt x="1899" y="4531"/>
                  </a:lnTo>
                  <a:lnTo>
                    <a:pt x="1622" y="4690"/>
                  </a:lnTo>
                  <a:lnTo>
                    <a:pt x="1425" y="4868"/>
                  </a:lnTo>
                  <a:lnTo>
                    <a:pt x="1088" y="5184"/>
                  </a:lnTo>
                  <a:lnTo>
                    <a:pt x="791" y="5501"/>
                  </a:lnTo>
                  <a:lnTo>
                    <a:pt x="534" y="5837"/>
                  </a:lnTo>
                  <a:lnTo>
                    <a:pt x="336" y="6173"/>
                  </a:lnTo>
                  <a:lnTo>
                    <a:pt x="178" y="6510"/>
                  </a:lnTo>
                  <a:lnTo>
                    <a:pt x="79" y="6846"/>
                  </a:lnTo>
                  <a:lnTo>
                    <a:pt x="20" y="7202"/>
                  </a:lnTo>
                  <a:lnTo>
                    <a:pt x="0" y="7538"/>
                  </a:lnTo>
                  <a:lnTo>
                    <a:pt x="40" y="7875"/>
                  </a:lnTo>
                  <a:lnTo>
                    <a:pt x="99" y="8231"/>
                  </a:lnTo>
                  <a:lnTo>
                    <a:pt x="238" y="8567"/>
                  </a:lnTo>
                  <a:lnTo>
                    <a:pt x="396" y="8904"/>
                  </a:lnTo>
                  <a:lnTo>
                    <a:pt x="613" y="9240"/>
                  </a:lnTo>
                  <a:lnTo>
                    <a:pt x="871" y="9556"/>
                  </a:lnTo>
                  <a:lnTo>
                    <a:pt x="1167" y="9873"/>
                  </a:lnTo>
                  <a:lnTo>
                    <a:pt x="1523" y="10189"/>
                  </a:lnTo>
                  <a:lnTo>
                    <a:pt x="1800" y="10407"/>
                  </a:lnTo>
                  <a:lnTo>
                    <a:pt x="2117" y="10625"/>
                  </a:lnTo>
                  <a:lnTo>
                    <a:pt x="2414" y="10803"/>
                  </a:lnTo>
                  <a:lnTo>
                    <a:pt x="2730" y="10961"/>
                  </a:lnTo>
                  <a:lnTo>
                    <a:pt x="3067" y="11119"/>
                  </a:lnTo>
                  <a:lnTo>
                    <a:pt x="3403" y="11258"/>
                  </a:lnTo>
                  <a:lnTo>
                    <a:pt x="3739" y="11357"/>
                  </a:lnTo>
                  <a:lnTo>
                    <a:pt x="4076" y="11456"/>
                  </a:lnTo>
                  <a:lnTo>
                    <a:pt x="4432" y="11535"/>
                  </a:lnTo>
                  <a:lnTo>
                    <a:pt x="4788" y="11614"/>
                  </a:lnTo>
                  <a:lnTo>
                    <a:pt x="5164" y="11653"/>
                  </a:lnTo>
                  <a:lnTo>
                    <a:pt x="5520" y="11673"/>
                  </a:lnTo>
                  <a:lnTo>
                    <a:pt x="5896" y="11693"/>
                  </a:lnTo>
                  <a:lnTo>
                    <a:pt x="6252" y="11693"/>
                  </a:lnTo>
                  <a:lnTo>
                    <a:pt x="6628" y="11673"/>
                  </a:lnTo>
                  <a:lnTo>
                    <a:pt x="6984" y="11653"/>
                  </a:lnTo>
                  <a:lnTo>
                    <a:pt x="7360" y="11614"/>
                  </a:lnTo>
                  <a:lnTo>
                    <a:pt x="7716" y="11535"/>
                  </a:lnTo>
                  <a:lnTo>
                    <a:pt x="8092" y="11475"/>
                  </a:lnTo>
                  <a:lnTo>
                    <a:pt x="8448" y="11377"/>
                  </a:lnTo>
                  <a:lnTo>
                    <a:pt x="8804" y="11278"/>
                  </a:lnTo>
                  <a:lnTo>
                    <a:pt x="9160" y="11159"/>
                  </a:lnTo>
                  <a:lnTo>
                    <a:pt x="9496" y="11040"/>
                  </a:lnTo>
                  <a:lnTo>
                    <a:pt x="9833" y="10882"/>
                  </a:lnTo>
                  <a:lnTo>
                    <a:pt x="10169" y="10743"/>
                  </a:lnTo>
                  <a:lnTo>
                    <a:pt x="10505" y="10565"/>
                  </a:lnTo>
                  <a:lnTo>
                    <a:pt x="10822" y="10387"/>
                  </a:lnTo>
                  <a:lnTo>
                    <a:pt x="11119" y="10189"/>
                  </a:lnTo>
                  <a:lnTo>
                    <a:pt x="11415" y="9992"/>
                  </a:lnTo>
                  <a:lnTo>
                    <a:pt x="11712" y="9774"/>
                  </a:lnTo>
                  <a:lnTo>
                    <a:pt x="11969" y="9556"/>
                  </a:lnTo>
                  <a:lnTo>
                    <a:pt x="12246" y="9319"/>
                  </a:lnTo>
                  <a:lnTo>
                    <a:pt x="12405" y="9141"/>
                  </a:lnTo>
                  <a:lnTo>
                    <a:pt x="12602" y="8884"/>
                  </a:lnTo>
                  <a:lnTo>
                    <a:pt x="12820" y="8587"/>
                  </a:lnTo>
                  <a:lnTo>
                    <a:pt x="13057" y="8251"/>
                  </a:lnTo>
                  <a:lnTo>
                    <a:pt x="13275" y="7875"/>
                  </a:lnTo>
                  <a:lnTo>
                    <a:pt x="13512" y="7479"/>
                  </a:lnTo>
                  <a:lnTo>
                    <a:pt x="13710" y="7044"/>
                  </a:lnTo>
                  <a:lnTo>
                    <a:pt x="13908" y="6628"/>
                  </a:lnTo>
                  <a:lnTo>
                    <a:pt x="14066" y="6193"/>
                  </a:lnTo>
                  <a:lnTo>
                    <a:pt x="14185" y="5758"/>
                  </a:lnTo>
                  <a:lnTo>
                    <a:pt x="14225" y="5560"/>
                  </a:lnTo>
                  <a:lnTo>
                    <a:pt x="14244" y="5362"/>
                  </a:lnTo>
                  <a:lnTo>
                    <a:pt x="14264" y="5164"/>
                  </a:lnTo>
                  <a:lnTo>
                    <a:pt x="14244" y="4986"/>
                  </a:lnTo>
                  <a:lnTo>
                    <a:pt x="14244" y="4808"/>
                  </a:lnTo>
                  <a:lnTo>
                    <a:pt x="14205" y="4630"/>
                  </a:lnTo>
                  <a:lnTo>
                    <a:pt x="14146" y="4472"/>
                  </a:lnTo>
                  <a:lnTo>
                    <a:pt x="14066" y="4333"/>
                  </a:lnTo>
                  <a:lnTo>
                    <a:pt x="13987" y="4195"/>
                  </a:lnTo>
                  <a:lnTo>
                    <a:pt x="13869" y="4076"/>
                  </a:lnTo>
                  <a:lnTo>
                    <a:pt x="13730" y="3958"/>
                  </a:lnTo>
                  <a:lnTo>
                    <a:pt x="13572" y="3878"/>
                  </a:lnTo>
                  <a:lnTo>
                    <a:pt x="13770" y="3681"/>
                  </a:lnTo>
                  <a:lnTo>
                    <a:pt x="13967" y="3443"/>
                  </a:lnTo>
                  <a:lnTo>
                    <a:pt x="14146" y="3186"/>
                  </a:lnTo>
                  <a:lnTo>
                    <a:pt x="14304" y="2929"/>
                  </a:lnTo>
                  <a:lnTo>
                    <a:pt x="14423" y="2652"/>
                  </a:lnTo>
                  <a:lnTo>
                    <a:pt x="14502" y="2375"/>
                  </a:lnTo>
                  <a:lnTo>
                    <a:pt x="14561" y="2118"/>
                  </a:lnTo>
                  <a:lnTo>
                    <a:pt x="14561" y="1979"/>
                  </a:lnTo>
                  <a:lnTo>
                    <a:pt x="14541" y="1861"/>
                  </a:lnTo>
                  <a:lnTo>
                    <a:pt x="14521" y="1702"/>
                  </a:lnTo>
                  <a:lnTo>
                    <a:pt x="14482" y="1564"/>
                  </a:lnTo>
                  <a:lnTo>
                    <a:pt x="14442" y="1425"/>
                  </a:lnTo>
                  <a:lnTo>
                    <a:pt x="14383" y="1307"/>
                  </a:lnTo>
                  <a:lnTo>
                    <a:pt x="14304" y="1188"/>
                  </a:lnTo>
                  <a:lnTo>
                    <a:pt x="14225" y="1089"/>
                  </a:lnTo>
                  <a:lnTo>
                    <a:pt x="14027" y="871"/>
                  </a:lnTo>
                  <a:lnTo>
                    <a:pt x="13809" y="713"/>
                  </a:lnTo>
                  <a:lnTo>
                    <a:pt x="13532" y="555"/>
                  </a:lnTo>
                  <a:lnTo>
                    <a:pt x="13255" y="416"/>
                  </a:lnTo>
                  <a:lnTo>
                    <a:pt x="12959" y="317"/>
                  </a:lnTo>
                  <a:lnTo>
                    <a:pt x="12642" y="218"/>
                  </a:lnTo>
                  <a:lnTo>
                    <a:pt x="12325" y="159"/>
                  </a:lnTo>
                  <a:lnTo>
                    <a:pt x="12009" y="100"/>
                  </a:lnTo>
                  <a:lnTo>
                    <a:pt x="11692" y="60"/>
                  </a:lnTo>
                  <a:lnTo>
                    <a:pt x="11099" y="21"/>
                  </a:lnTo>
                  <a:lnTo>
                    <a:pt x="10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2"/>
            <p:cNvSpPr/>
            <p:nvPr/>
          </p:nvSpPr>
          <p:spPr>
            <a:xfrm>
              <a:off x="1641450" y="2770925"/>
              <a:ext cx="364025" cy="292350"/>
            </a:xfrm>
            <a:custGeom>
              <a:avLst/>
              <a:gdLst/>
              <a:ahLst/>
              <a:cxnLst/>
              <a:rect l="l" t="t" r="r" b="b"/>
              <a:pathLst>
                <a:path w="14561" h="11694" fill="none" extrusionOk="0">
                  <a:moveTo>
                    <a:pt x="12246" y="9319"/>
                  </a:moveTo>
                  <a:lnTo>
                    <a:pt x="12246" y="9319"/>
                  </a:lnTo>
                  <a:lnTo>
                    <a:pt x="11969" y="9556"/>
                  </a:lnTo>
                  <a:lnTo>
                    <a:pt x="11712" y="9774"/>
                  </a:lnTo>
                  <a:lnTo>
                    <a:pt x="11415" y="9992"/>
                  </a:lnTo>
                  <a:lnTo>
                    <a:pt x="11119" y="10189"/>
                  </a:lnTo>
                  <a:lnTo>
                    <a:pt x="10822" y="10387"/>
                  </a:lnTo>
                  <a:lnTo>
                    <a:pt x="10505" y="10565"/>
                  </a:lnTo>
                  <a:lnTo>
                    <a:pt x="10169" y="10743"/>
                  </a:lnTo>
                  <a:lnTo>
                    <a:pt x="9833" y="10882"/>
                  </a:lnTo>
                  <a:lnTo>
                    <a:pt x="9496" y="11040"/>
                  </a:lnTo>
                  <a:lnTo>
                    <a:pt x="9160" y="11159"/>
                  </a:lnTo>
                  <a:lnTo>
                    <a:pt x="8804" y="11278"/>
                  </a:lnTo>
                  <a:lnTo>
                    <a:pt x="8448" y="11377"/>
                  </a:lnTo>
                  <a:lnTo>
                    <a:pt x="8092" y="11475"/>
                  </a:lnTo>
                  <a:lnTo>
                    <a:pt x="7716" y="11535"/>
                  </a:lnTo>
                  <a:lnTo>
                    <a:pt x="7360" y="11614"/>
                  </a:lnTo>
                  <a:lnTo>
                    <a:pt x="6984" y="11653"/>
                  </a:lnTo>
                  <a:lnTo>
                    <a:pt x="6628" y="11673"/>
                  </a:lnTo>
                  <a:lnTo>
                    <a:pt x="6252" y="11693"/>
                  </a:lnTo>
                  <a:lnTo>
                    <a:pt x="5896" y="11693"/>
                  </a:lnTo>
                  <a:lnTo>
                    <a:pt x="5520" y="11673"/>
                  </a:lnTo>
                  <a:lnTo>
                    <a:pt x="5164" y="11653"/>
                  </a:lnTo>
                  <a:lnTo>
                    <a:pt x="4788" y="11614"/>
                  </a:lnTo>
                  <a:lnTo>
                    <a:pt x="4432" y="11535"/>
                  </a:lnTo>
                  <a:lnTo>
                    <a:pt x="4076" y="11456"/>
                  </a:lnTo>
                  <a:lnTo>
                    <a:pt x="3739" y="11357"/>
                  </a:lnTo>
                  <a:lnTo>
                    <a:pt x="3403" y="11258"/>
                  </a:lnTo>
                  <a:lnTo>
                    <a:pt x="3067" y="11119"/>
                  </a:lnTo>
                  <a:lnTo>
                    <a:pt x="2730" y="10961"/>
                  </a:lnTo>
                  <a:lnTo>
                    <a:pt x="2414" y="10803"/>
                  </a:lnTo>
                  <a:lnTo>
                    <a:pt x="2117" y="10625"/>
                  </a:lnTo>
                  <a:lnTo>
                    <a:pt x="1800" y="10407"/>
                  </a:lnTo>
                  <a:lnTo>
                    <a:pt x="1523" y="10189"/>
                  </a:lnTo>
                  <a:lnTo>
                    <a:pt x="1523" y="10189"/>
                  </a:lnTo>
                  <a:lnTo>
                    <a:pt x="1167" y="9873"/>
                  </a:lnTo>
                  <a:lnTo>
                    <a:pt x="871" y="9556"/>
                  </a:lnTo>
                  <a:lnTo>
                    <a:pt x="613" y="9240"/>
                  </a:lnTo>
                  <a:lnTo>
                    <a:pt x="396" y="8904"/>
                  </a:lnTo>
                  <a:lnTo>
                    <a:pt x="238" y="8567"/>
                  </a:lnTo>
                  <a:lnTo>
                    <a:pt x="99" y="8231"/>
                  </a:lnTo>
                  <a:lnTo>
                    <a:pt x="40" y="7875"/>
                  </a:lnTo>
                  <a:lnTo>
                    <a:pt x="0" y="7538"/>
                  </a:lnTo>
                  <a:lnTo>
                    <a:pt x="20" y="7202"/>
                  </a:lnTo>
                  <a:lnTo>
                    <a:pt x="79" y="6846"/>
                  </a:lnTo>
                  <a:lnTo>
                    <a:pt x="178" y="6510"/>
                  </a:lnTo>
                  <a:lnTo>
                    <a:pt x="336" y="6173"/>
                  </a:lnTo>
                  <a:lnTo>
                    <a:pt x="534" y="5837"/>
                  </a:lnTo>
                  <a:lnTo>
                    <a:pt x="791" y="5501"/>
                  </a:lnTo>
                  <a:lnTo>
                    <a:pt x="1088" y="5184"/>
                  </a:lnTo>
                  <a:lnTo>
                    <a:pt x="1425" y="4868"/>
                  </a:lnTo>
                  <a:lnTo>
                    <a:pt x="1425" y="4868"/>
                  </a:lnTo>
                  <a:lnTo>
                    <a:pt x="1622" y="4690"/>
                  </a:lnTo>
                  <a:lnTo>
                    <a:pt x="1899" y="4531"/>
                  </a:lnTo>
                  <a:lnTo>
                    <a:pt x="2176" y="4353"/>
                  </a:lnTo>
                  <a:lnTo>
                    <a:pt x="2493" y="4215"/>
                  </a:lnTo>
                  <a:lnTo>
                    <a:pt x="2493" y="4215"/>
                  </a:lnTo>
                  <a:lnTo>
                    <a:pt x="2691" y="3859"/>
                  </a:lnTo>
                  <a:lnTo>
                    <a:pt x="2908" y="3542"/>
                  </a:lnTo>
                  <a:lnTo>
                    <a:pt x="3126" y="3226"/>
                  </a:lnTo>
                  <a:lnTo>
                    <a:pt x="3363" y="2929"/>
                  </a:lnTo>
                  <a:lnTo>
                    <a:pt x="3363" y="2929"/>
                  </a:lnTo>
                  <a:lnTo>
                    <a:pt x="3700" y="2553"/>
                  </a:lnTo>
                  <a:lnTo>
                    <a:pt x="4056" y="2197"/>
                  </a:lnTo>
                  <a:lnTo>
                    <a:pt x="4432" y="1880"/>
                  </a:lnTo>
                  <a:lnTo>
                    <a:pt x="4847" y="1584"/>
                  </a:lnTo>
                  <a:lnTo>
                    <a:pt x="5263" y="1326"/>
                  </a:lnTo>
                  <a:lnTo>
                    <a:pt x="5718" y="1089"/>
                  </a:lnTo>
                  <a:lnTo>
                    <a:pt x="6173" y="871"/>
                  </a:lnTo>
                  <a:lnTo>
                    <a:pt x="6647" y="693"/>
                  </a:lnTo>
                  <a:lnTo>
                    <a:pt x="7122" y="515"/>
                  </a:lnTo>
                  <a:lnTo>
                    <a:pt x="7617" y="377"/>
                  </a:lnTo>
                  <a:lnTo>
                    <a:pt x="8111" y="258"/>
                  </a:lnTo>
                  <a:lnTo>
                    <a:pt x="8606" y="179"/>
                  </a:lnTo>
                  <a:lnTo>
                    <a:pt x="9101" y="100"/>
                  </a:lnTo>
                  <a:lnTo>
                    <a:pt x="9615" y="40"/>
                  </a:lnTo>
                  <a:lnTo>
                    <a:pt x="10110" y="21"/>
                  </a:lnTo>
                  <a:lnTo>
                    <a:pt x="10604" y="1"/>
                  </a:lnTo>
                  <a:lnTo>
                    <a:pt x="10604" y="1"/>
                  </a:lnTo>
                  <a:lnTo>
                    <a:pt x="11099" y="21"/>
                  </a:lnTo>
                  <a:lnTo>
                    <a:pt x="11692" y="60"/>
                  </a:lnTo>
                  <a:lnTo>
                    <a:pt x="12009" y="100"/>
                  </a:lnTo>
                  <a:lnTo>
                    <a:pt x="12325" y="159"/>
                  </a:lnTo>
                  <a:lnTo>
                    <a:pt x="12642" y="218"/>
                  </a:lnTo>
                  <a:lnTo>
                    <a:pt x="12959" y="317"/>
                  </a:lnTo>
                  <a:lnTo>
                    <a:pt x="13255" y="416"/>
                  </a:lnTo>
                  <a:lnTo>
                    <a:pt x="13532" y="555"/>
                  </a:lnTo>
                  <a:lnTo>
                    <a:pt x="13809" y="713"/>
                  </a:lnTo>
                  <a:lnTo>
                    <a:pt x="14027" y="871"/>
                  </a:lnTo>
                  <a:lnTo>
                    <a:pt x="14225" y="1089"/>
                  </a:lnTo>
                  <a:lnTo>
                    <a:pt x="14304" y="1188"/>
                  </a:lnTo>
                  <a:lnTo>
                    <a:pt x="14383" y="1307"/>
                  </a:lnTo>
                  <a:lnTo>
                    <a:pt x="14442" y="1425"/>
                  </a:lnTo>
                  <a:lnTo>
                    <a:pt x="14482" y="1564"/>
                  </a:lnTo>
                  <a:lnTo>
                    <a:pt x="14521" y="1702"/>
                  </a:lnTo>
                  <a:lnTo>
                    <a:pt x="14541" y="1861"/>
                  </a:lnTo>
                  <a:lnTo>
                    <a:pt x="14541" y="1861"/>
                  </a:lnTo>
                  <a:lnTo>
                    <a:pt x="14561" y="1979"/>
                  </a:lnTo>
                  <a:lnTo>
                    <a:pt x="14561" y="2118"/>
                  </a:lnTo>
                  <a:lnTo>
                    <a:pt x="14502" y="2375"/>
                  </a:lnTo>
                  <a:lnTo>
                    <a:pt x="14423" y="2652"/>
                  </a:lnTo>
                  <a:lnTo>
                    <a:pt x="14304" y="2929"/>
                  </a:lnTo>
                  <a:lnTo>
                    <a:pt x="14146" y="3186"/>
                  </a:lnTo>
                  <a:lnTo>
                    <a:pt x="13967" y="3443"/>
                  </a:lnTo>
                  <a:lnTo>
                    <a:pt x="13770" y="3681"/>
                  </a:lnTo>
                  <a:lnTo>
                    <a:pt x="13572" y="3878"/>
                  </a:lnTo>
                  <a:lnTo>
                    <a:pt x="13572" y="3878"/>
                  </a:lnTo>
                  <a:lnTo>
                    <a:pt x="13730" y="3958"/>
                  </a:lnTo>
                  <a:lnTo>
                    <a:pt x="13869" y="4076"/>
                  </a:lnTo>
                  <a:lnTo>
                    <a:pt x="13987" y="4195"/>
                  </a:lnTo>
                  <a:lnTo>
                    <a:pt x="14066" y="4333"/>
                  </a:lnTo>
                  <a:lnTo>
                    <a:pt x="14146" y="4472"/>
                  </a:lnTo>
                  <a:lnTo>
                    <a:pt x="14205" y="4630"/>
                  </a:lnTo>
                  <a:lnTo>
                    <a:pt x="14244" y="4808"/>
                  </a:lnTo>
                  <a:lnTo>
                    <a:pt x="14244" y="4986"/>
                  </a:lnTo>
                  <a:lnTo>
                    <a:pt x="14264" y="5164"/>
                  </a:lnTo>
                  <a:lnTo>
                    <a:pt x="14244" y="5362"/>
                  </a:lnTo>
                  <a:lnTo>
                    <a:pt x="14225" y="5560"/>
                  </a:lnTo>
                  <a:lnTo>
                    <a:pt x="14185" y="5758"/>
                  </a:lnTo>
                  <a:lnTo>
                    <a:pt x="14066" y="6193"/>
                  </a:lnTo>
                  <a:lnTo>
                    <a:pt x="13908" y="6628"/>
                  </a:lnTo>
                  <a:lnTo>
                    <a:pt x="13710" y="7044"/>
                  </a:lnTo>
                  <a:lnTo>
                    <a:pt x="13512" y="7479"/>
                  </a:lnTo>
                  <a:lnTo>
                    <a:pt x="13275" y="7875"/>
                  </a:lnTo>
                  <a:lnTo>
                    <a:pt x="13057" y="8251"/>
                  </a:lnTo>
                  <a:lnTo>
                    <a:pt x="12820" y="8587"/>
                  </a:lnTo>
                  <a:lnTo>
                    <a:pt x="12602" y="8884"/>
                  </a:lnTo>
                  <a:lnTo>
                    <a:pt x="12405" y="9141"/>
                  </a:lnTo>
                  <a:lnTo>
                    <a:pt x="12246" y="93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2"/>
            <p:cNvSpPr/>
            <p:nvPr/>
          </p:nvSpPr>
          <p:spPr>
            <a:xfrm>
              <a:off x="1754200" y="2570125"/>
              <a:ext cx="630150" cy="606900"/>
            </a:xfrm>
            <a:custGeom>
              <a:avLst/>
              <a:gdLst/>
              <a:ahLst/>
              <a:cxnLst/>
              <a:rect l="l" t="t" r="r" b="b"/>
              <a:pathLst>
                <a:path w="25206" h="24276" extrusionOk="0">
                  <a:moveTo>
                    <a:pt x="12801" y="1"/>
                  </a:moveTo>
                  <a:lnTo>
                    <a:pt x="179" y="11317"/>
                  </a:lnTo>
                  <a:lnTo>
                    <a:pt x="60" y="11831"/>
                  </a:lnTo>
                  <a:lnTo>
                    <a:pt x="21" y="12049"/>
                  </a:lnTo>
                  <a:lnTo>
                    <a:pt x="1" y="12286"/>
                  </a:lnTo>
                  <a:lnTo>
                    <a:pt x="1" y="12484"/>
                  </a:lnTo>
                  <a:lnTo>
                    <a:pt x="1" y="12682"/>
                  </a:lnTo>
                  <a:lnTo>
                    <a:pt x="21" y="12860"/>
                  </a:lnTo>
                  <a:lnTo>
                    <a:pt x="40" y="13038"/>
                  </a:lnTo>
                  <a:lnTo>
                    <a:pt x="80" y="13196"/>
                  </a:lnTo>
                  <a:lnTo>
                    <a:pt x="139" y="13335"/>
                  </a:lnTo>
                  <a:lnTo>
                    <a:pt x="199" y="13493"/>
                  </a:lnTo>
                  <a:lnTo>
                    <a:pt x="258" y="13612"/>
                  </a:lnTo>
                  <a:lnTo>
                    <a:pt x="337" y="13731"/>
                  </a:lnTo>
                  <a:lnTo>
                    <a:pt x="436" y="13849"/>
                  </a:lnTo>
                  <a:lnTo>
                    <a:pt x="535" y="13948"/>
                  </a:lnTo>
                  <a:lnTo>
                    <a:pt x="654" y="14027"/>
                  </a:lnTo>
                  <a:lnTo>
                    <a:pt x="891" y="14186"/>
                  </a:lnTo>
                  <a:lnTo>
                    <a:pt x="1148" y="14324"/>
                  </a:lnTo>
                  <a:lnTo>
                    <a:pt x="1445" y="14403"/>
                  </a:lnTo>
                  <a:lnTo>
                    <a:pt x="1762" y="14482"/>
                  </a:lnTo>
                  <a:lnTo>
                    <a:pt x="2098" y="14522"/>
                  </a:lnTo>
                  <a:lnTo>
                    <a:pt x="2454" y="14542"/>
                  </a:lnTo>
                  <a:lnTo>
                    <a:pt x="2810" y="14522"/>
                  </a:lnTo>
                  <a:lnTo>
                    <a:pt x="3166" y="14502"/>
                  </a:lnTo>
                  <a:lnTo>
                    <a:pt x="3542" y="14463"/>
                  </a:lnTo>
                  <a:lnTo>
                    <a:pt x="3918" y="14423"/>
                  </a:lnTo>
                  <a:lnTo>
                    <a:pt x="4650" y="14265"/>
                  </a:lnTo>
                  <a:lnTo>
                    <a:pt x="5362" y="14106"/>
                  </a:lnTo>
                  <a:lnTo>
                    <a:pt x="5995" y="13928"/>
                  </a:lnTo>
                  <a:lnTo>
                    <a:pt x="6529" y="13750"/>
                  </a:lnTo>
                  <a:lnTo>
                    <a:pt x="6965" y="13612"/>
                  </a:lnTo>
                  <a:lnTo>
                    <a:pt x="7321" y="13473"/>
                  </a:lnTo>
                  <a:lnTo>
                    <a:pt x="9596" y="24275"/>
                  </a:lnTo>
                  <a:lnTo>
                    <a:pt x="12346" y="24275"/>
                  </a:lnTo>
                  <a:lnTo>
                    <a:pt x="12880" y="22534"/>
                  </a:lnTo>
                  <a:lnTo>
                    <a:pt x="12801" y="22337"/>
                  </a:lnTo>
                  <a:lnTo>
                    <a:pt x="12722" y="22079"/>
                  </a:lnTo>
                  <a:lnTo>
                    <a:pt x="12623" y="21763"/>
                  </a:lnTo>
                  <a:lnTo>
                    <a:pt x="12504" y="21387"/>
                  </a:lnTo>
                  <a:lnTo>
                    <a:pt x="12405" y="20952"/>
                  </a:lnTo>
                  <a:lnTo>
                    <a:pt x="12326" y="20477"/>
                  </a:lnTo>
                  <a:lnTo>
                    <a:pt x="12287" y="19982"/>
                  </a:lnTo>
                  <a:lnTo>
                    <a:pt x="12267" y="19725"/>
                  </a:lnTo>
                  <a:lnTo>
                    <a:pt x="12287" y="19468"/>
                  </a:lnTo>
                  <a:lnTo>
                    <a:pt x="12287" y="19211"/>
                  </a:lnTo>
                  <a:lnTo>
                    <a:pt x="12326" y="18934"/>
                  </a:lnTo>
                  <a:lnTo>
                    <a:pt x="12366" y="18696"/>
                  </a:lnTo>
                  <a:lnTo>
                    <a:pt x="12425" y="18439"/>
                  </a:lnTo>
                  <a:lnTo>
                    <a:pt x="12504" y="18182"/>
                  </a:lnTo>
                  <a:lnTo>
                    <a:pt x="12623" y="17945"/>
                  </a:lnTo>
                  <a:lnTo>
                    <a:pt x="12742" y="17727"/>
                  </a:lnTo>
                  <a:lnTo>
                    <a:pt x="12880" y="17509"/>
                  </a:lnTo>
                  <a:lnTo>
                    <a:pt x="13058" y="17292"/>
                  </a:lnTo>
                  <a:lnTo>
                    <a:pt x="13256" y="17094"/>
                  </a:lnTo>
                  <a:lnTo>
                    <a:pt x="13474" y="16916"/>
                  </a:lnTo>
                  <a:lnTo>
                    <a:pt x="13731" y="16757"/>
                  </a:lnTo>
                  <a:lnTo>
                    <a:pt x="14008" y="16599"/>
                  </a:lnTo>
                  <a:lnTo>
                    <a:pt x="14324" y="16481"/>
                  </a:lnTo>
                  <a:lnTo>
                    <a:pt x="15135" y="16204"/>
                  </a:lnTo>
                  <a:lnTo>
                    <a:pt x="16184" y="15808"/>
                  </a:lnTo>
                  <a:lnTo>
                    <a:pt x="17411" y="15313"/>
                  </a:lnTo>
                  <a:lnTo>
                    <a:pt x="18083" y="15036"/>
                  </a:lnTo>
                  <a:lnTo>
                    <a:pt x="18756" y="14720"/>
                  </a:lnTo>
                  <a:lnTo>
                    <a:pt x="19448" y="14403"/>
                  </a:lnTo>
                  <a:lnTo>
                    <a:pt x="20141" y="14047"/>
                  </a:lnTo>
                  <a:lnTo>
                    <a:pt x="20813" y="13651"/>
                  </a:lnTo>
                  <a:lnTo>
                    <a:pt x="21466" y="13256"/>
                  </a:lnTo>
                  <a:lnTo>
                    <a:pt x="22099" y="12821"/>
                  </a:lnTo>
                  <a:lnTo>
                    <a:pt x="22713" y="12365"/>
                  </a:lnTo>
                  <a:lnTo>
                    <a:pt x="22990" y="12128"/>
                  </a:lnTo>
                  <a:lnTo>
                    <a:pt x="23267" y="11871"/>
                  </a:lnTo>
                  <a:lnTo>
                    <a:pt x="23524" y="11633"/>
                  </a:lnTo>
                  <a:lnTo>
                    <a:pt x="23761" y="11376"/>
                  </a:lnTo>
                  <a:lnTo>
                    <a:pt x="23999" y="11099"/>
                  </a:lnTo>
                  <a:lnTo>
                    <a:pt x="24216" y="10842"/>
                  </a:lnTo>
                  <a:lnTo>
                    <a:pt x="24414" y="10565"/>
                  </a:lnTo>
                  <a:lnTo>
                    <a:pt x="24572" y="10288"/>
                  </a:lnTo>
                  <a:lnTo>
                    <a:pt x="24731" y="9991"/>
                  </a:lnTo>
                  <a:lnTo>
                    <a:pt x="24869" y="9695"/>
                  </a:lnTo>
                  <a:lnTo>
                    <a:pt x="24988" y="9398"/>
                  </a:lnTo>
                  <a:lnTo>
                    <a:pt x="25087" y="9101"/>
                  </a:lnTo>
                  <a:lnTo>
                    <a:pt x="25146" y="8785"/>
                  </a:lnTo>
                  <a:lnTo>
                    <a:pt x="25186" y="8468"/>
                  </a:lnTo>
                  <a:lnTo>
                    <a:pt x="25205" y="8152"/>
                  </a:lnTo>
                  <a:lnTo>
                    <a:pt x="25186" y="7815"/>
                  </a:lnTo>
                  <a:lnTo>
                    <a:pt x="25146" y="7479"/>
                  </a:lnTo>
                  <a:lnTo>
                    <a:pt x="25067" y="7143"/>
                  </a:lnTo>
                  <a:lnTo>
                    <a:pt x="24968" y="6806"/>
                  </a:lnTo>
                  <a:lnTo>
                    <a:pt x="24829" y="6450"/>
                  </a:lnTo>
                  <a:lnTo>
                    <a:pt x="24671" y="6094"/>
                  </a:lnTo>
                  <a:lnTo>
                    <a:pt x="24473" y="5718"/>
                  </a:lnTo>
                  <a:lnTo>
                    <a:pt x="24236" y="5342"/>
                  </a:lnTo>
                  <a:lnTo>
                    <a:pt x="23959" y="4966"/>
                  </a:lnTo>
                  <a:lnTo>
                    <a:pt x="23642" y="4590"/>
                  </a:lnTo>
                  <a:lnTo>
                    <a:pt x="23306" y="4195"/>
                  </a:lnTo>
                  <a:lnTo>
                    <a:pt x="22910" y="3819"/>
                  </a:lnTo>
                  <a:lnTo>
                    <a:pt x="22475" y="3403"/>
                  </a:lnTo>
                  <a:lnTo>
                    <a:pt x="22000" y="3008"/>
                  </a:lnTo>
                  <a:lnTo>
                    <a:pt x="21486" y="2592"/>
                  </a:lnTo>
                  <a:lnTo>
                    <a:pt x="20932" y="2177"/>
                  </a:lnTo>
                  <a:lnTo>
                    <a:pt x="20339" y="1761"/>
                  </a:lnTo>
                  <a:lnTo>
                    <a:pt x="19686" y="1326"/>
                  </a:lnTo>
                  <a:lnTo>
                    <a:pt x="18973" y="891"/>
                  </a:lnTo>
                  <a:lnTo>
                    <a:pt x="18241" y="456"/>
                  </a:lnTo>
                  <a:lnTo>
                    <a:pt x="17430" y="1"/>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2"/>
            <p:cNvSpPr/>
            <p:nvPr/>
          </p:nvSpPr>
          <p:spPr>
            <a:xfrm>
              <a:off x="1754200" y="2570125"/>
              <a:ext cx="630150" cy="606900"/>
            </a:xfrm>
            <a:custGeom>
              <a:avLst/>
              <a:gdLst/>
              <a:ahLst/>
              <a:cxnLst/>
              <a:rect l="l" t="t" r="r" b="b"/>
              <a:pathLst>
                <a:path w="25206" h="24276" fill="none" extrusionOk="0">
                  <a:moveTo>
                    <a:pt x="14324" y="16481"/>
                  </a:moveTo>
                  <a:lnTo>
                    <a:pt x="14324" y="16481"/>
                  </a:lnTo>
                  <a:lnTo>
                    <a:pt x="14008" y="16599"/>
                  </a:lnTo>
                  <a:lnTo>
                    <a:pt x="13731" y="16757"/>
                  </a:lnTo>
                  <a:lnTo>
                    <a:pt x="13474" y="16916"/>
                  </a:lnTo>
                  <a:lnTo>
                    <a:pt x="13256" y="17094"/>
                  </a:lnTo>
                  <a:lnTo>
                    <a:pt x="13058" y="17292"/>
                  </a:lnTo>
                  <a:lnTo>
                    <a:pt x="12880" y="17509"/>
                  </a:lnTo>
                  <a:lnTo>
                    <a:pt x="12742" y="17727"/>
                  </a:lnTo>
                  <a:lnTo>
                    <a:pt x="12623" y="17945"/>
                  </a:lnTo>
                  <a:lnTo>
                    <a:pt x="12504" y="18182"/>
                  </a:lnTo>
                  <a:lnTo>
                    <a:pt x="12425" y="18439"/>
                  </a:lnTo>
                  <a:lnTo>
                    <a:pt x="12366" y="18696"/>
                  </a:lnTo>
                  <a:lnTo>
                    <a:pt x="12326" y="18934"/>
                  </a:lnTo>
                  <a:lnTo>
                    <a:pt x="12287" y="19211"/>
                  </a:lnTo>
                  <a:lnTo>
                    <a:pt x="12287" y="19468"/>
                  </a:lnTo>
                  <a:lnTo>
                    <a:pt x="12267" y="19725"/>
                  </a:lnTo>
                  <a:lnTo>
                    <a:pt x="12287" y="19982"/>
                  </a:lnTo>
                  <a:lnTo>
                    <a:pt x="12326" y="20477"/>
                  </a:lnTo>
                  <a:lnTo>
                    <a:pt x="12405" y="20952"/>
                  </a:lnTo>
                  <a:lnTo>
                    <a:pt x="12504" y="21387"/>
                  </a:lnTo>
                  <a:lnTo>
                    <a:pt x="12623" y="21763"/>
                  </a:lnTo>
                  <a:lnTo>
                    <a:pt x="12722" y="22079"/>
                  </a:lnTo>
                  <a:lnTo>
                    <a:pt x="12801" y="22337"/>
                  </a:lnTo>
                  <a:lnTo>
                    <a:pt x="12880" y="22534"/>
                  </a:lnTo>
                  <a:lnTo>
                    <a:pt x="12346" y="24275"/>
                  </a:lnTo>
                  <a:lnTo>
                    <a:pt x="9596" y="24275"/>
                  </a:lnTo>
                  <a:lnTo>
                    <a:pt x="7321" y="13473"/>
                  </a:lnTo>
                  <a:lnTo>
                    <a:pt x="7321" y="13473"/>
                  </a:lnTo>
                  <a:lnTo>
                    <a:pt x="6965" y="13612"/>
                  </a:lnTo>
                  <a:lnTo>
                    <a:pt x="6529" y="13750"/>
                  </a:lnTo>
                  <a:lnTo>
                    <a:pt x="5995" y="13928"/>
                  </a:lnTo>
                  <a:lnTo>
                    <a:pt x="5362" y="14106"/>
                  </a:lnTo>
                  <a:lnTo>
                    <a:pt x="4650" y="14265"/>
                  </a:lnTo>
                  <a:lnTo>
                    <a:pt x="3918" y="14423"/>
                  </a:lnTo>
                  <a:lnTo>
                    <a:pt x="3542" y="14463"/>
                  </a:lnTo>
                  <a:lnTo>
                    <a:pt x="3166" y="14502"/>
                  </a:lnTo>
                  <a:lnTo>
                    <a:pt x="2810" y="14522"/>
                  </a:lnTo>
                  <a:lnTo>
                    <a:pt x="2454" y="14542"/>
                  </a:lnTo>
                  <a:lnTo>
                    <a:pt x="2098" y="14522"/>
                  </a:lnTo>
                  <a:lnTo>
                    <a:pt x="1762" y="14482"/>
                  </a:lnTo>
                  <a:lnTo>
                    <a:pt x="1445" y="14403"/>
                  </a:lnTo>
                  <a:lnTo>
                    <a:pt x="1148" y="14324"/>
                  </a:lnTo>
                  <a:lnTo>
                    <a:pt x="891" y="14186"/>
                  </a:lnTo>
                  <a:lnTo>
                    <a:pt x="654" y="14027"/>
                  </a:lnTo>
                  <a:lnTo>
                    <a:pt x="535" y="13948"/>
                  </a:lnTo>
                  <a:lnTo>
                    <a:pt x="436" y="13849"/>
                  </a:lnTo>
                  <a:lnTo>
                    <a:pt x="337" y="13731"/>
                  </a:lnTo>
                  <a:lnTo>
                    <a:pt x="258" y="13612"/>
                  </a:lnTo>
                  <a:lnTo>
                    <a:pt x="199" y="13493"/>
                  </a:lnTo>
                  <a:lnTo>
                    <a:pt x="139" y="13335"/>
                  </a:lnTo>
                  <a:lnTo>
                    <a:pt x="80" y="13196"/>
                  </a:lnTo>
                  <a:lnTo>
                    <a:pt x="40" y="13038"/>
                  </a:lnTo>
                  <a:lnTo>
                    <a:pt x="21" y="12860"/>
                  </a:lnTo>
                  <a:lnTo>
                    <a:pt x="1" y="12682"/>
                  </a:lnTo>
                  <a:lnTo>
                    <a:pt x="1" y="12484"/>
                  </a:lnTo>
                  <a:lnTo>
                    <a:pt x="1" y="12286"/>
                  </a:lnTo>
                  <a:lnTo>
                    <a:pt x="21" y="12049"/>
                  </a:lnTo>
                  <a:lnTo>
                    <a:pt x="60" y="11831"/>
                  </a:lnTo>
                  <a:lnTo>
                    <a:pt x="179" y="11317"/>
                  </a:lnTo>
                  <a:lnTo>
                    <a:pt x="12801" y="1"/>
                  </a:lnTo>
                  <a:lnTo>
                    <a:pt x="17430" y="1"/>
                  </a:lnTo>
                  <a:lnTo>
                    <a:pt x="17430" y="1"/>
                  </a:lnTo>
                  <a:lnTo>
                    <a:pt x="18241" y="456"/>
                  </a:lnTo>
                  <a:lnTo>
                    <a:pt x="18973" y="891"/>
                  </a:lnTo>
                  <a:lnTo>
                    <a:pt x="19686" y="1326"/>
                  </a:lnTo>
                  <a:lnTo>
                    <a:pt x="20339" y="1761"/>
                  </a:lnTo>
                  <a:lnTo>
                    <a:pt x="20932" y="2177"/>
                  </a:lnTo>
                  <a:lnTo>
                    <a:pt x="21486" y="2592"/>
                  </a:lnTo>
                  <a:lnTo>
                    <a:pt x="22000" y="3008"/>
                  </a:lnTo>
                  <a:lnTo>
                    <a:pt x="22475" y="3403"/>
                  </a:lnTo>
                  <a:lnTo>
                    <a:pt x="22910" y="3819"/>
                  </a:lnTo>
                  <a:lnTo>
                    <a:pt x="23306" y="4195"/>
                  </a:lnTo>
                  <a:lnTo>
                    <a:pt x="23642" y="4590"/>
                  </a:lnTo>
                  <a:lnTo>
                    <a:pt x="23959" y="4966"/>
                  </a:lnTo>
                  <a:lnTo>
                    <a:pt x="24236" y="5342"/>
                  </a:lnTo>
                  <a:lnTo>
                    <a:pt x="24473" y="5718"/>
                  </a:lnTo>
                  <a:lnTo>
                    <a:pt x="24671" y="6094"/>
                  </a:lnTo>
                  <a:lnTo>
                    <a:pt x="24829" y="6450"/>
                  </a:lnTo>
                  <a:lnTo>
                    <a:pt x="24968" y="6806"/>
                  </a:lnTo>
                  <a:lnTo>
                    <a:pt x="25067" y="7143"/>
                  </a:lnTo>
                  <a:lnTo>
                    <a:pt x="25146" y="7479"/>
                  </a:lnTo>
                  <a:lnTo>
                    <a:pt x="25186" y="7815"/>
                  </a:lnTo>
                  <a:lnTo>
                    <a:pt x="25205" y="8152"/>
                  </a:lnTo>
                  <a:lnTo>
                    <a:pt x="25186" y="8468"/>
                  </a:lnTo>
                  <a:lnTo>
                    <a:pt x="25146" y="8785"/>
                  </a:lnTo>
                  <a:lnTo>
                    <a:pt x="25087" y="9101"/>
                  </a:lnTo>
                  <a:lnTo>
                    <a:pt x="24988" y="9398"/>
                  </a:lnTo>
                  <a:lnTo>
                    <a:pt x="24869" y="9695"/>
                  </a:lnTo>
                  <a:lnTo>
                    <a:pt x="24731" y="9991"/>
                  </a:lnTo>
                  <a:lnTo>
                    <a:pt x="24572" y="10288"/>
                  </a:lnTo>
                  <a:lnTo>
                    <a:pt x="24414" y="10565"/>
                  </a:lnTo>
                  <a:lnTo>
                    <a:pt x="24216" y="10842"/>
                  </a:lnTo>
                  <a:lnTo>
                    <a:pt x="23999" y="11099"/>
                  </a:lnTo>
                  <a:lnTo>
                    <a:pt x="23761" y="11376"/>
                  </a:lnTo>
                  <a:lnTo>
                    <a:pt x="23524" y="11633"/>
                  </a:lnTo>
                  <a:lnTo>
                    <a:pt x="23267" y="11871"/>
                  </a:lnTo>
                  <a:lnTo>
                    <a:pt x="22990" y="12128"/>
                  </a:lnTo>
                  <a:lnTo>
                    <a:pt x="22713" y="12365"/>
                  </a:lnTo>
                  <a:lnTo>
                    <a:pt x="22099" y="12821"/>
                  </a:lnTo>
                  <a:lnTo>
                    <a:pt x="21466" y="13256"/>
                  </a:lnTo>
                  <a:lnTo>
                    <a:pt x="20813" y="13651"/>
                  </a:lnTo>
                  <a:lnTo>
                    <a:pt x="20141" y="14047"/>
                  </a:lnTo>
                  <a:lnTo>
                    <a:pt x="19448" y="14403"/>
                  </a:lnTo>
                  <a:lnTo>
                    <a:pt x="18756" y="14720"/>
                  </a:lnTo>
                  <a:lnTo>
                    <a:pt x="18083" y="15036"/>
                  </a:lnTo>
                  <a:lnTo>
                    <a:pt x="17411" y="15313"/>
                  </a:lnTo>
                  <a:lnTo>
                    <a:pt x="16184" y="15808"/>
                  </a:lnTo>
                  <a:lnTo>
                    <a:pt x="15135" y="16204"/>
                  </a:lnTo>
                  <a:lnTo>
                    <a:pt x="14324" y="164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2"/>
            <p:cNvSpPr/>
            <p:nvPr/>
          </p:nvSpPr>
          <p:spPr>
            <a:xfrm>
              <a:off x="2029200" y="2745700"/>
              <a:ext cx="118725" cy="104400"/>
            </a:xfrm>
            <a:custGeom>
              <a:avLst/>
              <a:gdLst/>
              <a:ahLst/>
              <a:cxnLst/>
              <a:rect l="l" t="t" r="r" b="b"/>
              <a:pathLst>
                <a:path w="4749" h="4176" extrusionOk="0">
                  <a:moveTo>
                    <a:pt x="4056" y="1"/>
                  </a:moveTo>
                  <a:lnTo>
                    <a:pt x="3403" y="80"/>
                  </a:lnTo>
                  <a:lnTo>
                    <a:pt x="3581" y="575"/>
                  </a:lnTo>
                  <a:lnTo>
                    <a:pt x="3740" y="1109"/>
                  </a:lnTo>
                  <a:lnTo>
                    <a:pt x="3819" y="1406"/>
                  </a:lnTo>
                  <a:lnTo>
                    <a:pt x="3878" y="1722"/>
                  </a:lnTo>
                  <a:lnTo>
                    <a:pt x="3938" y="2039"/>
                  </a:lnTo>
                  <a:lnTo>
                    <a:pt x="3977" y="2375"/>
                  </a:lnTo>
                  <a:lnTo>
                    <a:pt x="3997" y="2672"/>
                  </a:lnTo>
                  <a:lnTo>
                    <a:pt x="3977" y="2968"/>
                  </a:lnTo>
                  <a:lnTo>
                    <a:pt x="3918" y="3226"/>
                  </a:lnTo>
                  <a:lnTo>
                    <a:pt x="3878" y="3344"/>
                  </a:lnTo>
                  <a:lnTo>
                    <a:pt x="3839" y="3463"/>
                  </a:lnTo>
                  <a:lnTo>
                    <a:pt x="3779" y="3542"/>
                  </a:lnTo>
                  <a:lnTo>
                    <a:pt x="3700" y="3641"/>
                  </a:lnTo>
                  <a:lnTo>
                    <a:pt x="3621" y="3700"/>
                  </a:lnTo>
                  <a:lnTo>
                    <a:pt x="3522" y="3760"/>
                  </a:lnTo>
                  <a:lnTo>
                    <a:pt x="3403" y="3799"/>
                  </a:lnTo>
                  <a:lnTo>
                    <a:pt x="3285" y="3819"/>
                  </a:lnTo>
                  <a:lnTo>
                    <a:pt x="3047" y="3819"/>
                  </a:lnTo>
                  <a:lnTo>
                    <a:pt x="2909" y="3780"/>
                  </a:lnTo>
                  <a:lnTo>
                    <a:pt x="2770" y="3740"/>
                  </a:lnTo>
                  <a:lnTo>
                    <a:pt x="2493" y="3602"/>
                  </a:lnTo>
                  <a:lnTo>
                    <a:pt x="2197" y="3443"/>
                  </a:lnTo>
                  <a:lnTo>
                    <a:pt x="1900" y="3245"/>
                  </a:lnTo>
                  <a:lnTo>
                    <a:pt x="1623" y="3008"/>
                  </a:lnTo>
                  <a:lnTo>
                    <a:pt x="1326" y="2771"/>
                  </a:lnTo>
                  <a:lnTo>
                    <a:pt x="812" y="2276"/>
                  </a:lnTo>
                  <a:lnTo>
                    <a:pt x="396" y="1821"/>
                  </a:lnTo>
                  <a:lnTo>
                    <a:pt x="1" y="1366"/>
                  </a:lnTo>
                  <a:lnTo>
                    <a:pt x="80" y="1524"/>
                  </a:lnTo>
                  <a:lnTo>
                    <a:pt x="297" y="1880"/>
                  </a:lnTo>
                  <a:lnTo>
                    <a:pt x="456" y="2118"/>
                  </a:lnTo>
                  <a:lnTo>
                    <a:pt x="653" y="2395"/>
                  </a:lnTo>
                  <a:lnTo>
                    <a:pt x="871" y="2672"/>
                  </a:lnTo>
                  <a:lnTo>
                    <a:pt x="1108" y="2968"/>
                  </a:lnTo>
                  <a:lnTo>
                    <a:pt x="1366" y="3245"/>
                  </a:lnTo>
                  <a:lnTo>
                    <a:pt x="1662" y="3503"/>
                  </a:lnTo>
                  <a:lnTo>
                    <a:pt x="1979" y="3740"/>
                  </a:lnTo>
                  <a:lnTo>
                    <a:pt x="2137" y="3839"/>
                  </a:lnTo>
                  <a:lnTo>
                    <a:pt x="2296" y="3918"/>
                  </a:lnTo>
                  <a:lnTo>
                    <a:pt x="2474" y="3997"/>
                  </a:lnTo>
                  <a:lnTo>
                    <a:pt x="2652" y="4076"/>
                  </a:lnTo>
                  <a:lnTo>
                    <a:pt x="2810" y="4116"/>
                  </a:lnTo>
                  <a:lnTo>
                    <a:pt x="3008" y="4155"/>
                  </a:lnTo>
                  <a:lnTo>
                    <a:pt x="3186" y="4175"/>
                  </a:lnTo>
                  <a:lnTo>
                    <a:pt x="3364" y="4155"/>
                  </a:lnTo>
                  <a:lnTo>
                    <a:pt x="3562" y="4136"/>
                  </a:lnTo>
                  <a:lnTo>
                    <a:pt x="3740" y="4096"/>
                  </a:lnTo>
                  <a:lnTo>
                    <a:pt x="3918" y="4037"/>
                  </a:lnTo>
                  <a:lnTo>
                    <a:pt x="4096" y="3958"/>
                  </a:lnTo>
                  <a:lnTo>
                    <a:pt x="4234" y="3859"/>
                  </a:lnTo>
                  <a:lnTo>
                    <a:pt x="4353" y="3740"/>
                  </a:lnTo>
                  <a:lnTo>
                    <a:pt x="4452" y="3621"/>
                  </a:lnTo>
                  <a:lnTo>
                    <a:pt x="4531" y="3503"/>
                  </a:lnTo>
                  <a:lnTo>
                    <a:pt x="4610" y="3364"/>
                  </a:lnTo>
                  <a:lnTo>
                    <a:pt x="4650" y="3206"/>
                  </a:lnTo>
                  <a:lnTo>
                    <a:pt x="4689" y="3048"/>
                  </a:lnTo>
                  <a:lnTo>
                    <a:pt x="4729" y="2889"/>
                  </a:lnTo>
                  <a:lnTo>
                    <a:pt x="4749" y="2533"/>
                  </a:lnTo>
                  <a:lnTo>
                    <a:pt x="4729" y="2177"/>
                  </a:lnTo>
                  <a:lnTo>
                    <a:pt x="4670" y="1821"/>
                  </a:lnTo>
                  <a:lnTo>
                    <a:pt x="4590" y="1485"/>
                  </a:lnTo>
                  <a:lnTo>
                    <a:pt x="4492" y="1148"/>
                  </a:lnTo>
                  <a:lnTo>
                    <a:pt x="4393" y="832"/>
                  </a:lnTo>
                  <a:lnTo>
                    <a:pt x="4294" y="555"/>
                  </a:lnTo>
                  <a:lnTo>
                    <a:pt x="4116" y="159"/>
                  </a:lnTo>
                  <a:lnTo>
                    <a:pt x="40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a:off x="1996075" y="2801600"/>
              <a:ext cx="56400" cy="16850"/>
            </a:xfrm>
            <a:custGeom>
              <a:avLst/>
              <a:gdLst/>
              <a:ahLst/>
              <a:cxnLst/>
              <a:rect l="l" t="t" r="r" b="b"/>
              <a:pathLst>
                <a:path w="2256" h="674" extrusionOk="0">
                  <a:moveTo>
                    <a:pt x="475" y="0"/>
                  </a:moveTo>
                  <a:lnTo>
                    <a:pt x="376" y="20"/>
                  </a:lnTo>
                  <a:lnTo>
                    <a:pt x="257" y="40"/>
                  </a:lnTo>
                  <a:lnTo>
                    <a:pt x="79" y="119"/>
                  </a:lnTo>
                  <a:lnTo>
                    <a:pt x="20" y="178"/>
                  </a:lnTo>
                  <a:lnTo>
                    <a:pt x="0" y="198"/>
                  </a:lnTo>
                  <a:lnTo>
                    <a:pt x="79" y="337"/>
                  </a:lnTo>
                  <a:lnTo>
                    <a:pt x="178" y="436"/>
                  </a:lnTo>
                  <a:lnTo>
                    <a:pt x="277" y="515"/>
                  </a:lnTo>
                  <a:lnTo>
                    <a:pt x="416" y="594"/>
                  </a:lnTo>
                  <a:lnTo>
                    <a:pt x="534" y="634"/>
                  </a:lnTo>
                  <a:lnTo>
                    <a:pt x="673" y="653"/>
                  </a:lnTo>
                  <a:lnTo>
                    <a:pt x="831" y="673"/>
                  </a:lnTo>
                  <a:lnTo>
                    <a:pt x="989" y="673"/>
                  </a:lnTo>
                  <a:lnTo>
                    <a:pt x="1286" y="653"/>
                  </a:lnTo>
                  <a:lnTo>
                    <a:pt x="1603" y="574"/>
                  </a:lnTo>
                  <a:lnTo>
                    <a:pt x="1880" y="495"/>
                  </a:lnTo>
                  <a:lnTo>
                    <a:pt x="2117" y="396"/>
                  </a:lnTo>
                  <a:lnTo>
                    <a:pt x="2176" y="376"/>
                  </a:lnTo>
                  <a:lnTo>
                    <a:pt x="2216" y="337"/>
                  </a:lnTo>
                  <a:lnTo>
                    <a:pt x="2255" y="277"/>
                  </a:lnTo>
                  <a:lnTo>
                    <a:pt x="2236" y="277"/>
                  </a:lnTo>
                  <a:lnTo>
                    <a:pt x="2196" y="258"/>
                  </a:lnTo>
                  <a:lnTo>
                    <a:pt x="2097" y="258"/>
                  </a:lnTo>
                  <a:lnTo>
                    <a:pt x="1998" y="277"/>
                  </a:lnTo>
                  <a:lnTo>
                    <a:pt x="1800" y="337"/>
                  </a:lnTo>
                  <a:lnTo>
                    <a:pt x="1622" y="396"/>
                  </a:lnTo>
                  <a:lnTo>
                    <a:pt x="1464" y="436"/>
                  </a:lnTo>
                  <a:lnTo>
                    <a:pt x="1128" y="436"/>
                  </a:lnTo>
                  <a:lnTo>
                    <a:pt x="950" y="376"/>
                  </a:lnTo>
                  <a:lnTo>
                    <a:pt x="811" y="317"/>
                  </a:lnTo>
                  <a:lnTo>
                    <a:pt x="693" y="198"/>
                  </a:lnTo>
                  <a:lnTo>
                    <a:pt x="633" y="119"/>
                  </a:lnTo>
                  <a:lnTo>
                    <a:pt x="594" y="40"/>
                  </a:lnTo>
                  <a:lnTo>
                    <a:pt x="574" y="20"/>
                  </a:lnTo>
                  <a:lnTo>
                    <a:pt x="554" y="20"/>
                  </a:lnTo>
                  <a:lnTo>
                    <a:pt x="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1992600" y="2814450"/>
              <a:ext cx="70750" cy="20800"/>
            </a:xfrm>
            <a:custGeom>
              <a:avLst/>
              <a:gdLst/>
              <a:ahLst/>
              <a:cxnLst/>
              <a:rect l="l" t="t" r="r" b="b"/>
              <a:pathLst>
                <a:path w="2830" h="832" extrusionOk="0">
                  <a:moveTo>
                    <a:pt x="2671" y="1"/>
                  </a:moveTo>
                  <a:lnTo>
                    <a:pt x="2434" y="40"/>
                  </a:lnTo>
                  <a:lnTo>
                    <a:pt x="2335" y="80"/>
                  </a:lnTo>
                  <a:lnTo>
                    <a:pt x="2256" y="100"/>
                  </a:lnTo>
                  <a:lnTo>
                    <a:pt x="2078" y="218"/>
                  </a:lnTo>
                  <a:lnTo>
                    <a:pt x="1880" y="317"/>
                  </a:lnTo>
                  <a:lnTo>
                    <a:pt x="1682" y="416"/>
                  </a:lnTo>
                  <a:lnTo>
                    <a:pt x="1465" y="495"/>
                  </a:lnTo>
                  <a:lnTo>
                    <a:pt x="1247" y="535"/>
                  </a:lnTo>
                  <a:lnTo>
                    <a:pt x="1029" y="535"/>
                  </a:lnTo>
                  <a:lnTo>
                    <a:pt x="930" y="515"/>
                  </a:lnTo>
                  <a:lnTo>
                    <a:pt x="832" y="476"/>
                  </a:lnTo>
                  <a:lnTo>
                    <a:pt x="733" y="416"/>
                  </a:lnTo>
                  <a:lnTo>
                    <a:pt x="634" y="357"/>
                  </a:lnTo>
                  <a:lnTo>
                    <a:pt x="574" y="317"/>
                  </a:lnTo>
                  <a:lnTo>
                    <a:pt x="475" y="317"/>
                  </a:lnTo>
                  <a:lnTo>
                    <a:pt x="357" y="357"/>
                  </a:lnTo>
                  <a:lnTo>
                    <a:pt x="238" y="396"/>
                  </a:lnTo>
                  <a:lnTo>
                    <a:pt x="139" y="436"/>
                  </a:lnTo>
                  <a:lnTo>
                    <a:pt x="40" y="495"/>
                  </a:lnTo>
                  <a:lnTo>
                    <a:pt x="1" y="535"/>
                  </a:lnTo>
                  <a:lnTo>
                    <a:pt x="1" y="555"/>
                  </a:lnTo>
                  <a:lnTo>
                    <a:pt x="1" y="575"/>
                  </a:lnTo>
                  <a:lnTo>
                    <a:pt x="139" y="673"/>
                  </a:lnTo>
                  <a:lnTo>
                    <a:pt x="297" y="753"/>
                  </a:lnTo>
                  <a:lnTo>
                    <a:pt x="456" y="792"/>
                  </a:lnTo>
                  <a:lnTo>
                    <a:pt x="634" y="832"/>
                  </a:lnTo>
                  <a:lnTo>
                    <a:pt x="832" y="832"/>
                  </a:lnTo>
                  <a:lnTo>
                    <a:pt x="1010" y="812"/>
                  </a:lnTo>
                  <a:lnTo>
                    <a:pt x="1207" y="772"/>
                  </a:lnTo>
                  <a:lnTo>
                    <a:pt x="1405" y="733"/>
                  </a:lnTo>
                  <a:lnTo>
                    <a:pt x="1801" y="614"/>
                  </a:lnTo>
                  <a:lnTo>
                    <a:pt x="2157" y="436"/>
                  </a:lnTo>
                  <a:lnTo>
                    <a:pt x="2493" y="278"/>
                  </a:lnTo>
                  <a:lnTo>
                    <a:pt x="2770" y="100"/>
                  </a:lnTo>
                  <a:lnTo>
                    <a:pt x="2830" y="40"/>
                  </a:lnTo>
                  <a:lnTo>
                    <a:pt x="2830" y="21"/>
                  </a:lnTo>
                  <a:lnTo>
                    <a:pt x="2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a:off x="2187475" y="2691300"/>
              <a:ext cx="118725" cy="103900"/>
            </a:xfrm>
            <a:custGeom>
              <a:avLst/>
              <a:gdLst/>
              <a:ahLst/>
              <a:cxnLst/>
              <a:rect l="l" t="t" r="r" b="b"/>
              <a:pathLst>
                <a:path w="4749" h="4156" extrusionOk="0">
                  <a:moveTo>
                    <a:pt x="4056" y="1"/>
                  </a:moveTo>
                  <a:lnTo>
                    <a:pt x="3403" y="60"/>
                  </a:lnTo>
                  <a:lnTo>
                    <a:pt x="3581" y="574"/>
                  </a:lnTo>
                  <a:lnTo>
                    <a:pt x="3740" y="1089"/>
                  </a:lnTo>
                  <a:lnTo>
                    <a:pt x="3819" y="1405"/>
                  </a:lnTo>
                  <a:lnTo>
                    <a:pt x="3878" y="1722"/>
                  </a:lnTo>
                  <a:lnTo>
                    <a:pt x="3937" y="2038"/>
                  </a:lnTo>
                  <a:lnTo>
                    <a:pt x="3977" y="2355"/>
                  </a:lnTo>
                  <a:lnTo>
                    <a:pt x="3997" y="2671"/>
                  </a:lnTo>
                  <a:lnTo>
                    <a:pt x="3977" y="2948"/>
                  </a:lnTo>
                  <a:lnTo>
                    <a:pt x="3918" y="3225"/>
                  </a:lnTo>
                  <a:lnTo>
                    <a:pt x="3878" y="3344"/>
                  </a:lnTo>
                  <a:lnTo>
                    <a:pt x="3838" y="3443"/>
                  </a:lnTo>
                  <a:lnTo>
                    <a:pt x="3779" y="3542"/>
                  </a:lnTo>
                  <a:lnTo>
                    <a:pt x="3700" y="3621"/>
                  </a:lnTo>
                  <a:lnTo>
                    <a:pt x="3621" y="3700"/>
                  </a:lnTo>
                  <a:lnTo>
                    <a:pt x="3502" y="3760"/>
                  </a:lnTo>
                  <a:lnTo>
                    <a:pt x="3403" y="3799"/>
                  </a:lnTo>
                  <a:lnTo>
                    <a:pt x="3285" y="3819"/>
                  </a:lnTo>
                  <a:lnTo>
                    <a:pt x="3166" y="3819"/>
                  </a:lnTo>
                  <a:lnTo>
                    <a:pt x="3027" y="3799"/>
                  </a:lnTo>
                  <a:lnTo>
                    <a:pt x="2909" y="3779"/>
                  </a:lnTo>
                  <a:lnTo>
                    <a:pt x="2770" y="3720"/>
                  </a:lnTo>
                  <a:lnTo>
                    <a:pt x="2493" y="3601"/>
                  </a:lnTo>
                  <a:lnTo>
                    <a:pt x="2196" y="3423"/>
                  </a:lnTo>
                  <a:lnTo>
                    <a:pt x="1900" y="3225"/>
                  </a:lnTo>
                  <a:lnTo>
                    <a:pt x="1603" y="3008"/>
                  </a:lnTo>
                  <a:lnTo>
                    <a:pt x="1326" y="2751"/>
                  </a:lnTo>
                  <a:lnTo>
                    <a:pt x="812" y="2256"/>
                  </a:lnTo>
                  <a:lnTo>
                    <a:pt x="396" y="1821"/>
                  </a:lnTo>
                  <a:lnTo>
                    <a:pt x="0" y="1366"/>
                  </a:lnTo>
                  <a:lnTo>
                    <a:pt x="80" y="1504"/>
                  </a:lnTo>
                  <a:lnTo>
                    <a:pt x="297" y="1880"/>
                  </a:lnTo>
                  <a:lnTo>
                    <a:pt x="455" y="2118"/>
                  </a:lnTo>
                  <a:lnTo>
                    <a:pt x="653" y="2375"/>
                  </a:lnTo>
                  <a:lnTo>
                    <a:pt x="871" y="2671"/>
                  </a:lnTo>
                  <a:lnTo>
                    <a:pt x="1108" y="2948"/>
                  </a:lnTo>
                  <a:lnTo>
                    <a:pt x="1365" y="3225"/>
                  </a:lnTo>
                  <a:lnTo>
                    <a:pt x="1662" y="3483"/>
                  </a:lnTo>
                  <a:lnTo>
                    <a:pt x="1979" y="3720"/>
                  </a:lnTo>
                  <a:lnTo>
                    <a:pt x="2137" y="3819"/>
                  </a:lnTo>
                  <a:lnTo>
                    <a:pt x="2295" y="3918"/>
                  </a:lnTo>
                  <a:lnTo>
                    <a:pt x="2473" y="3997"/>
                  </a:lnTo>
                  <a:lnTo>
                    <a:pt x="2632" y="4056"/>
                  </a:lnTo>
                  <a:lnTo>
                    <a:pt x="2810" y="4116"/>
                  </a:lnTo>
                  <a:lnTo>
                    <a:pt x="2988" y="4135"/>
                  </a:lnTo>
                  <a:lnTo>
                    <a:pt x="3186" y="4155"/>
                  </a:lnTo>
                  <a:lnTo>
                    <a:pt x="3364" y="4155"/>
                  </a:lnTo>
                  <a:lnTo>
                    <a:pt x="3561" y="4135"/>
                  </a:lnTo>
                  <a:lnTo>
                    <a:pt x="3740" y="4096"/>
                  </a:lnTo>
                  <a:lnTo>
                    <a:pt x="3918" y="4017"/>
                  </a:lnTo>
                  <a:lnTo>
                    <a:pt x="4076" y="3938"/>
                  </a:lnTo>
                  <a:lnTo>
                    <a:pt x="4214" y="3858"/>
                  </a:lnTo>
                  <a:lnTo>
                    <a:pt x="4353" y="3740"/>
                  </a:lnTo>
                  <a:lnTo>
                    <a:pt x="4452" y="3621"/>
                  </a:lnTo>
                  <a:lnTo>
                    <a:pt x="4531" y="3483"/>
                  </a:lnTo>
                  <a:lnTo>
                    <a:pt x="4590" y="3344"/>
                  </a:lnTo>
                  <a:lnTo>
                    <a:pt x="4650" y="3206"/>
                  </a:lnTo>
                  <a:lnTo>
                    <a:pt x="4689" y="3047"/>
                  </a:lnTo>
                  <a:lnTo>
                    <a:pt x="4729" y="2869"/>
                  </a:lnTo>
                  <a:lnTo>
                    <a:pt x="4749" y="2533"/>
                  </a:lnTo>
                  <a:lnTo>
                    <a:pt x="4709" y="2177"/>
                  </a:lnTo>
                  <a:lnTo>
                    <a:pt x="4669" y="1821"/>
                  </a:lnTo>
                  <a:lnTo>
                    <a:pt x="4590" y="1465"/>
                  </a:lnTo>
                  <a:lnTo>
                    <a:pt x="4491" y="1128"/>
                  </a:lnTo>
                  <a:lnTo>
                    <a:pt x="4392" y="832"/>
                  </a:lnTo>
                  <a:lnTo>
                    <a:pt x="4293" y="555"/>
                  </a:lnTo>
                  <a:lnTo>
                    <a:pt x="4115" y="159"/>
                  </a:lnTo>
                  <a:lnTo>
                    <a:pt x="40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2"/>
            <p:cNvSpPr/>
            <p:nvPr/>
          </p:nvSpPr>
          <p:spPr>
            <a:xfrm>
              <a:off x="2290350" y="2673500"/>
              <a:ext cx="39600" cy="41075"/>
            </a:xfrm>
            <a:custGeom>
              <a:avLst/>
              <a:gdLst/>
              <a:ahLst/>
              <a:cxnLst/>
              <a:rect l="l" t="t" r="r" b="b"/>
              <a:pathLst>
                <a:path w="1584" h="1643" extrusionOk="0">
                  <a:moveTo>
                    <a:pt x="1445" y="0"/>
                  </a:moveTo>
                  <a:lnTo>
                    <a:pt x="1247" y="80"/>
                  </a:lnTo>
                  <a:lnTo>
                    <a:pt x="1168" y="139"/>
                  </a:lnTo>
                  <a:lnTo>
                    <a:pt x="1069" y="198"/>
                  </a:lnTo>
                  <a:lnTo>
                    <a:pt x="1029" y="258"/>
                  </a:lnTo>
                  <a:lnTo>
                    <a:pt x="1009" y="277"/>
                  </a:lnTo>
                  <a:lnTo>
                    <a:pt x="1029" y="317"/>
                  </a:lnTo>
                  <a:lnTo>
                    <a:pt x="1049" y="396"/>
                  </a:lnTo>
                  <a:lnTo>
                    <a:pt x="1049" y="495"/>
                  </a:lnTo>
                  <a:lnTo>
                    <a:pt x="1049" y="653"/>
                  </a:lnTo>
                  <a:lnTo>
                    <a:pt x="990" y="812"/>
                  </a:lnTo>
                  <a:lnTo>
                    <a:pt x="910" y="950"/>
                  </a:lnTo>
                  <a:lnTo>
                    <a:pt x="792" y="1089"/>
                  </a:lnTo>
                  <a:lnTo>
                    <a:pt x="653" y="1187"/>
                  </a:lnTo>
                  <a:lnTo>
                    <a:pt x="515" y="1286"/>
                  </a:lnTo>
                  <a:lnTo>
                    <a:pt x="357" y="1346"/>
                  </a:lnTo>
                  <a:lnTo>
                    <a:pt x="159" y="1445"/>
                  </a:lnTo>
                  <a:lnTo>
                    <a:pt x="80" y="1504"/>
                  </a:lnTo>
                  <a:lnTo>
                    <a:pt x="0" y="1583"/>
                  </a:lnTo>
                  <a:lnTo>
                    <a:pt x="0" y="1623"/>
                  </a:lnTo>
                  <a:lnTo>
                    <a:pt x="0" y="1642"/>
                  </a:lnTo>
                  <a:lnTo>
                    <a:pt x="99" y="1642"/>
                  </a:lnTo>
                  <a:lnTo>
                    <a:pt x="159" y="1623"/>
                  </a:lnTo>
                  <a:lnTo>
                    <a:pt x="396" y="1524"/>
                  </a:lnTo>
                  <a:lnTo>
                    <a:pt x="673" y="1385"/>
                  </a:lnTo>
                  <a:lnTo>
                    <a:pt x="930" y="1227"/>
                  </a:lnTo>
                  <a:lnTo>
                    <a:pt x="1168" y="1029"/>
                  </a:lnTo>
                  <a:lnTo>
                    <a:pt x="1286" y="930"/>
                  </a:lnTo>
                  <a:lnTo>
                    <a:pt x="1385" y="812"/>
                  </a:lnTo>
                  <a:lnTo>
                    <a:pt x="1464" y="693"/>
                  </a:lnTo>
                  <a:lnTo>
                    <a:pt x="1524" y="574"/>
                  </a:lnTo>
                  <a:lnTo>
                    <a:pt x="1563" y="436"/>
                  </a:lnTo>
                  <a:lnTo>
                    <a:pt x="1583" y="297"/>
                  </a:lnTo>
                  <a:lnTo>
                    <a:pt x="1583" y="159"/>
                  </a:lnTo>
                  <a:lnTo>
                    <a:pt x="1544" y="20"/>
                  </a:lnTo>
                  <a:lnTo>
                    <a:pt x="1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2"/>
            <p:cNvSpPr/>
            <p:nvPr/>
          </p:nvSpPr>
          <p:spPr>
            <a:xfrm>
              <a:off x="2286400" y="2686850"/>
              <a:ext cx="60350" cy="40100"/>
            </a:xfrm>
            <a:custGeom>
              <a:avLst/>
              <a:gdLst/>
              <a:ahLst/>
              <a:cxnLst/>
              <a:rect l="l" t="t" r="r" b="b"/>
              <a:pathLst>
                <a:path w="2414" h="1604" extrusionOk="0">
                  <a:moveTo>
                    <a:pt x="2335" y="1"/>
                  </a:moveTo>
                  <a:lnTo>
                    <a:pt x="2236" y="20"/>
                  </a:lnTo>
                  <a:lnTo>
                    <a:pt x="2117" y="60"/>
                  </a:lnTo>
                  <a:lnTo>
                    <a:pt x="2018" y="100"/>
                  </a:lnTo>
                  <a:lnTo>
                    <a:pt x="1919" y="159"/>
                  </a:lnTo>
                  <a:lnTo>
                    <a:pt x="1840" y="238"/>
                  </a:lnTo>
                  <a:lnTo>
                    <a:pt x="1800" y="297"/>
                  </a:lnTo>
                  <a:lnTo>
                    <a:pt x="1800" y="416"/>
                  </a:lnTo>
                  <a:lnTo>
                    <a:pt x="1761" y="515"/>
                  </a:lnTo>
                  <a:lnTo>
                    <a:pt x="1721" y="614"/>
                  </a:lnTo>
                  <a:lnTo>
                    <a:pt x="1662" y="713"/>
                  </a:lnTo>
                  <a:lnTo>
                    <a:pt x="1583" y="792"/>
                  </a:lnTo>
                  <a:lnTo>
                    <a:pt x="1504" y="851"/>
                  </a:lnTo>
                  <a:lnTo>
                    <a:pt x="1326" y="970"/>
                  </a:lnTo>
                  <a:lnTo>
                    <a:pt x="1108" y="1069"/>
                  </a:lnTo>
                  <a:lnTo>
                    <a:pt x="890" y="1148"/>
                  </a:lnTo>
                  <a:lnTo>
                    <a:pt x="673" y="1207"/>
                  </a:lnTo>
                  <a:lnTo>
                    <a:pt x="475" y="1247"/>
                  </a:lnTo>
                  <a:lnTo>
                    <a:pt x="396" y="1267"/>
                  </a:lnTo>
                  <a:lnTo>
                    <a:pt x="317" y="1326"/>
                  </a:lnTo>
                  <a:lnTo>
                    <a:pt x="119" y="1465"/>
                  </a:lnTo>
                  <a:lnTo>
                    <a:pt x="40" y="1524"/>
                  </a:lnTo>
                  <a:lnTo>
                    <a:pt x="0" y="1583"/>
                  </a:lnTo>
                  <a:lnTo>
                    <a:pt x="0" y="1603"/>
                  </a:lnTo>
                  <a:lnTo>
                    <a:pt x="99" y="1603"/>
                  </a:lnTo>
                  <a:lnTo>
                    <a:pt x="416" y="1544"/>
                  </a:lnTo>
                  <a:lnTo>
                    <a:pt x="772" y="1425"/>
                  </a:lnTo>
                  <a:lnTo>
                    <a:pt x="1148" y="1287"/>
                  </a:lnTo>
                  <a:lnTo>
                    <a:pt x="1524" y="1108"/>
                  </a:lnTo>
                  <a:lnTo>
                    <a:pt x="1702" y="1010"/>
                  </a:lnTo>
                  <a:lnTo>
                    <a:pt x="1860" y="891"/>
                  </a:lnTo>
                  <a:lnTo>
                    <a:pt x="1998" y="772"/>
                  </a:lnTo>
                  <a:lnTo>
                    <a:pt x="2137" y="653"/>
                  </a:lnTo>
                  <a:lnTo>
                    <a:pt x="2236" y="495"/>
                  </a:lnTo>
                  <a:lnTo>
                    <a:pt x="2335" y="357"/>
                  </a:lnTo>
                  <a:lnTo>
                    <a:pt x="2394" y="198"/>
                  </a:lnTo>
                  <a:lnTo>
                    <a:pt x="2414" y="20"/>
                  </a:lnTo>
                  <a:lnTo>
                    <a:pt x="2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a:off x="2161750" y="2808525"/>
              <a:ext cx="41575" cy="26725"/>
            </a:xfrm>
            <a:custGeom>
              <a:avLst/>
              <a:gdLst/>
              <a:ahLst/>
              <a:cxnLst/>
              <a:rect l="l" t="t" r="r" b="b"/>
              <a:pathLst>
                <a:path w="1663" h="1069" extrusionOk="0">
                  <a:moveTo>
                    <a:pt x="1148" y="0"/>
                  </a:moveTo>
                  <a:lnTo>
                    <a:pt x="950" y="40"/>
                  </a:lnTo>
                  <a:lnTo>
                    <a:pt x="772" y="119"/>
                  </a:lnTo>
                  <a:lnTo>
                    <a:pt x="614" y="218"/>
                  </a:lnTo>
                  <a:lnTo>
                    <a:pt x="456" y="337"/>
                  </a:lnTo>
                  <a:lnTo>
                    <a:pt x="317" y="475"/>
                  </a:lnTo>
                  <a:lnTo>
                    <a:pt x="198" y="633"/>
                  </a:lnTo>
                  <a:lnTo>
                    <a:pt x="100" y="792"/>
                  </a:lnTo>
                  <a:lnTo>
                    <a:pt x="20" y="970"/>
                  </a:lnTo>
                  <a:lnTo>
                    <a:pt x="1" y="1009"/>
                  </a:lnTo>
                  <a:lnTo>
                    <a:pt x="20" y="1049"/>
                  </a:lnTo>
                  <a:lnTo>
                    <a:pt x="60" y="1069"/>
                  </a:lnTo>
                  <a:lnTo>
                    <a:pt x="119" y="1069"/>
                  </a:lnTo>
                  <a:lnTo>
                    <a:pt x="218" y="1049"/>
                  </a:lnTo>
                  <a:lnTo>
                    <a:pt x="258" y="1029"/>
                  </a:lnTo>
                  <a:lnTo>
                    <a:pt x="297" y="990"/>
                  </a:lnTo>
                  <a:lnTo>
                    <a:pt x="396" y="772"/>
                  </a:lnTo>
                  <a:lnTo>
                    <a:pt x="535" y="554"/>
                  </a:lnTo>
                  <a:lnTo>
                    <a:pt x="713" y="376"/>
                  </a:lnTo>
                  <a:lnTo>
                    <a:pt x="812" y="297"/>
                  </a:lnTo>
                  <a:lnTo>
                    <a:pt x="930" y="238"/>
                  </a:lnTo>
                  <a:lnTo>
                    <a:pt x="1010" y="198"/>
                  </a:lnTo>
                  <a:lnTo>
                    <a:pt x="1069" y="178"/>
                  </a:lnTo>
                  <a:lnTo>
                    <a:pt x="1148" y="178"/>
                  </a:lnTo>
                  <a:lnTo>
                    <a:pt x="1188" y="198"/>
                  </a:lnTo>
                  <a:lnTo>
                    <a:pt x="1227" y="218"/>
                  </a:lnTo>
                  <a:lnTo>
                    <a:pt x="1267" y="258"/>
                  </a:lnTo>
                  <a:lnTo>
                    <a:pt x="1326" y="357"/>
                  </a:lnTo>
                  <a:lnTo>
                    <a:pt x="1346" y="475"/>
                  </a:lnTo>
                  <a:lnTo>
                    <a:pt x="1366" y="614"/>
                  </a:lnTo>
                  <a:lnTo>
                    <a:pt x="1346" y="851"/>
                  </a:lnTo>
                  <a:lnTo>
                    <a:pt x="1366" y="891"/>
                  </a:lnTo>
                  <a:lnTo>
                    <a:pt x="1386" y="930"/>
                  </a:lnTo>
                  <a:lnTo>
                    <a:pt x="1484" y="930"/>
                  </a:lnTo>
                  <a:lnTo>
                    <a:pt x="1583" y="891"/>
                  </a:lnTo>
                  <a:lnTo>
                    <a:pt x="1623" y="871"/>
                  </a:lnTo>
                  <a:lnTo>
                    <a:pt x="1643" y="831"/>
                  </a:lnTo>
                  <a:lnTo>
                    <a:pt x="1662" y="673"/>
                  </a:lnTo>
                  <a:lnTo>
                    <a:pt x="1662" y="535"/>
                  </a:lnTo>
                  <a:lnTo>
                    <a:pt x="1643" y="376"/>
                  </a:lnTo>
                  <a:lnTo>
                    <a:pt x="1603" y="258"/>
                  </a:lnTo>
                  <a:lnTo>
                    <a:pt x="1544" y="139"/>
                  </a:lnTo>
                  <a:lnTo>
                    <a:pt x="1504" y="80"/>
                  </a:lnTo>
                  <a:lnTo>
                    <a:pt x="1445" y="40"/>
                  </a:lnTo>
                  <a:lnTo>
                    <a:pt x="1386" y="20"/>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a:off x="2012875" y="2706625"/>
              <a:ext cx="95000" cy="64825"/>
            </a:xfrm>
            <a:custGeom>
              <a:avLst/>
              <a:gdLst/>
              <a:ahLst/>
              <a:cxnLst/>
              <a:rect l="l" t="t" r="r" b="b"/>
              <a:pathLst>
                <a:path w="3800" h="2593" extrusionOk="0">
                  <a:moveTo>
                    <a:pt x="3799" y="1"/>
                  </a:moveTo>
                  <a:lnTo>
                    <a:pt x="1" y="2098"/>
                  </a:lnTo>
                  <a:lnTo>
                    <a:pt x="317" y="2593"/>
                  </a:lnTo>
                  <a:lnTo>
                    <a:pt x="37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a:off x="2164725" y="2664600"/>
              <a:ext cx="116250" cy="21300"/>
            </a:xfrm>
            <a:custGeom>
              <a:avLst/>
              <a:gdLst/>
              <a:ahLst/>
              <a:cxnLst/>
              <a:rect l="l" t="t" r="r" b="b"/>
              <a:pathLst>
                <a:path w="4650" h="852" extrusionOk="0">
                  <a:moveTo>
                    <a:pt x="4650" y="0"/>
                  </a:moveTo>
                  <a:lnTo>
                    <a:pt x="0" y="258"/>
                  </a:lnTo>
                  <a:lnTo>
                    <a:pt x="60" y="851"/>
                  </a:lnTo>
                  <a:lnTo>
                    <a:pt x="4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2"/>
            <p:cNvSpPr/>
            <p:nvPr/>
          </p:nvSpPr>
          <p:spPr>
            <a:xfrm>
              <a:off x="2048500" y="2894100"/>
              <a:ext cx="49475" cy="64300"/>
            </a:xfrm>
            <a:custGeom>
              <a:avLst/>
              <a:gdLst/>
              <a:ahLst/>
              <a:cxnLst/>
              <a:rect l="l" t="t" r="r" b="b"/>
              <a:pathLst>
                <a:path w="1979" h="2572" extrusionOk="0">
                  <a:moveTo>
                    <a:pt x="890" y="0"/>
                  </a:moveTo>
                  <a:lnTo>
                    <a:pt x="792" y="20"/>
                  </a:lnTo>
                  <a:lnTo>
                    <a:pt x="693" y="59"/>
                  </a:lnTo>
                  <a:lnTo>
                    <a:pt x="594" y="99"/>
                  </a:lnTo>
                  <a:lnTo>
                    <a:pt x="435" y="218"/>
                  </a:lnTo>
                  <a:lnTo>
                    <a:pt x="297" y="376"/>
                  </a:lnTo>
                  <a:lnTo>
                    <a:pt x="178" y="554"/>
                  </a:lnTo>
                  <a:lnTo>
                    <a:pt x="79" y="791"/>
                  </a:lnTo>
                  <a:lnTo>
                    <a:pt x="20" y="1029"/>
                  </a:lnTo>
                  <a:lnTo>
                    <a:pt x="0" y="1286"/>
                  </a:lnTo>
                  <a:lnTo>
                    <a:pt x="20" y="1543"/>
                  </a:lnTo>
                  <a:lnTo>
                    <a:pt x="79" y="1781"/>
                  </a:lnTo>
                  <a:lnTo>
                    <a:pt x="178" y="2018"/>
                  </a:lnTo>
                  <a:lnTo>
                    <a:pt x="297" y="2196"/>
                  </a:lnTo>
                  <a:lnTo>
                    <a:pt x="435" y="2354"/>
                  </a:lnTo>
                  <a:lnTo>
                    <a:pt x="594" y="2473"/>
                  </a:lnTo>
                  <a:lnTo>
                    <a:pt x="693" y="2513"/>
                  </a:lnTo>
                  <a:lnTo>
                    <a:pt x="792" y="2552"/>
                  </a:lnTo>
                  <a:lnTo>
                    <a:pt x="890" y="2572"/>
                  </a:lnTo>
                  <a:lnTo>
                    <a:pt x="1088" y="2572"/>
                  </a:lnTo>
                  <a:lnTo>
                    <a:pt x="1187" y="2552"/>
                  </a:lnTo>
                  <a:lnTo>
                    <a:pt x="1286" y="2513"/>
                  </a:lnTo>
                  <a:lnTo>
                    <a:pt x="1365" y="2473"/>
                  </a:lnTo>
                  <a:lnTo>
                    <a:pt x="1543" y="2354"/>
                  </a:lnTo>
                  <a:lnTo>
                    <a:pt x="1682" y="2196"/>
                  </a:lnTo>
                  <a:lnTo>
                    <a:pt x="1800" y="2018"/>
                  </a:lnTo>
                  <a:lnTo>
                    <a:pt x="1899" y="1781"/>
                  </a:lnTo>
                  <a:lnTo>
                    <a:pt x="1959" y="1543"/>
                  </a:lnTo>
                  <a:lnTo>
                    <a:pt x="1979" y="1286"/>
                  </a:lnTo>
                  <a:lnTo>
                    <a:pt x="1959" y="1029"/>
                  </a:lnTo>
                  <a:lnTo>
                    <a:pt x="1899" y="791"/>
                  </a:lnTo>
                  <a:lnTo>
                    <a:pt x="1800" y="554"/>
                  </a:lnTo>
                  <a:lnTo>
                    <a:pt x="1682" y="376"/>
                  </a:lnTo>
                  <a:lnTo>
                    <a:pt x="1543" y="218"/>
                  </a:lnTo>
                  <a:lnTo>
                    <a:pt x="1365" y="99"/>
                  </a:lnTo>
                  <a:lnTo>
                    <a:pt x="1286" y="59"/>
                  </a:lnTo>
                  <a:lnTo>
                    <a:pt x="1187" y="20"/>
                  </a:lnTo>
                  <a:lnTo>
                    <a:pt x="10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2"/>
            <p:cNvSpPr/>
            <p:nvPr/>
          </p:nvSpPr>
          <p:spPr>
            <a:xfrm>
              <a:off x="2029200" y="2883200"/>
              <a:ext cx="99925" cy="41575"/>
            </a:xfrm>
            <a:custGeom>
              <a:avLst/>
              <a:gdLst/>
              <a:ahLst/>
              <a:cxnLst/>
              <a:rect l="l" t="t" r="r" b="b"/>
              <a:pathLst>
                <a:path w="3997" h="1663" extrusionOk="0">
                  <a:moveTo>
                    <a:pt x="198" y="1"/>
                  </a:moveTo>
                  <a:lnTo>
                    <a:pt x="1" y="60"/>
                  </a:lnTo>
                  <a:lnTo>
                    <a:pt x="60" y="238"/>
                  </a:lnTo>
                  <a:lnTo>
                    <a:pt x="139" y="396"/>
                  </a:lnTo>
                  <a:lnTo>
                    <a:pt x="258" y="614"/>
                  </a:lnTo>
                  <a:lnTo>
                    <a:pt x="416" y="832"/>
                  </a:lnTo>
                  <a:lnTo>
                    <a:pt x="614" y="1069"/>
                  </a:lnTo>
                  <a:lnTo>
                    <a:pt x="733" y="1168"/>
                  </a:lnTo>
                  <a:lnTo>
                    <a:pt x="871" y="1287"/>
                  </a:lnTo>
                  <a:lnTo>
                    <a:pt x="1010" y="1366"/>
                  </a:lnTo>
                  <a:lnTo>
                    <a:pt x="1188" y="1465"/>
                  </a:lnTo>
                  <a:lnTo>
                    <a:pt x="1405" y="1544"/>
                  </a:lnTo>
                  <a:lnTo>
                    <a:pt x="1623" y="1603"/>
                  </a:lnTo>
                  <a:lnTo>
                    <a:pt x="1860" y="1643"/>
                  </a:lnTo>
                  <a:lnTo>
                    <a:pt x="2117" y="1663"/>
                  </a:lnTo>
                  <a:lnTo>
                    <a:pt x="2335" y="1643"/>
                  </a:lnTo>
                  <a:lnTo>
                    <a:pt x="2553" y="1623"/>
                  </a:lnTo>
                  <a:lnTo>
                    <a:pt x="2770" y="1583"/>
                  </a:lnTo>
                  <a:lnTo>
                    <a:pt x="3008" y="1524"/>
                  </a:lnTo>
                  <a:lnTo>
                    <a:pt x="3245" y="1465"/>
                  </a:lnTo>
                  <a:lnTo>
                    <a:pt x="3483" y="1366"/>
                  </a:lnTo>
                  <a:lnTo>
                    <a:pt x="3740" y="1267"/>
                  </a:lnTo>
                  <a:lnTo>
                    <a:pt x="3997" y="1148"/>
                  </a:lnTo>
                  <a:lnTo>
                    <a:pt x="3898" y="970"/>
                  </a:lnTo>
                  <a:lnTo>
                    <a:pt x="3502" y="1148"/>
                  </a:lnTo>
                  <a:lnTo>
                    <a:pt x="3146" y="1287"/>
                  </a:lnTo>
                  <a:lnTo>
                    <a:pt x="2770" y="1386"/>
                  </a:lnTo>
                  <a:lnTo>
                    <a:pt x="2434" y="1445"/>
                  </a:lnTo>
                  <a:lnTo>
                    <a:pt x="2117" y="1465"/>
                  </a:lnTo>
                  <a:lnTo>
                    <a:pt x="1821" y="1445"/>
                  </a:lnTo>
                  <a:lnTo>
                    <a:pt x="1524" y="1386"/>
                  </a:lnTo>
                  <a:lnTo>
                    <a:pt x="1267" y="1287"/>
                  </a:lnTo>
                  <a:lnTo>
                    <a:pt x="1108" y="1208"/>
                  </a:lnTo>
                  <a:lnTo>
                    <a:pt x="990" y="1109"/>
                  </a:lnTo>
                  <a:lnTo>
                    <a:pt x="851" y="1030"/>
                  </a:lnTo>
                  <a:lnTo>
                    <a:pt x="752" y="911"/>
                  </a:lnTo>
                  <a:lnTo>
                    <a:pt x="574" y="713"/>
                  </a:lnTo>
                  <a:lnTo>
                    <a:pt x="416" y="495"/>
                  </a:lnTo>
                  <a:lnTo>
                    <a:pt x="317" y="317"/>
                  </a:lnTo>
                  <a:lnTo>
                    <a:pt x="258" y="159"/>
                  </a:lnTo>
                  <a:lnTo>
                    <a:pt x="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a:off x="2012875" y="2877775"/>
              <a:ext cx="36625" cy="19300"/>
            </a:xfrm>
            <a:custGeom>
              <a:avLst/>
              <a:gdLst/>
              <a:ahLst/>
              <a:cxnLst/>
              <a:rect l="l" t="t" r="r" b="b"/>
              <a:pathLst>
                <a:path w="1465" h="772" extrusionOk="0">
                  <a:moveTo>
                    <a:pt x="1267" y="0"/>
                  </a:moveTo>
                  <a:lnTo>
                    <a:pt x="1109" y="40"/>
                  </a:lnTo>
                  <a:lnTo>
                    <a:pt x="931" y="79"/>
                  </a:lnTo>
                  <a:lnTo>
                    <a:pt x="792" y="119"/>
                  </a:lnTo>
                  <a:lnTo>
                    <a:pt x="654" y="178"/>
                  </a:lnTo>
                  <a:lnTo>
                    <a:pt x="535" y="257"/>
                  </a:lnTo>
                  <a:lnTo>
                    <a:pt x="337" y="396"/>
                  </a:lnTo>
                  <a:lnTo>
                    <a:pt x="179" y="534"/>
                  </a:lnTo>
                  <a:lnTo>
                    <a:pt x="80" y="653"/>
                  </a:lnTo>
                  <a:lnTo>
                    <a:pt x="1" y="772"/>
                  </a:lnTo>
                  <a:lnTo>
                    <a:pt x="1465" y="238"/>
                  </a:lnTo>
                  <a:lnTo>
                    <a:pt x="14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a:off x="1603850" y="2409375"/>
              <a:ext cx="799300" cy="509950"/>
            </a:xfrm>
            <a:custGeom>
              <a:avLst/>
              <a:gdLst/>
              <a:ahLst/>
              <a:cxnLst/>
              <a:rect l="l" t="t" r="r" b="b"/>
              <a:pathLst>
                <a:path w="31972" h="20398" extrusionOk="0">
                  <a:moveTo>
                    <a:pt x="23741" y="1"/>
                  </a:moveTo>
                  <a:lnTo>
                    <a:pt x="23148" y="40"/>
                  </a:lnTo>
                  <a:lnTo>
                    <a:pt x="22554" y="120"/>
                  </a:lnTo>
                  <a:lnTo>
                    <a:pt x="21980" y="258"/>
                  </a:lnTo>
                  <a:lnTo>
                    <a:pt x="21407" y="416"/>
                  </a:lnTo>
                  <a:lnTo>
                    <a:pt x="21110" y="515"/>
                  </a:lnTo>
                  <a:lnTo>
                    <a:pt x="20833" y="634"/>
                  </a:lnTo>
                  <a:lnTo>
                    <a:pt x="20556" y="753"/>
                  </a:lnTo>
                  <a:lnTo>
                    <a:pt x="20299" y="891"/>
                  </a:lnTo>
                  <a:lnTo>
                    <a:pt x="20022" y="1030"/>
                  </a:lnTo>
                  <a:lnTo>
                    <a:pt x="19765" y="1188"/>
                  </a:lnTo>
                  <a:lnTo>
                    <a:pt x="19507" y="1366"/>
                  </a:lnTo>
                  <a:lnTo>
                    <a:pt x="19270" y="1544"/>
                  </a:lnTo>
                  <a:lnTo>
                    <a:pt x="19072" y="1722"/>
                  </a:lnTo>
                  <a:lnTo>
                    <a:pt x="18874" y="1900"/>
                  </a:lnTo>
                  <a:lnTo>
                    <a:pt x="18617" y="1722"/>
                  </a:lnTo>
                  <a:lnTo>
                    <a:pt x="18340" y="1584"/>
                  </a:lnTo>
                  <a:lnTo>
                    <a:pt x="18063" y="1445"/>
                  </a:lnTo>
                  <a:lnTo>
                    <a:pt x="17747" y="1326"/>
                  </a:lnTo>
                  <a:lnTo>
                    <a:pt x="17430" y="1227"/>
                  </a:lnTo>
                  <a:lnTo>
                    <a:pt x="17114" y="1148"/>
                  </a:lnTo>
                  <a:lnTo>
                    <a:pt x="16777" y="1089"/>
                  </a:lnTo>
                  <a:lnTo>
                    <a:pt x="16421" y="1049"/>
                  </a:lnTo>
                  <a:lnTo>
                    <a:pt x="16025" y="1010"/>
                  </a:lnTo>
                  <a:lnTo>
                    <a:pt x="15650" y="990"/>
                  </a:lnTo>
                  <a:lnTo>
                    <a:pt x="15254" y="990"/>
                  </a:lnTo>
                  <a:lnTo>
                    <a:pt x="14858" y="1010"/>
                  </a:lnTo>
                  <a:lnTo>
                    <a:pt x="14463" y="1030"/>
                  </a:lnTo>
                  <a:lnTo>
                    <a:pt x="14067" y="1069"/>
                  </a:lnTo>
                  <a:lnTo>
                    <a:pt x="13691" y="1109"/>
                  </a:lnTo>
                  <a:lnTo>
                    <a:pt x="13295" y="1188"/>
                  </a:lnTo>
                  <a:lnTo>
                    <a:pt x="12524" y="1346"/>
                  </a:lnTo>
                  <a:lnTo>
                    <a:pt x="11752" y="1544"/>
                  </a:lnTo>
                  <a:lnTo>
                    <a:pt x="11000" y="1801"/>
                  </a:lnTo>
                  <a:lnTo>
                    <a:pt x="10249" y="2078"/>
                  </a:lnTo>
                  <a:lnTo>
                    <a:pt x="9517" y="2395"/>
                  </a:lnTo>
                  <a:lnTo>
                    <a:pt x="8804" y="2751"/>
                  </a:lnTo>
                  <a:lnTo>
                    <a:pt x="8092" y="3127"/>
                  </a:lnTo>
                  <a:lnTo>
                    <a:pt x="7419" y="3542"/>
                  </a:lnTo>
                  <a:lnTo>
                    <a:pt x="6767" y="3977"/>
                  </a:lnTo>
                  <a:lnTo>
                    <a:pt x="6114" y="4432"/>
                  </a:lnTo>
                  <a:lnTo>
                    <a:pt x="5520" y="4907"/>
                  </a:lnTo>
                  <a:lnTo>
                    <a:pt x="4927" y="5402"/>
                  </a:lnTo>
                  <a:lnTo>
                    <a:pt x="4412" y="5877"/>
                  </a:lnTo>
                  <a:lnTo>
                    <a:pt x="3898" y="6391"/>
                  </a:lnTo>
                  <a:lnTo>
                    <a:pt x="3403" y="6925"/>
                  </a:lnTo>
                  <a:lnTo>
                    <a:pt x="2929" y="7479"/>
                  </a:lnTo>
                  <a:lnTo>
                    <a:pt x="2493" y="8053"/>
                  </a:lnTo>
                  <a:lnTo>
                    <a:pt x="2078" y="8646"/>
                  </a:lnTo>
                  <a:lnTo>
                    <a:pt x="1682" y="9279"/>
                  </a:lnTo>
                  <a:lnTo>
                    <a:pt x="1326" y="9913"/>
                  </a:lnTo>
                  <a:lnTo>
                    <a:pt x="1010" y="10565"/>
                  </a:lnTo>
                  <a:lnTo>
                    <a:pt x="733" y="11218"/>
                  </a:lnTo>
                  <a:lnTo>
                    <a:pt x="495" y="11911"/>
                  </a:lnTo>
                  <a:lnTo>
                    <a:pt x="297" y="12603"/>
                  </a:lnTo>
                  <a:lnTo>
                    <a:pt x="218" y="12959"/>
                  </a:lnTo>
                  <a:lnTo>
                    <a:pt x="139" y="13296"/>
                  </a:lnTo>
                  <a:lnTo>
                    <a:pt x="99" y="13652"/>
                  </a:lnTo>
                  <a:lnTo>
                    <a:pt x="40" y="14028"/>
                  </a:lnTo>
                  <a:lnTo>
                    <a:pt x="20" y="14384"/>
                  </a:lnTo>
                  <a:lnTo>
                    <a:pt x="1" y="14740"/>
                  </a:lnTo>
                  <a:lnTo>
                    <a:pt x="1" y="15116"/>
                  </a:lnTo>
                  <a:lnTo>
                    <a:pt x="20" y="15472"/>
                  </a:lnTo>
                  <a:lnTo>
                    <a:pt x="40" y="15907"/>
                  </a:lnTo>
                  <a:lnTo>
                    <a:pt x="99" y="16342"/>
                  </a:lnTo>
                  <a:lnTo>
                    <a:pt x="179" y="16778"/>
                  </a:lnTo>
                  <a:lnTo>
                    <a:pt x="297" y="17213"/>
                  </a:lnTo>
                  <a:lnTo>
                    <a:pt x="416" y="17628"/>
                  </a:lnTo>
                  <a:lnTo>
                    <a:pt x="574" y="18044"/>
                  </a:lnTo>
                  <a:lnTo>
                    <a:pt x="772" y="18420"/>
                  </a:lnTo>
                  <a:lnTo>
                    <a:pt x="970" y="18795"/>
                  </a:lnTo>
                  <a:lnTo>
                    <a:pt x="1227" y="19132"/>
                  </a:lnTo>
                  <a:lnTo>
                    <a:pt x="1484" y="19429"/>
                  </a:lnTo>
                  <a:lnTo>
                    <a:pt x="1643" y="19567"/>
                  </a:lnTo>
                  <a:lnTo>
                    <a:pt x="1801" y="19706"/>
                  </a:lnTo>
                  <a:lnTo>
                    <a:pt x="1959" y="19824"/>
                  </a:lnTo>
                  <a:lnTo>
                    <a:pt x="2137" y="19943"/>
                  </a:lnTo>
                  <a:lnTo>
                    <a:pt x="2315" y="20042"/>
                  </a:lnTo>
                  <a:lnTo>
                    <a:pt x="2513" y="20121"/>
                  </a:lnTo>
                  <a:lnTo>
                    <a:pt x="2711" y="20200"/>
                  </a:lnTo>
                  <a:lnTo>
                    <a:pt x="2909" y="20279"/>
                  </a:lnTo>
                  <a:lnTo>
                    <a:pt x="3126" y="20319"/>
                  </a:lnTo>
                  <a:lnTo>
                    <a:pt x="3344" y="20358"/>
                  </a:lnTo>
                  <a:lnTo>
                    <a:pt x="3581" y="20378"/>
                  </a:lnTo>
                  <a:lnTo>
                    <a:pt x="3819" y="20398"/>
                  </a:lnTo>
                  <a:lnTo>
                    <a:pt x="4313" y="20398"/>
                  </a:lnTo>
                  <a:lnTo>
                    <a:pt x="4788" y="20358"/>
                  </a:lnTo>
                  <a:lnTo>
                    <a:pt x="5263" y="20279"/>
                  </a:lnTo>
                  <a:lnTo>
                    <a:pt x="5738" y="20200"/>
                  </a:lnTo>
                  <a:lnTo>
                    <a:pt x="6213" y="20081"/>
                  </a:lnTo>
                  <a:lnTo>
                    <a:pt x="6687" y="19943"/>
                  </a:lnTo>
                  <a:lnTo>
                    <a:pt x="7162" y="19785"/>
                  </a:lnTo>
                  <a:lnTo>
                    <a:pt x="7617" y="19607"/>
                  </a:lnTo>
                  <a:lnTo>
                    <a:pt x="8092" y="19429"/>
                  </a:lnTo>
                  <a:lnTo>
                    <a:pt x="8547" y="19211"/>
                  </a:lnTo>
                  <a:lnTo>
                    <a:pt x="8982" y="19013"/>
                  </a:lnTo>
                  <a:lnTo>
                    <a:pt x="9437" y="18776"/>
                  </a:lnTo>
                  <a:lnTo>
                    <a:pt x="10288" y="18301"/>
                  </a:lnTo>
                  <a:lnTo>
                    <a:pt x="11099" y="17826"/>
                  </a:lnTo>
                  <a:lnTo>
                    <a:pt x="11970" y="17233"/>
                  </a:lnTo>
                  <a:lnTo>
                    <a:pt x="12840" y="16619"/>
                  </a:lnTo>
                  <a:lnTo>
                    <a:pt x="13671" y="15986"/>
                  </a:lnTo>
                  <a:lnTo>
                    <a:pt x="14482" y="15314"/>
                  </a:lnTo>
                  <a:lnTo>
                    <a:pt x="15274" y="14601"/>
                  </a:lnTo>
                  <a:lnTo>
                    <a:pt x="16025" y="13869"/>
                  </a:lnTo>
                  <a:lnTo>
                    <a:pt x="16777" y="13118"/>
                  </a:lnTo>
                  <a:lnTo>
                    <a:pt x="17489" y="12326"/>
                  </a:lnTo>
                  <a:lnTo>
                    <a:pt x="17944" y="11792"/>
                  </a:lnTo>
                  <a:lnTo>
                    <a:pt x="18399" y="11238"/>
                  </a:lnTo>
                  <a:lnTo>
                    <a:pt x="18835" y="10684"/>
                  </a:lnTo>
                  <a:lnTo>
                    <a:pt x="19250" y="10130"/>
                  </a:lnTo>
                  <a:lnTo>
                    <a:pt x="19646" y="9556"/>
                  </a:lnTo>
                  <a:lnTo>
                    <a:pt x="20042" y="8963"/>
                  </a:lnTo>
                  <a:lnTo>
                    <a:pt x="20417" y="8369"/>
                  </a:lnTo>
                  <a:lnTo>
                    <a:pt x="20774" y="7736"/>
                  </a:lnTo>
                  <a:lnTo>
                    <a:pt x="21110" y="7994"/>
                  </a:lnTo>
                  <a:lnTo>
                    <a:pt x="21446" y="8211"/>
                  </a:lnTo>
                  <a:lnTo>
                    <a:pt x="21782" y="8409"/>
                  </a:lnTo>
                  <a:lnTo>
                    <a:pt x="22119" y="8607"/>
                  </a:lnTo>
                  <a:lnTo>
                    <a:pt x="22475" y="8785"/>
                  </a:lnTo>
                  <a:lnTo>
                    <a:pt x="22831" y="8943"/>
                  </a:lnTo>
                  <a:lnTo>
                    <a:pt x="23187" y="9082"/>
                  </a:lnTo>
                  <a:lnTo>
                    <a:pt x="23543" y="9200"/>
                  </a:lnTo>
                  <a:lnTo>
                    <a:pt x="23919" y="9319"/>
                  </a:lnTo>
                  <a:lnTo>
                    <a:pt x="24295" y="9398"/>
                  </a:lnTo>
                  <a:lnTo>
                    <a:pt x="24671" y="9477"/>
                  </a:lnTo>
                  <a:lnTo>
                    <a:pt x="25067" y="9537"/>
                  </a:lnTo>
                  <a:lnTo>
                    <a:pt x="25482" y="9576"/>
                  </a:lnTo>
                  <a:lnTo>
                    <a:pt x="25878" y="9596"/>
                  </a:lnTo>
                  <a:lnTo>
                    <a:pt x="26313" y="9596"/>
                  </a:lnTo>
                  <a:lnTo>
                    <a:pt x="26728" y="9576"/>
                  </a:lnTo>
                  <a:lnTo>
                    <a:pt x="27342" y="9537"/>
                  </a:lnTo>
                  <a:lnTo>
                    <a:pt x="27955" y="9438"/>
                  </a:lnTo>
                  <a:lnTo>
                    <a:pt x="28549" y="9319"/>
                  </a:lnTo>
                  <a:lnTo>
                    <a:pt x="28845" y="9240"/>
                  </a:lnTo>
                  <a:lnTo>
                    <a:pt x="29142" y="9141"/>
                  </a:lnTo>
                  <a:lnTo>
                    <a:pt x="29419" y="9022"/>
                  </a:lnTo>
                  <a:lnTo>
                    <a:pt x="29696" y="8904"/>
                  </a:lnTo>
                  <a:lnTo>
                    <a:pt x="29973" y="8765"/>
                  </a:lnTo>
                  <a:lnTo>
                    <a:pt x="30230" y="8627"/>
                  </a:lnTo>
                  <a:lnTo>
                    <a:pt x="30487" y="8449"/>
                  </a:lnTo>
                  <a:lnTo>
                    <a:pt x="30745" y="8271"/>
                  </a:lnTo>
                  <a:lnTo>
                    <a:pt x="30962" y="8053"/>
                  </a:lnTo>
                  <a:lnTo>
                    <a:pt x="31180" y="7835"/>
                  </a:lnTo>
                  <a:lnTo>
                    <a:pt x="31378" y="7618"/>
                  </a:lnTo>
                  <a:lnTo>
                    <a:pt x="31536" y="7380"/>
                  </a:lnTo>
                  <a:lnTo>
                    <a:pt x="31674" y="7143"/>
                  </a:lnTo>
                  <a:lnTo>
                    <a:pt x="31773" y="6925"/>
                  </a:lnTo>
                  <a:lnTo>
                    <a:pt x="31872" y="6668"/>
                  </a:lnTo>
                  <a:lnTo>
                    <a:pt x="31932" y="6431"/>
                  </a:lnTo>
                  <a:lnTo>
                    <a:pt x="31951" y="6193"/>
                  </a:lnTo>
                  <a:lnTo>
                    <a:pt x="31971" y="5956"/>
                  </a:lnTo>
                  <a:lnTo>
                    <a:pt x="31971" y="5699"/>
                  </a:lnTo>
                  <a:lnTo>
                    <a:pt x="31932" y="5461"/>
                  </a:lnTo>
                  <a:lnTo>
                    <a:pt x="31892" y="5224"/>
                  </a:lnTo>
                  <a:lnTo>
                    <a:pt x="31833" y="4967"/>
                  </a:lnTo>
                  <a:lnTo>
                    <a:pt x="31754" y="4729"/>
                  </a:lnTo>
                  <a:lnTo>
                    <a:pt x="31655" y="4492"/>
                  </a:lnTo>
                  <a:lnTo>
                    <a:pt x="31536" y="4254"/>
                  </a:lnTo>
                  <a:lnTo>
                    <a:pt x="31417" y="4017"/>
                  </a:lnTo>
                  <a:lnTo>
                    <a:pt x="31279" y="3799"/>
                  </a:lnTo>
                  <a:lnTo>
                    <a:pt x="31120" y="3562"/>
                  </a:lnTo>
                  <a:lnTo>
                    <a:pt x="30804" y="3127"/>
                  </a:lnTo>
                  <a:lnTo>
                    <a:pt x="30428" y="2711"/>
                  </a:lnTo>
                  <a:lnTo>
                    <a:pt x="30032" y="2316"/>
                  </a:lnTo>
                  <a:lnTo>
                    <a:pt x="29637" y="1959"/>
                  </a:lnTo>
                  <a:lnTo>
                    <a:pt x="29201" y="1643"/>
                  </a:lnTo>
                  <a:lnTo>
                    <a:pt x="28786" y="1346"/>
                  </a:lnTo>
                  <a:lnTo>
                    <a:pt x="28370" y="1109"/>
                  </a:lnTo>
                  <a:lnTo>
                    <a:pt x="27836" y="852"/>
                  </a:lnTo>
                  <a:lnTo>
                    <a:pt x="27282" y="614"/>
                  </a:lnTo>
                  <a:lnTo>
                    <a:pt x="26709" y="416"/>
                  </a:lnTo>
                  <a:lnTo>
                    <a:pt x="26135" y="258"/>
                  </a:lnTo>
                  <a:lnTo>
                    <a:pt x="25541" y="139"/>
                  </a:lnTo>
                  <a:lnTo>
                    <a:pt x="24948" y="60"/>
                  </a:lnTo>
                  <a:lnTo>
                    <a:pt x="24354" y="21"/>
                  </a:lnTo>
                  <a:lnTo>
                    <a:pt x="23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2"/>
            <p:cNvSpPr/>
            <p:nvPr/>
          </p:nvSpPr>
          <p:spPr>
            <a:xfrm>
              <a:off x="1603850" y="2409375"/>
              <a:ext cx="799300" cy="509950"/>
            </a:xfrm>
            <a:custGeom>
              <a:avLst/>
              <a:gdLst/>
              <a:ahLst/>
              <a:cxnLst/>
              <a:rect l="l" t="t" r="r" b="b"/>
              <a:pathLst>
                <a:path w="31972" h="20398" fill="none" extrusionOk="0">
                  <a:moveTo>
                    <a:pt x="31180" y="7835"/>
                  </a:moveTo>
                  <a:lnTo>
                    <a:pt x="31180" y="7835"/>
                  </a:lnTo>
                  <a:lnTo>
                    <a:pt x="30962" y="8053"/>
                  </a:lnTo>
                  <a:lnTo>
                    <a:pt x="30745" y="8271"/>
                  </a:lnTo>
                  <a:lnTo>
                    <a:pt x="30487" y="8449"/>
                  </a:lnTo>
                  <a:lnTo>
                    <a:pt x="30230" y="8627"/>
                  </a:lnTo>
                  <a:lnTo>
                    <a:pt x="29973" y="8765"/>
                  </a:lnTo>
                  <a:lnTo>
                    <a:pt x="29696" y="8904"/>
                  </a:lnTo>
                  <a:lnTo>
                    <a:pt x="29419" y="9022"/>
                  </a:lnTo>
                  <a:lnTo>
                    <a:pt x="29142" y="9141"/>
                  </a:lnTo>
                  <a:lnTo>
                    <a:pt x="28845" y="9240"/>
                  </a:lnTo>
                  <a:lnTo>
                    <a:pt x="28549" y="9319"/>
                  </a:lnTo>
                  <a:lnTo>
                    <a:pt x="27955" y="9438"/>
                  </a:lnTo>
                  <a:lnTo>
                    <a:pt x="27342" y="9537"/>
                  </a:lnTo>
                  <a:lnTo>
                    <a:pt x="26728" y="9576"/>
                  </a:lnTo>
                  <a:lnTo>
                    <a:pt x="26728" y="9576"/>
                  </a:lnTo>
                  <a:lnTo>
                    <a:pt x="26313" y="9596"/>
                  </a:lnTo>
                  <a:lnTo>
                    <a:pt x="25878" y="9596"/>
                  </a:lnTo>
                  <a:lnTo>
                    <a:pt x="25482" y="9576"/>
                  </a:lnTo>
                  <a:lnTo>
                    <a:pt x="25067" y="9537"/>
                  </a:lnTo>
                  <a:lnTo>
                    <a:pt x="24671" y="9477"/>
                  </a:lnTo>
                  <a:lnTo>
                    <a:pt x="24295" y="9398"/>
                  </a:lnTo>
                  <a:lnTo>
                    <a:pt x="23919" y="9319"/>
                  </a:lnTo>
                  <a:lnTo>
                    <a:pt x="23543" y="9200"/>
                  </a:lnTo>
                  <a:lnTo>
                    <a:pt x="23187" y="9082"/>
                  </a:lnTo>
                  <a:lnTo>
                    <a:pt x="22831" y="8943"/>
                  </a:lnTo>
                  <a:lnTo>
                    <a:pt x="22475" y="8785"/>
                  </a:lnTo>
                  <a:lnTo>
                    <a:pt x="22119" y="8607"/>
                  </a:lnTo>
                  <a:lnTo>
                    <a:pt x="21782" y="8409"/>
                  </a:lnTo>
                  <a:lnTo>
                    <a:pt x="21446" y="8211"/>
                  </a:lnTo>
                  <a:lnTo>
                    <a:pt x="21110" y="7994"/>
                  </a:lnTo>
                  <a:lnTo>
                    <a:pt x="20774" y="7736"/>
                  </a:lnTo>
                  <a:lnTo>
                    <a:pt x="20774" y="7736"/>
                  </a:lnTo>
                  <a:lnTo>
                    <a:pt x="20417" y="8369"/>
                  </a:lnTo>
                  <a:lnTo>
                    <a:pt x="20042" y="8963"/>
                  </a:lnTo>
                  <a:lnTo>
                    <a:pt x="19646" y="9556"/>
                  </a:lnTo>
                  <a:lnTo>
                    <a:pt x="19250" y="10130"/>
                  </a:lnTo>
                  <a:lnTo>
                    <a:pt x="18835" y="10684"/>
                  </a:lnTo>
                  <a:lnTo>
                    <a:pt x="18399" y="11238"/>
                  </a:lnTo>
                  <a:lnTo>
                    <a:pt x="17944" y="11792"/>
                  </a:lnTo>
                  <a:lnTo>
                    <a:pt x="17489" y="12326"/>
                  </a:lnTo>
                  <a:lnTo>
                    <a:pt x="17489" y="12326"/>
                  </a:lnTo>
                  <a:lnTo>
                    <a:pt x="16777" y="13118"/>
                  </a:lnTo>
                  <a:lnTo>
                    <a:pt x="16025" y="13869"/>
                  </a:lnTo>
                  <a:lnTo>
                    <a:pt x="15274" y="14601"/>
                  </a:lnTo>
                  <a:lnTo>
                    <a:pt x="14482" y="15314"/>
                  </a:lnTo>
                  <a:lnTo>
                    <a:pt x="13671" y="15986"/>
                  </a:lnTo>
                  <a:lnTo>
                    <a:pt x="12840" y="16619"/>
                  </a:lnTo>
                  <a:lnTo>
                    <a:pt x="11970" y="17233"/>
                  </a:lnTo>
                  <a:lnTo>
                    <a:pt x="11099" y="17826"/>
                  </a:lnTo>
                  <a:lnTo>
                    <a:pt x="11099" y="17826"/>
                  </a:lnTo>
                  <a:lnTo>
                    <a:pt x="10288" y="18301"/>
                  </a:lnTo>
                  <a:lnTo>
                    <a:pt x="9437" y="18776"/>
                  </a:lnTo>
                  <a:lnTo>
                    <a:pt x="8982" y="19013"/>
                  </a:lnTo>
                  <a:lnTo>
                    <a:pt x="8547" y="19211"/>
                  </a:lnTo>
                  <a:lnTo>
                    <a:pt x="8092" y="19429"/>
                  </a:lnTo>
                  <a:lnTo>
                    <a:pt x="7617" y="19607"/>
                  </a:lnTo>
                  <a:lnTo>
                    <a:pt x="7162" y="19785"/>
                  </a:lnTo>
                  <a:lnTo>
                    <a:pt x="6687" y="19943"/>
                  </a:lnTo>
                  <a:lnTo>
                    <a:pt x="6213" y="20081"/>
                  </a:lnTo>
                  <a:lnTo>
                    <a:pt x="5738" y="20200"/>
                  </a:lnTo>
                  <a:lnTo>
                    <a:pt x="5263" y="20279"/>
                  </a:lnTo>
                  <a:lnTo>
                    <a:pt x="4788" y="20358"/>
                  </a:lnTo>
                  <a:lnTo>
                    <a:pt x="4313" y="20398"/>
                  </a:lnTo>
                  <a:lnTo>
                    <a:pt x="3819" y="20398"/>
                  </a:lnTo>
                  <a:lnTo>
                    <a:pt x="3819" y="20398"/>
                  </a:lnTo>
                  <a:lnTo>
                    <a:pt x="3581" y="20378"/>
                  </a:lnTo>
                  <a:lnTo>
                    <a:pt x="3344" y="20358"/>
                  </a:lnTo>
                  <a:lnTo>
                    <a:pt x="3126" y="20319"/>
                  </a:lnTo>
                  <a:lnTo>
                    <a:pt x="2909" y="20279"/>
                  </a:lnTo>
                  <a:lnTo>
                    <a:pt x="2711" y="20200"/>
                  </a:lnTo>
                  <a:lnTo>
                    <a:pt x="2513" y="20121"/>
                  </a:lnTo>
                  <a:lnTo>
                    <a:pt x="2315" y="20042"/>
                  </a:lnTo>
                  <a:lnTo>
                    <a:pt x="2137" y="19943"/>
                  </a:lnTo>
                  <a:lnTo>
                    <a:pt x="1959" y="19824"/>
                  </a:lnTo>
                  <a:lnTo>
                    <a:pt x="1801" y="19706"/>
                  </a:lnTo>
                  <a:lnTo>
                    <a:pt x="1643" y="19567"/>
                  </a:lnTo>
                  <a:lnTo>
                    <a:pt x="1484" y="19429"/>
                  </a:lnTo>
                  <a:lnTo>
                    <a:pt x="1227" y="19132"/>
                  </a:lnTo>
                  <a:lnTo>
                    <a:pt x="970" y="18795"/>
                  </a:lnTo>
                  <a:lnTo>
                    <a:pt x="772" y="18420"/>
                  </a:lnTo>
                  <a:lnTo>
                    <a:pt x="574" y="18044"/>
                  </a:lnTo>
                  <a:lnTo>
                    <a:pt x="416" y="17628"/>
                  </a:lnTo>
                  <a:lnTo>
                    <a:pt x="297" y="17213"/>
                  </a:lnTo>
                  <a:lnTo>
                    <a:pt x="179" y="16778"/>
                  </a:lnTo>
                  <a:lnTo>
                    <a:pt x="99" y="16342"/>
                  </a:lnTo>
                  <a:lnTo>
                    <a:pt x="40" y="15907"/>
                  </a:lnTo>
                  <a:lnTo>
                    <a:pt x="20" y="15472"/>
                  </a:lnTo>
                  <a:lnTo>
                    <a:pt x="20" y="15472"/>
                  </a:lnTo>
                  <a:lnTo>
                    <a:pt x="1" y="15116"/>
                  </a:lnTo>
                  <a:lnTo>
                    <a:pt x="1" y="14740"/>
                  </a:lnTo>
                  <a:lnTo>
                    <a:pt x="20" y="14384"/>
                  </a:lnTo>
                  <a:lnTo>
                    <a:pt x="40" y="14028"/>
                  </a:lnTo>
                  <a:lnTo>
                    <a:pt x="99" y="13652"/>
                  </a:lnTo>
                  <a:lnTo>
                    <a:pt x="139" y="13296"/>
                  </a:lnTo>
                  <a:lnTo>
                    <a:pt x="218" y="12959"/>
                  </a:lnTo>
                  <a:lnTo>
                    <a:pt x="297" y="12603"/>
                  </a:lnTo>
                  <a:lnTo>
                    <a:pt x="495" y="11911"/>
                  </a:lnTo>
                  <a:lnTo>
                    <a:pt x="733" y="11218"/>
                  </a:lnTo>
                  <a:lnTo>
                    <a:pt x="1010" y="10565"/>
                  </a:lnTo>
                  <a:lnTo>
                    <a:pt x="1326" y="9913"/>
                  </a:lnTo>
                  <a:lnTo>
                    <a:pt x="1682" y="9279"/>
                  </a:lnTo>
                  <a:lnTo>
                    <a:pt x="2078" y="8646"/>
                  </a:lnTo>
                  <a:lnTo>
                    <a:pt x="2493" y="8053"/>
                  </a:lnTo>
                  <a:lnTo>
                    <a:pt x="2929" y="7479"/>
                  </a:lnTo>
                  <a:lnTo>
                    <a:pt x="3403" y="6925"/>
                  </a:lnTo>
                  <a:lnTo>
                    <a:pt x="3898" y="6391"/>
                  </a:lnTo>
                  <a:lnTo>
                    <a:pt x="4412" y="5877"/>
                  </a:lnTo>
                  <a:lnTo>
                    <a:pt x="4927" y="5402"/>
                  </a:lnTo>
                  <a:lnTo>
                    <a:pt x="4927" y="5402"/>
                  </a:lnTo>
                  <a:lnTo>
                    <a:pt x="5520" y="4907"/>
                  </a:lnTo>
                  <a:lnTo>
                    <a:pt x="6114" y="4432"/>
                  </a:lnTo>
                  <a:lnTo>
                    <a:pt x="6767" y="3977"/>
                  </a:lnTo>
                  <a:lnTo>
                    <a:pt x="7419" y="3542"/>
                  </a:lnTo>
                  <a:lnTo>
                    <a:pt x="8092" y="3127"/>
                  </a:lnTo>
                  <a:lnTo>
                    <a:pt x="8804" y="2751"/>
                  </a:lnTo>
                  <a:lnTo>
                    <a:pt x="9517" y="2395"/>
                  </a:lnTo>
                  <a:lnTo>
                    <a:pt x="10249" y="2078"/>
                  </a:lnTo>
                  <a:lnTo>
                    <a:pt x="11000" y="1801"/>
                  </a:lnTo>
                  <a:lnTo>
                    <a:pt x="11752" y="1544"/>
                  </a:lnTo>
                  <a:lnTo>
                    <a:pt x="12524" y="1346"/>
                  </a:lnTo>
                  <a:lnTo>
                    <a:pt x="13295" y="1188"/>
                  </a:lnTo>
                  <a:lnTo>
                    <a:pt x="13691" y="1109"/>
                  </a:lnTo>
                  <a:lnTo>
                    <a:pt x="14067" y="1069"/>
                  </a:lnTo>
                  <a:lnTo>
                    <a:pt x="14463" y="1030"/>
                  </a:lnTo>
                  <a:lnTo>
                    <a:pt x="14858" y="1010"/>
                  </a:lnTo>
                  <a:lnTo>
                    <a:pt x="15254" y="990"/>
                  </a:lnTo>
                  <a:lnTo>
                    <a:pt x="15650" y="990"/>
                  </a:lnTo>
                  <a:lnTo>
                    <a:pt x="16025" y="1010"/>
                  </a:lnTo>
                  <a:lnTo>
                    <a:pt x="16421" y="1049"/>
                  </a:lnTo>
                  <a:lnTo>
                    <a:pt x="16421" y="1049"/>
                  </a:lnTo>
                  <a:lnTo>
                    <a:pt x="16777" y="1089"/>
                  </a:lnTo>
                  <a:lnTo>
                    <a:pt x="17114" y="1148"/>
                  </a:lnTo>
                  <a:lnTo>
                    <a:pt x="17430" y="1227"/>
                  </a:lnTo>
                  <a:lnTo>
                    <a:pt x="17747" y="1326"/>
                  </a:lnTo>
                  <a:lnTo>
                    <a:pt x="18063" y="1445"/>
                  </a:lnTo>
                  <a:lnTo>
                    <a:pt x="18340" y="1584"/>
                  </a:lnTo>
                  <a:lnTo>
                    <a:pt x="18617" y="1722"/>
                  </a:lnTo>
                  <a:lnTo>
                    <a:pt x="18874" y="1900"/>
                  </a:lnTo>
                  <a:lnTo>
                    <a:pt x="18874" y="1900"/>
                  </a:lnTo>
                  <a:lnTo>
                    <a:pt x="19072" y="1722"/>
                  </a:lnTo>
                  <a:lnTo>
                    <a:pt x="19270" y="1544"/>
                  </a:lnTo>
                  <a:lnTo>
                    <a:pt x="19270" y="1544"/>
                  </a:lnTo>
                  <a:lnTo>
                    <a:pt x="19507" y="1366"/>
                  </a:lnTo>
                  <a:lnTo>
                    <a:pt x="19765" y="1188"/>
                  </a:lnTo>
                  <a:lnTo>
                    <a:pt x="20022" y="1030"/>
                  </a:lnTo>
                  <a:lnTo>
                    <a:pt x="20299" y="891"/>
                  </a:lnTo>
                  <a:lnTo>
                    <a:pt x="20556" y="753"/>
                  </a:lnTo>
                  <a:lnTo>
                    <a:pt x="20833" y="634"/>
                  </a:lnTo>
                  <a:lnTo>
                    <a:pt x="21110" y="515"/>
                  </a:lnTo>
                  <a:lnTo>
                    <a:pt x="21407" y="416"/>
                  </a:lnTo>
                  <a:lnTo>
                    <a:pt x="21980" y="258"/>
                  </a:lnTo>
                  <a:lnTo>
                    <a:pt x="22554" y="120"/>
                  </a:lnTo>
                  <a:lnTo>
                    <a:pt x="23148" y="40"/>
                  </a:lnTo>
                  <a:lnTo>
                    <a:pt x="23741" y="1"/>
                  </a:lnTo>
                  <a:lnTo>
                    <a:pt x="24354" y="21"/>
                  </a:lnTo>
                  <a:lnTo>
                    <a:pt x="24948" y="60"/>
                  </a:lnTo>
                  <a:lnTo>
                    <a:pt x="25541" y="139"/>
                  </a:lnTo>
                  <a:lnTo>
                    <a:pt x="26135" y="258"/>
                  </a:lnTo>
                  <a:lnTo>
                    <a:pt x="26709" y="416"/>
                  </a:lnTo>
                  <a:lnTo>
                    <a:pt x="27282" y="614"/>
                  </a:lnTo>
                  <a:lnTo>
                    <a:pt x="27836" y="852"/>
                  </a:lnTo>
                  <a:lnTo>
                    <a:pt x="28370" y="1109"/>
                  </a:lnTo>
                  <a:lnTo>
                    <a:pt x="28370" y="1109"/>
                  </a:lnTo>
                  <a:lnTo>
                    <a:pt x="28786" y="1346"/>
                  </a:lnTo>
                  <a:lnTo>
                    <a:pt x="29201" y="1643"/>
                  </a:lnTo>
                  <a:lnTo>
                    <a:pt x="29637" y="1959"/>
                  </a:lnTo>
                  <a:lnTo>
                    <a:pt x="30032" y="2316"/>
                  </a:lnTo>
                  <a:lnTo>
                    <a:pt x="30428" y="2711"/>
                  </a:lnTo>
                  <a:lnTo>
                    <a:pt x="30804" y="3127"/>
                  </a:lnTo>
                  <a:lnTo>
                    <a:pt x="31120" y="3562"/>
                  </a:lnTo>
                  <a:lnTo>
                    <a:pt x="31279" y="3799"/>
                  </a:lnTo>
                  <a:lnTo>
                    <a:pt x="31417" y="4017"/>
                  </a:lnTo>
                  <a:lnTo>
                    <a:pt x="31536" y="4254"/>
                  </a:lnTo>
                  <a:lnTo>
                    <a:pt x="31655" y="4492"/>
                  </a:lnTo>
                  <a:lnTo>
                    <a:pt x="31754" y="4729"/>
                  </a:lnTo>
                  <a:lnTo>
                    <a:pt x="31833" y="4967"/>
                  </a:lnTo>
                  <a:lnTo>
                    <a:pt x="31892" y="5224"/>
                  </a:lnTo>
                  <a:lnTo>
                    <a:pt x="31932" y="5461"/>
                  </a:lnTo>
                  <a:lnTo>
                    <a:pt x="31971" y="5699"/>
                  </a:lnTo>
                  <a:lnTo>
                    <a:pt x="31971" y="5956"/>
                  </a:lnTo>
                  <a:lnTo>
                    <a:pt x="31951" y="6193"/>
                  </a:lnTo>
                  <a:lnTo>
                    <a:pt x="31932" y="6431"/>
                  </a:lnTo>
                  <a:lnTo>
                    <a:pt x="31872" y="6668"/>
                  </a:lnTo>
                  <a:lnTo>
                    <a:pt x="31773" y="6925"/>
                  </a:lnTo>
                  <a:lnTo>
                    <a:pt x="31674" y="7143"/>
                  </a:lnTo>
                  <a:lnTo>
                    <a:pt x="31536" y="7380"/>
                  </a:lnTo>
                  <a:lnTo>
                    <a:pt x="31378" y="7618"/>
                  </a:lnTo>
                  <a:lnTo>
                    <a:pt x="31180" y="78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2"/>
            <p:cNvSpPr/>
            <p:nvPr/>
          </p:nvSpPr>
          <p:spPr>
            <a:xfrm>
              <a:off x="1610775" y="2582000"/>
              <a:ext cx="476825" cy="261175"/>
            </a:xfrm>
            <a:custGeom>
              <a:avLst/>
              <a:gdLst/>
              <a:ahLst/>
              <a:cxnLst/>
              <a:rect l="l" t="t" r="r" b="b"/>
              <a:pathLst>
                <a:path w="19073" h="10447" extrusionOk="0">
                  <a:moveTo>
                    <a:pt x="18973" y="0"/>
                  </a:moveTo>
                  <a:lnTo>
                    <a:pt x="18894" y="20"/>
                  </a:lnTo>
                  <a:lnTo>
                    <a:pt x="18815" y="40"/>
                  </a:lnTo>
                  <a:lnTo>
                    <a:pt x="18736" y="60"/>
                  </a:lnTo>
                  <a:lnTo>
                    <a:pt x="18696" y="99"/>
                  </a:lnTo>
                  <a:lnTo>
                    <a:pt x="18340" y="673"/>
                  </a:lnTo>
                  <a:lnTo>
                    <a:pt x="17984" y="1247"/>
                  </a:lnTo>
                  <a:lnTo>
                    <a:pt x="17608" y="1821"/>
                  </a:lnTo>
                  <a:lnTo>
                    <a:pt x="17212" y="2374"/>
                  </a:lnTo>
                  <a:lnTo>
                    <a:pt x="16817" y="2909"/>
                  </a:lnTo>
                  <a:lnTo>
                    <a:pt x="16381" y="3443"/>
                  </a:lnTo>
                  <a:lnTo>
                    <a:pt x="15946" y="3977"/>
                  </a:lnTo>
                  <a:lnTo>
                    <a:pt x="15511" y="4472"/>
                  </a:lnTo>
                  <a:lnTo>
                    <a:pt x="15056" y="4966"/>
                  </a:lnTo>
                  <a:lnTo>
                    <a:pt x="14581" y="5461"/>
                  </a:lnTo>
                  <a:lnTo>
                    <a:pt x="14087" y="5916"/>
                  </a:lnTo>
                  <a:lnTo>
                    <a:pt x="13572" y="6371"/>
                  </a:lnTo>
                  <a:lnTo>
                    <a:pt x="13058" y="6826"/>
                  </a:lnTo>
                  <a:lnTo>
                    <a:pt x="12524" y="7241"/>
                  </a:lnTo>
                  <a:lnTo>
                    <a:pt x="11990" y="7637"/>
                  </a:lnTo>
                  <a:lnTo>
                    <a:pt x="11436" y="8033"/>
                  </a:lnTo>
                  <a:lnTo>
                    <a:pt x="11079" y="8270"/>
                  </a:lnTo>
                  <a:lnTo>
                    <a:pt x="10723" y="8488"/>
                  </a:lnTo>
                  <a:lnTo>
                    <a:pt x="10367" y="8686"/>
                  </a:lnTo>
                  <a:lnTo>
                    <a:pt x="9991" y="8883"/>
                  </a:lnTo>
                  <a:lnTo>
                    <a:pt x="9596" y="9081"/>
                  </a:lnTo>
                  <a:lnTo>
                    <a:pt x="9200" y="9259"/>
                  </a:lnTo>
                  <a:lnTo>
                    <a:pt x="8804" y="9437"/>
                  </a:lnTo>
                  <a:lnTo>
                    <a:pt x="8389" y="9596"/>
                  </a:lnTo>
                  <a:lnTo>
                    <a:pt x="7993" y="9734"/>
                  </a:lnTo>
                  <a:lnTo>
                    <a:pt x="7578" y="9853"/>
                  </a:lnTo>
                  <a:lnTo>
                    <a:pt x="7142" y="9952"/>
                  </a:lnTo>
                  <a:lnTo>
                    <a:pt x="6727" y="10051"/>
                  </a:lnTo>
                  <a:lnTo>
                    <a:pt x="6312" y="10130"/>
                  </a:lnTo>
                  <a:lnTo>
                    <a:pt x="5896" y="10169"/>
                  </a:lnTo>
                  <a:lnTo>
                    <a:pt x="5461" y="10209"/>
                  </a:lnTo>
                  <a:lnTo>
                    <a:pt x="5045" y="10229"/>
                  </a:lnTo>
                  <a:lnTo>
                    <a:pt x="4729" y="10209"/>
                  </a:lnTo>
                  <a:lnTo>
                    <a:pt x="4412" y="10189"/>
                  </a:lnTo>
                  <a:lnTo>
                    <a:pt x="4076" y="10150"/>
                  </a:lnTo>
                  <a:lnTo>
                    <a:pt x="3759" y="10110"/>
                  </a:lnTo>
                  <a:lnTo>
                    <a:pt x="3443" y="10031"/>
                  </a:lnTo>
                  <a:lnTo>
                    <a:pt x="3146" y="9952"/>
                  </a:lnTo>
                  <a:lnTo>
                    <a:pt x="2830" y="9853"/>
                  </a:lnTo>
                  <a:lnTo>
                    <a:pt x="2533" y="9734"/>
                  </a:lnTo>
                  <a:lnTo>
                    <a:pt x="2236" y="9596"/>
                  </a:lnTo>
                  <a:lnTo>
                    <a:pt x="1959" y="9437"/>
                  </a:lnTo>
                  <a:lnTo>
                    <a:pt x="1662" y="9259"/>
                  </a:lnTo>
                  <a:lnTo>
                    <a:pt x="1405" y="9061"/>
                  </a:lnTo>
                  <a:lnTo>
                    <a:pt x="1128" y="8864"/>
                  </a:lnTo>
                  <a:lnTo>
                    <a:pt x="871" y="8626"/>
                  </a:lnTo>
                  <a:lnTo>
                    <a:pt x="614" y="8369"/>
                  </a:lnTo>
                  <a:lnTo>
                    <a:pt x="376" y="8092"/>
                  </a:lnTo>
                  <a:lnTo>
                    <a:pt x="337" y="8052"/>
                  </a:lnTo>
                  <a:lnTo>
                    <a:pt x="278" y="8052"/>
                  </a:lnTo>
                  <a:lnTo>
                    <a:pt x="179" y="8072"/>
                  </a:lnTo>
                  <a:lnTo>
                    <a:pt x="60" y="8112"/>
                  </a:lnTo>
                  <a:lnTo>
                    <a:pt x="20" y="8151"/>
                  </a:lnTo>
                  <a:lnTo>
                    <a:pt x="1" y="8171"/>
                  </a:lnTo>
                  <a:lnTo>
                    <a:pt x="1" y="8211"/>
                  </a:lnTo>
                  <a:lnTo>
                    <a:pt x="1" y="8230"/>
                  </a:lnTo>
                  <a:lnTo>
                    <a:pt x="258" y="8527"/>
                  </a:lnTo>
                  <a:lnTo>
                    <a:pt x="515" y="8784"/>
                  </a:lnTo>
                  <a:lnTo>
                    <a:pt x="792" y="9022"/>
                  </a:lnTo>
                  <a:lnTo>
                    <a:pt x="1069" y="9259"/>
                  </a:lnTo>
                  <a:lnTo>
                    <a:pt x="1346" y="9457"/>
                  </a:lnTo>
                  <a:lnTo>
                    <a:pt x="1643" y="9635"/>
                  </a:lnTo>
                  <a:lnTo>
                    <a:pt x="1959" y="9793"/>
                  </a:lnTo>
                  <a:lnTo>
                    <a:pt x="2276" y="9932"/>
                  </a:lnTo>
                  <a:lnTo>
                    <a:pt x="2592" y="10051"/>
                  </a:lnTo>
                  <a:lnTo>
                    <a:pt x="2909" y="10169"/>
                  </a:lnTo>
                  <a:lnTo>
                    <a:pt x="3245" y="10248"/>
                  </a:lnTo>
                  <a:lnTo>
                    <a:pt x="3581" y="10328"/>
                  </a:lnTo>
                  <a:lnTo>
                    <a:pt x="3918" y="10367"/>
                  </a:lnTo>
                  <a:lnTo>
                    <a:pt x="4254" y="10407"/>
                  </a:lnTo>
                  <a:lnTo>
                    <a:pt x="4590" y="10426"/>
                  </a:lnTo>
                  <a:lnTo>
                    <a:pt x="4946" y="10446"/>
                  </a:lnTo>
                  <a:lnTo>
                    <a:pt x="5263" y="10426"/>
                  </a:lnTo>
                  <a:lnTo>
                    <a:pt x="5599" y="10407"/>
                  </a:lnTo>
                  <a:lnTo>
                    <a:pt x="6232" y="10347"/>
                  </a:lnTo>
                  <a:lnTo>
                    <a:pt x="6885" y="10229"/>
                  </a:lnTo>
                  <a:lnTo>
                    <a:pt x="7538" y="10070"/>
                  </a:lnTo>
                  <a:lnTo>
                    <a:pt x="8171" y="9873"/>
                  </a:lnTo>
                  <a:lnTo>
                    <a:pt x="8785" y="9655"/>
                  </a:lnTo>
                  <a:lnTo>
                    <a:pt x="9398" y="9398"/>
                  </a:lnTo>
                  <a:lnTo>
                    <a:pt x="9972" y="9121"/>
                  </a:lnTo>
                  <a:lnTo>
                    <a:pt x="10704" y="8725"/>
                  </a:lnTo>
                  <a:lnTo>
                    <a:pt x="11396" y="8310"/>
                  </a:lnTo>
                  <a:lnTo>
                    <a:pt x="12069" y="7874"/>
                  </a:lnTo>
                  <a:lnTo>
                    <a:pt x="12722" y="7400"/>
                  </a:lnTo>
                  <a:lnTo>
                    <a:pt x="13355" y="6885"/>
                  </a:lnTo>
                  <a:lnTo>
                    <a:pt x="13968" y="6371"/>
                  </a:lnTo>
                  <a:lnTo>
                    <a:pt x="14581" y="5817"/>
                  </a:lnTo>
                  <a:lnTo>
                    <a:pt x="15155" y="5263"/>
                  </a:lnTo>
                  <a:lnTo>
                    <a:pt x="15709" y="4669"/>
                  </a:lnTo>
                  <a:lnTo>
                    <a:pt x="16263" y="4056"/>
                  </a:lnTo>
                  <a:lnTo>
                    <a:pt x="16777" y="3443"/>
                  </a:lnTo>
                  <a:lnTo>
                    <a:pt x="17272" y="2790"/>
                  </a:lnTo>
                  <a:lnTo>
                    <a:pt x="17747" y="2137"/>
                  </a:lnTo>
                  <a:lnTo>
                    <a:pt x="18202" y="1464"/>
                  </a:lnTo>
                  <a:lnTo>
                    <a:pt x="18657" y="792"/>
                  </a:lnTo>
                  <a:lnTo>
                    <a:pt x="19072" y="99"/>
                  </a:lnTo>
                  <a:lnTo>
                    <a:pt x="19072" y="60"/>
                  </a:lnTo>
                  <a:lnTo>
                    <a:pt x="19072" y="20"/>
                  </a:lnTo>
                  <a:lnTo>
                    <a:pt x="190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2"/>
            <p:cNvSpPr/>
            <p:nvPr/>
          </p:nvSpPr>
          <p:spPr>
            <a:xfrm>
              <a:off x="1680525" y="2470225"/>
              <a:ext cx="321500" cy="320025"/>
            </a:xfrm>
            <a:custGeom>
              <a:avLst/>
              <a:gdLst/>
              <a:ahLst/>
              <a:cxnLst/>
              <a:rect l="l" t="t" r="r" b="b"/>
              <a:pathLst>
                <a:path w="12860" h="12801" extrusionOk="0">
                  <a:moveTo>
                    <a:pt x="12662" y="0"/>
                  </a:moveTo>
                  <a:lnTo>
                    <a:pt x="12563" y="20"/>
                  </a:lnTo>
                  <a:lnTo>
                    <a:pt x="12503" y="60"/>
                  </a:lnTo>
                  <a:lnTo>
                    <a:pt x="12464" y="119"/>
                  </a:lnTo>
                  <a:lnTo>
                    <a:pt x="12266" y="1049"/>
                  </a:lnTo>
                  <a:lnTo>
                    <a:pt x="12048" y="1959"/>
                  </a:lnTo>
                  <a:lnTo>
                    <a:pt x="11771" y="2849"/>
                  </a:lnTo>
                  <a:lnTo>
                    <a:pt x="11455" y="3739"/>
                  </a:lnTo>
                  <a:lnTo>
                    <a:pt x="11099" y="4610"/>
                  </a:lnTo>
                  <a:lnTo>
                    <a:pt x="10703" y="5461"/>
                  </a:lnTo>
                  <a:lnTo>
                    <a:pt x="10268" y="6292"/>
                  </a:lnTo>
                  <a:lnTo>
                    <a:pt x="9793" y="7122"/>
                  </a:lnTo>
                  <a:lnTo>
                    <a:pt x="9496" y="7577"/>
                  </a:lnTo>
                  <a:lnTo>
                    <a:pt x="9180" y="8052"/>
                  </a:lnTo>
                  <a:lnTo>
                    <a:pt x="8824" y="8527"/>
                  </a:lnTo>
                  <a:lnTo>
                    <a:pt x="8448" y="8982"/>
                  </a:lnTo>
                  <a:lnTo>
                    <a:pt x="8052" y="9457"/>
                  </a:lnTo>
                  <a:lnTo>
                    <a:pt x="7637" y="9912"/>
                  </a:lnTo>
                  <a:lnTo>
                    <a:pt x="7201" y="10347"/>
                  </a:lnTo>
                  <a:lnTo>
                    <a:pt x="6727" y="10763"/>
                  </a:lnTo>
                  <a:lnTo>
                    <a:pt x="6252" y="11139"/>
                  </a:lnTo>
                  <a:lnTo>
                    <a:pt x="5757" y="11495"/>
                  </a:lnTo>
                  <a:lnTo>
                    <a:pt x="5263" y="11811"/>
                  </a:lnTo>
                  <a:lnTo>
                    <a:pt x="5005" y="11950"/>
                  </a:lnTo>
                  <a:lnTo>
                    <a:pt x="4728" y="12088"/>
                  </a:lnTo>
                  <a:lnTo>
                    <a:pt x="4471" y="12187"/>
                  </a:lnTo>
                  <a:lnTo>
                    <a:pt x="4194" y="12306"/>
                  </a:lnTo>
                  <a:lnTo>
                    <a:pt x="3937" y="12385"/>
                  </a:lnTo>
                  <a:lnTo>
                    <a:pt x="3660" y="12464"/>
                  </a:lnTo>
                  <a:lnTo>
                    <a:pt x="3383" y="12523"/>
                  </a:lnTo>
                  <a:lnTo>
                    <a:pt x="3106" y="12563"/>
                  </a:lnTo>
                  <a:lnTo>
                    <a:pt x="2829" y="12583"/>
                  </a:lnTo>
                  <a:lnTo>
                    <a:pt x="2552" y="12603"/>
                  </a:lnTo>
                  <a:lnTo>
                    <a:pt x="2295" y="12583"/>
                  </a:lnTo>
                  <a:lnTo>
                    <a:pt x="2018" y="12563"/>
                  </a:lnTo>
                  <a:lnTo>
                    <a:pt x="1741" y="12523"/>
                  </a:lnTo>
                  <a:lnTo>
                    <a:pt x="1464" y="12464"/>
                  </a:lnTo>
                  <a:lnTo>
                    <a:pt x="1207" y="12385"/>
                  </a:lnTo>
                  <a:lnTo>
                    <a:pt x="930" y="12266"/>
                  </a:lnTo>
                  <a:lnTo>
                    <a:pt x="653" y="12148"/>
                  </a:lnTo>
                  <a:lnTo>
                    <a:pt x="396" y="12009"/>
                  </a:lnTo>
                  <a:lnTo>
                    <a:pt x="317" y="12009"/>
                  </a:lnTo>
                  <a:lnTo>
                    <a:pt x="218" y="12029"/>
                  </a:lnTo>
                  <a:lnTo>
                    <a:pt x="99" y="12068"/>
                  </a:lnTo>
                  <a:lnTo>
                    <a:pt x="20" y="12108"/>
                  </a:lnTo>
                  <a:lnTo>
                    <a:pt x="0" y="12148"/>
                  </a:lnTo>
                  <a:lnTo>
                    <a:pt x="20" y="12148"/>
                  </a:lnTo>
                  <a:lnTo>
                    <a:pt x="317" y="12306"/>
                  </a:lnTo>
                  <a:lnTo>
                    <a:pt x="613" y="12444"/>
                  </a:lnTo>
                  <a:lnTo>
                    <a:pt x="910" y="12563"/>
                  </a:lnTo>
                  <a:lnTo>
                    <a:pt x="1207" y="12642"/>
                  </a:lnTo>
                  <a:lnTo>
                    <a:pt x="1504" y="12721"/>
                  </a:lnTo>
                  <a:lnTo>
                    <a:pt x="1800" y="12761"/>
                  </a:lnTo>
                  <a:lnTo>
                    <a:pt x="2097" y="12781"/>
                  </a:lnTo>
                  <a:lnTo>
                    <a:pt x="2394" y="12800"/>
                  </a:lnTo>
                  <a:lnTo>
                    <a:pt x="2750" y="12781"/>
                  </a:lnTo>
                  <a:lnTo>
                    <a:pt x="3106" y="12741"/>
                  </a:lnTo>
                  <a:lnTo>
                    <a:pt x="3462" y="12682"/>
                  </a:lnTo>
                  <a:lnTo>
                    <a:pt x="3818" y="12583"/>
                  </a:lnTo>
                  <a:lnTo>
                    <a:pt x="4174" y="12464"/>
                  </a:lnTo>
                  <a:lnTo>
                    <a:pt x="4511" y="12345"/>
                  </a:lnTo>
                  <a:lnTo>
                    <a:pt x="4847" y="12187"/>
                  </a:lnTo>
                  <a:lnTo>
                    <a:pt x="5183" y="12009"/>
                  </a:lnTo>
                  <a:lnTo>
                    <a:pt x="5520" y="11831"/>
                  </a:lnTo>
                  <a:lnTo>
                    <a:pt x="5836" y="11633"/>
                  </a:lnTo>
                  <a:lnTo>
                    <a:pt x="6153" y="11416"/>
                  </a:lnTo>
                  <a:lnTo>
                    <a:pt x="6469" y="11178"/>
                  </a:lnTo>
                  <a:lnTo>
                    <a:pt x="7083" y="10684"/>
                  </a:lnTo>
                  <a:lnTo>
                    <a:pt x="7656" y="10169"/>
                  </a:lnTo>
                  <a:lnTo>
                    <a:pt x="8171" y="9655"/>
                  </a:lnTo>
                  <a:lnTo>
                    <a:pt x="8665" y="9140"/>
                  </a:lnTo>
                  <a:lnTo>
                    <a:pt x="9120" y="8586"/>
                  </a:lnTo>
                  <a:lnTo>
                    <a:pt x="9556" y="8013"/>
                  </a:lnTo>
                  <a:lnTo>
                    <a:pt x="9971" y="7419"/>
                  </a:lnTo>
                  <a:lnTo>
                    <a:pt x="10367" y="6806"/>
                  </a:lnTo>
                  <a:lnTo>
                    <a:pt x="10723" y="6173"/>
                  </a:lnTo>
                  <a:lnTo>
                    <a:pt x="11059" y="5520"/>
                  </a:lnTo>
                  <a:lnTo>
                    <a:pt x="11376" y="4867"/>
                  </a:lnTo>
                  <a:lnTo>
                    <a:pt x="11653" y="4194"/>
                  </a:lnTo>
                  <a:lnTo>
                    <a:pt x="11910" y="3522"/>
                  </a:lnTo>
                  <a:lnTo>
                    <a:pt x="12147" y="2849"/>
                  </a:lnTo>
                  <a:lnTo>
                    <a:pt x="12365" y="2157"/>
                  </a:lnTo>
                  <a:lnTo>
                    <a:pt x="12563" y="1445"/>
                  </a:lnTo>
                  <a:lnTo>
                    <a:pt x="12721" y="752"/>
                  </a:lnTo>
                  <a:lnTo>
                    <a:pt x="12860" y="60"/>
                  </a:lnTo>
                  <a:lnTo>
                    <a:pt x="12860" y="20"/>
                  </a:lnTo>
                  <a:lnTo>
                    <a:pt x="128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2"/>
            <p:cNvSpPr/>
            <p:nvPr/>
          </p:nvSpPr>
          <p:spPr>
            <a:xfrm>
              <a:off x="2104875" y="2448950"/>
              <a:ext cx="265625" cy="172150"/>
            </a:xfrm>
            <a:custGeom>
              <a:avLst/>
              <a:gdLst/>
              <a:ahLst/>
              <a:cxnLst/>
              <a:rect l="l" t="t" r="r" b="b"/>
              <a:pathLst>
                <a:path w="10625" h="6886" extrusionOk="0">
                  <a:moveTo>
                    <a:pt x="357" y="1"/>
                  </a:moveTo>
                  <a:lnTo>
                    <a:pt x="258" y="20"/>
                  </a:lnTo>
                  <a:lnTo>
                    <a:pt x="179" y="40"/>
                  </a:lnTo>
                  <a:lnTo>
                    <a:pt x="99" y="80"/>
                  </a:lnTo>
                  <a:lnTo>
                    <a:pt x="60" y="139"/>
                  </a:lnTo>
                  <a:lnTo>
                    <a:pt x="20" y="357"/>
                  </a:lnTo>
                  <a:lnTo>
                    <a:pt x="1" y="594"/>
                  </a:lnTo>
                  <a:lnTo>
                    <a:pt x="1" y="812"/>
                  </a:lnTo>
                  <a:lnTo>
                    <a:pt x="1" y="1049"/>
                  </a:lnTo>
                  <a:lnTo>
                    <a:pt x="20" y="1267"/>
                  </a:lnTo>
                  <a:lnTo>
                    <a:pt x="60" y="1504"/>
                  </a:lnTo>
                  <a:lnTo>
                    <a:pt x="159" y="1959"/>
                  </a:lnTo>
                  <a:lnTo>
                    <a:pt x="297" y="2414"/>
                  </a:lnTo>
                  <a:lnTo>
                    <a:pt x="475" y="2869"/>
                  </a:lnTo>
                  <a:lnTo>
                    <a:pt x="693" y="3304"/>
                  </a:lnTo>
                  <a:lnTo>
                    <a:pt x="950" y="3740"/>
                  </a:lnTo>
                  <a:lnTo>
                    <a:pt x="1227" y="4155"/>
                  </a:lnTo>
                  <a:lnTo>
                    <a:pt x="1544" y="4531"/>
                  </a:lnTo>
                  <a:lnTo>
                    <a:pt x="1860" y="4907"/>
                  </a:lnTo>
                  <a:lnTo>
                    <a:pt x="2216" y="5263"/>
                  </a:lnTo>
                  <a:lnTo>
                    <a:pt x="2572" y="5580"/>
                  </a:lnTo>
                  <a:lnTo>
                    <a:pt x="2948" y="5857"/>
                  </a:lnTo>
                  <a:lnTo>
                    <a:pt x="3324" y="6114"/>
                  </a:lnTo>
                  <a:lnTo>
                    <a:pt x="3700" y="6331"/>
                  </a:lnTo>
                  <a:lnTo>
                    <a:pt x="4017" y="6470"/>
                  </a:lnTo>
                  <a:lnTo>
                    <a:pt x="4333" y="6589"/>
                  </a:lnTo>
                  <a:lnTo>
                    <a:pt x="4650" y="6688"/>
                  </a:lnTo>
                  <a:lnTo>
                    <a:pt x="4986" y="6767"/>
                  </a:lnTo>
                  <a:lnTo>
                    <a:pt x="5303" y="6826"/>
                  </a:lnTo>
                  <a:lnTo>
                    <a:pt x="5639" y="6866"/>
                  </a:lnTo>
                  <a:lnTo>
                    <a:pt x="5995" y="6885"/>
                  </a:lnTo>
                  <a:lnTo>
                    <a:pt x="6331" y="6885"/>
                  </a:lnTo>
                  <a:lnTo>
                    <a:pt x="6865" y="6866"/>
                  </a:lnTo>
                  <a:lnTo>
                    <a:pt x="7400" y="6826"/>
                  </a:lnTo>
                  <a:lnTo>
                    <a:pt x="7954" y="6747"/>
                  </a:lnTo>
                  <a:lnTo>
                    <a:pt x="8488" y="6628"/>
                  </a:lnTo>
                  <a:lnTo>
                    <a:pt x="9002" y="6509"/>
                  </a:lnTo>
                  <a:lnTo>
                    <a:pt x="9517" y="6371"/>
                  </a:lnTo>
                  <a:lnTo>
                    <a:pt x="10031" y="6213"/>
                  </a:lnTo>
                  <a:lnTo>
                    <a:pt x="10506" y="6035"/>
                  </a:lnTo>
                  <a:lnTo>
                    <a:pt x="10565" y="6015"/>
                  </a:lnTo>
                  <a:lnTo>
                    <a:pt x="10605" y="5975"/>
                  </a:lnTo>
                  <a:lnTo>
                    <a:pt x="10624" y="5956"/>
                  </a:lnTo>
                  <a:lnTo>
                    <a:pt x="10624" y="5936"/>
                  </a:lnTo>
                  <a:lnTo>
                    <a:pt x="10565" y="5896"/>
                  </a:lnTo>
                  <a:lnTo>
                    <a:pt x="10466" y="5876"/>
                  </a:lnTo>
                  <a:lnTo>
                    <a:pt x="10367" y="5896"/>
                  </a:lnTo>
                  <a:lnTo>
                    <a:pt x="9912" y="6054"/>
                  </a:lnTo>
                  <a:lnTo>
                    <a:pt x="9437" y="6213"/>
                  </a:lnTo>
                  <a:lnTo>
                    <a:pt x="8982" y="6331"/>
                  </a:lnTo>
                  <a:lnTo>
                    <a:pt x="8508" y="6430"/>
                  </a:lnTo>
                  <a:lnTo>
                    <a:pt x="8033" y="6529"/>
                  </a:lnTo>
                  <a:lnTo>
                    <a:pt x="7558" y="6589"/>
                  </a:lnTo>
                  <a:lnTo>
                    <a:pt x="7083" y="6628"/>
                  </a:lnTo>
                  <a:lnTo>
                    <a:pt x="6608" y="6648"/>
                  </a:lnTo>
                  <a:lnTo>
                    <a:pt x="6193" y="6628"/>
                  </a:lnTo>
                  <a:lnTo>
                    <a:pt x="5797" y="6608"/>
                  </a:lnTo>
                  <a:lnTo>
                    <a:pt x="5382" y="6549"/>
                  </a:lnTo>
                  <a:lnTo>
                    <a:pt x="4986" y="6450"/>
                  </a:lnTo>
                  <a:lnTo>
                    <a:pt x="4590" y="6351"/>
                  </a:lnTo>
                  <a:lnTo>
                    <a:pt x="4195" y="6193"/>
                  </a:lnTo>
                  <a:lnTo>
                    <a:pt x="3819" y="6035"/>
                  </a:lnTo>
                  <a:lnTo>
                    <a:pt x="3443" y="5817"/>
                  </a:lnTo>
                  <a:lnTo>
                    <a:pt x="3107" y="5599"/>
                  </a:lnTo>
                  <a:lnTo>
                    <a:pt x="2790" y="5362"/>
                  </a:lnTo>
                  <a:lnTo>
                    <a:pt x="2493" y="5085"/>
                  </a:lnTo>
                  <a:lnTo>
                    <a:pt x="2197" y="4768"/>
                  </a:lnTo>
                  <a:lnTo>
                    <a:pt x="1900" y="4432"/>
                  </a:lnTo>
                  <a:lnTo>
                    <a:pt x="1623" y="4076"/>
                  </a:lnTo>
                  <a:lnTo>
                    <a:pt x="1385" y="3720"/>
                  </a:lnTo>
                  <a:lnTo>
                    <a:pt x="1148" y="3324"/>
                  </a:lnTo>
                  <a:lnTo>
                    <a:pt x="950" y="2929"/>
                  </a:lnTo>
                  <a:lnTo>
                    <a:pt x="772" y="2513"/>
                  </a:lnTo>
                  <a:lnTo>
                    <a:pt x="634" y="2098"/>
                  </a:lnTo>
                  <a:lnTo>
                    <a:pt x="515" y="1682"/>
                  </a:lnTo>
                  <a:lnTo>
                    <a:pt x="436" y="1267"/>
                  </a:lnTo>
                  <a:lnTo>
                    <a:pt x="396" y="871"/>
                  </a:lnTo>
                  <a:lnTo>
                    <a:pt x="416" y="475"/>
                  </a:lnTo>
                  <a:lnTo>
                    <a:pt x="436" y="278"/>
                  </a:lnTo>
                  <a:lnTo>
                    <a:pt x="456" y="80"/>
                  </a:lnTo>
                  <a:lnTo>
                    <a:pt x="456" y="40"/>
                  </a:lnTo>
                  <a:lnTo>
                    <a:pt x="436" y="20"/>
                  </a:lnTo>
                  <a:lnTo>
                    <a:pt x="35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2"/>
            <p:cNvSpPr/>
            <p:nvPr/>
          </p:nvSpPr>
          <p:spPr>
            <a:xfrm>
              <a:off x="2140975" y="2484575"/>
              <a:ext cx="232975" cy="85575"/>
            </a:xfrm>
            <a:custGeom>
              <a:avLst/>
              <a:gdLst/>
              <a:ahLst/>
              <a:cxnLst/>
              <a:rect l="l" t="t" r="r" b="b"/>
              <a:pathLst>
                <a:path w="9319" h="3423" extrusionOk="0">
                  <a:moveTo>
                    <a:pt x="179" y="0"/>
                  </a:moveTo>
                  <a:lnTo>
                    <a:pt x="100" y="40"/>
                  </a:lnTo>
                  <a:lnTo>
                    <a:pt x="21" y="99"/>
                  </a:lnTo>
                  <a:lnTo>
                    <a:pt x="1" y="119"/>
                  </a:lnTo>
                  <a:lnTo>
                    <a:pt x="1" y="158"/>
                  </a:lnTo>
                  <a:lnTo>
                    <a:pt x="40" y="415"/>
                  </a:lnTo>
                  <a:lnTo>
                    <a:pt x="119" y="673"/>
                  </a:lnTo>
                  <a:lnTo>
                    <a:pt x="258" y="910"/>
                  </a:lnTo>
                  <a:lnTo>
                    <a:pt x="416" y="1167"/>
                  </a:lnTo>
                  <a:lnTo>
                    <a:pt x="594" y="1405"/>
                  </a:lnTo>
                  <a:lnTo>
                    <a:pt x="812" y="1622"/>
                  </a:lnTo>
                  <a:lnTo>
                    <a:pt x="1029" y="1840"/>
                  </a:lnTo>
                  <a:lnTo>
                    <a:pt x="1287" y="2058"/>
                  </a:lnTo>
                  <a:lnTo>
                    <a:pt x="1544" y="2255"/>
                  </a:lnTo>
                  <a:lnTo>
                    <a:pt x="1801" y="2453"/>
                  </a:lnTo>
                  <a:lnTo>
                    <a:pt x="2078" y="2611"/>
                  </a:lnTo>
                  <a:lnTo>
                    <a:pt x="2355" y="2770"/>
                  </a:lnTo>
                  <a:lnTo>
                    <a:pt x="2632" y="2908"/>
                  </a:lnTo>
                  <a:lnTo>
                    <a:pt x="2889" y="3027"/>
                  </a:lnTo>
                  <a:lnTo>
                    <a:pt x="3146" y="3126"/>
                  </a:lnTo>
                  <a:lnTo>
                    <a:pt x="3384" y="3205"/>
                  </a:lnTo>
                  <a:lnTo>
                    <a:pt x="3799" y="3304"/>
                  </a:lnTo>
                  <a:lnTo>
                    <a:pt x="4215" y="3363"/>
                  </a:lnTo>
                  <a:lnTo>
                    <a:pt x="4630" y="3403"/>
                  </a:lnTo>
                  <a:lnTo>
                    <a:pt x="5046" y="3423"/>
                  </a:lnTo>
                  <a:lnTo>
                    <a:pt x="5600" y="3403"/>
                  </a:lnTo>
                  <a:lnTo>
                    <a:pt x="6134" y="3324"/>
                  </a:lnTo>
                  <a:lnTo>
                    <a:pt x="6668" y="3225"/>
                  </a:lnTo>
                  <a:lnTo>
                    <a:pt x="7202" y="3067"/>
                  </a:lnTo>
                  <a:lnTo>
                    <a:pt x="7736" y="2888"/>
                  </a:lnTo>
                  <a:lnTo>
                    <a:pt x="8251" y="2651"/>
                  </a:lnTo>
                  <a:lnTo>
                    <a:pt x="8745" y="2414"/>
                  </a:lnTo>
                  <a:lnTo>
                    <a:pt x="9240" y="2117"/>
                  </a:lnTo>
                  <a:lnTo>
                    <a:pt x="9319" y="2058"/>
                  </a:lnTo>
                  <a:lnTo>
                    <a:pt x="9319" y="2038"/>
                  </a:lnTo>
                  <a:lnTo>
                    <a:pt x="9319" y="2018"/>
                  </a:lnTo>
                  <a:lnTo>
                    <a:pt x="9260" y="1998"/>
                  </a:lnTo>
                  <a:lnTo>
                    <a:pt x="9180" y="1978"/>
                  </a:lnTo>
                  <a:lnTo>
                    <a:pt x="9081" y="1998"/>
                  </a:lnTo>
                  <a:lnTo>
                    <a:pt x="9002" y="2018"/>
                  </a:lnTo>
                  <a:lnTo>
                    <a:pt x="8547" y="2275"/>
                  </a:lnTo>
                  <a:lnTo>
                    <a:pt x="8092" y="2513"/>
                  </a:lnTo>
                  <a:lnTo>
                    <a:pt x="7617" y="2710"/>
                  </a:lnTo>
                  <a:lnTo>
                    <a:pt x="7143" y="2888"/>
                  </a:lnTo>
                  <a:lnTo>
                    <a:pt x="6648" y="3027"/>
                  </a:lnTo>
                  <a:lnTo>
                    <a:pt x="6153" y="3126"/>
                  </a:lnTo>
                  <a:lnTo>
                    <a:pt x="5659" y="3185"/>
                  </a:lnTo>
                  <a:lnTo>
                    <a:pt x="5164" y="3225"/>
                  </a:lnTo>
                  <a:lnTo>
                    <a:pt x="4828" y="3205"/>
                  </a:lnTo>
                  <a:lnTo>
                    <a:pt x="4492" y="3165"/>
                  </a:lnTo>
                  <a:lnTo>
                    <a:pt x="4155" y="3126"/>
                  </a:lnTo>
                  <a:lnTo>
                    <a:pt x="3819" y="3047"/>
                  </a:lnTo>
                  <a:lnTo>
                    <a:pt x="3502" y="2928"/>
                  </a:lnTo>
                  <a:lnTo>
                    <a:pt x="3166" y="2809"/>
                  </a:lnTo>
                  <a:lnTo>
                    <a:pt x="2850" y="2651"/>
                  </a:lnTo>
                  <a:lnTo>
                    <a:pt x="2533" y="2473"/>
                  </a:lnTo>
                  <a:lnTo>
                    <a:pt x="2217" y="2255"/>
                  </a:lnTo>
                  <a:lnTo>
                    <a:pt x="1880" y="2018"/>
                  </a:lnTo>
                  <a:lnTo>
                    <a:pt x="1544" y="1741"/>
                  </a:lnTo>
                  <a:lnTo>
                    <a:pt x="1208" y="1444"/>
                  </a:lnTo>
                  <a:lnTo>
                    <a:pt x="1049" y="1286"/>
                  </a:lnTo>
                  <a:lnTo>
                    <a:pt x="911" y="1128"/>
                  </a:lnTo>
                  <a:lnTo>
                    <a:pt x="772" y="969"/>
                  </a:lnTo>
                  <a:lnTo>
                    <a:pt x="654" y="791"/>
                  </a:lnTo>
                  <a:lnTo>
                    <a:pt x="555" y="613"/>
                  </a:lnTo>
                  <a:lnTo>
                    <a:pt x="476" y="435"/>
                  </a:lnTo>
                  <a:lnTo>
                    <a:pt x="416" y="237"/>
                  </a:lnTo>
                  <a:lnTo>
                    <a:pt x="396" y="59"/>
                  </a:lnTo>
                  <a:lnTo>
                    <a:pt x="377" y="20"/>
                  </a:lnTo>
                  <a:lnTo>
                    <a:pt x="3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1785375" y="3327850"/>
              <a:ext cx="188950" cy="160775"/>
            </a:xfrm>
            <a:custGeom>
              <a:avLst/>
              <a:gdLst/>
              <a:ahLst/>
              <a:cxnLst/>
              <a:rect l="l" t="t" r="r" b="b"/>
              <a:pathLst>
                <a:path w="7558" h="6431" extrusionOk="0">
                  <a:moveTo>
                    <a:pt x="3126" y="0"/>
                  </a:moveTo>
                  <a:lnTo>
                    <a:pt x="2612" y="40"/>
                  </a:lnTo>
                  <a:lnTo>
                    <a:pt x="2117" y="119"/>
                  </a:lnTo>
                  <a:lnTo>
                    <a:pt x="1622" y="238"/>
                  </a:lnTo>
                  <a:lnTo>
                    <a:pt x="1820" y="376"/>
                  </a:lnTo>
                  <a:lnTo>
                    <a:pt x="1998" y="515"/>
                  </a:lnTo>
                  <a:lnTo>
                    <a:pt x="2157" y="653"/>
                  </a:lnTo>
                  <a:lnTo>
                    <a:pt x="2295" y="812"/>
                  </a:lnTo>
                  <a:lnTo>
                    <a:pt x="2414" y="950"/>
                  </a:lnTo>
                  <a:lnTo>
                    <a:pt x="2493" y="1089"/>
                  </a:lnTo>
                  <a:lnTo>
                    <a:pt x="2572" y="1207"/>
                  </a:lnTo>
                  <a:lnTo>
                    <a:pt x="2612" y="1346"/>
                  </a:lnTo>
                  <a:lnTo>
                    <a:pt x="2631" y="1464"/>
                  </a:lnTo>
                  <a:lnTo>
                    <a:pt x="2631" y="1603"/>
                  </a:lnTo>
                  <a:lnTo>
                    <a:pt x="2612" y="1722"/>
                  </a:lnTo>
                  <a:lnTo>
                    <a:pt x="2572" y="1840"/>
                  </a:lnTo>
                  <a:lnTo>
                    <a:pt x="2533" y="1959"/>
                  </a:lnTo>
                  <a:lnTo>
                    <a:pt x="2473" y="2078"/>
                  </a:lnTo>
                  <a:lnTo>
                    <a:pt x="2315" y="2315"/>
                  </a:lnTo>
                  <a:lnTo>
                    <a:pt x="1959" y="2810"/>
                  </a:lnTo>
                  <a:lnTo>
                    <a:pt x="1563" y="3344"/>
                  </a:lnTo>
                  <a:lnTo>
                    <a:pt x="1266" y="3720"/>
                  </a:lnTo>
                  <a:lnTo>
                    <a:pt x="970" y="4155"/>
                  </a:lnTo>
                  <a:lnTo>
                    <a:pt x="673" y="4630"/>
                  </a:lnTo>
                  <a:lnTo>
                    <a:pt x="376" y="5105"/>
                  </a:lnTo>
                  <a:lnTo>
                    <a:pt x="257" y="5342"/>
                  </a:lnTo>
                  <a:lnTo>
                    <a:pt x="158" y="5579"/>
                  </a:lnTo>
                  <a:lnTo>
                    <a:pt x="60" y="5817"/>
                  </a:lnTo>
                  <a:lnTo>
                    <a:pt x="0" y="6054"/>
                  </a:lnTo>
                  <a:lnTo>
                    <a:pt x="317" y="5955"/>
                  </a:lnTo>
                  <a:lnTo>
                    <a:pt x="653" y="5876"/>
                  </a:lnTo>
                  <a:lnTo>
                    <a:pt x="1009" y="5817"/>
                  </a:lnTo>
                  <a:lnTo>
                    <a:pt x="1365" y="5797"/>
                  </a:lnTo>
                  <a:lnTo>
                    <a:pt x="1721" y="5777"/>
                  </a:lnTo>
                  <a:lnTo>
                    <a:pt x="2078" y="5777"/>
                  </a:lnTo>
                  <a:lnTo>
                    <a:pt x="2434" y="5797"/>
                  </a:lnTo>
                  <a:lnTo>
                    <a:pt x="2790" y="5817"/>
                  </a:lnTo>
                  <a:lnTo>
                    <a:pt x="3166" y="5876"/>
                  </a:lnTo>
                  <a:lnTo>
                    <a:pt x="3522" y="5916"/>
                  </a:lnTo>
                  <a:lnTo>
                    <a:pt x="4214" y="6074"/>
                  </a:lnTo>
                  <a:lnTo>
                    <a:pt x="4887" y="6232"/>
                  </a:lnTo>
                  <a:lnTo>
                    <a:pt x="5520" y="6430"/>
                  </a:lnTo>
                  <a:lnTo>
                    <a:pt x="5718" y="6153"/>
                  </a:lnTo>
                  <a:lnTo>
                    <a:pt x="5876" y="5876"/>
                  </a:lnTo>
                  <a:lnTo>
                    <a:pt x="6173" y="5362"/>
                  </a:lnTo>
                  <a:lnTo>
                    <a:pt x="6628" y="4610"/>
                  </a:lnTo>
                  <a:lnTo>
                    <a:pt x="6885" y="4175"/>
                  </a:lnTo>
                  <a:lnTo>
                    <a:pt x="7142" y="3700"/>
                  </a:lnTo>
                  <a:lnTo>
                    <a:pt x="7340" y="3245"/>
                  </a:lnTo>
                  <a:lnTo>
                    <a:pt x="7419" y="3008"/>
                  </a:lnTo>
                  <a:lnTo>
                    <a:pt x="7498" y="2770"/>
                  </a:lnTo>
                  <a:lnTo>
                    <a:pt x="7538" y="2533"/>
                  </a:lnTo>
                  <a:lnTo>
                    <a:pt x="7558" y="2315"/>
                  </a:lnTo>
                  <a:lnTo>
                    <a:pt x="7558" y="2117"/>
                  </a:lnTo>
                  <a:lnTo>
                    <a:pt x="7518" y="1900"/>
                  </a:lnTo>
                  <a:lnTo>
                    <a:pt x="7478" y="1781"/>
                  </a:lnTo>
                  <a:lnTo>
                    <a:pt x="7399" y="1662"/>
                  </a:lnTo>
                  <a:lnTo>
                    <a:pt x="7320" y="1544"/>
                  </a:lnTo>
                  <a:lnTo>
                    <a:pt x="7221" y="1405"/>
                  </a:lnTo>
                  <a:lnTo>
                    <a:pt x="6964" y="1187"/>
                  </a:lnTo>
                  <a:lnTo>
                    <a:pt x="6687" y="970"/>
                  </a:lnTo>
                  <a:lnTo>
                    <a:pt x="6371" y="752"/>
                  </a:lnTo>
                  <a:lnTo>
                    <a:pt x="6074" y="594"/>
                  </a:lnTo>
                  <a:lnTo>
                    <a:pt x="5777" y="436"/>
                  </a:lnTo>
                  <a:lnTo>
                    <a:pt x="5540" y="337"/>
                  </a:lnTo>
                  <a:lnTo>
                    <a:pt x="5104" y="198"/>
                  </a:lnTo>
                  <a:lnTo>
                    <a:pt x="4630" y="99"/>
                  </a:lnTo>
                  <a:lnTo>
                    <a:pt x="4135" y="20"/>
                  </a:lnTo>
                  <a:lnTo>
                    <a:pt x="36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1763100" y="3156225"/>
              <a:ext cx="138025" cy="250775"/>
            </a:xfrm>
            <a:custGeom>
              <a:avLst/>
              <a:gdLst/>
              <a:ahLst/>
              <a:cxnLst/>
              <a:rect l="l" t="t" r="r" b="b"/>
              <a:pathLst>
                <a:path w="5521" h="10031" extrusionOk="0">
                  <a:moveTo>
                    <a:pt x="1742" y="0"/>
                  </a:moveTo>
                  <a:lnTo>
                    <a:pt x="1603" y="20"/>
                  </a:lnTo>
                  <a:lnTo>
                    <a:pt x="1465" y="40"/>
                  </a:lnTo>
                  <a:lnTo>
                    <a:pt x="1326" y="80"/>
                  </a:lnTo>
                  <a:lnTo>
                    <a:pt x="1208" y="139"/>
                  </a:lnTo>
                  <a:lnTo>
                    <a:pt x="1069" y="198"/>
                  </a:lnTo>
                  <a:lnTo>
                    <a:pt x="931" y="317"/>
                  </a:lnTo>
                  <a:lnTo>
                    <a:pt x="792" y="455"/>
                  </a:lnTo>
                  <a:lnTo>
                    <a:pt x="674" y="594"/>
                  </a:lnTo>
                  <a:lnTo>
                    <a:pt x="575" y="772"/>
                  </a:lnTo>
                  <a:lnTo>
                    <a:pt x="496" y="950"/>
                  </a:lnTo>
                  <a:lnTo>
                    <a:pt x="416" y="1148"/>
                  </a:lnTo>
                  <a:lnTo>
                    <a:pt x="298" y="1563"/>
                  </a:lnTo>
                  <a:lnTo>
                    <a:pt x="219" y="1999"/>
                  </a:lnTo>
                  <a:lnTo>
                    <a:pt x="159" y="2434"/>
                  </a:lnTo>
                  <a:lnTo>
                    <a:pt x="80" y="3186"/>
                  </a:lnTo>
                  <a:lnTo>
                    <a:pt x="21" y="3720"/>
                  </a:lnTo>
                  <a:lnTo>
                    <a:pt x="1" y="4274"/>
                  </a:lnTo>
                  <a:lnTo>
                    <a:pt x="1" y="4847"/>
                  </a:lnTo>
                  <a:lnTo>
                    <a:pt x="21" y="5401"/>
                  </a:lnTo>
                  <a:lnTo>
                    <a:pt x="41" y="5975"/>
                  </a:lnTo>
                  <a:lnTo>
                    <a:pt x="100" y="6529"/>
                  </a:lnTo>
                  <a:lnTo>
                    <a:pt x="199" y="7063"/>
                  </a:lnTo>
                  <a:lnTo>
                    <a:pt x="298" y="7597"/>
                  </a:lnTo>
                  <a:lnTo>
                    <a:pt x="476" y="8250"/>
                  </a:lnTo>
                  <a:lnTo>
                    <a:pt x="575" y="8626"/>
                  </a:lnTo>
                  <a:lnTo>
                    <a:pt x="733" y="9002"/>
                  </a:lnTo>
                  <a:lnTo>
                    <a:pt x="812" y="9180"/>
                  </a:lnTo>
                  <a:lnTo>
                    <a:pt x="911" y="9358"/>
                  </a:lnTo>
                  <a:lnTo>
                    <a:pt x="1010" y="9516"/>
                  </a:lnTo>
                  <a:lnTo>
                    <a:pt x="1129" y="9655"/>
                  </a:lnTo>
                  <a:lnTo>
                    <a:pt x="1247" y="9774"/>
                  </a:lnTo>
                  <a:lnTo>
                    <a:pt x="1386" y="9873"/>
                  </a:lnTo>
                  <a:lnTo>
                    <a:pt x="1524" y="9971"/>
                  </a:lnTo>
                  <a:lnTo>
                    <a:pt x="1683" y="10011"/>
                  </a:lnTo>
                  <a:lnTo>
                    <a:pt x="1801" y="10031"/>
                  </a:lnTo>
                  <a:lnTo>
                    <a:pt x="1920" y="10031"/>
                  </a:lnTo>
                  <a:lnTo>
                    <a:pt x="2039" y="10011"/>
                  </a:lnTo>
                  <a:lnTo>
                    <a:pt x="2157" y="9991"/>
                  </a:lnTo>
                  <a:lnTo>
                    <a:pt x="2415" y="9892"/>
                  </a:lnTo>
                  <a:lnTo>
                    <a:pt x="2692" y="9754"/>
                  </a:lnTo>
                  <a:lnTo>
                    <a:pt x="2929" y="9615"/>
                  </a:lnTo>
                  <a:lnTo>
                    <a:pt x="3166" y="9477"/>
                  </a:lnTo>
                  <a:lnTo>
                    <a:pt x="3582" y="9220"/>
                  </a:lnTo>
                  <a:lnTo>
                    <a:pt x="4274" y="8804"/>
                  </a:lnTo>
                  <a:lnTo>
                    <a:pt x="4630" y="8567"/>
                  </a:lnTo>
                  <a:lnTo>
                    <a:pt x="4947" y="8290"/>
                  </a:lnTo>
                  <a:lnTo>
                    <a:pt x="4868" y="8033"/>
                  </a:lnTo>
                  <a:lnTo>
                    <a:pt x="4789" y="7736"/>
                  </a:lnTo>
                  <a:lnTo>
                    <a:pt x="4749" y="7419"/>
                  </a:lnTo>
                  <a:lnTo>
                    <a:pt x="4729" y="7103"/>
                  </a:lnTo>
                  <a:lnTo>
                    <a:pt x="4709" y="6529"/>
                  </a:lnTo>
                  <a:lnTo>
                    <a:pt x="4729" y="6034"/>
                  </a:lnTo>
                  <a:lnTo>
                    <a:pt x="4769" y="5579"/>
                  </a:lnTo>
                  <a:lnTo>
                    <a:pt x="4808" y="5124"/>
                  </a:lnTo>
                  <a:lnTo>
                    <a:pt x="4888" y="4689"/>
                  </a:lnTo>
                  <a:lnTo>
                    <a:pt x="4986" y="4234"/>
                  </a:lnTo>
                  <a:lnTo>
                    <a:pt x="5105" y="3799"/>
                  </a:lnTo>
                  <a:lnTo>
                    <a:pt x="5224" y="3364"/>
                  </a:lnTo>
                  <a:lnTo>
                    <a:pt x="5362" y="2948"/>
                  </a:lnTo>
                  <a:lnTo>
                    <a:pt x="5521" y="2513"/>
                  </a:lnTo>
                  <a:lnTo>
                    <a:pt x="5026" y="1999"/>
                  </a:lnTo>
                  <a:lnTo>
                    <a:pt x="4492" y="1484"/>
                  </a:lnTo>
                  <a:lnTo>
                    <a:pt x="4215" y="1227"/>
                  </a:lnTo>
                  <a:lnTo>
                    <a:pt x="3938" y="990"/>
                  </a:lnTo>
                  <a:lnTo>
                    <a:pt x="3641" y="772"/>
                  </a:lnTo>
                  <a:lnTo>
                    <a:pt x="3344" y="554"/>
                  </a:lnTo>
                  <a:lnTo>
                    <a:pt x="3048" y="376"/>
                  </a:lnTo>
                  <a:lnTo>
                    <a:pt x="2751" y="238"/>
                  </a:lnTo>
                  <a:lnTo>
                    <a:pt x="2454" y="119"/>
                  </a:lnTo>
                  <a:lnTo>
                    <a:pt x="2157" y="40"/>
                  </a:lnTo>
                  <a:lnTo>
                    <a:pt x="1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1811075" y="3054825"/>
              <a:ext cx="622725" cy="502550"/>
            </a:xfrm>
            <a:custGeom>
              <a:avLst/>
              <a:gdLst/>
              <a:ahLst/>
              <a:cxnLst/>
              <a:rect l="l" t="t" r="r" b="b"/>
              <a:pathLst>
                <a:path w="24909" h="20102" extrusionOk="0">
                  <a:moveTo>
                    <a:pt x="5916" y="1"/>
                  </a:moveTo>
                  <a:lnTo>
                    <a:pt x="5718" y="258"/>
                  </a:lnTo>
                  <a:lnTo>
                    <a:pt x="5501" y="555"/>
                  </a:lnTo>
                  <a:lnTo>
                    <a:pt x="5204" y="950"/>
                  </a:lnTo>
                  <a:lnTo>
                    <a:pt x="4848" y="1445"/>
                  </a:lnTo>
                  <a:lnTo>
                    <a:pt x="4472" y="2038"/>
                  </a:lnTo>
                  <a:lnTo>
                    <a:pt x="4076" y="2691"/>
                  </a:lnTo>
                  <a:lnTo>
                    <a:pt x="3661" y="3443"/>
                  </a:lnTo>
                  <a:lnTo>
                    <a:pt x="3246" y="4254"/>
                  </a:lnTo>
                  <a:lnTo>
                    <a:pt x="3067" y="4670"/>
                  </a:lnTo>
                  <a:lnTo>
                    <a:pt x="2870" y="5105"/>
                  </a:lnTo>
                  <a:lnTo>
                    <a:pt x="2692" y="5560"/>
                  </a:lnTo>
                  <a:lnTo>
                    <a:pt x="2533" y="6035"/>
                  </a:lnTo>
                  <a:lnTo>
                    <a:pt x="2375" y="6510"/>
                  </a:lnTo>
                  <a:lnTo>
                    <a:pt x="2237" y="6984"/>
                  </a:lnTo>
                  <a:lnTo>
                    <a:pt x="2118" y="7479"/>
                  </a:lnTo>
                  <a:lnTo>
                    <a:pt x="1999" y="7974"/>
                  </a:lnTo>
                  <a:lnTo>
                    <a:pt x="1920" y="8488"/>
                  </a:lnTo>
                  <a:lnTo>
                    <a:pt x="1861" y="9002"/>
                  </a:lnTo>
                  <a:lnTo>
                    <a:pt x="1821" y="9517"/>
                  </a:lnTo>
                  <a:lnTo>
                    <a:pt x="1801" y="10031"/>
                  </a:lnTo>
                  <a:lnTo>
                    <a:pt x="1821" y="10565"/>
                  </a:lnTo>
                  <a:lnTo>
                    <a:pt x="1861" y="11099"/>
                  </a:lnTo>
                  <a:lnTo>
                    <a:pt x="1900" y="11337"/>
                  </a:lnTo>
                  <a:lnTo>
                    <a:pt x="1960" y="11574"/>
                  </a:lnTo>
                  <a:lnTo>
                    <a:pt x="2019" y="11792"/>
                  </a:lnTo>
                  <a:lnTo>
                    <a:pt x="2098" y="12010"/>
                  </a:lnTo>
                  <a:lnTo>
                    <a:pt x="2177" y="12207"/>
                  </a:lnTo>
                  <a:lnTo>
                    <a:pt x="2276" y="12405"/>
                  </a:lnTo>
                  <a:lnTo>
                    <a:pt x="2375" y="12583"/>
                  </a:lnTo>
                  <a:lnTo>
                    <a:pt x="2514" y="12761"/>
                  </a:lnTo>
                  <a:lnTo>
                    <a:pt x="2573" y="13216"/>
                  </a:lnTo>
                  <a:lnTo>
                    <a:pt x="2692" y="13652"/>
                  </a:lnTo>
                  <a:lnTo>
                    <a:pt x="2751" y="13869"/>
                  </a:lnTo>
                  <a:lnTo>
                    <a:pt x="2850" y="14087"/>
                  </a:lnTo>
                  <a:lnTo>
                    <a:pt x="2949" y="14304"/>
                  </a:lnTo>
                  <a:lnTo>
                    <a:pt x="3048" y="14502"/>
                  </a:lnTo>
                  <a:lnTo>
                    <a:pt x="3186" y="14720"/>
                  </a:lnTo>
                  <a:lnTo>
                    <a:pt x="3325" y="14918"/>
                  </a:lnTo>
                  <a:lnTo>
                    <a:pt x="3483" y="15116"/>
                  </a:lnTo>
                  <a:lnTo>
                    <a:pt x="3641" y="15294"/>
                  </a:lnTo>
                  <a:lnTo>
                    <a:pt x="3839" y="15491"/>
                  </a:lnTo>
                  <a:lnTo>
                    <a:pt x="4037" y="15650"/>
                  </a:lnTo>
                  <a:lnTo>
                    <a:pt x="4274" y="15828"/>
                  </a:lnTo>
                  <a:lnTo>
                    <a:pt x="4512" y="15986"/>
                  </a:lnTo>
                  <a:lnTo>
                    <a:pt x="3958" y="16243"/>
                  </a:lnTo>
                  <a:lnTo>
                    <a:pt x="3443" y="16540"/>
                  </a:lnTo>
                  <a:lnTo>
                    <a:pt x="2949" y="16857"/>
                  </a:lnTo>
                  <a:lnTo>
                    <a:pt x="2514" y="17173"/>
                  </a:lnTo>
                  <a:lnTo>
                    <a:pt x="2098" y="17529"/>
                  </a:lnTo>
                  <a:lnTo>
                    <a:pt x="1722" y="17866"/>
                  </a:lnTo>
                  <a:lnTo>
                    <a:pt x="1406" y="18202"/>
                  </a:lnTo>
                  <a:lnTo>
                    <a:pt x="1109" y="18538"/>
                  </a:lnTo>
                  <a:lnTo>
                    <a:pt x="832" y="18855"/>
                  </a:lnTo>
                  <a:lnTo>
                    <a:pt x="614" y="19151"/>
                  </a:lnTo>
                  <a:lnTo>
                    <a:pt x="258" y="19646"/>
                  </a:lnTo>
                  <a:lnTo>
                    <a:pt x="60" y="19982"/>
                  </a:lnTo>
                  <a:lnTo>
                    <a:pt x="1" y="20101"/>
                  </a:lnTo>
                  <a:lnTo>
                    <a:pt x="24869" y="19369"/>
                  </a:lnTo>
                  <a:lnTo>
                    <a:pt x="24889" y="19013"/>
                  </a:lnTo>
                  <a:lnTo>
                    <a:pt x="24909" y="18696"/>
                  </a:lnTo>
                  <a:lnTo>
                    <a:pt x="24909" y="18360"/>
                  </a:lnTo>
                  <a:lnTo>
                    <a:pt x="24889" y="18044"/>
                  </a:lnTo>
                  <a:lnTo>
                    <a:pt x="24869" y="17747"/>
                  </a:lnTo>
                  <a:lnTo>
                    <a:pt x="24830" y="17450"/>
                  </a:lnTo>
                  <a:lnTo>
                    <a:pt x="24790" y="17153"/>
                  </a:lnTo>
                  <a:lnTo>
                    <a:pt x="24731" y="16876"/>
                  </a:lnTo>
                  <a:lnTo>
                    <a:pt x="24652" y="16599"/>
                  </a:lnTo>
                  <a:lnTo>
                    <a:pt x="24592" y="16342"/>
                  </a:lnTo>
                  <a:lnTo>
                    <a:pt x="24394" y="15848"/>
                  </a:lnTo>
                  <a:lnTo>
                    <a:pt x="24177" y="15373"/>
                  </a:lnTo>
                  <a:lnTo>
                    <a:pt x="23920" y="14938"/>
                  </a:lnTo>
                  <a:lnTo>
                    <a:pt x="23623" y="14522"/>
                  </a:lnTo>
                  <a:lnTo>
                    <a:pt x="23306" y="14146"/>
                  </a:lnTo>
                  <a:lnTo>
                    <a:pt x="22970" y="13790"/>
                  </a:lnTo>
                  <a:lnTo>
                    <a:pt x="22594" y="13454"/>
                  </a:lnTo>
                  <a:lnTo>
                    <a:pt x="22218" y="13157"/>
                  </a:lnTo>
                  <a:lnTo>
                    <a:pt x="21803" y="12860"/>
                  </a:lnTo>
                  <a:lnTo>
                    <a:pt x="21367" y="12623"/>
                  </a:lnTo>
                  <a:lnTo>
                    <a:pt x="20932" y="12385"/>
                  </a:lnTo>
                  <a:lnTo>
                    <a:pt x="20477" y="12168"/>
                  </a:lnTo>
                  <a:lnTo>
                    <a:pt x="20022" y="11970"/>
                  </a:lnTo>
                  <a:lnTo>
                    <a:pt x="19567" y="11812"/>
                  </a:lnTo>
                  <a:lnTo>
                    <a:pt x="19092" y="11653"/>
                  </a:lnTo>
                  <a:lnTo>
                    <a:pt x="18617" y="11515"/>
                  </a:lnTo>
                  <a:lnTo>
                    <a:pt x="18143" y="11396"/>
                  </a:lnTo>
                  <a:lnTo>
                    <a:pt x="17688" y="11278"/>
                  </a:lnTo>
                  <a:lnTo>
                    <a:pt x="17233" y="11198"/>
                  </a:lnTo>
                  <a:lnTo>
                    <a:pt x="16323" y="11040"/>
                  </a:lnTo>
                  <a:lnTo>
                    <a:pt x="15492" y="10941"/>
                  </a:lnTo>
                  <a:lnTo>
                    <a:pt x="14740" y="10882"/>
                  </a:lnTo>
                  <a:lnTo>
                    <a:pt x="14067" y="10862"/>
                  </a:lnTo>
                  <a:lnTo>
                    <a:pt x="14127" y="10229"/>
                  </a:lnTo>
                  <a:lnTo>
                    <a:pt x="13968" y="10249"/>
                  </a:lnTo>
                  <a:lnTo>
                    <a:pt x="13553" y="10308"/>
                  </a:lnTo>
                  <a:lnTo>
                    <a:pt x="13177" y="10367"/>
                  </a:lnTo>
                  <a:lnTo>
                    <a:pt x="12702" y="10407"/>
                  </a:lnTo>
                  <a:lnTo>
                    <a:pt x="12168" y="10447"/>
                  </a:lnTo>
                  <a:lnTo>
                    <a:pt x="11594" y="10486"/>
                  </a:lnTo>
                  <a:lnTo>
                    <a:pt x="10961" y="10466"/>
                  </a:lnTo>
                  <a:lnTo>
                    <a:pt x="10328" y="10447"/>
                  </a:lnTo>
                  <a:lnTo>
                    <a:pt x="9655" y="10367"/>
                  </a:lnTo>
                  <a:lnTo>
                    <a:pt x="9339" y="10328"/>
                  </a:lnTo>
                  <a:lnTo>
                    <a:pt x="9003" y="10249"/>
                  </a:lnTo>
                  <a:lnTo>
                    <a:pt x="8686" y="10189"/>
                  </a:lnTo>
                  <a:lnTo>
                    <a:pt x="8369" y="10090"/>
                  </a:lnTo>
                  <a:lnTo>
                    <a:pt x="8053" y="9992"/>
                  </a:lnTo>
                  <a:lnTo>
                    <a:pt x="7756" y="9873"/>
                  </a:lnTo>
                  <a:lnTo>
                    <a:pt x="7459" y="9734"/>
                  </a:lnTo>
                  <a:lnTo>
                    <a:pt x="7182" y="9576"/>
                  </a:lnTo>
                  <a:lnTo>
                    <a:pt x="6925" y="9398"/>
                  </a:lnTo>
                  <a:lnTo>
                    <a:pt x="6668" y="9200"/>
                  </a:lnTo>
                  <a:lnTo>
                    <a:pt x="6450" y="8983"/>
                  </a:lnTo>
                  <a:lnTo>
                    <a:pt x="6233" y="8765"/>
                  </a:lnTo>
                  <a:lnTo>
                    <a:pt x="6035" y="8508"/>
                  </a:lnTo>
                  <a:lnTo>
                    <a:pt x="5857" y="8231"/>
                  </a:lnTo>
                  <a:lnTo>
                    <a:pt x="5718" y="7914"/>
                  </a:lnTo>
                  <a:lnTo>
                    <a:pt x="5600" y="7598"/>
                  </a:lnTo>
                  <a:lnTo>
                    <a:pt x="5501" y="7242"/>
                  </a:lnTo>
                  <a:lnTo>
                    <a:pt x="5442" y="6866"/>
                  </a:lnTo>
                  <a:lnTo>
                    <a:pt x="12940" y="5916"/>
                  </a:lnTo>
                  <a:lnTo>
                    <a:pt x="13850" y="3324"/>
                  </a:lnTo>
                  <a:lnTo>
                    <a:pt x="10328" y="1"/>
                  </a:lnTo>
                  <a:lnTo>
                    <a:pt x="9596" y="2850"/>
                  </a:lnTo>
                  <a:lnTo>
                    <a:pt x="5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1947100" y="3201225"/>
              <a:ext cx="202800" cy="115775"/>
            </a:xfrm>
            <a:custGeom>
              <a:avLst/>
              <a:gdLst/>
              <a:ahLst/>
              <a:cxnLst/>
              <a:rect l="l" t="t" r="r" b="b"/>
              <a:pathLst>
                <a:path w="8112" h="4631" extrusionOk="0">
                  <a:moveTo>
                    <a:pt x="7954" y="1"/>
                  </a:moveTo>
                  <a:lnTo>
                    <a:pt x="7499" y="60"/>
                  </a:lnTo>
                  <a:lnTo>
                    <a:pt x="1" y="1010"/>
                  </a:lnTo>
                  <a:lnTo>
                    <a:pt x="60" y="1386"/>
                  </a:lnTo>
                  <a:lnTo>
                    <a:pt x="159" y="1742"/>
                  </a:lnTo>
                  <a:lnTo>
                    <a:pt x="277" y="2058"/>
                  </a:lnTo>
                  <a:lnTo>
                    <a:pt x="416" y="2375"/>
                  </a:lnTo>
                  <a:lnTo>
                    <a:pt x="594" y="2652"/>
                  </a:lnTo>
                  <a:lnTo>
                    <a:pt x="792" y="2909"/>
                  </a:lnTo>
                  <a:lnTo>
                    <a:pt x="1009" y="3127"/>
                  </a:lnTo>
                  <a:lnTo>
                    <a:pt x="1227" y="3344"/>
                  </a:lnTo>
                  <a:lnTo>
                    <a:pt x="1484" y="3542"/>
                  </a:lnTo>
                  <a:lnTo>
                    <a:pt x="1741" y="3720"/>
                  </a:lnTo>
                  <a:lnTo>
                    <a:pt x="2018" y="3878"/>
                  </a:lnTo>
                  <a:lnTo>
                    <a:pt x="2315" y="4017"/>
                  </a:lnTo>
                  <a:lnTo>
                    <a:pt x="2612" y="4136"/>
                  </a:lnTo>
                  <a:lnTo>
                    <a:pt x="2928" y="4234"/>
                  </a:lnTo>
                  <a:lnTo>
                    <a:pt x="3245" y="4333"/>
                  </a:lnTo>
                  <a:lnTo>
                    <a:pt x="3562" y="4393"/>
                  </a:lnTo>
                  <a:lnTo>
                    <a:pt x="3898" y="4472"/>
                  </a:lnTo>
                  <a:lnTo>
                    <a:pt x="4214" y="4511"/>
                  </a:lnTo>
                  <a:lnTo>
                    <a:pt x="4887" y="4591"/>
                  </a:lnTo>
                  <a:lnTo>
                    <a:pt x="5520" y="4610"/>
                  </a:lnTo>
                  <a:lnTo>
                    <a:pt x="6153" y="4630"/>
                  </a:lnTo>
                  <a:lnTo>
                    <a:pt x="6727" y="4591"/>
                  </a:lnTo>
                  <a:lnTo>
                    <a:pt x="7261" y="4551"/>
                  </a:lnTo>
                  <a:lnTo>
                    <a:pt x="7736" y="4511"/>
                  </a:lnTo>
                  <a:lnTo>
                    <a:pt x="8112" y="4452"/>
                  </a:lnTo>
                  <a:lnTo>
                    <a:pt x="7954" y="1"/>
                  </a:lnTo>
                  <a:close/>
                </a:path>
              </a:pathLst>
            </a:custGeom>
            <a:solidFill>
              <a:srgbClr val="363636">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2228025" y="3329825"/>
              <a:ext cx="208250" cy="209250"/>
            </a:xfrm>
            <a:custGeom>
              <a:avLst/>
              <a:gdLst/>
              <a:ahLst/>
              <a:cxnLst/>
              <a:rect l="l" t="t" r="r" b="b"/>
              <a:pathLst>
                <a:path w="8330" h="8370" extrusionOk="0">
                  <a:moveTo>
                    <a:pt x="20" y="1"/>
                  </a:moveTo>
                  <a:lnTo>
                    <a:pt x="1" y="198"/>
                  </a:lnTo>
                  <a:lnTo>
                    <a:pt x="752" y="337"/>
                  </a:lnTo>
                  <a:lnTo>
                    <a:pt x="1504" y="495"/>
                  </a:lnTo>
                  <a:lnTo>
                    <a:pt x="2256" y="693"/>
                  </a:lnTo>
                  <a:lnTo>
                    <a:pt x="3008" y="950"/>
                  </a:lnTo>
                  <a:lnTo>
                    <a:pt x="3364" y="1089"/>
                  </a:lnTo>
                  <a:lnTo>
                    <a:pt x="3740" y="1227"/>
                  </a:lnTo>
                  <a:lnTo>
                    <a:pt x="4076" y="1405"/>
                  </a:lnTo>
                  <a:lnTo>
                    <a:pt x="4432" y="1563"/>
                  </a:lnTo>
                  <a:lnTo>
                    <a:pt x="4769" y="1761"/>
                  </a:lnTo>
                  <a:lnTo>
                    <a:pt x="5105" y="1959"/>
                  </a:lnTo>
                  <a:lnTo>
                    <a:pt x="5421" y="2177"/>
                  </a:lnTo>
                  <a:lnTo>
                    <a:pt x="5718" y="2414"/>
                  </a:lnTo>
                  <a:lnTo>
                    <a:pt x="6015" y="2652"/>
                  </a:lnTo>
                  <a:lnTo>
                    <a:pt x="6292" y="2909"/>
                  </a:lnTo>
                  <a:lnTo>
                    <a:pt x="6549" y="3186"/>
                  </a:lnTo>
                  <a:lnTo>
                    <a:pt x="6787" y="3463"/>
                  </a:lnTo>
                  <a:lnTo>
                    <a:pt x="7024" y="3779"/>
                  </a:lnTo>
                  <a:lnTo>
                    <a:pt x="7242" y="4096"/>
                  </a:lnTo>
                  <a:lnTo>
                    <a:pt x="7420" y="4432"/>
                  </a:lnTo>
                  <a:lnTo>
                    <a:pt x="7598" y="4808"/>
                  </a:lnTo>
                  <a:lnTo>
                    <a:pt x="7736" y="5184"/>
                  </a:lnTo>
                  <a:lnTo>
                    <a:pt x="7875" y="5560"/>
                  </a:lnTo>
                  <a:lnTo>
                    <a:pt x="7974" y="5975"/>
                  </a:lnTo>
                  <a:lnTo>
                    <a:pt x="8053" y="6410"/>
                  </a:lnTo>
                  <a:lnTo>
                    <a:pt x="8112" y="6866"/>
                  </a:lnTo>
                  <a:lnTo>
                    <a:pt x="8132" y="7340"/>
                  </a:lnTo>
                  <a:lnTo>
                    <a:pt x="8132" y="7835"/>
                  </a:lnTo>
                  <a:lnTo>
                    <a:pt x="8092" y="8349"/>
                  </a:lnTo>
                  <a:lnTo>
                    <a:pt x="8290" y="8369"/>
                  </a:lnTo>
                  <a:lnTo>
                    <a:pt x="8330" y="7835"/>
                  </a:lnTo>
                  <a:lnTo>
                    <a:pt x="8330" y="7340"/>
                  </a:lnTo>
                  <a:lnTo>
                    <a:pt x="8310" y="6846"/>
                  </a:lnTo>
                  <a:lnTo>
                    <a:pt x="8250" y="6391"/>
                  </a:lnTo>
                  <a:lnTo>
                    <a:pt x="8171" y="5936"/>
                  </a:lnTo>
                  <a:lnTo>
                    <a:pt x="8072" y="5520"/>
                  </a:lnTo>
                  <a:lnTo>
                    <a:pt x="7934" y="5105"/>
                  </a:lnTo>
                  <a:lnTo>
                    <a:pt x="7795" y="4729"/>
                  </a:lnTo>
                  <a:lnTo>
                    <a:pt x="7617" y="4353"/>
                  </a:lnTo>
                  <a:lnTo>
                    <a:pt x="7420" y="3997"/>
                  </a:lnTo>
                  <a:lnTo>
                    <a:pt x="7202" y="3661"/>
                  </a:lnTo>
                  <a:lnTo>
                    <a:pt x="6965" y="3364"/>
                  </a:lnTo>
                  <a:lnTo>
                    <a:pt x="6727" y="3067"/>
                  </a:lnTo>
                  <a:lnTo>
                    <a:pt x="6450" y="2770"/>
                  </a:lnTo>
                  <a:lnTo>
                    <a:pt x="6173" y="2513"/>
                  </a:lnTo>
                  <a:lnTo>
                    <a:pt x="5876" y="2256"/>
                  </a:lnTo>
                  <a:lnTo>
                    <a:pt x="5560" y="2018"/>
                  </a:lnTo>
                  <a:lnTo>
                    <a:pt x="5243" y="1801"/>
                  </a:lnTo>
                  <a:lnTo>
                    <a:pt x="4907" y="1603"/>
                  </a:lnTo>
                  <a:lnTo>
                    <a:pt x="4551" y="1405"/>
                  </a:lnTo>
                  <a:lnTo>
                    <a:pt x="4195" y="1227"/>
                  </a:lnTo>
                  <a:lnTo>
                    <a:pt x="3839" y="1069"/>
                  </a:lnTo>
                  <a:lnTo>
                    <a:pt x="3483" y="911"/>
                  </a:lnTo>
                  <a:lnTo>
                    <a:pt x="3107" y="772"/>
                  </a:lnTo>
                  <a:lnTo>
                    <a:pt x="2335" y="515"/>
                  </a:lnTo>
                  <a:lnTo>
                    <a:pt x="1564" y="297"/>
                  </a:lnTo>
                  <a:lnTo>
                    <a:pt x="792" y="139"/>
                  </a:lnTo>
                  <a:lnTo>
                    <a:pt x="20"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a:off x="1861050" y="3152750"/>
              <a:ext cx="303200" cy="270575"/>
            </a:xfrm>
            <a:custGeom>
              <a:avLst/>
              <a:gdLst/>
              <a:ahLst/>
              <a:cxnLst/>
              <a:rect l="l" t="t" r="r" b="b"/>
              <a:pathLst>
                <a:path w="12128" h="10823" extrusionOk="0">
                  <a:moveTo>
                    <a:pt x="3759" y="1"/>
                  </a:moveTo>
                  <a:lnTo>
                    <a:pt x="3700" y="120"/>
                  </a:lnTo>
                  <a:lnTo>
                    <a:pt x="3561" y="436"/>
                  </a:lnTo>
                  <a:lnTo>
                    <a:pt x="3482" y="674"/>
                  </a:lnTo>
                  <a:lnTo>
                    <a:pt x="3403" y="931"/>
                  </a:lnTo>
                  <a:lnTo>
                    <a:pt x="3304" y="1247"/>
                  </a:lnTo>
                  <a:lnTo>
                    <a:pt x="3245" y="1564"/>
                  </a:lnTo>
                  <a:lnTo>
                    <a:pt x="3185" y="1920"/>
                  </a:lnTo>
                  <a:lnTo>
                    <a:pt x="3166" y="2296"/>
                  </a:lnTo>
                  <a:lnTo>
                    <a:pt x="3146" y="2692"/>
                  </a:lnTo>
                  <a:lnTo>
                    <a:pt x="3185" y="3107"/>
                  </a:lnTo>
                  <a:lnTo>
                    <a:pt x="3264" y="3503"/>
                  </a:lnTo>
                  <a:lnTo>
                    <a:pt x="3304" y="3720"/>
                  </a:lnTo>
                  <a:lnTo>
                    <a:pt x="3383" y="3918"/>
                  </a:lnTo>
                  <a:lnTo>
                    <a:pt x="3462" y="4136"/>
                  </a:lnTo>
                  <a:lnTo>
                    <a:pt x="3561" y="4334"/>
                  </a:lnTo>
                  <a:lnTo>
                    <a:pt x="3660" y="4531"/>
                  </a:lnTo>
                  <a:lnTo>
                    <a:pt x="3779" y="4749"/>
                  </a:lnTo>
                  <a:lnTo>
                    <a:pt x="3996" y="5026"/>
                  </a:lnTo>
                  <a:lnTo>
                    <a:pt x="4214" y="5283"/>
                  </a:lnTo>
                  <a:lnTo>
                    <a:pt x="4471" y="5521"/>
                  </a:lnTo>
                  <a:lnTo>
                    <a:pt x="4728" y="5738"/>
                  </a:lnTo>
                  <a:lnTo>
                    <a:pt x="5005" y="5936"/>
                  </a:lnTo>
                  <a:lnTo>
                    <a:pt x="5302" y="6094"/>
                  </a:lnTo>
                  <a:lnTo>
                    <a:pt x="5619" y="6253"/>
                  </a:lnTo>
                  <a:lnTo>
                    <a:pt x="5935" y="6371"/>
                  </a:lnTo>
                  <a:lnTo>
                    <a:pt x="6252" y="6490"/>
                  </a:lnTo>
                  <a:lnTo>
                    <a:pt x="6588" y="6589"/>
                  </a:lnTo>
                  <a:lnTo>
                    <a:pt x="6905" y="6668"/>
                  </a:lnTo>
                  <a:lnTo>
                    <a:pt x="7261" y="6727"/>
                  </a:lnTo>
                  <a:lnTo>
                    <a:pt x="7597" y="6767"/>
                  </a:lnTo>
                  <a:lnTo>
                    <a:pt x="7933" y="6807"/>
                  </a:lnTo>
                  <a:lnTo>
                    <a:pt x="8586" y="6846"/>
                  </a:lnTo>
                  <a:lnTo>
                    <a:pt x="9239" y="6866"/>
                  </a:lnTo>
                  <a:lnTo>
                    <a:pt x="9833" y="6826"/>
                  </a:lnTo>
                  <a:lnTo>
                    <a:pt x="10387" y="6787"/>
                  </a:lnTo>
                  <a:lnTo>
                    <a:pt x="10861" y="6727"/>
                  </a:lnTo>
                  <a:lnTo>
                    <a:pt x="11554" y="6609"/>
                  </a:lnTo>
                  <a:lnTo>
                    <a:pt x="11831" y="6569"/>
                  </a:lnTo>
                  <a:lnTo>
                    <a:pt x="11554" y="10110"/>
                  </a:lnTo>
                  <a:lnTo>
                    <a:pt x="10644" y="10269"/>
                  </a:lnTo>
                  <a:lnTo>
                    <a:pt x="9793" y="10407"/>
                  </a:lnTo>
                  <a:lnTo>
                    <a:pt x="8982" y="10506"/>
                  </a:lnTo>
                  <a:lnTo>
                    <a:pt x="8210" y="10585"/>
                  </a:lnTo>
                  <a:lnTo>
                    <a:pt x="7478" y="10625"/>
                  </a:lnTo>
                  <a:lnTo>
                    <a:pt x="6786" y="10645"/>
                  </a:lnTo>
                  <a:lnTo>
                    <a:pt x="6153" y="10625"/>
                  </a:lnTo>
                  <a:lnTo>
                    <a:pt x="5559" y="10585"/>
                  </a:lnTo>
                  <a:lnTo>
                    <a:pt x="4986" y="10546"/>
                  </a:lnTo>
                  <a:lnTo>
                    <a:pt x="4471" y="10467"/>
                  </a:lnTo>
                  <a:lnTo>
                    <a:pt x="3977" y="10368"/>
                  </a:lnTo>
                  <a:lnTo>
                    <a:pt x="3522" y="10269"/>
                  </a:lnTo>
                  <a:lnTo>
                    <a:pt x="3106" y="10150"/>
                  </a:lnTo>
                  <a:lnTo>
                    <a:pt x="2730" y="10012"/>
                  </a:lnTo>
                  <a:lnTo>
                    <a:pt x="2374" y="9873"/>
                  </a:lnTo>
                  <a:lnTo>
                    <a:pt x="2058" y="9715"/>
                  </a:lnTo>
                  <a:lnTo>
                    <a:pt x="1761" y="9576"/>
                  </a:lnTo>
                  <a:lnTo>
                    <a:pt x="1484" y="9398"/>
                  </a:lnTo>
                  <a:lnTo>
                    <a:pt x="1247" y="9240"/>
                  </a:lnTo>
                  <a:lnTo>
                    <a:pt x="1029" y="9082"/>
                  </a:lnTo>
                  <a:lnTo>
                    <a:pt x="851" y="8923"/>
                  </a:lnTo>
                  <a:lnTo>
                    <a:pt x="673" y="8765"/>
                  </a:lnTo>
                  <a:lnTo>
                    <a:pt x="416" y="8468"/>
                  </a:lnTo>
                  <a:lnTo>
                    <a:pt x="218" y="8211"/>
                  </a:lnTo>
                  <a:lnTo>
                    <a:pt x="99" y="8013"/>
                  </a:lnTo>
                  <a:lnTo>
                    <a:pt x="0" y="7835"/>
                  </a:lnTo>
                  <a:lnTo>
                    <a:pt x="79" y="8053"/>
                  </a:lnTo>
                  <a:lnTo>
                    <a:pt x="158" y="8271"/>
                  </a:lnTo>
                  <a:lnTo>
                    <a:pt x="257" y="8468"/>
                  </a:lnTo>
                  <a:lnTo>
                    <a:pt x="376" y="8646"/>
                  </a:lnTo>
                  <a:lnTo>
                    <a:pt x="495" y="8825"/>
                  </a:lnTo>
                  <a:lnTo>
                    <a:pt x="613" y="9003"/>
                  </a:lnTo>
                  <a:lnTo>
                    <a:pt x="772" y="9161"/>
                  </a:lnTo>
                  <a:lnTo>
                    <a:pt x="910" y="9299"/>
                  </a:lnTo>
                  <a:lnTo>
                    <a:pt x="1068" y="9458"/>
                  </a:lnTo>
                  <a:lnTo>
                    <a:pt x="1247" y="9576"/>
                  </a:lnTo>
                  <a:lnTo>
                    <a:pt x="1622" y="9833"/>
                  </a:lnTo>
                  <a:lnTo>
                    <a:pt x="2018" y="10031"/>
                  </a:lnTo>
                  <a:lnTo>
                    <a:pt x="2434" y="10229"/>
                  </a:lnTo>
                  <a:lnTo>
                    <a:pt x="2889" y="10368"/>
                  </a:lnTo>
                  <a:lnTo>
                    <a:pt x="3344" y="10506"/>
                  </a:lnTo>
                  <a:lnTo>
                    <a:pt x="3838" y="10605"/>
                  </a:lnTo>
                  <a:lnTo>
                    <a:pt x="4333" y="10684"/>
                  </a:lnTo>
                  <a:lnTo>
                    <a:pt x="4847" y="10744"/>
                  </a:lnTo>
                  <a:lnTo>
                    <a:pt x="5362" y="10803"/>
                  </a:lnTo>
                  <a:lnTo>
                    <a:pt x="5876" y="10823"/>
                  </a:lnTo>
                  <a:lnTo>
                    <a:pt x="6905" y="10823"/>
                  </a:lnTo>
                  <a:lnTo>
                    <a:pt x="7419" y="10803"/>
                  </a:lnTo>
                  <a:lnTo>
                    <a:pt x="8388" y="10744"/>
                  </a:lnTo>
                  <a:lnTo>
                    <a:pt x="9298" y="10645"/>
                  </a:lnTo>
                  <a:lnTo>
                    <a:pt x="10090" y="10546"/>
                  </a:lnTo>
                  <a:lnTo>
                    <a:pt x="10762" y="10447"/>
                  </a:lnTo>
                  <a:lnTo>
                    <a:pt x="11277" y="10348"/>
                  </a:lnTo>
                  <a:lnTo>
                    <a:pt x="11732" y="10249"/>
                  </a:lnTo>
                  <a:lnTo>
                    <a:pt x="12128" y="6312"/>
                  </a:lnTo>
                  <a:lnTo>
                    <a:pt x="11673" y="6391"/>
                  </a:lnTo>
                  <a:lnTo>
                    <a:pt x="11138" y="6450"/>
                  </a:lnTo>
                  <a:lnTo>
                    <a:pt x="10486" y="6510"/>
                  </a:lnTo>
                  <a:lnTo>
                    <a:pt x="9694" y="6549"/>
                  </a:lnTo>
                  <a:lnTo>
                    <a:pt x="9279" y="6569"/>
                  </a:lnTo>
                  <a:lnTo>
                    <a:pt x="8843" y="6549"/>
                  </a:lnTo>
                  <a:lnTo>
                    <a:pt x="8388" y="6530"/>
                  </a:lnTo>
                  <a:lnTo>
                    <a:pt x="7933" y="6490"/>
                  </a:lnTo>
                  <a:lnTo>
                    <a:pt x="7478" y="6431"/>
                  </a:lnTo>
                  <a:lnTo>
                    <a:pt x="7023" y="6352"/>
                  </a:lnTo>
                  <a:lnTo>
                    <a:pt x="6588" y="6233"/>
                  </a:lnTo>
                  <a:lnTo>
                    <a:pt x="6153" y="6094"/>
                  </a:lnTo>
                  <a:lnTo>
                    <a:pt x="5737" y="5936"/>
                  </a:lnTo>
                  <a:lnTo>
                    <a:pt x="5322" y="5738"/>
                  </a:lnTo>
                  <a:lnTo>
                    <a:pt x="4966" y="5501"/>
                  </a:lnTo>
                  <a:lnTo>
                    <a:pt x="4788" y="5382"/>
                  </a:lnTo>
                  <a:lnTo>
                    <a:pt x="4610" y="5244"/>
                  </a:lnTo>
                  <a:lnTo>
                    <a:pt x="4451" y="5085"/>
                  </a:lnTo>
                  <a:lnTo>
                    <a:pt x="4313" y="4927"/>
                  </a:lnTo>
                  <a:lnTo>
                    <a:pt x="4155" y="4769"/>
                  </a:lnTo>
                  <a:lnTo>
                    <a:pt x="4036" y="4571"/>
                  </a:lnTo>
                  <a:lnTo>
                    <a:pt x="3917" y="4393"/>
                  </a:lnTo>
                  <a:lnTo>
                    <a:pt x="3799" y="4195"/>
                  </a:lnTo>
                  <a:lnTo>
                    <a:pt x="3700" y="3977"/>
                  </a:lnTo>
                  <a:lnTo>
                    <a:pt x="3621" y="3740"/>
                  </a:lnTo>
                  <a:lnTo>
                    <a:pt x="3541" y="3503"/>
                  </a:lnTo>
                  <a:lnTo>
                    <a:pt x="3482" y="3265"/>
                  </a:lnTo>
                  <a:lnTo>
                    <a:pt x="3443" y="2988"/>
                  </a:lnTo>
                  <a:lnTo>
                    <a:pt x="3403" y="2711"/>
                  </a:lnTo>
                  <a:lnTo>
                    <a:pt x="3403" y="2434"/>
                  </a:lnTo>
                  <a:lnTo>
                    <a:pt x="3403" y="2118"/>
                  </a:lnTo>
                  <a:lnTo>
                    <a:pt x="3423" y="1801"/>
                  </a:lnTo>
                  <a:lnTo>
                    <a:pt x="3443" y="1485"/>
                  </a:lnTo>
                  <a:lnTo>
                    <a:pt x="3502" y="1129"/>
                  </a:lnTo>
                  <a:lnTo>
                    <a:pt x="3561" y="773"/>
                  </a:lnTo>
                  <a:lnTo>
                    <a:pt x="3640" y="397"/>
                  </a:lnTo>
                  <a:lnTo>
                    <a:pt x="3759"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2"/>
            <p:cNvSpPr/>
            <p:nvPr/>
          </p:nvSpPr>
          <p:spPr>
            <a:xfrm>
              <a:off x="1873400" y="3371375"/>
              <a:ext cx="107350" cy="102900"/>
            </a:xfrm>
            <a:custGeom>
              <a:avLst/>
              <a:gdLst/>
              <a:ahLst/>
              <a:cxnLst/>
              <a:rect l="l" t="t" r="r" b="b"/>
              <a:pathLst>
                <a:path w="4294" h="4116" extrusionOk="0">
                  <a:moveTo>
                    <a:pt x="1" y="0"/>
                  </a:moveTo>
                  <a:lnTo>
                    <a:pt x="40" y="317"/>
                  </a:lnTo>
                  <a:lnTo>
                    <a:pt x="100" y="633"/>
                  </a:lnTo>
                  <a:lnTo>
                    <a:pt x="179" y="970"/>
                  </a:lnTo>
                  <a:lnTo>
                    <a:pt x="297" y="1286"/>
                  </a:lnTo>
                  <a:lnTo>
                    <a:pt x="436" y="1603"/>
                  </a:lnTo>
                  <a:lnTo>
                    <a:pt x="594" y="1919"/>
                  </a:lnTo>
                  <a:lnTo>
                    <a:pt x="792" y="2216"/>
                  </a:lnTo>
                  <a:lnTo>
                    <a:pt x="1029" y="2493"/>
                  </a:lnTo>
                  <a:lnTo>
                    <a:pt x="1287" y="2770"/>
                  </a:lnTo>
                  <a:lnTo>
                    <a:pt x="1583" y="3027"/>
                  </a:lnTo>
                  <a:lnTo>
                    <a:pt x="1920" y="3265"/>
                  </a:lnTo>
                  <a:lnTo>
                    <a:pt x="2315" y="3482"/>
                  </a:lnTo>
                  <a:lnTo>
                    <a:pt x="2731" y="3680"/>
                  </a:lnTo>
                  <a:lnTo>
                    <a:pt x="3206" y="3858"/>
                  </a:lnTo>
                  <a:lnTo>
                    <a:pt x="3720" y="3997"/>
                  </a:lnTo>
                  <a:lnTo>
                    <a:pt x="4294" y="4115"/>
                  </a:lnTo>
                  <a:lnTo>
                    <a:pt x="4294" y="4115"/>
                  </a:lnTo>
                  <a:lnTo>
                    <a:pt x="3918" y="3977"/>
                  </a:lnTo>
                  <a:lnTo>
                    <a:pt x="3502" y="3799"/>
                  </a:lnTo>
                  <a:lnTo>
                    <a:pt x="3008" y="3561"/>
                  </a:lnTo>
                  <a:lnTo>
                    <a:pt x="2474" y="3284"/>
                  </a:lnTo>
                  <a:lnTo>
                    <a:pt x="1940" y="2968"/>
                  </a:lnTo>
                  <a:lnTo>
                    <a:pt x="1702" y="2790"/>
                  </a:lnTo>
                  <a:lnTo>
                    <a:pt x="1465" y="2632"/>
                  </a:lnTo>
                  <a:lnTo>
                    <a:pt x="1267" y="2434"/>
                  </a:lnTo>
                  <a:lnTo>
                    <a:pt x="1109" y="2256"/>
                  </a:lnTo>
                  <a:lnTo>
                    <a:pt x="950" y="2078"/>
                  </a:lnTo>
                  <a:lnTo>
                    <a:pt x="832" y="1880"/>
                  </a:lnTo>
                  <a:lnTo>
                    <a:pt x="594" y="1484"/>
                  </a:lnTo>
                  <a:lnTo>
                    <a:pt x="396" y="1108"/>
                  </a:lnTo>
                  <a:lnTo>
                    <a:pt x="238" y="752"/>
                  </a:lnTo>
                  <a:lnTo>
                    <a:pt x="139" y="455"/>
                  </a:lnTo>
                  <a:lnTo>
                    <a:pt x="60" y="218"/>
                  </a:lnTo>
                  <a:lnTo>
                    <a:pt x="1"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2027225" y="3054325"/>
              <a:ext cx="44550" cy="162275"/>
            </a:xfrm>
            <a:custGeom>
              <a:avLst/>
              <a:gdLst/>
              <a:ahLst/>
              <a:cxnLst/>
              <a:rect l="l" t="t" r="r" b="b"/>
              <a:pathLst>
                <a:path w="1782" h="6491" extrusionOk="0">
                  <a:moveTo>
                    <a:pt x="1583" y="1"/>
                  </a:moveTo>
                  <a:lnTo>
                    <a:pt x="0" y="6450"/>
                  </a:lnTo>
                  <a:lnTo>
                    <a:pt x="198" y="6490"/>
                  </a:lnTo>
                  <a:lnTo>
                    <a:pt x="1781" y="41"/>
                  </a:lnTo>
                  <a:lnTo>
                    <a:pt x="1583"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2159775" y="3317950"/>
              <a:ext cx="146425" cy="71750"/>
            </a:xfrm>
            <a:custGeom>
              <a:avLst/>
              <a:gdLst/>
              <a:ahLst/>
              <a:cxnLst/>
              <a:rect l="l" t="t" r="r" b="b"/>
              <a:pathLst>
                <a:path w="5857" h="2870" extrusionOk="0">
                  <a:moveTo>
                    <a:pt x="139" y="1"/>
                  </a:moveTo>
                  <a:lnTo>
                    <a:pt x="1" y="1445"/>
                  </a:lnTo>
                  <a:lnTo>
                    <a:pt x="673" y="1445"/>
                  </a:lnTo>
                  <a:lnTo>
                    <a:pt x="713" y="1742"/>
                  </a:lnTo>
                  <a:lnTo>
                    <a:pt x="792" y="1999"/>
                  </a:lnTo>
                  <a:lnTo>
                    <a:pt x="871" y="2177"/>
                  </a:lnTo>
                  <a:lnTo>
                    <a:pt x="970" y="2315"/>
                  </a:lnTo>
                  <a:lnTo>
                    <a:pt x="1089" y="2414"/>
                  </a:lnTo>
                  <a:lnTo>
                    <a:pt x="1207" y="2474"/>
                  </a:lnTo>
                  <a:lnTo>
                    <a:pt x="1326" y="2493"/>
                  </a:lnTo>
                  <a:lnTo>
                    <a:pt x="1465" y="2474"/>
                  </a:lnTo>
                  <a:lnTo>
                    <a:pt x="1583" y="2454"/>
                  </a:lnTo>
                  <a:lnTo>
                    <a:pt x="1702" y="2395"/>
                  </a:lnTo>
                  <a:lnTo>
                    <a:pt x="1920" y="2296"/>
                  </a:lnTo>
                  <a:lnTo>
                    <a:pt x="2058" y="2177"/>
                  </a:lnTo>
                  <a:lnTo>
                    <a:pt x="2117" y="2137"/>
                  </a:lnTo>
                  <a:lnTo>
                    <a:pt x="3858" y="2869"/>
                  </a:lnTo>
                  <a:lnTo>
                    <a:pt x="5857" y="1227"/>
                  </a:lnTo>
                  <a:lnTo>
                    <a:pt x="5520" y="1049"/>
                  </a:lnTo>
                  <a:lnTo>
                    <a:pt x="5164" y="871"/>
                  </a:lnTo>
                  <a:lnTo>
                    <a:pt x="4808" y="713"/>
                  </a:lnTo>
                  <a:lnTo>
                    <a:pt x="4452" y="594"/>
                  </a:lnTo>
                  <a:lnTo>
                    <a:pt x="4076" y="476"/>
                  </a:lnTo>
                  <a:lnTo>
                    <a:pt x="3700" y="357"/>
                  </a:lnTo>
                  <a:lnTo>
                    <a:pt x="3344" y="278"/>
                  </a:lnTo>
                  <a:lnTo>
                    <a:pt x="2968" y="199"/>
                  </a:lnTo>
                  <a:lnTo>
                    <a:pt x="2592" y="139"/>
                  </a:lnTo>
                  <a:lnTo>
                    <a:pt x="2236" y="100"/>
                  </a:lnTo>
                  <a:lnTo>
                    <a:pt x="1504" y="21"/>
                  </a:lnTo>
                  <a:lnTo>
                    <a:pt x="812" y="1"/>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2214175" y="3341700"/>
              <a:ext cx="64825" cy="34150"/>
            </a:xfrm>
            <a:custGeom>
              <a:avLst/>
              <a:gdLst/>
              <a:ahLst/>
              <a:cxnLst/>
              <a:rect l="l" t="t" r="r" b="b"/>
              <a:pathLst>
                <a:path w="2593" h="1366" extrusionOk="0">
                  <a:moveTo>
                    <a:pt x="139" y="0"/>
                  </a:moveTo>
                  <a:lnTo>
                    <a:pt x="80" y="20"/>
                  </a:lnTo>
                  <a:lnTo>
                    <a:pt x="40" y="40"/>
                  </a:lnTo>
                  <a:lnTo>
                    <a:pt x="21" y="79"/>
                  </a:lnTo>
                  <a:lnTo>
                    <a:pt x="1" y="119"/>
                  </a:lnTo>
                  <a:lnTo>
                    <a:pt x="1" y="139"/>
                  </a:lnTo>
                  <a:lnTo>
                    <a:pt x="21" y="178"/>
                  </a:lnTo>
                  <a:lnTo>
                    <a:pt x="60" y="198"/>
                  </a:lnTo>
                  <a:lnTo>
                    <a:pt x="119" y="218"/>
                  </a:lnTo>
                  <a:lnTo>
                    <a:pt x="416" y="218"/>
                  </a:lnTo>
                  <a:lnTo>
                    <a:pt x="753" y="258"/>
                  </a:lnTo>
                  <a:lnTo>
                    <a:pt x="1069" y="337"/>
                  </a:lnTo>
                  <a:lnTo>
                    <a:pt x="1386" y="436"/>
                  </a:lnTo>
                  <a:lnTo>
                    <a:pt x="1544" y="515"/>
                  </a:lnTo>
                  <a:lnTo>
                    <a:pt x="1682" y="594"/>
                  </a:lnTo>
                  <a:lnTo>
                    <a:pt x="1821" y="673"/>
                  </a:lnTo>
                  <a:lnTo>
                    <a:pt x="1940" y="772"/>
                  </a:lnTo>
                  <a:lnTo>
                    <a:pt x="2058" y="891"/>
                  </a:lnTo>
                  <a:lnTo>
                    <a:pt x="2157" y="1009"/>
                  </a:lnTo>
                  <a:lnTo>
                    <a:pt x="2236" y="1148"/>
                  </a:lnTo>
                  <a:lnTo>
                    <a:pt x="2296" y="1306"/>
                  </a:lnTo>
                  <a:lnTo>
                    <a:pt x="2315" y="1346"/>
                  </a:lnTo>
                  <a:lnTo>
                    <a:pt x="2375" y="1365"/>
                  </a:lnTo>
                  <a:lnTo>
                    <a:pt x="2474" y="1365"/>
                  </a:lnTo>
                  <a:lnTo>
                    <a:pt x="2533" y="1346"/>
                  </a:lnTo>
                  <a:lnTo>
                    <a:pt x="2573" y="1306"/>
                  </a:lnTo>
                  <a:lnTo>
                    <a:pt x="2592" y="1267"/>
                  </a:lnTo>
                  <a:lnTo>
                    <a:pt x="2592" y="1227"/>
                  </a:lnTo>
                  <a:lnTo>
                    <a:pt x="2513" y="1049"/>
                  </a:lnTo>
                  <a:lnTo>
                    <a:pt x="2434" y="910"/>
                  </a:lnTo>
                  <a:lnTo>
                    <a:pt x="2315" y="752"/>
                  </a:lnTo>
                  <a:lnTo>
                    <a:pt x="2197" y="633"/>
                  </a:lnTo>
                  <a:lnTo>
                    <a:pt x="2058" y="515"/>
                  </a:lnTo>
                  <a:lnTo>
                    <a:pt x="1900" y="416"/>
                  </a:lnTo>
                  <a:lnTo>
                    <a:pt x="1742" y="337"/>
                  </a:lnTo>
                  <a:lnTo>
                    <a:pt x="1583" y="258"/>
                  </a:lnTo>
                  <a:lnTo>
                    <a:pt x="1405" y="198"/>
                  </a:lnTo>
                  <a:lnTo>
                    <a:pt x="1227" y="139"/>
                  </a:lnTo>
                  <a:lnTo>
                    <a:pt x="851" y="60"/>
                  </a:lnTo>
                  <a:lnTo>
                    <a:pt x="495" y="20"/>
                  </a:lnTo>
                  <a:lnTo>
                    <a:pt x="13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2227525" y="3329825"/>
              <a:ext cx="64825" cy="34150"/>
            </a:xfrm>
            <a:custGeom>
              <a:avLst/>
              <a:gdLst/>
              <a:ahLst/>
              <a:cxnLst/>
              <a:rect l="l" t="t" r="r" b="b"/>
              <a:pathLst>
                <a:path w="2593" h="1366" extrusionOk="0">
                  <a:moveTo>
                    <a:pt x="100" y="1"/>
                  </a:moveTo>
                  <a:lnTo>
                    <a:pt x="40" y="40"/>
                  </a:lnTo>
                  <a:lnTo>
                    <a:pt x="21" y="60"/>
                  </a:lnTo>
                  <a:lnTo>
                    <a:pt x="1" y="99"/>
                  </a:lnTo>
                  <a:lnTo>
                    <a:pt x="1" y="139"/>
                  </a:lnTo>
                  <a:lnTo>
                    <a:pt x="21" y="179"/>
                  </a:lnTo>
                  <a:lnTo>
                    <a:pt x="60" y="198"/>
                  </a:lnTo>
                  <a:lnTo>
                    <a:pt x="120" y="198"/>
                  </a:lnTo>
                  <a:lnTo>
                    <a:pt x="436" y="218"/>
                  </a:lnTo>
                  <a:lnTo>
                    <a:pt x="753" y="258"/>
                  </a:lnTo>
                  <a:lnTo>
                    <a:pt x="1089" y="337"/>
                  </a:lnTo>
                  <a:lnTo>
                    <a:pt x="1406" y="436"/>
                  </a:lnTo>
                  <a:lnTo>
                    <a:pt x="1544" y="515"/>
                  </a:lnTo>
                  <a:lnTo>
                    <a:pt x="1702" y="594"/>
                  </a:lnTo>
                  <a:lnTo>
                    <a:pt x="1821" y="673"/>
                  </a:lnTo>
                  <a:lnTo>
                    <a:pt x="1959" y="772"/>
                  </a:lnTo>
                  <a:lnTo>
                    <a:pt x="2058" y="891"/>
                  </a:lnTo>
                  <a:lnTo>
                    <a:pt x="2157" y="1010"/>
                  </a:lnTo>
                  <a:lnTo>
                    <a:pt x="2236" y="1148"/>
                  </a:lnTo>
                  <a:lnTo>
                    <a:pt x="2296" y="1306"/>
                  </a:lnTo>
                  <a:lnTo>
                    <a:pt x="2335" y="1346"/>
                  </a:lnTo>
                  <a:lnTo>
                    <a:pt x="2375" y="1366"/>
                  </a:lnTo>
                  <a:lnTo>
                    <a:pt x="2415" y="1366"/>
                  </a:lnTo>
                  <a:lnTo>
                    <a:pt x="2474" y="1346"/>
                  </a:lnTo>
                  <a:lnTo>
                    <a:pt x="2533" y="1326"/>
                  </a:lnTo>
                  <a:lnTo>
                    <a:pt x="2573" y="1306"/>
                  </a:lnTo>
                  <a:lnTo>
                    <a:pt x="2593" y="1267"/>
                  </a:lnTo>
                  <a:lnTo>
                    <a:pt x="2593" y="1227"/>
                  </a:lnTo>
                  <a:lnTo>
                    <a:pt x="2533" y="1049"/>
                  </a:lnTo>
                  <a:lnTo>
                    <a:pt x="2434" y="891"/>
                  </a:lnTo>
                  <a:lnTo>
                    <a:pt x="2335" y="752"/>
                  </a:lnTo>
                  <a:lnTo>
                    <a:pt x="2197" y="634"/>
                  </a:lnTo>
                  <a:lnTo>
                    <a:pt x="2058" y="515"/>
                  </a:lnTo>
                  <a:lnTo>
                    <a:pt x="1920" y="416"/>
                  </a:lnTo>
                  <a:lnTo>
                    <a:pt x="1762" y="337"/>
                  </a:lnTo>
                  <a:lnTo>
                    <a:pt x="1584" y="258"/>
                  </a:lnTo>
                  <a:lnTo>
                    <a:pt x="1406" y="179"/>
                  </a:lnTo>
                  <a:lnTo>
                    <a:pt x="1227" y="139"/>
                  </a:lnTo>
                  <a:lnTo>
                    <a:pt x="852" y="60"/>
                  </a:lnTo>
                  <a:lnTo>
                    <a:pt x="49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2200825" y="3353575"/>
              <a:ext cx="64825" cy="34150"/>
            </a:xfrm>
            <a:custGeom>
              <a:avLst/>
              <a:gdLst/>
              <a:ahLst/>
              <a:cxnLst/>
              <a:rect l="l" t="t" r="r" b="b"/>
              <a:pathLst>
                <a:path w="2593" h="1366" extrusionOk="0">
                  <a:moveTo>
                    <a:pt x="99" y="0"/>
                  </a:moveTo>
                  <a:lnTo>
                    <a:pt x="40" y="20"/>
                  </a:lnTo>
                  <a:lnTo>
                    <a:pt x="20" y="60"/>
                  </a:lnTo>
                  <a:lnTo>
                    <a:pt x="1" y="99"/>
                  </a:lnTo>
                  <a:lnTo>
                    <a:pt x="1" y="139"/>
                  </a:lnTo>
                  <a:lnTo>
                    <a:pt x="20" y="178"/>
                  </a:lnTo>
                  <a:lnTo>
                    <a:pt x="60" y="198"/>
                  </a:lnTo>
                  <a:lnTo>
                    <a:pt x="119" y="198"/>
                  </a:lnTo>
                  <a:lnTo>
                    <a:pt x="436" y="218"/>
                  </a:lnTo>
                  <a:lnTo>
                    <a:pt x="752" y="257"/>
                  </a:lnTo>
                  <a:lnTo>
                    <a:pt x="1089" y="317"/>
                  </a:lnTo>
                  <a:lnTo>
                    <a:pt x="1405" y="435"/>
                  </a:lnTo>
                  <a:lnTo>
                    <a:pt x="1544" y="495"/>
                  </a:lnTo>
                  <a:lnTo>
                    <a:pt x="1702" y="574"/>
                  </a:lnTo>
                  <a:lnTo>
                    <a:pt x="1840" y="673"/>
                  </a:lnTo>
                  <a:lnTo>
                    <a:pt x="1959" y="772"/>
                  </a:lnTo>
                  <a:lnTo>
                    <a:pt x="2058" y="890"/>
                  </a:lnTo>
                  <a:lnTo>
                    <a:pt x="2157" y="1009"/>
                  </a:lnTo>
                  <a:lnTo>
                    <a:pt x="2236" y="1148"/>
                  </a:lnTo>
                  <a:lnTo>
                    <a:pt x="2295" y="1286"/>
                  </a:lnTo>
                  <a:lnTo>
                    <a:pt x="2335" y="1326"/>
                  </a:lnTo>
                  <a:lnTo>
                    <a:pt x="2375" y="1345"/>
                  </a:lnTo>
                  <a:lnTo>
                    <a:pt x="2414" y="1365"/>
                  </a:lnTo>
                  <a:lnTo>
                    <a:pt x="2474" y="1345"/>
                  </a:lnTo>
                  <a:lnTo>
                    <a:pt x="2533" y="1326"/>
                  </a:lnTo>
                  <a:lnTo>
                    <a:pt x="2572" y="1306"/>
                  </a:lnTo>
                  <a:lnTo>
                    <a:pt x="2592" y="1266"/>
                  </a:lnTo>
                  <a:lnTo>
                    <a:pt x="2592" y="1207"/>
                  </a:lnTo>
                  <a:lnTo>
                    <a:pt x="2533" y="1049"/>
                  </a:lnTo>
                  <a:lnTo>
                    <a:pt x="2434" y="890"/>
                  </a:lnTo>
                  <a:lnTo>
                    <a:pt x="2335" y="752"/>
                  </a:lnTo>
                  <a:lnTo>
                    <a:pt x="2197" y="633"/>
                  </a:lnTo>
                  <a:lnTo>
                    <a:pt x="2058" y="515"/>
                  </a:lnTo>
                  <a:lnTo>
                    <a:pt x="1920" y="416"/>
                  </a:lnTo>
                  <a:lnTo>
                    <a:pt x="1761" y="317"/>
                  </a:lnTo>
                  <a:lnTo>
                    <a:pt x="1583" y="238"/>
                  </a:lnTo>
                  <a:lnTo>
                    <a:pt x="1405" y="178"/>
                  </a:lnTo>
                  <a:lnTo>
                    <a:pt x="1227" y="119"/>
                  </a:lnTo>
                  <a:lnTo>
                    <a:pt x="851" y="40"/>
                  </a:lnTo>
                  <a:lnTo>
                    <a:pt x="495"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7561-4918-4FD7-BFA9-C17D234BFEEE}"/>
              </a:ext>
            </a:extLst>
          </p:cNvPr>
          <p:cNvSpPr>
            <a:spLocks noGrp="1"/>
          </p:cNvSpPr>
          <p:nvPr>
            <p:ph type="title"/>
          </p:nvPr>
        </p:nvSpPr>
        <p:spPr>
          <a:xfrm>
            <a:off x="2054370" y="1739736"/>
            <a:ext cx="4194030" cy="1437803"/>
          </a:xfrm>
        </p:spPr>
        <p:txBody>
          <a:bodyPr/>
          <a:lstStyle/>
          <a:p>
            <a:r>
              <a:rPr lang="en-US" sz="4400" dirty="0"/>
              <a:t>THANK YOU!</a:t>
            </a:r>
            <a:endParaRPr lang="en-IN" sz="4400" dirty="0"/>
          </a:p>
        </p:txBody>
      </p:sp>
    </p:spTree>
    <p:extLst>
      <p:ext uri="{BB962C8B-B14F-4D97-AF65-F5344CB8AC3E}">
        <p14:creationId xmlns:p14="http://schemas.microsoft.com/office/powerpoint/2010/main" val="3814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4"/>
          <p:cNvSpPr/>
          <p:nvPr/>
        </p:nvSpPr>
        <p:spPr>
          <a:xfrm>
            <a:off x="2137200" y="493750"/>
            <a:ext cx="4869600" cy="548700"/>
          </a:xfrm>
          <a:prstGeom prst="roundRect">
            <a:avLst>
              <a:gd name="adj" fmla="val 50000"/>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0" name="Google Shape;860;p3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a:t>
            </a:r>
            <a:endParaRPr dirty="0">
              <a:solidFill>
                <a:schemeClr val="dk2"/>
              </a:solidFill>
            </a:endParaRPr>
          </a:p>
        </p:txBody>
      </p:sp>
      <p:sp>
        <p:nvSpPr>
          <p:cNvPr id="861" name="Google Shape;861;p34"/>
          <p:cNvSpPr txBox="1">
            <a:spLocks noGrp="1"/>
          </p:cNvSpPr>
          <p:nvPr>
            <p:ph type="body" idx="1"/>
          </p:nvPr>
        </p:nvSpPr>
        <p:spPr>
          <a:xfrm>
            <a:off x="716888" y="1227738"/>
            <a:ext cx="7704000" cy="31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Title</a:t>
            </a:r>
            <a:r>
              <a:rPr lang="en-IN" dirty="0"/>
              <a:t>: Project Overview</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Content</a:t>
            </a:r>
            <a:r>
              <a:rPr lang="en-IN" dirty="0"/>
              <a:t>:</a:t>
            </a:r>
          </a:p>
          <a:p>
            <a:pPr marL="628650" lvl="1" indent="-171450">
              <a:buFont typeface="Arial" panose="020B0604020202020204" pitchFamily="34" charset="0"/>
              <a:buChar char="•"/>
            </a:pPr>
            <a:r>
              <a:rPr lang="en-US" sz="1400" dirty="0"/>
              <a:t>"This project explores coffee quality data from the Coffee Quality Institute (CQI). The aim is to identify key determinants of coffee quality, analyze trends, and explore correlations between variables such as processing methods, origin regions, and coffee quality scores.“</a:t>
            </a:r>
            <a:endParaRPr lang="en-IN" sz="1400"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Objectives: </a:t>
            </a:r>
          </a:p>
          <a:p>
            <a:pPr marL="628650" lvl="1" indent="-171450">
              <a:buFont typeface="Arial" panose="020B0604020202020204" pitchFamily="34" charset="0"/>
              <a:buChar char="•"/>
            </a:pPr>
            <a:r>
              <a:rPr lang="en-US" sz="1400" dirty="0"/>
              <a:t>Determine factors affecting coffee quality.</a:t>
            </a:r>
          </a:p>
          <a:p>
            <a:pPr marL="628650" lvl="1" indent="-171450">
              <a:buFont typeface="Arial" panose="020B0604020202020204" pitchFamily="34" charset="0"/>
              <a:buChar char="•"/>
            </a:pPr>
            <a:r>
              <a:rPr lang="en-US" sz="1400" dirty="0"/>
              <a:t>Analyze correlations between different variables.</a:t>
            </a:r>
          </a:p>
          <a:p>
            <a:pPr marL="628650" lvl="1" indent="-171450">
              <a:buFont typeface="Arial" panose="020B0604020202020204" pitchFamily="34" charset="0"/>
              <a:buChar char="•"/>
            </a:pPr>
            <a:r>
              <a:rPr lang="en-US" sz="1400" dirty="0"/>
              <a:t>Identify trends and patterns in coffee quality data.</a:t>
            </a:r>
            <a:endParaRPr sz="1400" dirty="0"/>
          </a:p>
        </p:txBody>
      </p:sp>
      <p:grpSp>
        <p:nvGrpSpPr>
          <p:cNvPr id="862" name="Google Shape;862;p34"/>
          <p:cNvGrpSpPr/>
          <p:nvPr/>
        </p:nvGrpSpPr>
        <p:grpSpPr>
          <a:xfrm>
            <a:off x="8272475" y="3842750"/>
            <a:ext cx="1088750" cy="1194413"/>
            <a:chOff x="8262950" y="3852275"/>
            <a:chExt cx="1088750" cy="1194413"/>
          </a:xfrm>
        </p:grpSpPr>
        <p:sp>
          <p:nvSpPr>
            <p:cNvPr id="863" name="Google Shape;863;p34"/>
            <p:cNvSpPr/>
            <p:nvPr/>
          </p:nvSpPr>
          <p:spPr>
            <a:xfrm>
              <a:off x="8262950" y="4905388"/>
              <a:ext cx="916200" cy="141300"/>
            </a:xfrm>
            <a:prstGeom prst="ellipse">
              <a:avLst/>
            </a:pr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34"/>
            <p:cNvGrpSpPr/>
            <p:nvPr/>
          </p:nvGrpSpPr>
          <p:grpSpPr>
            <a:xfrm>
              <a:off x="8262950" y="3852275"/>
              <a:ext cx="1088750" cy="1147000"/>
              <a:chOff x="5267475" y="2232400"/>
              <a:chExt cx="1088750" cy="1147000"/>
            </a:xfrm>
          </p:grpSpPr>
          <p:sp>
            <p:nvSpPr>
              <p:cNvPr id="865" name="Google Shape;865;p34"/>
              <p:cNvSpPr/>
              <p:nvPr/>
            </p:nvSpPr>
            <p:spPr>
              <a:xfrm>
                <a:off x="5311025" y="2331825"/>
                <a:ext cx="1016800" cy="1047575"/>
              </a:xfrm>
              <a:custGeom>
                <a:avLst/>
                <a:gdLst/>
                <a:ahLst/>
                <a:cxnLst/>
                <a:rect l="l" t="t" r="r" b="b"/>
                <a:pathLst>
                  <a:path w="40672" h="41903" extrusionOk="0">
                    <a:moveTo>
                      <a:pt x="0" y="0"/>
                    </a:moveTo>
                    <a:lnTo>
                      <a:pt x="4677" y="38532"/>
                    </a:lnTo>
                    <a:lnTo>
                      <a:pt x="27134" y="41902"/>
                    </a:lnTo>
                    <a:lnTo>
                      <a:pt x="40672" y="507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442150" y="2588850"/>
                <a:ext cx="209250" cy="97075"/>
              </a:xfrm>
              <a:custGeom>
                <a:avLst/>
                <a:gdLst/>
                <a:ahLst/>
                <a:cxnLst/>
                <a:rect l="l" t="t" r="r" b="b"/>
                <a:pathLst>
                  <a:path w="8370" h="3883" extrusionOk="0">
                    <a:moveTo>
                      <a:pt x="3655" y="1"/>
                    </a:moveTo>
                    <a:lnTo>
                      <a:pt x="3427" y="20"/>
                    </a:lnTo>
                    <a:lnTo>
                      <a:pt x="3200" y="38"/>
                    </a:lnTo>
                    <a:lnTo>
                      <a:pt x="2784" y="114"/>
                    </a:lnTo>
                    <a:lnTo>
                      <a:pt x="2367" y="228"/>
                    </a:lnTo>
                    <a:lnTo>
                      <a:pt x="1950" y="379"/>
                    </a:lnTo>
                    <a:lnTo>
                      <a:pt x="1534" y="569"/>
                    </a:lnTo>
                    <a:lnTo>
                      <a:pt x="1155" y="777"/>
                    </a:lnTo>
                    <a:lnTo>
                      <a:pt x="777" y="1023"/>
                    </a:lnTo>
                    <a:lnTo>
                      <a:pt x="417" y="1288"/>
                    </a:lnTo>
                    <a:lnTo>
                      <a:pt x="95" y="1572"/>
                    </a:lnTo>
                    <a:lnTo>
                      <a:pt x="38" y="1629"/>
                    </a:lnTo>
                    <a:lnTo>
                      <a:pt x="19" y="1686"/>
                    </a:lnTo>
                    <a:lnTo>
                      <a:pt x="0" y="1743"/>
                    </a:lnTo>
                    <a:lnTo>
                      <a:pt x="0" y="1799"/>
                    </a:lnTo>
                    <a:lnTo>
                      <a:pt x="0" y="1856"/>
                    </a:lnTo>
                    <a:lnTo>
                      <a:pt x="19" y="1894"/>
                    </a:lnTo>
                    <a:lnTo>
                      <a:pt x="114" y="1970"/>
                    </a:lnTo>
                    <a:lnTo>
                      <a:pt x="208" y="2008"/>
                    </a:lnTo>
                    <a:lnTo>
                      <a:pt x="341" y="2027"/>
                    </a:lnTo>
                    <a:lnTo>
                      <a:pt x="455" y="1989"/>
                    </a:lnTo>
                    <a:lnTo>
                      <a:pt x="530" y="1970"/>
                    </a:lnTo>
                    <a:lnTo>
                      <a:pt x="568" y="1932"/>
                    </a:lnTo>
                    <a:lnTo>
                      <a:pt x="795" y="1724"/>
                    </a:lnTo>
                    <a:lnTo>
                      <a:pt x="1042" y="1534"/>
                    </a:lnTo>
                    <a:lnTo>
                      <a:pt x="1307" y="1345"/>
                    </a:lnTo>
                    <a:lnTo>
                      <a:pt x="1553" y="1193"/>
                    </a:lnTo>
                    <a:lnTo>
                      <a:pt x="1837" y="1042"/>
                    </a:lnTo>
                    <a:lnTo>
                      <a:pt x="2121" y="909"/>
                    </a:lnTo>
                    <a:lnTo>
                      <a:pt x="2405" y="796"/>
                    </a:lnTo>
                    <a:lnTo>
                      <a:pt x="2689" y="701"/>
                    </a:lnTo>
                    <a:lnTo>
                      <a:pt x="2897" y="644"/>
                    </a:lnTo>
                    <a:lnTo>
                      <a:pt x="3124" y="588"/>
                    </a:lnTo>
                    <a:lnTo>
                      <a:pt x="3333" y="569"/>
                    </a:lnTo>
                    <a:lnTo>
                      <a:pt x="3522" y="550"/>
                    </a:lnTo>
                    <a:lnTo>
                      <a:pt x="3730" y="531"/>
                    </a:lnTo>
                    <a:lnTo>
                      <a:pt x="3939" y="550"/>
                    </a:lnTo>
                    <a:lnTo>
                      <a:pt x="4128" y="569"/>
                    </a:lnTo>
                    <a:lnTo>
                      <a:pt x="4317" y="606"/>
                    </a:lnTo>
                    <a:lnTo>
                      <a:pt x="4507" y="644"/>
                    </a:lnTo>
                    <a:lnTo>
                      <a:pt x="4677" y="701"/>
                    </a:lnTo>
                    <a:lnTo>
                      <a:pt x="5037" y="853"/>
                    </a:lnTo>
                    <a:lnTo>
                      <a:pt x="5378" y="1042"/>
                    </a:lnTo>
                    <a:lnTo>
                      <a:pt x="5700" y="1250"/>
                    </a:lnTo>
                    <a:lnTo>
                      <a:pt x="6002" y="1515"/>
                    </a:lnTo>
                    <a:lnTo>
                      <a:pt x="6286" y="1780"/>
                    </a:lnTo>
                    <a:lnTo>
                      <a:pt x="6571" y="2083"/>
                    </a:lnTo>
                    <a:lnTo>
                      <a:pt x="6817" y="2405"/>
                    </a:lnTo>
                    <a:lnTo>
                      <a:pt x="7063" y="2727"/>
                    </a:lnTo>
                    <a:lnTo>
                      <a:pt x="7290" y="3068"/>
                    </a:lnTo>
                    <a:lnTo>
                      <a:pt x="7498" y="3409"/>
                    </a:lnTo>
                    <a:lnTo>
                      <a:pt x="7688" y="3769"/>
                    </a:lnTo>
                    <a:lnTo>
                      <a:pt x="7726" y="3806"/>
                    </a:lnTo>
                    <a:lnTo>
                      <a:pt x="7763" y="3844"/>
                    </a:lnTo>
                    <a:lnTo>
                      <a:pt x="7820" y="3882"/>
                    </a:lnTo>
                    <a:lnTo>
                      <a:pt x="8010" y="3882"/>
                    </a:lnTo>
                    <a:lnTo>
                      <a:pt x="8142" y="3844"/>
                    </a:lnTo>
                    <a:lnTo>
                      <a:pt x="8256" y="3769"/>
                    </a:lnTo>
                    <a:lnTo>
                      <a:pt x="8331" y="3674"/>
                    </a:lnTo>
                    <a:lnTo>
                      <a:pt x="8350" y="3636"/>
                    </a:lnTo>
                    <a:lnTo>
                      <a:pt x="8369" y="3579"/>
                    </a:lnTo>
                    <a:lnTo>
                      <a:pt x="8350" y="3503"/>
                    </a:lnTo>
                    <a:lnTo>
                      <a:pt x="8331" y="3447"/>
                    </a:lnTo>
                    <a:lnTo>
                      <a:pt x="8123" y="3068"/>
                    </a:lnTo>
                    <a:lnTo>
                      <a:pt x="7915" y="2708"/>
                    </a:lnTo>
                    <a:lnTo>
                      <a:pt x="7669" y="2367"/>
                    </a:lnTo>
                    <a:lnTo>
                      <a:pt x="7423" y="2027"/>
                    </a:lnTo>
                    <a:lnTo>
                      <a:pt x="7157" y="1705"/>
                    </a:lnTo>
                    <a:lnTo>
                      <a:pt x="6892" y="1402"/>
                    </a:lnTo>
                    <a:lnTo>
                      <a:pt x="6589" y="1137"/>
                    </a:lnTo>
                    <a:lnTo>
                      <a:pt x="6286" y="872"/>
                    </a:lnTo>
                    <a:lnTo>
                      <a:pt x="5965" y="644"/>
                    </a:lnTo>
                    <a:lnTo>
                      <a:pt x="5624" y="455"/>
                    </a:lnTo>
                    <a:lnTo>
                      <a:pt x="5264" y="285"/>
                    </a:lnTo>
                    <a:lnTo>
                      <a:pt x="4885" y="152"/>
                    </a:lnTo>
                    <a:lnTo>
                      <a:pt x="4488" y="57"/>
                    </a:lnTo>
                    <a:lnTo>
                      <a:pt x="4071" y="20"/>
                    </a:lnTo>
                    <a:lnTo>
                      <a:pt x="36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859175" y="2637600"/>
                <a:ext cx="209725" cy="97075"/>
              </a:xfrm>
              <a:custGeom>
                <a:avLst/>
                <a:gdLst/>
                <a:ahLst/>
                <a:cxnLst/>
                <a:rect l="l" t="t" r="r" b="b"/>
                <a:pathLst>
                  <a:path w="8389" h="3883" extrusionOk="0">
                    <a:moveTo>
                      <a:pt x="3674" y="1"/>
                    </a:moveTo>
                    <a:lnTo>
                      <a:pt x="3447" y="20"/>
                    </a:lnTo>
                    <a:lnTo>
                      <a:pt x="3220" y="39"/>
                    </a:lnTo>
                    <a:lnTo>
                      <a:pt x="2803" y="114"/>
                    </a:lnTo>
                    <a:lnTo>
                      <a:pt x="2386" y="228"/>
                    </a:lnTo>
                    <a:lnTo>
                      <a:pt x="1970" y="380"/>
                    </a:lnTo>
                    <a:lnTo>
                      <a:pt x="1553" y="569"/>
                    </a:lnTo>
                    <a:lnTo>
                      <a:pt x="1175" y="777"/>
                    </a:lnTo>
                    <a:lnTo>
                      <a:pt x="796" y="1023"/>
                    </a:lnTo>
                    <a:lnTo>
                      <a:pt x="436" y="1288"/>
                    </a:lnTo>
                    <a:lnTo>
                      <a:pt x="114" y="1572"/>
                    </a:lnTo>
                    <a:lnTo>
                      <a:pt x="57" y="1629"/>
                    </a:lnTo>
                    <a:lnTo>
                      <a:pt x="38" y="1686"/>
                    </a:lnTo>
                    <a:lnTo>
                      <a:pt x="20" y="1743"/>
                    </a:lnTo>
                    <a:lnTo>
                      <a:pt x="1" y="1800"/>
                    </a:lnTo>
                    <a:lnTo>
                      <a:pt x="20" y="1838"/>
                    </a:lnTo>
                    <a:lnTo>
                      <a:pt x="38" y="1894"/>
                    </a:lnTo>
                    <a:lnTo>
                      <a:pt x="133" y="1970"/>
                    </a:lnTo>
                    <a:lnTo>
                      <a:pt x="228" y="2008"/>
                    </a:lnTo>
                    <a:lnTo>
                      <a:pt x="360" y="2027"/>
                    </a:lnTo>
                    <a:lnTo>
                      <a:pt x="474" y="1989"/>
                    </a:lnTo>
                    <a:lnTo>
                      <a:pt x="531" y="1970"/>
                    </a:lnTo>
                    <a:lnTo>
                      <a:pt x="588" y="1913"/>
                    </a:lnTo>
                    <a:lnTo>
                      <a:pt x="815" y="1724"/>
                    </a:lnTo>
                    <a:lnTo>
                      <a:pt x="1061" y="1535"/>
                    </a:lnTo>
                    <a:lnTo>
                      <a:pt x="1326" y="1345"/>
                    </a:lnTo>
                    <a:lnTo>
                      <a:pt x="1572" y="1194"/>
                    </a:lnTo>
                    <a:lnTo>
                      <a:pt x="1856" y="1042"/>
                    </a:lnTo>
                    <a:lnTo>
                      <a:pt x="2140" y="910"/>
                    </a:lnTo>
                    <a:lnTo>
                      <a:pt x="2424" y="796"/>
                    </a:lnTo>
                    <a:lnTo>
                      <a:pt x="2708" y="701"/>
                    </a:lnTo>
                    <a:lnTo>
                      <a:pt x="2917" y="626"/>
                    </a:lnTo>
                    <a:lnTo>
                      <a:pt x="3144" y="588"/>
                    </a:lnTo>
                    <a:lnTo>
                      <a:pt x="3352" y="550"/>
                    </a:lnTo>
                    <a:lnTo>
                      <a:pt x="3541" y="531"/>
                    </a:lnTo>
                    <a:lnTo>
                      <a:pt x="3750" y="531"/>
                    </a:lnTo>
                    <a:lnTo>
                      <a:pt x="3958" y="550"/>
                    </a:lnTo>
                    <a:lnTo>
                      <a:pt x="4147" y="569"/>
                    </a:lnTo>
                    <a:lnTo>
                      <a:pt x="4337" y="607"/>
                    </a:lnTo>
                    <a:lnTo>
                      <a:pt x="4526" y="645"/>
                    </a:lnTo>
                    <a:lnTo>
                      <a:pt x="4696" y="701"/>
                    </a:lnTo>
                    <a:lnTo>
                      <a:pt x="5056" y="853"/>
                    </a:lnTo>
                    <a:lnTo>
                      <a:pt x="5397" y="1042"/>
                    </a:lnTo>
                    <a:lnTo>
                      <a:pt x="5719" y="1251"/>
                    </a:lnTo>
                    <a:lnTo>
                      <a:pt x="6022" y="1497"/>
                    </a:lnTo>
                    <a:lnTo>
                      <a:pt x="6306" y="1781"/>
                    </a:lnTo>
                    <a:lnTo>
                      <a:pt x="6571" y="2084"/>
                    </a:lnTo>
                    <a:lnTo>
                      <a:pt x="6836" y="2387"/>
                    </a:lnTo>
                    <a:lnTo>
                      <a:pt x="7082" y="2727"/>
                    </a:lnTo>
                    <a:lnTo>
                      <a:pt x="7309" y="3068"/>
                    </a:lnTo>
                    <a:lnTo>
                      <a:pt x="7518" y="3409"/>
                    </a:lnTo>
                    <a:lnTo>
                      <a:pt x="7707" y="3769"/>
                    </a:lnTo>
                    <a:lnTo>
                      <a:pt x="7745" y="3807"/>
                    </a:lnTo>
                    <a:lnTo>
                      <a:pt x="7783" y="3845"/>
                    </a:lnTo>
                    <a:lnTo>
                      <a:pt x="7840" y="3864"/>
                    </a:lnTo>
                    <a:lnTo>
                      <a:pt x="7896" y="3882"/>
                    </a:lnTo>
                    <a:lnTo>
                      <a:pt x="8029" y="3882"/>
                    </a:lnTo>
                    <a:lnTo>
                      <a:pt x="8161" y="3845"/>
                    </a:lnTo>
                    <a:lnTo>
                      <a:pt x="8275" y="3769"/>
                    </a:lnTo>
                    <a:lnTo>
                      <a:pt x="8351" y="3674"/>
                    </a:lnTo>
                    <a:lnTo>
                      <a:pt x="8370" y="3617"/>
                    </a:lnTo>
                    <a:lnTo>
                      <a:pt x="8389" y="3561"/>
                    </a:lnTo>
                    <a:lnTo>
                      <a:pt x="8370" y="3504"/>
                    </a:lnTo>
                    <a:lnTo>
                      <a:pt x="8351" y="3447"/>
                    </a:lnTo>
                    <a:lnTo>
                      <a:pt x="8143" y="3068"/>
                    </a:lnTo>
                    <a:lnTo>
                      <a:pt x="7934" y="2709"/>
                    </a:lnTo>
                    <a:lnTo>
                      <a:pt x="7688" y="2368"/>
                    </a:lnTo>
                    <a:lnTo>
                      <a:pt x="7442" y="2027"/>
                    </a:lnTo>
                    <a:lnTo>
                      <a:pt x="7177" y="1705"/>
                    </a:lnTo>
                    <a:lnTo>
                      <a:pt x="6912" y="1402"/>
                    </a:lnTo>
                    <a:lnTo>
                      <a:pt x="6609" y="1137"/>
                    </a:lnTo>
                    <a:lnTo>
                      <a:pt x="6306" y="872"/>
                    </a:lnTo>
                    <a:lnTo>
                      <a:pt x="5984" y="645"/>
                    </a:lnTo>
                    <a:lnTo>
                      <a:pt x="5643" y="455"/>
                    </a:lnTo>
                    <a:lnTo>
                      <a:pt x="5283" y="285"/>
                    </a:lnTo>
                    <a:lnTo>
                      <a:pt x="4905" y="152"/>
                    </a:lnTo>
                    <a:lnTo>
                      <a:pt x="4507" y="58"/>
                    </a:lnTo>
                    <a:lnTo>
                      <a:pt x="4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5697750" y="2631450"/>
                <a:ext cx="103700" cy="206900"/>
              </a:xfrm>
              <a:custGeom>
                <a:avLst/>
                <a:gdLst/>
                <a:ahLst/>
                <a:cxnLst/>
                <a:rect l="l" t="t" r="r" b="b"/>
                <a:pathLst>
                  <a:path w="4148" h="8276" extrusionOk="0">
                    <a:moveTo>
                      <a:pt x="4072" y="1"/>
                    </a:moveTo>
                    <a:lnTo>
                      <a:pt x="3901" y="304"/>
                    </a:lnTo>
                    <a:lnTo>
                      <a:pt x="3731" y="569"/>
                    </a:lnTo>
                    <a:lnTo>
                      <a:pt x="3542" y="815"/>
                    </a:lnTo>
                    <a:lnTo>
                      <a:pt x="3371" y="1042"/>
                    </a:lnTo>
                    <a:lnTo>
                      <a:pt x="3201" y="1213"/>
                    </a:lnTo>
                    <a:lnTo>
                      <a:pt x="3030" y="1383"/>
                    </a:lnTo>
                    <a:lnTo>
                      <a:pt x="2841" y="1515"/>
                    </a:lnTo>
                    <a:lnTo>
                      <a:pt x="2671" y="1610"/>
                    </a:lnTo>
                    <a:lnTo>
                      <a:pt x="2500" y="1705"/>
                    </a:lnTo>
                    <a:lnTo>
                      <a:pt x="2330" y="1762"/>
                    </a:lnTo>
                    <a:lnTo>
                      <a:pt x="2159" y="1818"/>
                    </a:lnTo>
                    <a:lnTo>
                      <a:pt x="1989" y="1837"/>
                    </a:lnTo>
                    <a:lnTo>
                      <a:pt x="1819" y="1856"/>
                    </a:lnTo>
                    <a:lnTo>
                      <a:pt x="1667" y="1856"/>
                    </a:lnTo>
                    <a:lnTo>
                      <a:pt x="1516" y="1837"/>
                    </a:lnTo>
                    <a:lnTo>
                      <a:pt x="1364" y="1799"/>
                    </a:lnTo>
                    <a:lnTo>
                      <a:pt x="1080" y="1724"/>
                    </a:lnTo>
                    <a:lnTo>
                      <a:pt x="815" y="1610"/>
                    </a:lnTo>
                    <a:lnTo>
                      <a:pt x="588" y="1478"/>
                    </a:lnTo>
                    <a:lnTo>
                      <a:pt x="399" y="1345"/>
                    </a:lnTo>
                    <a:lnTo>
                      <a:pt x="228" y="1213"/>
                    </a:lnTo>
                    <a:lnTo>
                      <a:pt x="115" y="1118"/>
                    </a:lnTo>
                    <a:lnTo>
                      <a:pt x="1" y="1004"/>
                    </a:lnTo>
                    <a:lnTo>
                      <a:pt x="1" y="1326"/>
                    </a:lnTo>
                    <a:lnTo>
                      <a:pt x="20" y="2140"/>
                    </a:lnTo>
                    <a:lnTo>
                      <a:pt x="58" y="2689"/>
                    </a:lnTo>
                    <a:lnTo>
                      <a:pt x="96" y="3295"/>
                    </a:lnTo>
                    <a:lnTo>
                      <a:pt x="152" y="3939"/>
                    </a:lnTo>
                    <a:lnTo>
                      <a:pt x="247" y="4621"/>
                    </a:lnTo>
                    <a:lnTo>
                      <a:pt x="361" y="5283"/>
                    </a:lnTo>
                    <a:lnTo>
                      <a:pt x="512" y="5946"/>
                    </a:lnTo>
                    <a:lnTo>
                      <a:pt x="588" y="6249"/>
                    </a:lnTo>
                    <a:lnTo>
                      <a:pt x="683" y="6552"/>
                    </a:lnTo>
                    <a:lnTo>
                      <a:pt x="796" y="6836"/>
                    </a:lnTo>
                    <a:lnTo>
                      <a:pt x="910" y="7101"/>
                    </a:lnTo>
                    <a:lnTo>
                      <a:pt x="1042" y="7347"/>
                    </a:lnTo>
                    <a:lnTo>
                      <a:pt x="1175" y="7575"/>
                    </a:lnTo>
                    <a:lnTo>
                      <a:pt x="1326" y="7783"/>
                    </a:lnTo>
                    <a:lnTo>
                      <a:pt x="1497" y="7934"/>
                    </a:lnTo>
                    <a:lnTo>
                      <a:pt x="1686" y="8086"/>
                    </a:lnTo>
                    <a:lnTo>
                      <a:pt x="1875" y="8180"/>
                    </a:lnTo>
                    <a:lnTo>
                      <a:pt x="2065" y="8256"/>
                    </a:lnTo>
                    <a:lnTo>
                      <a:pt x="2292" y="8275"/>
                    </a:lnTo>
                    <a:lnTo>
                      <a:pt x="2406" y="8275"/>
                    </a:lnTo>
                    <a:lnTo>
                      <a:pt x="2519" y="8256"/>
                    </a:lnTo>
                    <a:lnTo>
                      <a:pt x="2614" y="8237"/>
                    </a:lnTo>
                    <a:lnTo>
                      <a:pt x="2709" y="8199"/>
                    </a:lnTo>
                    <a:lnTo>
                      <a:pt x="2898" y="8086"/>
                    </a:lnTo>
                    <a:lnTo>
                      <a:pt x="3068" y="7953"/>
                    </a:lnTo>
                    <a:lnTo>
                      <a:pt x="3220" y="7764"/>
                    </a:lnTo>
                    <a:lnTo>
                      <a:pt x="3352" y="7537"/>
                    </a:lnTo>
                    <a:lnTo>
                      <a:pt x="3485" y="7291"/>
                    </a:lnTo>
                    <a:lnTo>
                      <a:pt x="3598" y="7025"/>
                    </a:lnTo>
                    <a:lnTo>
                      <a:pt x="3693" y="6723"/>
                    </a:lnTo>
                    <a:lnTo>
                      <a:pt x="3769" y="6401"/>
                    </a:lnTo>
                    <a:lnTo>
                      <a:pt x="3845" y="6060"/>
                    </a:lnTo>
                    <a:lnTo>
                      <a:pt x="3920" y="5700"/>
                    </a:lnTo>
                    <a:lnTo>
                      <a:pt x="4015" y="4943"/>
                    </a:lnTo>
                    <a:lnTo>
                      <a:pt x="4091" y="4166"/>
                    </a:lnTo>
                    <a:lnTo>
                      <a:pt x="4129" y="3390"/>
                    </a:lnTo>
                    <a:lnTo>
                      <a:pt x="4148" y="2633"/>
                    </a:lnTo>
                    <a:lnTo>
                      <a:pt x="4148" y="1932"/>
                    </a:lnTo>
                    <a:lnTo>
                      <a:pt x="4129" y="1307"/>
                    </a:lnTo>
                    <a:lnTo>
                      <a:pt x="4091" y="360"/>
                    </a:lnTo>
                    <a:lnTo>
                      <a:pt x="4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5701075" y="2642825"/>
                <a:ext cx="96125" cy="64875"/>
              </a:xfrm>
              <a:custGeom>
                <a:avLst/>
                <a:gdLst/>
                <a:ahLst/>
                <a:cxnLst/>
                <a:rect l="l" t="t" r="r" b="b"/>
                <a:pathLst>
                  <a:path w="3845" h="2595" extrusionOk="0">
                    <a:moveTo>
                      <a:pt x="3844" y="0"/>
                    </a:moveTo>
                    <a:lnTo>
                      <a:pt x="3750" y="133"/>
                    </a:lnTo>
                    <a:lnTo>
                      <a:pt x="3503" y="436"/>
                    </a:lnTo>
                    <a:lnTo>
                      <a:pt x="3333" y="644"/>
                    </a:lnTo>
                    <a:lnTo>
                      <a:pt x="3125" y="852"/>
                    </a:lnTo>
                    <a:lnTo>
                      <a:pt x="2879" y="1060"/>
                    </a:lnTo>
                    <a:lnTo>
                      <a:pt x="2613" y="1250"/>
                    </a:lnTo>
                    <a:lnTo>
                      <a:pt x="2329" y="1420"/>
                    </a:lnTo>
                    <a:lnTo>
                      <a:pt x="2026" y="1553"/>
                    </a:lnTo>
                    <a:lnTo>
                      <a:pt x="1875" y="1610"/>
                    </a:lnTo>
                    <a:lnTo>
                      <a:pt x="1705" y="1647"/>
                    </a:lnTo>
                    <a:lnTo>
                      <a:pt x="1553" y="1685"/>
                    </a:lnTo>
                    <a:lnTo>
                      <a:pt x="1212" y="1685"/>
                    </a:lnTo>
                    <a:lnTo>
                      <a:pt x="1042" y="1647"/>
                    </a:lnTo>
                    <a:lnTo>
                      <a:pt x="871" y="1610"/>
                    </a:lnTo>
                    <a:lnTo>
                      <a:pt x="701" y="1534"/>
                    </a:lnTo>
                    <a:lnTo>
                      <a:pt x="531" y="1439"/>
                    </a:lnTo>
                    <a:lnTo>
                      <a:pt x="360" y="1326"/>
                    </a:lnTo>
                    <a:lnTo>
                      <a:pt x="190" y="1174"/>
                    </a:lnTo>
                    <a:lnTo>
                      <a:pt x="0" y="1004"/>
                    </a:lnTo>
                    <a:lnTo>
                      <a:pt x="152" y="2594"/>
                    </a:lnTo>
                    <a:lnTo>
                      <a:pt x="3768" y="2064"/>
                    </a:lnTo>
                    <a:lnTo>
                      <a:pt x="3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5735625" y="2764950"/>
                <a:ext cx="56350" cy="68650"/>
              </a:xfrm>
              <a:custGeom>
                <a:avLst/>
                <a:gdLst/>
                <a:ahLst/>
                <a:cxnLst/>
                <a:rect l="l" t="t" r="r" b="b"/>
                <a:pathLst>
                  <a:path w="2254" h="2746" extrusionOk="0">
                    <a:moveTo>
                      <a:pt x="1288" y="0"/>
                    </a:moveTo>
                    <a:lnTo>
                      <a:pt x="1175" y="38"/>
                    </a:lnTo>
                    <a:lnTo>
                      <a:pt x="1061" y="76"/>
                    </a:lnTo>
                    <a:lnTo>
                      <a:pt x="966" y="133"/>
                    </a:lnTo>
                    <a:lnTo>
                      <a:pt x="872" y="209"/>
                    </a:lnTo>
                    <a:lnTo>
                      <a:pt x="777" y="303"/>
                    </a:lnTo>
                    <a:lnTo>
                      <a:pt x="607" y="512"/>
                    </a:lnTo>
                    <a:lnTo>
                      <a:pt x="474" y="758"/>
                    </a:lnTo>
                    <a:lnTo>
                      <a:pt x="360" y="1004"/>
                    </a:lnTo>
                    <a:lnTo>
                      <a:pt x="247" y="1288"/>
                    </a:lnTo>
                    <a:lnTo>
                      <a:pt x="171" y="1534"/>
                    </a:lnTo>
                    <a:lnTo>
                      <a:pt x="95" y="1780"/>
                    </a:lnTo>
                    <a:lnTo>
                      <a:pt x="20" y="2159"/>
                    </a:lnTo>
                    <a:lnTo>
                      <a:pt x="1" y="2310"/>
                    </a:lnTo>
                    <a:lnTo>
                      <a:pt x="133" y="2462"/>
                    </a:lnTo>
                    <a:lnTo>
                      <a:pt x="285" y="2556"/>
                    </a:lnTo>
                    <a:lnTo>
                      <a:pt x="417" y="2651"/>
                    </a:lnTo>
                    <a:lnTo>
                      <a:pt x="569" y="2708"/>
                    </a:lnTo>
                    <a:lnTo>
                      <a:pt x="682" y="2746"/>
                    </a:lnTo>
                    <a:lnTo>
                      <a:pt x="928" y="2746"/>
                    </a:lnTo>
                    <a:lnTo>
                      <a:pt x="1042" y="2708"/>
                    </a:lnTo>
                    <a:lnTo>
                      <a:pt x="1137" y="2670"/>
                    </a:lnTo>
                    <a:lnTo>
                      <a:pt x="1250" y="2613"/>
                    </a:lnTo>
                    <a:lnTo>
                      <a:pt x="1345" y="2538"/>
                    </a:lnTo>
                    <a:lnTo>
                      <a:pt x="1421" y="2443"/>
                    </a:lnTo>
                    <a:lnTo>
                      <a:pt x="1591" y="2235"/>
                    </a:lnTo>
                    <a:lnTo>
                      <a:pt x="1743" y="1988"/>
                    </a:lnTo>
                    <a:lnTo>
                      <a:pt x="1875" y="1742"/>
                    </a:lnTo>
                    <a:lnTo>
                      <a:pt x="1970" y="1477"/>
                    </a:lnTo>
                    <a:lnTo>
                      <a:pt x="2065" y="1212"/>
                    </a:lnTo>
                    <a:lnTo>
                      <a:pt x="2140" y="966"/>
                    </a:lnTo>
                    <a:lnTo>
                      <a:pt x="2235" y="587"/>
                    </a:lnTo>
                    <a:lnTo>
                      <a:pt x="2254" y="455"/>
                    </a:lnTo>
                    <a:lnTo>
                      <a:pt x="2102" y="303"/>
                    </a:lnTo>
                    <a:lnTo>
                      <a:pt x="1951" y="190"/>
                    </a:lnTo>
                    <a:lnTo>
                      <a:pt x="1799" y="114"/>
                    </a:lnTo>
                    <a:lnTo>
                      <a:pt x="1667" y="38"/>
                    </a:lnTo>
                    <a:lnTo>
                      <a:pt x="15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5383925" y="2858675"/>
                <a:ext cx="737050" cy="388650"/>
              </a:xfrm>
              <a:custGeom>
                <a:avLst/>
                <a:gdLst/>
                <a:ahLst/>
                <a:cxnLst/>
                <a:rect l="l" t="t" r="r" b="b"/>
                <a:pathLst>
                  <a:path w="29482" h="15546" extrusionOk="0">
                    <a:moveTo>
                      <a:pt x="12024" y="0"/>
                    </a:moveTo>
                    <a:lnTo>
                      <a:pt x="11039" y="38"/>
                    </a:lnTo>
                    <a:lnTo>
                      <a:pt x="10073" y="114"/>
                    </a:lnTo>
                    <a:lnTo>
                      <a:pt x="9127" y="228"/>
                    </a:lnTo>
                    <a:lnTo>
                      <a:pt x="8218" y="360"/>
                    </a:lnTo>
                    <a:lnTo>
                      <a:pt x="7328" y="531"/>
                    </a:lnTo>
                    <a:lnTo>
                      <a:pt x="6476" y="701"/>
                    </a:lnTo>
                    <a:lnTo>
                      <a:pt x="5662" y="909"/>
                    </a:lnTo>
                    <a:lnTo>
                      <a:pt x="4885" y="1117"/>
                    </a:lnTo>
                    <a:lnTo>
                      <a:pt x="4128" y="1326"/>
                    </a:lnTo>
                    <a:lnTo>
                      <a:pt x="3408" y="1572"/>
                    </a:lnTo>
                    <a:lnTo>
                      <a:pt x="2727" y="1799"/>
                    </a:lnTo>
                    <a:lnTo>
                      <a:pt x="2102" y="2045"/>
                    </a:lnTo>
                    <a:lnTo>
                      <a:pt x="1496" y="2273"/>
                    </a:lnTo>
                    <a:lnTo>
                      <a:pt x="947" y="2500"/>
                    </a:lnTo>
                    <a:lnTo>
                      <a:pt x="0" y="2935"/>
                    </a:lnTo>
                    <a:lnTo>
                      <a:pt x="833" y="9752"/>
                    </a:lnTo>
                    <a:lnTo>
                      <a:pt x="1212" y="10111"/>
                    </a:lnTo>
                    <a:lnTo>
                      <a:pt x="1629" y="10471"/>
                    </a:lnTo>
                    <a:lnTo>
                      <a:pt x="2083" y="10831"/>
                    </a:lnTo>
                    <a:lnTo>
                      <a:pt x="2556" y="11210"/>
                    </a:lnTo>
                    <a:lnTo>
                      <a:pt x="3068" y="11569"/>
                    </a:lnTo>
                    <a:lnTo>
                      <a:pt x="3598" y="11929"/>
                    </a:lnTo>
                    <a:lnTo>
                      <a:pt x="4166" y="12289"/>
                    </a:lnTo>
                    <a:lnTo>
                      <a:pt x="4753" y="12649"/>
                    </a:lnTo>
                    <a:lnTo>
                      <a:pt x="5359" y="12990"/>
                    </a:lnTo>
                    <a:lnTo>
                      <a:pt x="6003" y="13330"/>
                    </a:lnTo>
                    <a:lnTo>
                      <a:pt x="6684" y="13652"/>
                    </a:lnTo>
                    <a:lnTo>
                      <a:pt x="7366" y="13955"/>
                    </a:lnTo>
                    <a:lnTo>
                      <a:pt x="8104" y="14239"/>
                    </a:lnTo>
                    <a:lnTo>
                      <a:pt x="8862" y="14504"/>
                    </a:lnTo>
                    <a:lnTo>
                      <a:pt x="9638" y="14732"/>
                    </a:lnTo>
                    <a:lnTo>
                      <a:pt x="10452" y="14959"/>
                    </a:lnTo>
                    <a:lnTo>
                      <a:pt x="11285" y="15129"/>
                    </a:lnTo>
                    <a:lnTo>
                      <a:pt x="12156" y="15281"/>
                    </a:lnTo>
                    <a:lnTo>
                      <a:pt x="13046" y="15413"/>
                    </a:lnTo>
                    <a:lnTo>
                      <a:pt x="13955" y="15489"/>
                    </a:lnTo>
                    <a:lnTo>
                      <a:pt x="14902" y="15546"/>
                    </a:lnTo>
                    <a:lnTo>
                      <a:pt x="15886" y="15546"/>
                    </a:lnTo>
                    <a:lnTo>
                      <a:pt x="16890" y="15508"/>
                    </a:lnTo>
                    <a:lnTo>
                      <a:pt x="17912" y="15432"/>
                    </a:lnTo>
                    <a:lnTo>
                      <a:pt x="18443" y="15375"/>
                    </a:lnTo>
                    <a:lnTo>
                      <a:pt x="18973" y="15300"/>
                    </a:lnTo>
                    <a:lnTo>
                      <a:pt x="19503" y="15224"/>
                    </a:lnTo>
                    <a:lnTo>
                      <a:pt x="20052" y="15129"/>
                    </a:lnTo>
                    <a:lnTo>
                      <a:pt x="20601" y="15016"/>
                    </a:lnTo>
                    <a:lnTo>
                      <a:pt x="21169" y="14883"/>
                    </a:lnTo>
                    <a:lnTo>
                      <a:pt x="21737" y="14750"/>
                    </a:lnTo>
                    <a:lnTo>
                      <a:pt x="22305" y="14599"/>
                    </a:lnTo>
                    <a:lnTo>
                      <a:pt x="22892" y="14447"/>
                    </a:lnTo>
                    <a:lnTo>
                      <a:pt x="23479" y="14258"/>
                    </a:lnTo>
                    <a:lnTo>
                      <a:pt x="24066" y="14069"/>
                    </a:lnTo>
                    <a:lnTo>
                      <a:pt x="24672" y="13861"/>
                    </a:lnTo>
                    <a:lnTo>
                      <a:pt x="25278" y="13633"/>
                    </a:lnTo>
                    <a:lnTo>
                      <a:pt x="25884" y="13406"/>
                    </a:lnTo>
                    <a:lnTo>
                      <a:pt x="26509" y="13141"/>
                    </a:lnTo>
                    <a:lnTo>
                      <a:pt x="27134" y="12876"/>
                    </a:lnTo>
                    <a:lnTo>
                      <a:pt x="29481" y="6476"/>
                    </a:lnTo>
                    <a:lnTo>
                      <a:pt x="28932" y="6003"/>
                    </a:lnTo>
                    <a:lnTo>
                      <a:pt x="28364" y="5548"/>
                    </a:lnTo>
                    <a:lnTo>
                      <a:pt x="27815" y="5132"/>
                    </a:lnTo>
                    <a:lnTo>
                      <a:pt x="27247" y="4715"/>
                    </a:lnTo>
                    <a:lnTo>
                      <a:pt x="26679" y="4317"/>
                    </a:lnTo>
                    <a:lnTo>
                      <a:pt x="26130" y="3939"/>
                    </a:lnTo>
                    <a:lnTo>
                      <a:pt x="25562" y="3598"/>
                    </a:lnTo>
                    <a:lnTo>
                      <a:pt x="24994" y="3257"/>
                    </a:lnTo>
                    <a:lnTo>
                      <a:pt x="24445" y="2954"/>
                    </a:lnTo>
                    <a:lnTo>
                      <a:pt x="23877" y="2651"/>
                    </a:lnTo>
                    <a:lnTo>
                      <a:pt x="23309" y="2367"/>
                    </a:lnTo>
                    <a:lnTo>
                      <a:pt x="22760" y="2121"/>
                    </a:lnTo>
                    <a:lnTo>
                      <a:pt x="22192" y="1875"/>
                    </a:lnTo>
                    <a:lnTo>
                      <a:pt x="21643" y="1648"/>
                    </a:lnTo>
                    <a:lnTo>
                      <a:pt x="21074" y="1439"/>
                    </a:lnTo>
                    <a:lnTo>
                      <a:pt x="20525" y="1250"/>
                    </a:lnTo>
                    <a:lnTo>
                      <a:pt x="19957" y="1061"/>
                    </a:lnTo>
                    <a:lnTo>
                      <a:pt x="19408" y="909"/>
                    </a:lnTo>
                    <a:lnTo>
                      <a:pt x="18859" y="758"/>
                    </a:lnTo>
                    <a:lnTo>
                      <a:pt x="18310" y="625"/>
                    </a:lnTo>
                    <a:lnTo>
                      <a:pt x="17761" y="512"/>
                    </a:lnTo>
                    <a:lnTo>
                      <a:pt x="17231" y="398"/>
                    </a:lnTo>
                    <a:lnTo>
                      <a:pt x="16682" y="303"/>
                    </a:lnTo>
                    <a:lnTo>
                      <a:pt x="16151" y="228"/>
                    </a:lnTo>
                    <a:lnTo>
                      <a:pt x="15621" y="152"/>
                    </a:lnTo>
                    <a:lnTo>
                      <a:pt x="15091" y="95"/>
                    </a:lnTo>
                    <a:lnTo>
                      <a:pt x="14050" y="19"/>
                    </a:lnTo>
                    <a:lnTo>
                      <a:pt x="130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6030525" y="2744125"/>
                <a:ext cx="101800" cy="41200"/>
              </a:xfrm>
              <a:custGeom>
                <a:avLst/>
                <a:gdLst/>
                <a:ahLst/>
                <a:cxnLst/>
                <a:rect l="l" t="t" r="r" b="b"/>
                <a:pathLst>
                  <a:path w="4072" h="1648" extrusionOk="0">
                    <a:moveTo>
                      <a:pt x="2046" y="0"/>
                    </a:moveTo>
                    <a:lnTo>
                      <a:pt x="1629" y="19"/>
                    </a:lnTo>
                    <a:lnTo>
                      <a:pt x="1251" y="76"/>
                    </a:lnTo>
                    <a:lnTo>
                      <a:pt x="910" y="152"/>
                    </a:lnTo>
                    <a:lnTo>
                      <a:pt x="607" y="246"/>
                    </a:lnTo>
                    <a:lnTo>
                      <a:pt x="361" y="360"/>
                    </a:lnTo>
                    <a:lnTo>
                      <a:pt x="247" y="436"/>
                    </a:lnTo>
                    <a:lnTo>
                      <a:pt x="171" y="511"/>
                    </a:lnTo>
                    <a:lnTo>
                      <a:pt x="96" y="587"/>
                    </a:lnTo>
                    <a:lnTo>
                      <a:pt x="58" y="663"/>
                    </a:lnTo>
                    <a:lnTo>
                      <a:pt x="20" y="739"/>
                    </a:lnTo>
                    <a:lnTo>
                      <a:pt x="1" y="833"/>
                    </a:lnTo>
                    <a:lnTo>
                      <a:pt x="20" y="909"/>
                    </a:lnTo>
                    <a:lnTo>
                      <a:pt x="58" y="1004"/>
                    </a:lnTo>
                    <a:lnTo>
                      <a:pt x="96" y="1079"/>
                    </a:lnTo>
                    <a:lnTo>
                      <a:pt x="171" y="1155"/>
                    </a:lnTo>
                    <a:lnTo>
                      <a:pt x="247" y="1212"/>
                    </a:lnTo>
                    <a:lnTo>
                      <a:pt x="361" y="1288"/>
                    </a:lnTo>
                    <a:lnTo>
                      <a:pt x="607" y="1420"/>
                    </a:lnTo>
                    <a:lnTo>
                      <a:pt x="910" y="1515"/>
                    </a:lnTo>
                    <a:lnTo>
                      <a:pt x="1251" y="1591"/>
                    </a:lnTo>
                    <a:lnTo>
                      <a:pt x="1629" y="1629"/>
                    </a:lnTo>
                    <a:lnTo>
                      <a:pt x="2046" y="1647"/>
                    </a:lnTo>
                    <a:lnTo>
                      <a:pt x="2444" y="1629"/>
                    </a:lnTo>
                    <a:lnTo>
                      <a:pt x="2841" y="1591"/>
                    </a:lnTo>
                    <a:lnTo>
                      <a:pt x="3182" y="1515"/>
                    </a:lnTo>
                    <a:lnTo>
                      <a:pt x="3485" y="1420"/>
                    </a:lnTo>
                    <a:lnTo>
                      <a:pt x="3731" y="1288"/>
                    </a:lnTo>
                    <a:lnTo>
                      <a:pt x="3826" y="1212"/>
                    </a:lnTo>
                    <a:lnTo>
                      <a:pt x="3920" y="1155"/>
                    </a:lnTo>
                    <a:lnTo>
                      <a:pt x="3977" y="1079"/>
                    </a:lnTo>
                    <a:lnTo>
                      <a:pt x="4034" y="1004"/>
                    </a:lnTo>
                    <a:lnTo>
                      <a:pt x="4072" y="909"/>
                    </a:lnTo>
                    <a:lnTo>
                      <a:pt x="4072" y="833"/>
                    </a:lnTo>
                    <a:lnTo>
                      <a:pt x="4072" y="739"/>
                    </a:lnTo>
                    <a:lnTo>
                      <a:pt x="4034" y="663"/>
                    </a:lnTo>
                    <a:lnTo>
                      <a:pt x="3977" y="587"/>
                    </a:lnTo>
                    <a:lnTo>
                      <a:pt x="3920" y="511"/>
                    </a:lnTo>
                    <a:lnTo>
                      <a:pt x="3826" y="436"/>
                    </a:lnTo>
                    <a:lnTo>
                      <a:pt x="3731" y="360"/>
                    </a:lnTo>
                    <a:lnTo>
                      <a:pt x="3485" y="246"/>
                    </a:lnTo>
                    <a:lnTo>
                      <a:pt x="3182" y="152"/>
                    </a:lnTo>
                    <a:lnTo>
                      <a:pt x="2841" y="76"/>
                    </a:lnTo>
                    <a:lnTo>
                      <a:pt x="2444" y="19"/>
                    </a:lnTo>
                    <a:lnTo>
                      <a:pt x="20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5375400" y="2643300"/>
                <a:ext cx="99900" cy="45450"/>
              </a:xfrm>
              <a:custGeom>
                <a:avLst/>
                <a:gdLst/>
                <a:ahLst/>
                <a:cxnLst/>
                <a:rect l="l" t="t" r="r" b="b"/>
                <a:pathLst>
                  <a:path w="3996" h="1818" extrusionOk="0">
                    <a:moveTo>
                      <a:pt x="1042" y="0"/>
                    </a:moveTo>
                    <a:lnTo>
                      <a:pt x="720" y="38"/>
                    </a:lnTo>
                    <a:lnTo>
                      <a:pt x="455" y="95"/>
                    </a:lnTo>
                    <a:lnTo>
                      <a:pt x="341" y="133"/>
                    </a:lnTo>
                    <a:lnTo>
                      <a:pt x="247" y="189"/>
                    </a:lnTo>
                    <a:lnTo>
                      <a:pt x="152" y="246"/>
                    </a:lnTo>
                    <a:lnTo>
                      <a:pt x="95" y="322"/>
                    </a:lnTo>
                    <a:lnTo>
                      <a:pt x="38" y="398"/>
                    </a:lnTo>
                    <a:lnTo>
                      <a:pt x="19" y="473"/>
                    </a:lnTo>
                    <a:lnTo>
                      <a:pt x="0" y="549"/>
                    </a:lnTo>
                    <a:lnTo>
                      <a:pt x="19" y="644"/>
                    </a:lnTo>
                    <a:lnTo>
                      <a:pt x="57" y="739"/>
                    </a:lnTo>
                    <a:lnTo>
                      <a:pt x="95" y="814"/>
                    </a:lnTo>
                    <a:lnTo>
                      <a:pt x="171" y="909"/>
                    </a:lnTo>
                    <a:lnTo>
                      <a:pt x="265" y="1004"/>
                    </a:lnTo>
                    <a:lnTo>
                      <a:pt x="474" y="1174"/>
                    </a:lnTo>
                    <a:lnTo>
                      <a:pt x="739" y="1325"/>
                    </a:lnTo>
                    <a:lnTo>
                      <a:pt x="1061" y="1477"/>
                    </a:lnTo>
                    <a:lnTo>
                      <a:pt x="1421" y="1610"/>
                    </a:lnTo>
                    <a:lnTo>
                      <a:pt x="1818" y="1704"/>
                    </a:lnTo>
                    <a:lnTo>
                      <a:pt x="2235" y="1780"/>
                    </a:lnTo>
                    <a:lnTo>
                      <a:pt x="2613" y="1818"/>
                    </a:lnTo>
                    <a:lnTo>
                      <a:pt x="2973" y="1818"/>
                    </a:lnTo>
                    <a:lnTo>
                      <a:pt x="3276" y="1780"/>
                    </a:lnTo>
                    <a:lnTo>
                      <a:pt x="3560" y="1704"/>
                    </a:lnTo>
                    <a:lnTo>
                      <a:pt x="3674" y="1666"/>
                    </a:lnTo>
                    <a:lnTo>
                      <a:pt x="3768" y="1610"/>
                    </a:lnTo>
                    <a:lnTo>
                      <a:pt x="3844" y="1553"/>
                    </a:lnTo>
                    <a:lnTo>
                      <a:pt x="3920" y="1496"/>
                    </a:lnTo>
                    <a:lnTo>
                      <a:pt x="3958" y="1420"/>
                    </a:lnTo>
                    <a:lnTo>
                      <a:pt x="3996" y="1344"/>
                    </a:lnTo>
                    <a:lnTo>
                      <a:pt x="3996" y="1250"/>
                    </a:lnTo>
                    <a:lnTo>
                      <a:pt x="3977" y="1174"/>
                    </a:lnTo>
                    <a:lnTo>
                      <a:pt x="3958" y="1079"/>
                    </a:lnTo>
                    <a:lnTo>
                      <a:pt x="3901" y="985"/>
                    </a:lnTo>
                    <a:lnTo>
                      <a:pt x="3825" y="909"/>
                    </a:lnTo>
                    <a:lnTo>
                      <a:pt x="3749" y="814"/>
                    </a:lnTo>
                    <a:lnTo>
                      <a:pt x="3522" y="644"/>
                    </a:lnTo>
                    <a:lnTo>
                      <a:pt x="3257" y="473"/>
                    </a:lnTo>
                    <a:lnTo>
                      <a:pt x="2935" y="322"/>
                    </a:lnTo>
                    <a:lnTo>
                      <a:pt x="2576" y="208"/>
                    </a:lnTo>
                    <a:lnTo>
                      <a:pt x="2178" y="95"/>
                    </a:lnTo>
                    <a:lnTo>
                      <a:pt x="1780" y="38"/>
                    </a:lnTo>
                    <a:lnTo>
                      <a:pt x="13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5568525" y="2921625"/>
                <a:ext cx="353625" cy="262750"/>
              </a:xfrm>
              <a:custGeom>
                <a:avLst/>
                <a:gdLst/>
                <a:ahLst/>
                <a:cxnLst/>
                <a:rect l="l" t="t" r="r" b="b"/>
                <a:pathLst>
                  <a:path w="14145" h="10510" extrusionOk="0">
                    <a:moveTo>
                      <a:pt x="3239" y="1"/>
                    </a:moveTo>
                    <a:lnTo>
                      <a:pt x="2803" y="39"/>
                    </a:lnTo>
                    <a:lnTo>
                      <a:pt x="2595" y="95"/>
                    </a:lnTo>
                    <a:lnTo>
                      <a:pt x="2387" y="133"/>
                    </a:lnTo>
                    <a:lnTo>
                      <a:pt x="2197" y="209"/>
                    </a:lnTo>
                    <a:lnTo>
                      <a:pt x="1989" y="266"/>
                    </a:lnTo>
                    <a:lnTo>
                      <a:pt x="1800" y="360"/>
                    </a:lnTo>
                    <a:lnTo>
                      <a:pt x="1629" y="455"/>
                    </a:lnTo>
                    <a:lnTo>
                      <a:pt x="1440" y="550"/>
                    </a:lnTo>
                    <a:lnTo>
                      <a:pt x="1269" y="682"/>
                    </a:lnTo>
                    <a:lnTo>
                      <a:pt x="1118" y="796"/>
                    </a:lnTo>
                    <a:lnTo>
                      <a:pt x="947" y="947"/>
                    </a:lnTo>
                    <a:lnTo>
                      <a:pt x="815" y="1099"/>
                    </a:lnTo>
                    <a:lnTo>
                      <a:pt x="682" y="1250"/>
                    </a:lnTo>
                    <a:lnTo>
                      <a:pt x="550" y="1421"/>
                    </a:lnTo>
                    <a:lnTo>
                      <a:pt x="436" y="1591"/>
                    </a:lnTo>
                    <a:lnTo>
                      <a:pt x="342" y="1799"/>
                    </a:lnTo>
                    <a:lnTo>
                      <a:pt x="247" y="1989"/>
                    </a:lnTo>
                    <a:lnTo>
                      <a:pt x="171" y="2197"/>
                    </a:lnTo>
                    <a:lnTo>
                      <a:pt x="114" y="2424"/>
                    </a:lnTo>
                    <a:lnTo>
                      <a:pt x="58" y="2670"/>
                    </a:lnTo>
                    <a:lnTo>
                      <a:pt x="39" y="2898"/>
                    </a:lnTo>
                    <a:lnTo>
                      <a:pt x="1" y="3220"/>
                    </a:lnTo>
                    <a:lnTo>
                      <a:pt x="1" y="3541"/>
                    </a:lnTo>
                    <a:lnTo>
                      <a:pt x="20" y="3844"/>
                    </a:lnTo>
                    <a:lnTo>
                      <a:pt x="39" y="4147"/>
                    </a:lnTo>
                    <a:lnTo>
                      <a:pt x="76" y="4450"/>
                    </a:lnTo>
                    <a:lnTo>
                      <a:pt x="152" y="4753"/>
                    </a:lnTo>
                    <a:lnTo>
                      <a:pt x="228" y="5037"/>
                    </a:lnTo>
                    <a:lnTo>
                      <a:pt x="304" y="5321"/>
                    </a:lnTo>
                    <a:lnTo>
                      <a:pt x="417" y="5605"/>
                    </a:lnTo>
                    <a:lnTo>
                      <a:pt x="531" y="5870"/>
                    </a:lnTo>
                    <a:lnTo>
                      <a:pt x="663" y="6135"/>
                    </a:lnTo>
                    <a:lnTo>
                      <a:pt x="815" y="6401"/>
                    </a:lnTo>
                    <a:lnTo>
                      <a:pt x="966" y="6666"/>
                    </a:lnTo>
                    <a:lnTo>
                      <a:pt x="1137" y="6912"/>
                    </a:lnTo>
                    <a:lnTo>
                      <a:pt x="1307" y="7158"/>
                    </a:lnTo>
                    <a:lnTo>
                      <a:pt x="1497" y="7404"/>
                    </a:lnTo>
                    <a:lnTo>
                      <a:pt x="1894" y="7877"/>
                    </a:lnTo>
                    <a:lnTo>
                      <a:pt x="2330" y="8332"/>
                    </a:lnTo>
                    <a:lnTo>
                      <a:pt x="2784" y="8748"/>
                    </a:lnTo>
                    <a:lnTo>
                      <a:pt x="3276" y="9146"/>
                    </a:lnTo>
                    <a:lnTo>
                      <a:pt x="3769" y="9525"/>
                    </a:lnTo>
                    <a:lnTo>
                      <a:pt x="4299" y="9885"/>
                    </a:lnTo>
                    <a:lnTo>
                      <a:pt x="4810" y="10206"/>
                    </a:lnTo>
                    <a:lnTo>
                      <a:pt x="5359" y="10509"/>
                    </a:lnTo>
                    <a:lnTo>
                      <a:pt x="6666" y="9790"/>
                    </a:lnTo>
                    <a:lnTo>
                      <a:pt x="7480" y="9335"/>
                    </a:lnTo>
                    <a:lnTo>
                      <a:pt x="8351" y="8805"/>
                    </a:lnTo>
                    <a:lnTo>
                      <a:pt x="9260" y="8237"/>
                    </a:lnTo>
                    <a:lnTo>
                      <a:pt x="10169" y="7631"/>
                    </a:lnTo>
                    <a:lnTo>
                      <a:pt x="10604" y="7309"/>
                    </a:lnTo>
                    <a:lnTo>
                      <a:pt x="11040" y="7006"/>
                    </a:lnTo>
                    <a:lnTo>
                      <a:pt x="11456" y="6666"/>
                    </a:lnTo>
                    <a:lnTo>
                      <a:pt x="11873" y="6344"/>
                    </a:lnTo>
                    <a:lnTo>
                      <a:pt x="12251" y="6003"/>
                    </a:lnTo>
                    <a:lnTo>
                      <a:pt x="12611" y="5662"/>
                    </a:lnTo>
                    <a:lnTo>
                      <a:pt x="12933" y="5321"/>
                    </a:lnTo>
                    <a:lnTo>
                      <a:pt x="13236" y="4980"/>
                    </a:lnTo>
                    <a:lnTo>
                      <a:pt x="13501" y="4659"/>
                    </a:lnTo>
                    <a:lnTo>
                      <a:pt x="13728" y="4318"/>
                    </a:lnTo>
                    <a:lnTo>
                      <a:pt x="13899" y="3977"/>
                    </a:lnTo>
                    <a:lnTo>
                      <a:pt x="14031" y="3655"/>
                    </a:lnTo>
                    <a:lnTo>
                      <a:pt x="14069" y="3485"/>
                    </a:lnTo>
                    <a:lnTo>
                      <a:pt x="14107" y="3333"/>
                    </a:lnTo>
                    <a:lnTo>
                      <a:pt x="14126" y="3163"/>
                    </a:lnTo>
                    <a:lnTo>
                      <a:pt x="14145" y="3011"/>
                    </a:lnTo>
                    <a:lnTo>
                      <a:pt x="14126" y="2860"/>
                    </a:lnTo>
                    <a:lnTo>
                      <a:pt x="14107" y="2689"/>
                    </a:lnTo>
                    <a:lnTo>
                      <a:pt x="14069" y="2538"/>
                    </a:lnTo>
                    <a:lnTo>
                      <a:pt x="14012" y="2386"/>
                    </a:lnTo>
                    <a:lnTo>
                      <a:pt x="13937" y="2254"/>
                    </a:lnTo>
                    <a:lnTo>
                      <a:pt x="13861" y="2102"/>
                    </a:lnTo>
                    <a:lnTo>
                      <a:pt x="13747" y="1951"/>
                    </a:lnTo>
                    <a:lnTo>
                      <a:pt x="13634" y="1818"/>
                    </a:lnTo>
                    <a:lnTo>
                      <a:pt x="13482" y="1686"/>
                    </a:lnTo>
                    <a:lnTo>
                      <a:pt x="13331" y="1553"/>
                    </a:lnTo>
                    <a:lnTo>
                      <a:pt x="13141" y="1421"/>
                    </a:lnTo>
                    <a:lnTo>
                      <a:pt x="12952" y="1288"/>
                    </a:lnTo>
                    <a:lnTo>
                      <a:pt x="12649" y="1118"/>
                    </a:lnTo>
                    <a:lnTo>
                      <a:pt x="12327" y="985"/>
                    </a:lnTo>
                    <a:lnTo>
                      <a:pt x="11986" y="891"/>
                    </a:lnTo>
                    <a:lnTo>
                      <a:pt x="11627" y="796"/>
                    </a:lnTo>
                    <a:lnTo>
                      <a:pt x="11248" y="739"/>
                    </a:lnTo>
                    <a:lnTo>
                      <a:pt x="10869" y="720"/>
                    </a:lnTo>
                    <a:lnTo>
                      <a:pt x="10491" y="701"/>
                    </a:lnTo>
                    <a:lnTo>
                      <a:pt x="10093" y="720"/>
                    </a:lnTo>
                    <a:lnTo>
                      <a:pt x="9714" y="739"/>
                    </a:lnTo>
                    <a:lnTo>
                      <a:pt x="9336" y="796"/>
                    </a:lnTo>
                    <a:lnTo>
                      <a:pt x="8957" y="872"/>
                    </a:lnTo>
                    <a:lnTo>
                      <a:pt x="8597" y="966"/>
                    </a:lnTo>
                    <a:lnTo>
                      <a:pt x="8237" y="1099"/>
                    </a:lnTo>
                    <a:lnTo>
                      <a:pt x="7896" y="1231"/>
                    </a:lnTo>
                    <a:lnTo>
                      <a:pt x="7594" y="1383"/>
                    </a:lnTo>
                    <a:lnTo>
                      <a:pt x="7291" y="1553"/>
                    </a:lnTo>
                    <a:lnTo>
                      <a:pt x="6969" y="1781"/>
                    </a:lnTo>
                    <a:lnTo>
                      <a:pt x="6817" y="1572"/>
                    </a:lnTo>
                    <a:lnTo>
                      <a:pt x="6666" y="1364"/>
                    </a:lnTo>
                    <a:lnTo>
                      <a:pt x="6476" y="1175"/>
                    </a:lnTo>
                    <a:lnTo>
                      <a:pt x="6287" y="1004"/>
                    </a:lnTo>
                    <a:lnTo>
                      <a:pt x="6079" y="834"/>
                    </a:lnTo>
                    <a:lnTo>
                      <a:pt x="5870" y="682"/>
                    </a:lnTo>
                    <a:lnTo>
                      <a:pt x="5624" y="550"/>
                    </a:lnTo>
                    <a:lnTo>
                      <a:pt x="5378" y="417"/>
                    </a:lnTo>
                    <a:lnTo>
                      <a:pt x="5170" y="323"/>
                    </a:lnTo>
                    <a:lnTo>
                      <a:pt x="4962" y="247"/>
                    </a:lnTo>
                    <a:lnTo>
                      <a:pt x="4753" y="171"/>
                    </a:lnTo>
                    <a:lnTo>
                      <a:pt x="4545" y="114"/>
                    </a:lnTo>
                    <a:lnTo>
                      <a:pt x="4110" y="39"/>
                    </a:lnTo>
                    <a:lnTo>
                      <a:pt x="3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5630550" y="2964225"/>
                <a:ext cx="231975" cy="172800"/>
              </a:xfrm>
              <a:custGeom>
                <a:avLst/>
                <a:gdLst/>
                <a:ahLst/>
                <a:cxnLst/>
                <a:rect l="l" t="t" r="r" b="b"/>
                <a:pathLst>
                  <a:path w="9279" h="6912" extrusionOk="0">
                    <a:moveTo>
                      <a:pt x="2121" y="1"/>
                    </a:moveTo>
                    <a:lnTo>
                      <a:pt x="1837" y="39"/>
                    </a:lnTo>
                    <a:lnTo>
                      <a:pt x="1572" y="95"/>
                    </a:lnTo>
                    <a:lnTo>
                      <a:pt x="1307" y="190"/>
                    </a:lnTo>
                    <a:lnTo>
                      <a:pt x="1061" y="304"/>
                    </a:lnTo>
                    <a:lnTo>
                      <a:pt x="833" y="455"/>
                    </a:lnTo>
                    <a:lnTo>
                      <a:pt x="625" y="626"/>
                    </a:lnTo>
                    <a:lnTo>
                      <a:pt x="436" y="834"/>
                    </a:lnTo>
                    <a:lnTo>
                      <a:pt x="284" y="1061"/>
                    </a:lnTo>
                    <a:lnTo>
                      <a:pt x="152" y="1326"/>
                    </a:lnTo>
                    <a:lnTo>
                      <a:pt x="76" y="1610"/>
                    </a:lnTo>
                    <a:lnTo>
                      <a:pt x="19" y="1913"/>
                    </a:lnTo>
                    <a:lnTo>
                      <a:pt x="0" y="2121"/>
                    </a:lnTo>
                    <a:lnTo>
                      <a:pt x="0" y="2330"/>
                    </a:lnTo>
                    <a:lnTo>
                      <a:pt x="0" y="2538"/>
                    </a:lnTo>
                    <a:lnTo>
                      <a:pt x="19" y="2746"/>
                    </a:lnTo>
                    <a:lnTo>
                      <a:pt x="95" y="3125"/>
                    </a:lnTo>
                    <a:lnTo>
                      <a:pt x="190" y="3504"/>
                    </a:lnTo>
                    <a:lnTo>
                      <a:pt x="341" y="3863"/>
                    </a:lnTo>
                    <a:lnTo>
                      <a:pt x="530" y="4223"/>
                    </a:lnTo>
                    <a:lnTo>
                      <a:pt x="739" y="4564"/>
                    </a:lnTo>
                    <a:lnTo>
                      <a:pt x="966" y="4886"/>
                    </a:lnTo>
                    <a:lnTo>
                      <a:pt x="1231" y="5189"/>
                    </a:lnTo>
                    <a:lnTo>
                      <a:pt x="1515" y="5473"/>
                    </a:lnTo>
                    <a:lnTo>
                      <a:pt x="1818" y="5757"/>
                    </a:lnTo>
                    <a:lnTo>
                      <a:pt x="2140" y="6022"/>
                    </a:lnTo>
                    <a:lnTo>
                      <a:pt x="2481" y="6268"/>
                    </a:lnTo>
                    <a:lnTo>
                      <a:pt x="2821" y="6495"/>
                    </a:lnTo>
                    <a:lnTo>
                      <a:pt x="3162" y="6723"/>
                    </a:lnTo>
                    <a:lnTo>
                      <a:pt x="3503" y="6912"/>
                    </a:lnTo>
                    <a:lnTo>
                      <a:pt x="4374" y="6439"/>
                    </a:lnTo>
                    <a:lnTo>
                      <a:pt x="4904" y="6136"/>
                    </a:lnTo>
                    <a:lnTo>
                      <a:pt x="5472" y="5795"/>
                    </a:lnTo>
                    <a:lnTo>
                      <a:pt x="6078" y="5416"/>
                    </a:lnTo>
                    <a:lnTo>
                      <a:pt x="6665" y="5018"/>
                    </a:lnTo>
                    <a:lnTo>
                      <a:pt x="7252" y="4602"/>
                    </a:lnTo>
                    <a:lnTo>
                      <a:pt x="7782" y="4166"/>
                    </a:lnTo>
                    <a:lnTo>
                      <a:pt x="8047" y="3958"/>
                    </a:lnTo>
                    <a:lnTo>
                      <a:pt x="8275" y="3731"/>
                    </a:lnTo>
                    <a:lnTo>
                      <a:pt x="8502" y="3504"/>
                    </a:lnTo>
                    <a:lnTo>
                      <a:pt x="8691" y="3295"/>
                    </a:lnTo>
                    <a:lnTo>
                      <a:pt x="8862" y="3068"/>
                    </a:lnTo>
                    <a:lnTo>
                      <a:pt x="9013" y="2841"/>
                    </a:lnTo>
                    <a:lnTo>
                      <a:pt x="9127" y="2633"/>
                    </a:lnTo>
                    <a:lnTo>
                      <a:pt x="9202" y="2405"/>
                    </a:lnTo>
                    <a:lnTo>
                      <a:pt x="9259" y="2197"/>
                    </a:lnTo>
                    <a:lnTo>
                      <a:pt x="9278" y="1989"/>
                    </a:lnTo>
                    <a:lnTo>
                      <a:pt x="9259" y="1781"/>
                    </a:lnTo>
                    <a:lnTo>
                      <a:pt x="9202" y="1591"/>
                    </a:lnTo>
                    <a:lnTo>
                      <a:pt x="9089" y="1383"/>
                    </a:lnTo>
                    <a:lnTo>
                      <a:pt x="8937" y="1213"/>
                    </a:lnTo>
                    <a:lnTo>
                      <a:pt x="8748" y="1023"/>
                    </a:lnTo>
                    <a:lnTo>
                      <a:pt x="8502" y="853"/>
                    </a:lnTo>
                    <a:lnTo>
                      <a:pt x="8294" y="758"/>
                    </a:lnTo>
                    <a:lnTo>
                      <a:pt x="8085" y="663"/>
                    </a:lnTo>
                    <a:lnTo>
                      <a:pt x="7858" y="588"/>
                    </a:lnTo>
                    <a:lnTo>
                      <a:pt x="7631" y="531"/>
                    </a:lnTo>
                    <a:lnTo>
                      <a:pt x="7385" y="493"/>
                    </a:lnTo>
                    <a:lnTo>
                      <a:pt x="7139" y="474"/>
                    </a:lnTo>
                    <a:lnTo>
                      <a:pt x="6627" y="474"/>
                    </a:lnTo>
                    <a:lnTo>
                      <a:pt x="6381" y="493"/>
                    </a:lnTo>
                    <a:lnTo>
                      <a:pt x="6116" y="531"/>
                    </a:lnTo>
                    <a:lnTo>
                      <a:pt x="5870" y="588"/>
                    </a:lnTo>
                    <a:lnTo>
                      <a:pt x="5643" y="645"/>
                    </a:lnTo>
                    <a:lnTo>
                      <a:pt x="5397" y="720"/>
                    </a:lnTo>
                    <a:lnTo>
                      <a:pt x="5188" y="815"/>
                    </a:lnTo>
                    <a:lnTo>
                      <a:pt x="4980" y="910"/>
                    </a:lnTo>
                    <a:lnTo>
                      <a:pt x="4791" y="1023"/>
                    </a:lnTo>
                    <a:lnTo>
                      <a:pt x="4582" y="1175"/>
                    </a:lnTo>
                    <a:lnTo>
                      <a:pt x="4374" y="910"/>
                    </a:lnTo>
                    <a:lnTo>
                      <a:pt x="4242" y="796"/>
                    </a:lnTo>
                    <a:lnTo>
                      <a:pt x="4128" y="663"/>
                    </a:lnTo>
                    <a:lnTo>
                      <a:pt x="3995" y="569"/>
                    </a:lnTo>
                    <a:lnTo>
                      <a:pt x="3844" y="455"/>
                    </a:lnTo>
                    <a:lnTo>
                      <a:pt x="3692" y="361"/>
                    </a:lnTo>
                    <a:lnTo>
                      <a:pt x="3522" y="285"/>
                    </a:lnTo>
                    <a:lnTo>
                      <a:pt x="3257" y="171"/>
                    </a:lnTo>
                    <a:lnTo>
                      <a:pt x="2973" y="77"/>
                    </a:lnTo>
                    <a:lnTo>
                      <a:pt x="2689" y="39"/>
                    </a:lnTo>
                    <a:lnTo>
                      <a:pt x="2405" y="1"/>
                    </a:lnTo>
                    <a:close/>
                  </a:path>
                </a:pathLst>
              </a:custGeom>
              <a:solidFill>
                <a:srgbClr val="363636">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5267475" y="2232400"/>
                <a:ext cx="1088750" cy="341325"/>
              </a:xfrm>
              <a:custGeom>
                <a:avLst/>
                <a:gdLst/>
                <a:ahLst/>
                <a:cxnLst/>
                <a:rect l="l" t="t" r="r" b="b"/>
                <a:pathLst>
                  <a:path w="43550" h="13653" extrusionOk="0">
                    <a:moveTo>
                      <a:pt x="2841" y="1"/>
                    </a:moveTo>
                    <a:lnTo>
                      <a:pt x="0" y="6249"/>
                    </a:lnTo>
                    <a:lnTo>
                      <a:pt x="758" y="6798"/>
                    </a:lnTo>
                    <a:lnTo>
                      <a:pt x="1515" y="7328"/>
                    </a:lnTo>
                    <a:lnTo>
                      <a:pt x="2291" y="7821"/>
                    </a:lnTo>
                    <a:lnTo>
                      <a:pt x="3087" y="8294"/>
                    </a:lnTo>
                    <a:lnTo>
                      <a:pt x="3882" y="8749"/>
                    </a:lnTo>
                    <a:lnTo>
                      <a:pt x="4715" y="9165"/>
                    </a:lnTo>
                    <a:lnTo>
                      <a:pt x="5548" y="9563"/>
                    </a:lnTo>
                    <a:lnTo>
                      <a:pt x="6381" y="9941"/>
                    </a:lnTo>
                    <a:lnTo>
                      <a:pt x="7233" y="10301"/>
                    </a:lnTo>
                    <a:lnTo>
                      <a:pt x="8104" y="10642"/>
                    </a:lnTo>
                    <a:lnTo>
                      <a:pt x="8975" y="10945"/>
                    </a:lnTo>
                    <a:lnTo>
                      <a:pt x="9846" y="11248"/>
                    </a:lnTo>
                    <a:lnTo>
                      <a:pt x="10736" y="11513"/>
                    </a:lnTo>
                    <a:lnTo>
                      <a:pt x="11626" y="11759"/>
                    </a:lnTo>
                    <a:lnTo>
                      <a:pt x="12535" y="12005"/>
                    </a:lnTo>
                    <a:lnTo>
                      <a:pt x="13425" y="12214"/>
                    </a:lnTo>
                    <a:lnTo>
                      <a:pt x="14334" y="12422"/>
                    </a:lnTo>
                    <a:lnTo>
                      <a:pt x="15243" y="12592"/>
                    </a:lnTo>
                    <a:lnTo>
                      <a:pt x="16152" y="12763"/>
                    </a:lnTo>
                    <a:lnTo>
                      <a:pt x="17060" y="12914"/>
                    </a:lnTo>
                    <a:lnTo>
                      <a:pt x="17969" y="13047"/>
                    </a:lnTo>
                    <a:lnTo>
                      <a:pt x="18878" y="13160"/>
                    </a:lnTo>
                    <a:lnTo>
                      <a:pt x="19787" y="13274"/>
                    </a:lnTo>
                    <a:lnTo>
                      <a:pt x="20677" y="13350"/>
                    </a:lnTo>
                    <a:lnTo>
                      <a:pt x="21586" y="13425"/>
                    </a:lnTo>
                    <a:lnTo>
                      <a:pt x="22476" y="13501"/>
                    </a:lnTo>
                    <a:lnTo>
                      <a:pt x="23347" y="13558"/>
                    </a:lnTo>
                    <a:lnTo>
                      <a:pt x="24237" y="13596"/>
                    </a:lnTo>
                    <a:lnTo>
                      <a:pt x="25960" y="13634"/>
                    </a:lnTo>
                    <a:lnTo>
                      <a:pt x="27664" y="13653"/>
                    </a:lnTo>
                    <a:lnTo>
                      <a:pt x="29311" y="13615"/>
                    </a:lnTo>
                    <a:lnTo>
                      <a:pt x="30902" y="13558"/>
                    </a:lnTo>
                    <a:lnTo>
                      <a:pt x="32435" y="13482"/>
                    </a:lnTo>
                    <a:lnTo>
                      <a:pt x="33912" y="13388"/>
                    </a:lnTo>
                    <a:lnTo>
                      <a:pt x="35294" y="13255"/>
                    </a:lnTo>
                    <a:lnTo>
                      <a:pt x="36601" y="13122"/>
                    </a:lnTo>
                    <a:lnTo>
                      <a:pt x="37832" y="12990"/>
                    </a:lnTo>
                    <a:lnTo>
                      <a:pt x="38949" y="12838"/>
                    </a:lnTo>
                    <a:lnTo>
                      <a:pt x="39971" y="12687"/>
                    </a:lnTo>
                    <a:lnTo>
                      <a:pt x="40880" y="12554"/>
                    </a:lnTo>
                    <a:lnTo>
                      <a:pt x="42319" y="12289"/>
                    </a:lnTo>
                    <a:lnTo>
                      <a:pt x="43228" y="12119"/>
                    </a:lnTo>
                    <a:lnTo>
                      <a:pt x="43550" y="12062"/>
                    </a:lnTo>
                    <a:lnTo>
                      <a:pt x="42414" y="5776"/>
                    </a:lnTo>
                    <a:lnTo>
                      <a:pt x="28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5323325" y="2284000"/>
                <a:ext cx="1001675" cy="169975"/>
              </a:xfrm>
              <a:custGeom>
                <a:avLst/>
                <a:gdLst/>
                <a:ahLst/>
                <a:cxnLst/>
                <a:rect l="l" t="t" r="r" b="b"/>
                <a:pathLst>
                  <a:path w="40067" h="6799" extrusionOk="0">
                    <a:moveTo>
                      <a:pt x="588" y="1"/>
                    </a:moveTo>
                    <a:lnTo>
                      <a:pt x="474" y="20"/>
                    </a:lnTo>
                    <a:lnTo>
                      <a:pt x="341" y="39"/>
                    </a:lnTo>
                    <a:lnTo>
                      <a:pt x="228" y="95"/>
                    </a:lnTo>
                    <a:lnTo>
                      <a:pt x="114" y="133"/>
                    </a:lnTo>
                    <a:lnTo>
                      <a:pt x="38" y="190"/>
                    </a:lnTo>
                    <a:lnTo>
                      <a:pt x="1" y="247"/>
                    </a:lnTo>
                    <a:lnTo>
                      <a:pt x="1" y="266"/>
                    </a:lnTo>
                    <a:lnTo>
                      <a:pt x="20" y="285"/>
                    </a:lnTo>
                    <a:lnTo>
                      <a:pt x="720" y="663"/>
                    </a:lnTo>
                    <a:lnTo>
                      <a:pt x="1440" y="1023"/>
                    </a:lnTo>
                    <a:lnTo>
                      <a:pt x="2159" y="1364"/>
                    </a:lnTo>
                    <a:lnTo>
                      <a:pt x="2898" y="1705"/>
                    </a:lnTo>
                    <a:lnTo>
                      <a:pt x="3636" y="2027"/>
                    </a:lnTo>
                    <a:lnTo>
                      <a:pt x="4374" y="2330"/>
                    </a:lnTo>
                    <a:lnTo>
                      <a:pt x="5132" y="2614"/>
                    </a:lnTo>
                    <a:lnTo>
                      <a:pt x="5889" y="2898"/>
                    </a:lnTo>
                    <a:lnTo>
                      <a:pt x="6647" y="3163"/>
                    </a:lnTo>
                    <a:lnTo>
                      <a:pt x="7423" y="3428"/>
                    </a:lnTo>
                    <a:lnTo>
                      <a:pt x="8957" y="3920"/>
                    </a:lnTo>
                    <a:lnTo>
                      <a:pt x="10509" y="4375"/>
                    </a:lnTo>
                    <a:lnTo>
                      <a:pt x="12043" y="4791"/>
                    </a:lnTo>
                    <a:lnTo>
                      <a:pt x="12895" y="4999"/>
                    </a:lnTo>
                    <a:lnTo>
                      <a:pt x="13747" y="5208"/>
                    </a:lnTo>
                    <a:lnTo>
                      <a:pt x="14599" y="5397"/>
                    </a:lnTo>
                    <a:lnTo>
                      <a:pt x="15451" y="5586"/>
                    </a:lnTo>
                    <a:lnTo>
                      <a:pt x="16322" y="5757"/>
                    </a:lnTo>
                    <a:lnTo>
                      <a:pt x="17174" y="5908"/>
                    </a:lnTo>
                    <a:lnTo>
                      <a:pt x="18045" y="6041"/>
                    </a:lnTo>
                    <a:lnTo>
                      <a:pt x="18916" y="6173"/>
                    </a:lnTo>
                    <a:lnTo>
                      <a:pt x="19768" y="6306"/>
                    </a:lnTo>
                    <a:lnTo>
                      <a:pt x="20639" y="6401"/>
                    </a:lnTo>
                    <a:lnTo>
                      <a:pt x="21510" y="6495"/>
                    </a:lnTo>
                    <a:lnTo>
                      <a:pt x="22381" y="6571"/>
                    </a:lnTo>
                    <a:lnTo>
                      <a:pt x="23252" y="6647"/>
                    </a:lnTo>
                    <a:lnTo>
                      <a:pt x="24123" y="6704"/>
                    </a:lnTo>
                    <a:lnTo>
                      <a:pt x="24994" y="6741"/>
                    </a:lnTo>
                    <a:lnTo>
                      <a:pt x="25884" y="6779"/>
                    </a:lnTo>
                    <a:lnTo>
                      <a:pt x="26755" y="6798"/>
                    </a:lnTo>
                    <a:lnTo>
                      <a:pt x="27626" y="6798"/>
                    </a:lnTo>
                    <a:lnTo>
                      <a:pt x="28497" y="6779"/>
                    </a:lnTo>
                    <a:lnTo>
                      <a:pt x="29368" y="6760"/>
                    </a:lnTo>
                    <a:lnTo>
                      <a:pt x="30239" y="6722"/>
                    </a:lnTo>
                    <a:lnTo>
                      <a:pt x="31110" y="6685"/>
                    </a:lnTo>
                    <a:lnTo>
                      <a:pt x="31981" y="6628"/>
                    </a:lnTo>
                    <a:lnTo>
                      <a:pt x="32852" y="6552"/>
                    </a:lnTo>
                    <a:lnTo>
                      <a:pt x="33723" y="6457"/>
                    </a:lnTo>
                    <a:lnTo>
                      <a:pt x="34594" y="6363"/>
                    </a:lnTo>
                    <a:lnTo>
                      <a:pt x="35465" y="6249"/>
                    </a:lnTo>
                    <a:lnTo>
                      <a:pt x="36336" y="6117"/>
                    </a:lnTo>
                    <a:lnTo>
                      <a:pt x="37207" y="5965"/>
                    </a:lnTo>
                    <a:lnTo>
                      <a:pt x="38059" y="5814"/>
                    </a:lnTo>
                    <a:lnTo>
                      <a:pt x="38930" y="5643"/>
                    </a:lnTo>
                    <a:lnTo>
                      <a:pt x="39782" y="5454"/>
                    </a:lnTo>
                    <a:lnTo>
                      <a:pt x="39915" y="5416"/>
                    </a:lnTo>
                    <a:lnTo>
                      <a:pt x="40010" y="5359"/>
                    </a:lnTo>
                    <a:lnTo>
                      <a:pt x="40047" y="5302"/>
                    </a:lnTo>
                    <a:lnTo>
                      <a:pt x="40066" y="5264"/>
                    </a:lnTo>
                    <a:lnTo>
                      <a:pt x="40028" y="5227"/>
                    </a:lnTo>
                    <a:lnTo>
                      <a:pt x="39953" y="5189"/>
                    </a:lnTo>
                    <a:lnTo>
                      <a:pt x="39858" y="5189"/>
                    </a:lnTo>
                    <a:lnTo>
                      <a:pt x="39707" y="5208"/>
                    </a:lnTo>
                    <a:lnTo>
                      <a:pt x="38855" y="5378"/>
                    </a:lnTo>
                    <a:lnTo>
                      <a:pt x="37984" y="5549"/>
                    </a:lnTo>
                    <a:lnTo>
                      <a:pt x="37131" y="5719"/>
                    </a:lnTo>
                    <a:lnTo>
                      <a:pt x="36260" y="5851"/>
                    </a:lnTo>
                    <a:lnTo>
                      <a:pt x="35389" y="5984"/>
                    </a:lnTo>
                    <a:lnTo>
                      <a:pt x="34537" y="6079"/>
                    </a:lnTo>
                    <a:lnTo>
                      <a:pt x="33666" y="6192"/>
                    </a:lnTo>
                    <a:lnTo>
                      <a:pt x="32795" y="6268"/>
                    </a:lnTo>
                    <a:lnTo>
                      <a:pt x="31924" y="6344"/>
                    </a:lnTo>
                    <a:lnTo>
                      <a:pt x="31053" y="6401"/>
                    </a:lnTo>
                    <a:lnTo>
                      <a:pt x="30182" y="6438"/>
                    </a:lnTo>
                    <a:lnTo>
                      <a:pt x="29311" y="6457"/>
                    </a:lnTo>
                    <a:lnTo>
                      <a:pt x="28440" y="6476"/>
                    </a:lnTo>
                    <a:lnTo>
                      <a:pt x="27569" y="6476"/>
                    </a:lnTo>
                    <a:lnTo>
                      <a:pt x="26698" y="6457"/>
                    </a:lnTo>
                    <a:lnTo>
                      <a:pt x="25827" y="6438"/>
                    </a:lnTo>
                    <a:lnTo>
                      <a:pt x="24956" y="6401"/>
                    </a:lnTo>
                    <a:lnTo>
                      <a:pt x="24085" y="6344"/>
                    </a:lnTo>
                    <a:lnTo>
                      <a:pt x="23214" y="6287"/>
                    </a:lnTo>
                    <a:lnTo>
                      <a:pt x="22343" y="6211"/>
                    </a:lnTo>
                    <a:lnTo>
                      <a:pt x="21472" y="6117"/>
                    </a:lnTo>
                    <a:lnTo>
                      <a:pt x="20601" y="6022"/>
                    </a:lnTo>
                    <a:lnTo>
                      <a:pt x="19731" y="5908"/>
                    </a:lnTo>
                    <a:lnTo>
                      <a:pt x="18878" y="5776"/>
                    </a:lnTo>
                    <a:lnTo>
                      <a:pt x="18007" y="5643"/>
                    </a:lnTo>
                    <a:lnTo>
                      <a:pt x="17155" y="5492"/>
                    </a:lnTo>
                    <a:lnTo>
                      <a:pt x="16284" y="5321"/>
                    </a:lnTo>
                    <a:lnTo>
                      <a:pt x="15432" y="5151"/>
                    </a:lnTo>
                    <a:lnTo>
                      <a:pt x="14580" y="4962"/>
                    </a:lnTo>
                    <a:lnTo>
                      <a:pt x="13728" y="4772"/>
                    </a:lnTo>
                    <a:lnTo>
                      <a:pt x="12876" y="4564"/>
                    </a:lnTo>
                    <a:lnTo>
                      <a:pt x="12024" y="4337"/>
                    </a:lnTo>
                    <a:lnTo>
                      <a:pt x="10566" y="3939"/>
                    </a:lnTo>
                    <a:lnTo>
                      <a:pt x="9108" y="3504"/>
                    </a:lnTo>
                    <a:lnTo>
                      <a:pt x="7669" y="3030"/>
                    </a:lnTo>
                    <a:lnTo>
                      <a:pt x="6211" y="2519"/>
                    </a:lnTo>
                    <a:lnTo>
                      <a:pt x="5511" y="2254"/>
                    </a:lnTo>
                    <a:lnTo>
                      <a:pt x="4791" y="1970"/>
                    </a:lnTo>
                    <a:lnTo>
                      <a:pt x="4090" y="1686"/>
                    </a:lnTo>
                    <a:lnTo>
                      <a:pt x="3390" y="1383"/>
                    </a:lnTo>
                    <a:lnTo>
                      <a:pt x="2689" y="1061"/>
                    </a:lnTo>
                    <a:lnTo>
                      <a:pt x="2008" y="720"/>
                    </a:lnTo>
                    <a:lnTo>
                      <a:pt x="1345" y="379"/>
                    </a:lnTo>
                    <a:lnTo>
                      <a:pt x="663" y="20"/>
                    </a:lnTo>
                    <a:lnTo>
                      <a:pt x="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5713850" y="2332275"/>
                <a:ext cx="150550" cy="36475"/>
              </a:xfrm>
              <a:custGeom>
                <a:avLst/>
                <a:gdLst/>
                <a:ahLst/>
                <a:cxnLst/>
                <a:rect l="l" t="t" r="r" b="b"/>
                <a:pathLst>
                  <a:path w="6022" h="1459" extrusionOk="0">
                    <a:moveTo>
                      <a:pt x="5927" y="1"/>
                    </a:moveTo>
                    <a:lnTo>
                      <a:pt x="5795" y="20"/>
                    </a:lnTo>
                    <a:lnTo>
                      <a:pt x="323" y="1156"/>
                    </a:lnTo>
                    <a:lnTo>
                      <a:pt x="228" y="1194"/>
                    </a:lnTo>
                    <a:lnTo>
                      <a:pt x="133" y="1251"/>
                    </a:lnTo>
                    <a:lnTo>
                      <a:pt x="57" y="1289"/>
                    </a:lnTo>
                    <a:lnTo>
                      <a:pt x="1" y="1364"/>
                    </a:lnTo>
                    <a:lnTo>
                      <a:pt x="1" y="1402"/>
                    </a:lnTo>
                    <a:lnTo>
                      <a:pt x="1" y="1421"/>
                    </a:lnTo>
                    <a:lnTo>
                      <a:pt x="20" y="1440"/>
                    </a:lnTo>
                    <a:lnTo>
                      <a:pt x="95" y="1459"/>
                    </a:lnTo>
                    <a:lnTo>
                      <a:pt x="209" y="1440"/>
                    </a:lnTo>
                    <a:lnTo>
                      <a:pt x="5681" y="304"/>
                    </a:lnTo>
                    <a:lnTo>
                      <a:pt x="5776" y="266"/>
                    </a:lnTo>
                    <a:lnTo>
                      <a:pt x="5870" y="228"/>
                    </a:lnTo>
                    <a:lnTo>
                      <a:pt x="5946" y="171"/>
                    </a:lnTo>
                    <a:lnTo>
                      <a:pt x="6003" y="115"/>
                    </a:lnTo>
                    <a:lnTo>
                      <a:pt x="6022" y="58"/>
                    </a:lnTo>
                    <a:lnTo>
                      <a:pt x="6003" y="39"/>
                    </a:lnTo>
                    <a:lnTo>
                      <a:pt x="5984" y="20"/>
                    </a:lnTo>
                    <a:lnTo>
                      <a:pt x="59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5741775" y="2326600"/>
                <a:ext cx="137300" cy="55900"/>
              </a:xfrm>
              <a:custGeom>
                <a:avLst/>
                <a:gdLst/>
                <a:ahLst/>
                <a:cxnLst/>
                <a:rect l="l" t="t" r="r" b="b"/>
                <a:pathLst>
                  <a:path w="5492" h="2236" extrusionOk="0">
                    <a:moveTo>
                      <a:pt x="398" y="1"/>
                    </a:moveTo>
                    <a:lnTo>
                      <a:pt x="285" y="20"/>
                    </a:lnTo>
                    <a:lnTo>
                      <a:pt x="171" y="58"/>
                    </a:lnTo>
                    <a:lnTo>
                      <a:pt x="96" y="133"/>
                    </a:lnTo>
                    <a:lnTo>
                      <a:pt x="20" y="209"/>
                    </a:lnTo>
                    <a:lnTo>
                      <a:pt x="1" y="247"/>
                    </a:lnTo>
                    <a:lnTo>
                      <a:pt x="1" y="285"/>
                    </a:lnTo>
                    <a:lnTo>
                      <a:pt x="20" y="323"/>
                    </a:lnTo>
                    <a:lnTo>
                      <a:pt x="39" y="342"/>
                    </a:lnTo>
                    <a:lnTo>
                      <a:pt x="77" y="379"/>
                    </a:lnTo>
                    <a:lnTo>
                      <a:pt x="133" y="417"/>
                    </a:lnTo>
                    <a:lnTo>
                      <a:pt x="5000" y="2216"/>
                    </a:lnTo>
                    <a:lnTo>
                      <a:pt x="5094" y="2235"/>
                    </a:lnTo>
                    <a:lnTo>
                      <a:pt x="5208" y="2216"/>
                    </a:lnTo>
                    <a:lnTo>
                      <a:pt x="5303" y="2159"/>
                    </a:lnTo>
                    <a:lnTo>
                      <a:pt x="5397" y="2103"/>
                    </a:lnTo>
                    <a:lnTo>
                      <a:pt x="5454" y="2027"/>
                    </a:lnTo>
                    <a:lnTo>
                      <a:pt x="5473" y="1989"/>
                    </a:lnTo>
                    <a:lnTo>
                      <a:pt x="5492" y="1951"/>
                    </a:lnTo>
                    <a:lnTo>
                      <a:pt x="5473" y="1913"/>
                    </a:lnTo>
                    <a:lnTo>
                      <a:pt x="5454" y="1875"/>
                    </a:lnTo>
                    <a:lnTo>
                      <a:pt x="5416" y="1856"/>
                    </a:lnTo>
                    <a:lnTo>
                      <a:pt x="5359" y="1818"/>
                    </a:lnTo>
                    <a:lnTo>
                      <a:pt x="493" y="20"/>
                    </a:lnTo>
                    <a:lnTo>
                      <a:pt x="3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9;p34">
            <a:extLst>
              <a:ext uri="{FF2B5EF4-FFF2-40B4-BE49-F238E27FC236}">
                <a16:creationId xmlns:a16="http://schemas.microsoft.com/office/drawing/2014/main" id="{B42F8981-44CA-4352-A186-94EB3B48ECF5}"/>
              </a:ext>
            </a:extLst>
          </p:cNvPr>
          <p:cNvSpPr/>
          <p:nvPr/>
        </p:nvSpPr>
        <p:spPr>
          <a:xfrm>
            <a:off x="1944319" y="329444"/>
            <a:ext cx="4869600" cy="548700"/>
          </a:xfrm>
          <a:prstGeom prst="roundRect">
            <a:avLst>
              <a:gd name="adj" fmla="val 50000"/>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algn="ctr">
              <a:buClr>
                <a:schemeClr val="lt1"/>
              </a:buClr>
              <a:buSzPts val="2800"/>
            </a:pPr>
            <a:r>
              <a:rPr lang="en-IN" sz="2800" dirty="0">
                <a:solidFill>
                  <a:schemeClr val="lt1"/>
                </a:solidFill>
                <a:latin typeface="Carter One"/>
                <a:sym typeface="Carter One"/>
              </a:rPr>
              <a:t>Coffee Quality Dataset</a:t>
            </a:r>
            <a:endParaRPr sz="2800" dirty="0">
              <a:solidFill>
                <a:schemeClr val="lt1"/>
              </a:solidFill>
              <a:latin typeface="Carter One"/>
              <a:sym typeface="Carter One"/>
            </a:endParaRPr>
          </a:p>
        </p:txBody>
      </p:sp>
      <p:sp>
        <p:nvSpPr>
          <p:cNvPr id="6" name="TextBox 5">
            <a:extLst>
              <a:ext uri="{FF2B5EF4-FFF2-40B4-BE49-F238E27FC236}">
                <a16:creationId xmlns:a16="http://schemas.microsoft.com/office/drawing/2014/main" id="{B411FBEA-104C-4B6C-858A-346371921DD8}"/>
              </a:ext>
            </a:extLst>
          </p:cNvPr>
          <p:cNvSpPr txBox="1"/>
          <p:nvPr/>
        </p:nvSpPr>
        <p:spPr>
          <a:xfrm>
            <a:off x="1078704" y="2400004"/>
            <a:ext cx="6065044" cy="523220"/>
          </a:xfrm>
          <a:prstGeom prst="rect">
            <a:avLst/>
          </a:prstGeom>
          <a:noFill/>
        </p:spPr>
        <p:txBody>
          <a:bodyPr wrap="square">
            <a:spAutoFit/>
          </a:bodyPr>
          <a:lstStyle/>
          <a:p>
            <a:r>
              <a:rPr lang="en-US" dirty="0">
                <a:solidFill>
                  <a:schemeClr val="lt1"/>
                </a:solidFill>
                <a:latin typeface="Jost"/>
                <a:ea typeface="Jost"/>
                <a:sym typeface="Jost"/>
              </a:rPr>
              <a:t>Columns: ID, Country of Origin, Processing Method, Aroma, Flavor, Aftertaste, Acidity, Body, Balance, Total Cup Points, Defects, and more.</a:t>
            </a:r>
            <a:endParaRPr lang="en-IN" dirty="0"/>
          </a:p>
        </p:txBody>
      </p:sp>
      <p:sp>
        <p:nvSpPr>
          <p:cNvPr id="8" name="TextBox 7">
            <a:extLst>
              <a:ext uri="{FF2B5EF4-FFF2-40B4-BE49-F238E27FC236}">
                <a16:creationId xmlns:a16="http://schemas.microsoft.com/office/drawing/2014/main" id="{5424FEFF-12DC-493A-A950-DD53817546B2}"/>
              </a:ext>
            </a:extLst>
          </p:cNvPr>
          <p:cNvSpPr txBox="1"/>
          <p:nvPr/>
        </p:nvSpPr>
        <p:spPr>
          <a:xfrm>
            <a:off x="1078704" y="1577340"/>
            <a:ext cx="4572000" cy="738664"/>
          </a:xfrm>
          <a:prstGeom prst="rect">
            <a:avLst/>
          </a:prstGeom>
          <a:noFill/>
        </p:spPr>
        <p:txBody>
          <a:bodyPr wrap="square">
            <a:spAutoFit/>
          </a:bodyPr>
          <a:lstStyle/>
          <a:p>
            <a:r>
              <a:rPr lang="en-US" dirty="0">
                <a:solidFill>
                  <a:schemeClr val="lt1"/>
                </a:solidFill>
                <a:latin typeface="Jost"/>
                <a:ea typeface="Jost"/>
              </a:rPr>
              <a:t>The dataset consists of several attributes, including coffee origin, processing methods, and sensory scores like aroma, flavor, acidity, etc.</a:t>
            </a:r>
            <a:endParaRPr lang="en-IN" dirty="0">
              <a:solidFill>
                <a:schemeClr val="lt1"/>
              </a:solidFill>
              <a:latin typeface="Jost"/>
              <a:ea typeface="Jost"/>
            </a:endParaRPr>
          </a:p>
        </p:txBody>
      </p:sp>
    </p:spTree>
    <p:extLst>
      <p:ext uri="{BB962C8B-B14F-4D97-AF65-F5344CB8AC3E}">
        <p14:creationId xmlns:p14="http://schemas.microsoft.com/office/powerpoint/2010/main" val="166874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grpSp>
        <p:nvGrpSpPr>
          <p:cNvPr id="935" name="Google Shape;935;p36"/>
          <p:cNvGrpSpPr/>
          <p:nvPr/>
        </p:nvGrpSpPr>
        <p:grpSpPr>
          <a:xfrm>
            <a:off x="6247893" y="1466456"/>
            <a:ext cx="2190563" cy="2210589"/>
            <a:chOff x="1603850" y="2409375"/>
            <a:chExt cx="1137600" cy="1148000"/>
          </a:xfrm>
        </p:grpSpPr>
        <p:sp>
          <p:nvSpPr>
            <p:cNvPr id="936" name="Google Shape;936;p36"/>
            <p:cNvSpPr/>
            <p:nvPr/>
          </p:nvSpPr>
          <p:spPr>
            <a:xfrm>
              <a:off x="2533200" y="3418850"/>
              <a:ext cx="208250" cy="110325"/>
            </a:xfrm>
            <a:custGeom>
              <a:avLst/>
              <a:gdLst/>
              <a:ahLst/>
              <a:cxnLst/>
              <a:rect l="l" t="t" r="r" b="b"/>
              <a:pathLst>
                <a:path w="8330" h="4413" extrusionOk="0">
                  <a:moveTo>
                    <a:pt x="8329" y="1"/>
                  </a:moveTo>
                  <a:lnTo>
                    <a:pt x="0" y="20"/>
                  </a:lnTo>
                  <a:lnTo>
                    <a:pt x="0" y="198"/>
                  </a:lnTo>
                  <a:lnTo>
                    <a:pt x="20" y="416"/>
                  </a:lnTo>
                  <a:lnTo>
                    <a:pt x="60" y="693"/>
                  </a:lnTo>
                  <a:lnTo>
                    <a:pt x="119" y="1010"/>
                  </a:lnTo>
                  <a:lnTo>
                    <a:pt x="198" y="1385"/>
                  </a:lnTo>
                  <a:lnTo>
                    <a:pt x="317" y="1761"/>
                  </a:lnTo>
                  <a:lnTo>
                    <a:pt x="495" y="2177"/>
                  </a:lnTo>
                  <a:lnTo>
                    <a:pt x="594" y="2375"/>
                  </a:lnTo>
                  <a:lnTo>
                    <a:pt x="693" y="2573"/>
                  </a:lnTo>
                  <a:lnTo>
                    <a:pt x="831" y="2770"/>
                  </a:lnTo>
                  <a:lnTo>
                    <a:pt x="970" y="2968"/>
                  </a:lnTo>
                  <a:lnTo>
                    <a:pt x="1108" y="3166"/>
                  </a:lnTo>
                  <a:lnTo>
                    <a:pt x="1286" y="3344"/>
                  </a:lnTo>
                  <a:lnTo>
                    <a:pt x="1464" y="3502"/>
                  </a:lnTo>
                  <a:lnTo>
                    <a:pt x="1662" y="3680"/>
                  </a:lnTo>
                  <a:lnTo>
                    <a:pt x="1880" y="3819"/>
                  </a:lnTo>
                  <a:lnTo>
                    <a:pt x="2117" y="3957"/>
                  </a:lnTo>
                  <a:lnTo>
                    <a:pt x="2374" y="4076"/>
                  </a:lnTo>
                  <a:lnTo>
                    <a:pt x="2651" y="4195"/>
                  </a:lnTo>
                  <a:lnTo>
                    <a:pt x="2948" y="4274"/>
                  </a:lnTo>
                  <a:lnTo>
                    <a:pt x="3265" y="4353"/>
                  </a:lnTo>
                  <a:lnTo>
                    <a:pt x="3601" y="4393"/>
                  </a:lnTo>
                  <a:lnTo>
                    <a:pt x="3977" y="4412"/>
                  </a:lnTo>
                  <a:lnTo>
                    <a:pt x="4333" y="4412"/>
                  </a:lnTo>
                  <a:lnTo>
                    <a:pt x="4669" y="4393"/>
                  </a:lnTo>
                  <a:lnTo>
                    <a:pt x="5006" y="4333"/>
                  </a:lnTo>
                  <a:lnTo>
                    <a:pt x="5302" y="4254"/>
                  </a:lnTo>
                  <a:lnTo>
                    <a:pt x="5579" y="4175"/>
                  </a:lnTo>
                  <a:lnTo>
                    <a:pt x="5856" y="4056"/>
                  </a:lnTo>
                  <a:lnTo>
                    <a:pt x="6113" y="3918"/>
                  </a:lnTo>
                  <a:lnTo>
                    <a:pt x="6331" y="3779"/>
                  </a:lnTo>
                  <a:lnTo>
                    <a:pt x="6549" y="3621"/>
                  </a:lnTo>
                  <a:lnTo>
                    <a:pt x="6747" y="3443"/>
                  </a:lnTo>
                  <a:lnTo>
                    <a:pt x="6944" y="3265"/>
                  </a:lnTo>
                  <a:lnTo>
                    <a:pt x="7103" y="3067"/>
                  </a:lnTo>
                  <a:lnTo>
                    <a:pt x="7261" y="2869"/>
                  </a:lnTo>
                  <a:lnTo>
                    <a:pt x="7399" y="2671"/>
                  </a:lnTo>
                  <a:lnTo>
                    <a:pt x="7538" y="2474"/>
                  </a:lnTo>
                  <a:lnTo>
                    <a:pt x="7657" y="2256"/>
                  </a:lnTo>
                  <a:lnTo>
                    <a:pt x="7854" y="1841"/>
                  </a:lnTo>
                  <a:lnTo>
                    <a:pt x="8013" y="1425"/>
                  </a:lnTo>
                  <a:lnTo>
                    <a:pt x="8131" y="1049"/>
                  </a:lnTo>
                  <a:lnTo>
                    <a:pt x="8211" y="713"/>
                  </a:lnTo>
                  <a:lnTo>
                    <a:pt x="8270" y="416"/>
                  </a:lnTo>
                  <a:lnTo>
                    <a:pt x="8309" y="198"/>
                  </a:lnTo>
                  <a:lnTo>
                    <a:pt x="8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2583150" y="3504925"/>
              <a:ext cx="107350" cy="29700"/>
            </a:xfrm>
            <a:custGeom>
              <a:avLst/>
              <a:gdLst/>
              <a:ahLst/>
              <a:cxnLst/>
              <a:rect l="l" t="t" r="r" b="b"/>
              <a:pathLst>
                <a:path w="4294" h="1188" extrusionOk="0">
                  <a:moveTo>
                    <a:pt x="3641" y="0"/>
                  </a:moveTo>
                  <a:lnTo>
                    <a:pt x="396" y="158"/>
                  </a:lnTo>
                  <a:lnTo>
                    <a:pt x="0" y="1187"/>
                  </a:lnTo>
                  <a:lnTo>
                    <a:pt x="4293" y="1187"/>
                  </a:lnTo>
                  <a:lnTo>
                    <a:pt x="3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2539125" y="3425775"/>
              <a:ext cx="193900" cy="43050"/>
            </a:xfrm>
            <a:custGeom>
              <a:avLst/>
              <a:gdLst/>
              <a:ahLst/>
              <a:cxnLst/>
              <a:rect l="l" t="t" r="r" b="b"/>
              <a:pathLst>
                <a:path w="7756" h="1722" extrusionOk="0">
                  <a:moveTo>
                    <a:pt x="7756" y="1"/>
                  </a:moveTo>
                  <a:lnTo>
                    <a:pt x="1" y="139"/>
                  </a:lnTo>
                  <a:lnTo>
                    <a:pt x="317" y="456"/>
                  </a:lnTo>
                  <a:lnTo>
                    <a:pt x="634" y="733"/>
                  </a:lnTo>
                  <a:lnTo>
                    <a:pt x="970" y="970"/>
                  </a:lnTo>
                  <a:lnTo>
                    <a:pt x="1287" y="1168"/>
                  </a:lnTo>
                  <a:lnTo>
                    <a:pt x="1623" y="1346"/>
                  </a:lnTo>
                  <a:lnTo>
                    <a:pt x="1959" y="1465"/>
                  </a:lnTo>
                  <a:lnTo>
                    <a:pt x="2296" y="1583"/>
                  </a:lnTo>
                  <a:lnTo>
                    <a:pt x="2632" y="1643"/>
                  </a:lnTo>
                  <a:lnTo>
                    <a:pt x="2948" y="1702"/>
                  </a:lnTo>
                  <a:lnTo>
                    <a:pt x="3285" y="1722"/>
                  </a:lnTo>
                  <a:lnTo>
                    <a:pt x="3601" y="1722"/>
                  </a:lnTo>
                  <a:lnTo>
                    <a:pt x="3938" y="1682"/>
                  </a:lnTo>
                  <a:lnTo>
                    <a:pt x="4234" y="1643"/>
                  </a:lnTo>
                  <a:lnTo>
                    <a:pt x="4551" y="1583"/>
                  </a:lnTo>
                  <a:lnTo>
                    <a:pt x="4848" y="1524"/>
                  </a:lnTo>
                  <a:lnTo>
                    <a:pt x="5144" y="1425"/>
                  </a:lnTo>
                  <a:lnTo>
                    <a:pt x="5421" y="1346"/>
                  </a:lnTo>
                  <a:lnTo>
                    <a:pt x="5679" y="1227"/>
                  </a:lnTo>
                  <a:lnTo>
                    <a:pt x="6193" y="1010"/>
                  </a:lnTo>
                  <a:lnTo>
                    <a:pt x="6628" y="772"/>
                  </a:lnTo>
                  <a:lnTo>
                    <a:pt x="7024" y="535"/>
                  </a:lnTo>
                  <a:lnTo>
                    <a:pt x="7321" y="337"/>
                  </a:lnTo>
                  <a:lnTo>
                    <a:pt x="7558" y="159"/>
                  </a:lnTo>
                  <a:lnTo>
                    <a:pt x="77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2456025" y="3176000"/>
              <a:ext cx="149900" cy="8450"/>
            </a:xfrm>
            <a:custGeom>
              <a:avLst/>
              <a:gdLst/>
              <a:ahLst/>
              <a:cxnLst/>
              <a:rect l="l" t="t" r="r" b="b"/>
              <a:pathLst>
                <a:path w="5996" h="338" extrusionOk="0">
                  <a:moveTo>
                    <a:pt x="1" y="1"/>
                  </a:moveTo>
                  <a:lnTo>
                    <a:pt x="1" y="337"/>
                  </a:lnTo>
                  <a:lnTo>
                    <a:pt x="5995" y="337"/>
                  </a:lnTo>
                  <a:lnTo>
                    <a:pt x="59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2593525" y="3154250"/>
              <a:ext cx="85600" cy="51950"/>
            </a:xfrm>
            <a:custGeom>
              <a:avLst/>
              <a:gdLst/>
              <a:ahLst/>
              <a:cxnLst/>
              <a:rect l="l" t="t" r="r" b="b"/>
              <a:pathLst>
                <a:path w="3424" h="2078" extrusionOk="0">
                  <a:moveTo>
                    <a:pt x="1" y="0"/>
                  </a:moveTo>
                  <a:lnTo>
                    <a:pt x="357" y="2078"/>
                  </a:lnTo>
                  <a:lnTo>
                    <a:pt x="3127" y="2078"/>
                  </a:lnTo>
                  <a:lnTo>
                    <a:pt x="34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2600450" y="3158200"/>
              <a:ext cx="73725" cy="27225"/>
            </a:xfrm>
            <a:custGeom>
              <a:avLst/>
              <a:gdLst/>
              <a:ahLst/>
              <a:cxnLst/>
              <a:rect l="l" t="t" r="r" b="b"/>
              <a:pathLst>
                <a:path w="2949" h="1089" extrusionOk="0">
                  <a:moveTo>
                    <a:pt x="2949" y="1"/>
                  </a:moveTo>
                  <a:lnTo>
                    <a:pt x="1" y="218"/>
                  </a:lnTo>
                  <a:lnTo>
                    <a:pt x="120" y="396"/>
                  </a:lnTo>
                  <a:lnTo>
                    <a:pt x="238" y="555"/>
                  </a:lnTo>
                  <a:lnTo>
                    <a:pt x="337" y="693"/>
                  </a:lnTo>
                  <a:lnTo>
                    <a:pt x="456" y="812"/>
                  </a:lnTo>
                  <a:lnTo>
                    <a:pt x="575" y="891"/>
                  </a:lnTo>
                  <a:lnTo>
                    <a:pt x="693" y="970"/>
                  </a:lnTo>
                  <a:lnTo>
                    <a:pt x="812" y="1029"/>
                  </a:lnTo>
                  <a:lnTo>
                    <a:pt x="950" y="1069"/>
                  </a:lnTo>
                  <a:lnTo>
                    <a:pt x="1069" y="1089"/>
                  </a:lnTo>
                  <a:lnTo>
                    <a:pt x="1307" y="1089"/>
                  </a:lnTo>
                  <a:lnTo>
                    <a:pt x="1425" y="1069"/>
                  </a:lnTo>
                  <a:lnTo>
                    <a:pt x="1663" y="990"/>
                  </a:lnTo>
                  <a:lnTo>
                    <a:pt x="1900" y="891"/>
                  </a:lnTo>
                  <a:lnTo>
                    <a:pt x="2118" y="772"/>
                  </a:lnTo>
                  <a:lnTo>
                    <a:pt x="2316" y="614"/>
                  </a:lnTo>
                  <a:lnTo>
                    <a:pt x="2494" y="475"/>
                  </a:lnTo>
                  <a:lnTo>
                    <a:pt x="2632" y="337"/>
                  </a:lnTo>
                  <a:lnTo>
                    <a:pt x="2869" y="99"/>
                  </a:lnTo>
                  <a:lnTo>
                    <a:pt x="29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2339325" y="3145350"/>
              <a:ext cx="139000" cy="128125"/>
            </a:xfrm>
            <a:custGeom>
              <a:avLst/>
              <a:gdLst/>
              <a:ahLst/>
              <a:cxnLst/>
              <a:rect l="l" t="t" r="r" b="b"/>
              <a:pathLst>
                <a:path w="5560" h="5125" extrusionOk="0">
                  <a:moveTo>
                    <a:pt x="4115" y="0"/>
                  </a:moveTo>
                  <a:lnTo>
                    <a:pt x="3996" y="20"/>
                  </a:lnTo>
                  <a:lnTo>
                    <a:pt x="3878" y="40"/>
                  </a:lnTo>
                  <a:lnTo>
                    <a:pt x="3759" y="79"/>
                  </a:lnTo>
                  <a:lnTo>
                    <a:pt x="3640" y="119"/>
                  </a:lnTo>
                  <a:lnTo>
                    <a:pt x="3403" y="257"/>
                  </a:lnTo>
                  <a:lnTo>
                    <a:pt x="3205" y="416"/>
                  </a:lnTo>
                  <a:lnTo>
                    <a:pt x="3007" y="594"/>
                  </a:lnTo>
                  <a:lnTo>
                    <a:pt x="2829" y="811"/>
                  </a:lnTo>
                  <a:lnTo>
                    <a:pt x="2651" y="1029"/>
                  </a:lnTo>
                  <a:lnTo>
                    <a:pt x="2513" y="1266"/>
                  </a:lnTo>
                  <a:lnTo>
                    <a:pt x="2374" y="1484"/>
                  </a:lnTo>
                  <a:lnTo>
                    <a:pt x="2176" y="1880"/>
                  </a:lnTo>
                  <a:lnTo>
                    <a:pt x="2058" y="2157"/>
                  </a:lnTo>
                  <a:lnTo>
                    <a:pt x="2018" y="2256"/>
                  </a:lnTo>
                  <a:lnTo>
                    <a:pt x="0" y="3225"/>
                  </a:lnTo>
                  <a:lnTo>
                    <a:pt x="455" y="4511"/>
                  </a:lnTo>
                  <a:lnTo>
                    <a:pt x="2710" y="3937"/>
                  </a:lnTo>
                  <a:lnTo>
                    <a:pt x="2651" y="4115"/>
                  </a:lnTo>
                  <a:lnTo>
                    <a:pt x="2611" y="4293"/>
                  </a:lnTo>
                  <a:lnTo>
                    <a:pt x="2611" y="4452"/>
                  </a:lnTo>
                  <a:lnTo>
                    <a:pt x="2651" y="4610"/>
                  </a:lnTo>
                  <a:lnTo>
                    <a:pt x="2730" y="4748"/>
                  </a:lnTo>
                  <a:lnTo>
                    <a:pt x="2829" y="4867"/>
                  </a:lnTo>
                  <a:lnTo>
                    <a:pt x="2948" y="4986"/>
                  </a:lnTo>
                  <a:lnTo>
                    <a:pt x="3086" y="5065"/>
                  </a:lnTo>
                  <a:lnTo>
                    <a:pt x="3245" y="5104"/>
                  </a:lnTo>
                  <a:lnTo>
                    <a:pt x="3423" y="5124"/>
                  </a:lnTo>
                  <a:lnTo>
                    <a:pt x="3620" y="5104"/>
                  </a:lnTo>
                  <a:lnTo>
                    <a:pt x="3818" y="5045"/>
                  </a:lnTo>
                  <a:lnTo>
                    <a:pt x="4036" y="4926"/>
                  </a:lnTo>
                  <a:lnTo>
                    <a:pt x="4254" y="4768"/>
                  </a:lnTo>
                  <a:lnTo>
                    <a:pt x="4471" y="4550"/>
                  </a:lnTo>
                  <a:lnTo>
                    <a:pt x="4709" y="4273"/>
                  </a:lnTo>
                  <a:lnTo>
                    <a:pt x="4906" y="3977"/>
                  </a:lnTo>
                  <a:lnTo>
                    <a:pt x="5084" y="3640"/>
                  </a:lnTo>
                  <a:lnTo>
                    <a:pt x="5243" y="3304"/>
                  </a:lnTo>
                  <a:lnTo>
                    <a:pt x="5361" y="2968"/>
                  </a:lnTo>
                  <a:lnTo>
                    <a:pt x="5460" y="2631"/>
                  </a:lnTo>
                  <a:lnTo>
                    <a:pt x="5520" y="2295"/>
                  </a:lnTo>
                  <a:lnTo>
                    <a:pt x="5559" y="1979"/>
                  </a:lnTo>
                  <a:lnTo>
                    <a:pt x="5559" y="1662"/>
                  </a:lnTo>
                  <a:lnTo>
                    <a:pt x="5520" y="1365"/>
                  </a:lnTo>
                  <a:lnTo>
                    <a:pt x="5460" y="1069"/>
                  </a:lnTo>
                  <a:lnTo>
                    <a:pt x="5361" y="811"/>
                  </a:lnTo>
                  <a:lnTo>
                    <a:pt x="5243" y="594"/>
                  </a:lnTo>
                  <a:lnTo>
                    <a:pt x="5164" y="475"/>
                  </a:lnTo>
                  <a:lnTo>
                    <a:pt x="5065" y="396"/>
                  </a:lnTo>
                  <a:lnTo>
                    <a:pt x="4986" y="297"/>
                  </a:lnTo>
                  <a:lnTo>
                    <a:pt x="4887" y="218"/>
                  </a:lnTo>
                  <a:lnTo>
                    <a:pt x="4768" y="158"/>
                  </a:lnTo>
                  <a:lnTo>
                    <a:pt x="4649" y="99"/>
                  </a:lnTo>
                  <a:lnTo>
                    <a:pt x="4530" y="60"/>
                  </a:lnTo>
                  <a:lnTo>
                    <a:pt x="4392" y="20"/>
                  </a:lnTo>
                  <a:lnTo>
                    <a:pt x="4254" y="0"/>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2427350" y="3182925"/>
              <a:ext cx="12875" cy="84100"/>
            </a:xfrm>
            <a:custGeom>
              <a:avLst/>
              <a:gdLst/>
              <a:ahLst/>
              <a:cxnLst/>
              <a:rect l="l" t="t" r="r" b="b"/>
              <a:pathLst>
                <a:path w="515" h="3364" extrusionOk="0">
                  <a:moveTo>
                    <a:pt x="337" y="1"/>
                  </a:moveTo>
                  <a:lnTo>
                    <a:pt x="277" y="40"/>
                  </a:lnTo>
                  <a:lnTo>
                    <a:pt x="238" y="60"/>
                  </a:lnTo>
                  <a:lnTo>
                    <a:pt x="218" y="119"/>
                  </a:lnTo>
                  <a:lnTo>
                    <a:pt x="139" y="495"/>
                  </a:lnTo>
                  <a:lnTo>
                    <a:pt x="80" y="891"/>
                  </a:lnTo>
                  <a:lnTo>
                    <a:pt x="40" y="1306"/>
                  </a:lnTo>
                  <a:lnTo>
                    <a:pt x="20" y="1702"/>
                  </a:lnTo>
                  <a:lnTo>
                    <a:pt x="1" y="2098"/>
                  </a:lnTo>
                  <a:lnTo>
                    <a:pt x="20" y="2494"/>
                  </a:lnTo>
                  <a:lnTo>
                    <a:pt x="60" y="2889"/>
                  </a:lnTo>
                  <a:lnTo>
                    <a:pt x="119" y="3285"/>
                  </a:lnTo>
                  <a:lnTo>
                    <a:pt x="139" y="3324"/>
                  </a:lnTo>
                  <a:lnTo>
                    <a:pt x="179" y="3364"/>
                  </a:lnTo>
                  <a:lnTo>
                    <a:pt x="277" y="3364"/>
                  </a:lnTo>
                  <a:lnTo>
                    <a:pt x="337" y="3344"/>
                  </a:lnTo>
                  <a:lnTo>
                    <a:pt x="376" y="3305"/>
                  </a:lnTo>
                  <a:lnTo>
                    <a:pt x="396" y="3265"/>
                  </a:lnTo>
                  <a:lnTo>
                    <a:pt x="416" y="3206"/>
                  </a:lnTo>
                  <a:lnTo>
                    <a:pt x="357" y="2830"/>
                  </a:lnTo>
                  <a:lnTo>
                    <a:pt x="317" y="2434"/>
                  </a:lnTo>
                  <a:lnTo>
                    <a:pt x="297" y="2038"/>
                  </a:lnTo>
                  <a:lnTo>
                    <a:pt x="317" y="1643"/>
                  </a:lnTo>
                  <a:lnTo>
                    <a:pt x="337" y="1247"/>
                  </a:lnTo>
                  <a:lnTo>
                    <a:pt x="376" y="871"/>
                  </a:lnTo>
                  <a:lnTo>
                    <a:pt x="436" y="476"/>
                  </a:lnTo>
                  <a:lnTo>
                    <a:pt x="515" y="100"/>
                  </a:lnTo>
                  <a:lnTo>
                    <a:pt x="515" y="40"/>
                  </a:lnTo>
                  <a:lnTo>
                    <a:pt x="475" y="21"/>
                  </a:lnTo>
                  <a:lnTo>
                    <a:pt x="436"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2427850" y="3244750"/>
              <a:ext cx="34150" cy="3975"/>
            </a:xfrm>
            <a:custGeom>
              <a:avLst/>
              <a:gdLst/>
              <a:ahLst/>
              <a:cxnLst/>
              <a:rect l="l" t="t" r="r" b="b"/>
              <a:pathLst>
                <a:path w="1366" h="159" extrusionOk="0">
                  <a:moveTo>
                    <a:pt x="792" y="1"/>
                  </a:moveTo>
                  <a:lnTo>
                    <a:pt x="218" y="21"/>
                  </a:lnTo>
                  <a:lnTo>
                    <a:pt x="119" y="21"/>
                  </a:lnTo>
                  <a:lnTo>
                    <a:pt x="20" y="60"/>
                  </a:lnTo>
                  <a:lnTo>
                    <a:pt x="0" y="100"/>
                  </a:lnTo>
                  <a:lnTo>
                    <a:pt x="0" y="119"/>
                  </a:lnTo>
                  <a:lnTo>
                    <a:pt x="40" y="139"/>
                  </a:lnTo>
                  <a:lnTo>
                    <a:pt x="574" y="119"/>
                  </a:lnTo>
                  <a:lnTo>
                    <a:pt x="831" y="139"/>
                  </a:lnTo>
                  <a:lnTo>
                    <a:pt x="1108" y="159"/>
                  </a:lnTo>
                  <a:lnTo>
                    <a:pt x="1207" y="159"/>
                  </a:lnTo>
                  <a:lnTo>
                    <a:pt x="1306" y="119"/>
                  </a:lnTo>
                  <a:lnTo>
                    <a:pt x="1365" y="100"/>
                  </a:lnTo>
                  <a:lnTo>
                    <a:pt x="1365" y="60"/>
                  </a:lnTo>
                  <a:lnTo>
                    <a:pt x="1346" y="40"/>
                  </a:lnTo>
                  <a:lnTo>
                    <a:pt x="1069" y="21"/>
                  </a:lnTo>
                  <a:lnTo>
                    <a:pt x="792"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2428825" y="3217550"/>
              <a:ext cx="45050" cy="9425"/>
            </a:xfrm>
            <a:custGeom>
              <a:avLst/>
              <a:gdLst/>
              <a:ahLst/>
              <a:cxnLst/>
              <a:rect l="l" t="t" r="r" b="b"/>
              <a:pathLst>
                <a:path w="1802" h="377" extrusionOk="0">
                  <a:moveTo>
                    <a:pt x="654" y="1"/>
                  </a:moveTo>
                  <a:lnTo>
                    <a:pt x="535" y="20"/>
                  </a:lnTo>
                  <a:lnTo>
                    <a:pt x="416" y="60"/>
                  </a:lnTo>
                  <a:lnTo>
                    <a:pt x="317" y="80"/>
                  </a:lnTo>
                  <a:lnTo>
                    <a:pt x="199" y="80"/>
                  </a:lnTo>
                  <a:lnTo>
                    <a:pt x="159" y="100"/>
                  </a:lnTo>
                  <a:lnTo>
                    <a:pt x="100" y="100"/>
                  </a:lnTo>
                  <a:lnTo>
                    <a:pt x="21" y="159"/>
                  </a:lnTo>
                  <a:lnTo>
                    <a:pt x="1" y="198"/>
                  </a:lnTo>
                  <a:lnTo>
                    <a:pt x="1" y="218"/>
                  </a:lnTo>
                  <a:lnTo>
                    <a:pt x="40" y="238"/>
                  </a:lnTo>
                  <a:lnTo>
                    <a:pt x="80" y="258"/>
                  </a:lnTo>
                  <a:lnTo>
                    <a:pt x="218" y="258"/>
                  </a:lnTo>
                  <a:lnTo>
                    <a:pt x="357" y="238"/>
                  </a:lnTo>
                  <a:lnTo>
                    <a:pt x="614" y="179"/>
                  </a:lnTo>
                  <a:lnTo>
                    <a:pt x="733" y="159"/>
                  </a:lnTo>
                  <a:lnTo>
                    <a:pt x="852" y="179"/>
                  </a:lnTo>
                  <a:lnTo>
                    <a:pt x="1089" y="198"/>
                  </a:lnTo>
                  <a:lnTo>
                    <a:pt x="1326" y="278"/>
                  </a:lnTo>
                  <a:lnTo>
                    <a:pt x="1544" y="357"/>
                  </a:lnTo>
                  <a:lnTo>
                    <a:pt x="1584" y="377"/>
                  </a:lnTo>
                  <a:lnTo>
                    <a:pt x="1623" y="377"/>
                  </a:lnTo>
                  <a:lnTo>
                    <a:pt x="1742" y="337"/>
                  </a:lnTo>
                  <a:lnTo>
                    <a:pt x="1781" y="297"/>
                  </a:lnTo>
                  <a:lnTo>
                    <a:pt x="1801" y="278"/>
                  </a:lnTo>
                  <a:lnTo>
                    <a:pt x="1801" y="238"/>
                  </a:lnTo>
                  <a:lnTo>
                    <a:pt x="1762" y="218"/>
                  </a:lnTo>
                  <a:lnTo>
                    <a:pt x="1584" y="139"/>
                  </a:lnTo>
                  <a:lnTo>
                    <a:pt x="1386" y="80"/>
                  </a:lnTo>
                  <a:lnTo>
                    <a:pt x="1208" y="20"/>
                  </a:lnTo>
                  <a:lnTo>
                    <a:pt x="1010"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2431300" y="3196775"/>
              <a:ext cx="46525" cy="6450"/>
            </a:xfrm>
            <a:custGeom>
              <a:avLst/>
              <a:gdLst/>
              <a:ahLst/>
              <a:cxnLst/>
              <a:rect l="l" t="t" r="r" b="b"/>
              <a:pathLst>
                <a:path w="1861" h="258" extrusionOk="0">
                  <a:moveTo>
                    <a:pt x="931" y="1"/>
                  </a:moveTo>
                  <a:lnTo>
                    <a:pt x="713" y="20"/>
                  </a:lnTo>
                  <a:lnTo>
                    <a:pt x="495" y="40"/>
                  </a:lnTo>
                  <a:lnTo>
                    <a:pt x="278" y="100"/>
                  </a:lnTo>
                  <a:lnTo>
                    <a:pt x="80" y="159"/>
                  </a:lnTo>
                  <a:lnTo>
                    <a:pt x="21" y="179"/>
                  </a:lnTo>
                  <a:lnTo>
                    <a:pt x="1" y="218"/>
                  </a:lnTo>
                  <a:lnTo>
                    <a:pt x="21" y="238"/>
                  </a:lnTo>
                  <a:lnTo>
                    <a:pt x="80" y="258"/>
                  </a:lnTo>
                  <a:lnTo>
                    <a:pt x="179" y="238"/>
                  </a:lnTo>
                  <a:lnTo>
                    <a:pt x="357" y="199"/>
                  </a:lnTo>
                  <a:lnTo>
                    <a:pt x="535" y="159"/>
                  </a:lnTo>
                  <a:lnTo>
                    <a:pt x="713" y="139"/>
                  </a:lnTo>
                  <a:lnTo>
                    <a:pt x="891" y="119"/>
                  </a:lnTo>
                  <a:lnTo>
                    <a:pt x="1267" y="119"/>
                  </a:lnTo>
                  <a:lnTo>
                    <a:pt x="1623" y="139"/>
                  </a:lnTo>
                  <a:lnTo>
                    <a:pt x="1702" y="139"/>
                  </a:lnTo>
                  <a:lnTo>
                    <a:pt x="1801" y="100"/>
                  </a:lnTo>
                  <a:lnTo>
                    <a:pt x="1860" y="40"/>
                  </a:lnTo>
                  <a:lnTo>
                    <a:pt x="1860" y="20"/>
                  </a:lnTo>
                  <a:lnTo>
                    <a:pt x="1821" y="20"/>
                  </a:lnTo>
                  <a:lnTo>
                    <a:pt x="1386"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2400150" y="3161675"/>
              <a:ext cx="76200" cy="61850"/>
            </a:xfrm>
            <a:custGeom>
              <a:avLst/>
              <a:gdLst/>
              <a:ahLst/>
              <a:cxnLst/>
              <a:rect l="l" t="t" r="r" b="b"/>
              <a:pathLst>
                <a:path w="3048" h="2474" extrusionOk="0">
                  <a:moveTo>
                    <a:pt x="1089" y="0"/>
                  </a:moveTo>
                  <a:lnTo>
                    <a:pt x="1029" y="40"/>
                  </a:lnTo>
                  <a:lnTo>
                    <a:pt x="1009" y="59"/>
                  </a:lnTo>
                  <a:lnTo>
                    <a:pt x="990" y="79"/>
                  </a:lnTo>
                  <a:lnTo>
                    <a:pt x="1009" y="336"/>
                  </a:lnTo>
                  <a:lnTo>
                    <a:pt x="990" y="673"/>
                  </a:lnTo>
                  <a:lnTo>
                    <a:pt x="970" y="1068"/>
                  </a:lnTo>
                  <a:lnTo>
                    <a:pt x="910" y="1484"/>
                  </a:lnTo>
                  <a:lnTo>
                    <a:pt x="851" y="1682"/>
                  </a:lnTo>
                  <a:lnTo>
                    <a:pt x="792" y="1860"/>
                  </a:lnTo>
                  <a:lnTo>
                    <a:pt x="732" y="2018"/>
                  </a:lnTo>
                  <a:lnTo>
                    <a:pt x="653" y="2156"/>
                  </a:lnTo>
                  <a:lnTo>
                    <a:pt x="554" y="2255"/>
                  </a:lnTo>
                  <a:lnTo>
                    <a:pt x="436" y="2335"/>
                  </a:lnTo>
                  <a:lnTo>
                    <a:pt x="297" y="2374"/>
                  </a:lnTo>
                  <a:lnTo>
                    <a:pt x="159" y="2374"/>
                  </a:lnTo>
                  <a:lnTo>
                    <a:pt x="99" y="2394"/>
                  </a:lnTo>
                  <a:lnTo>
                    <a:pt x="40" y="2414"/>
                  </a:lnTo>
                  <a:lnTo>
                    <a:pt x="0" y="2453"/>
                  </a:lnTo>
                  <a:lnTo>
                    <a:pt x="20" y="2473"/>
                  </a:lnTo>
                  <a:lnTo>
                    <a:pt x="238" y="2473"/>
                  </a:lnTo>
                  <a:lnTo>
                    <a:pt x="416" y="2453"/>
                  </a:lnTo>
                  <a:lnTo>
                    <a:pt x="574" y="2374"/>
                  </a:lnTo>
                  <a:lnTo>
                    <a:pt x="713" y="2275"/>
                  </a:lnTo>
                  <a:lnTo>
                    <a:pt x="812" y="2137"/>
                  </a:lnTo>
                  <a:lnTo>
                    <a:pt x="910" y="1978"/>
                  </a:lnTo>
                  <a:lnTo>
                    <a:pt x="990" y="1800"/>
                  </a:lnTo>
                  <a:lnTo>
                    <a:pt x="1049" y="1603"/>
                  </a:lnTo>
                  <a:lnTo>
                    <a:pt x="1108" y="1385"/>
                  </a:lnTo>
                  <a:lnTo>
                    <a:pt x="1148" y="1167"/>
                  </a:lnTo>
                  <a:lnTo>
                    <a:pt x="1187" y="752"/>
                  </a:lnTo>
                  <a:lnTo>
                    <a:pt x="1201" y="485"/>
                  </a:lnTo>
                  <a:lnTo>
                    <a:pt x="1201" y="485"/>
                  </a:lnTo>
                  <a:lnTo>
                    <a:pt x="1207" y="495"/>
                  </a:lnTo>
                  <a:lnTo>
                    <a:pt x="1306" y="613"/>
                  </a:lnTo>
                  <a:lnTo>
                    <a:pt x="1405" y="732"/>
                  </a:lnTo>
                  <a:lnTo>
                    <a:pt x="1524" y="811"/>
                  </a:lnTo>
                  <a:lnTo>
                    <a:pt x="1642" y="890"/>
                  </a:lnTo>
                  <a:lnTo>
                    <a:pt x="1781" y="969"/>
                  </a:lnTo>
                  <a:lnTo>
                    <a:pt x="1919" y="1029"/>
                  </a:lnTo>
                  <a:lnTo>
                    <a:pt x="2058" y="1068"/>
                  </a:lnTo>
                  <a:lnTo>
                    <a:pt x="2196" y="1108"/>
                  </a:lnTo>
                  <a:lnTo>
                    <a:pt x="2355" y="1108"/>
                  </a:lnTo>
                  <a:lnTo>
                    <a:pt x="2493" y="1128"/>
                  </a:lnTo>
                  <a:lnTo>
                    <a:pt x="2651" y="1108"/>
                  </a:lnTo>
                  <a:lnTo>
                    <a:pt x="2810" y="1088"/>
                  </a:lnTo>
                  <a:lnTo>
                    <a:pt x="2968" y="1068"/>
                  </a:lnTo>
                  <a:lnTo>
                    <a:pt x="3047" y="1029"/>
                  </a:lnTo>
                  <a:lnTo>
                    <a:pt x="3047" y="1009"/>
                  </a:lnTo>
                  <a:lnTo>
                    <a:pt x="3027" y="989"/>
                  </a:lnTo>
                  <a:lnTo>
                    <a:pt x="2948" y="989"/>
                  </a:lnTo>
                  <a:lnTo>
                    <a:pt x="2810" y="1029"/>
                  </a:lnTo>
                  <a:lnTo>
                    <a:pt x="2394" y="1029"/>
                  </a:lnTo>
                  <a:lnTo>
                    <a:pt x="2256" y="1009"/>
                  </a:lnTo>
                  <a:lnTo>
                    <a:pt x="2117" y="969"/>
                  </a:lnTo>
                  <a:lnTo>
                    <a:pt x="1999" y="910"/>
                  </a:lnTo>
                  <a:lnTo>
                    <a:pt x="1880" y="851"/>
                  </a:lnTo>
                  <a:lnTo>
                    <a:pt x="1761" y="791"/>
                  </a:lnTo>
                  <a:lnTo>
                    <a:pt x="1662" y="712"/>
                  </a:lnTo>
                  <a:lnTo>
                    <a:pt x="1563" y="613"/>
                  </a:lnTo>
                  <a:lnTo>
                    <a:pt x="1464" y="514"/>
                  </a:lnTo>
                  <a:lnTo>
                    <a:pt x="1385" y="396"/>
                  </a:lnTo>
                  <a:lnTo>
                    <a:pt x="1306" y="277"/>
                  </a:lnTo>
                  <a:lnTo>
                    <a:pt x="1247" y="158"/>
                  </a:lnTo>
                  <a:lnTo>
                    <a:pt x="1187" y="20"/>
                  </a:lnTo>
                  <a:lnTo>
                    <a:pt x="1187"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1885275" y="3118625"/>
              <a:ext cx="508975" cy="343275"/>
            </a:xfrm>
            <a:custGeom>
              <a:avLst/>
              <a:gdLst/>
              <a:ahLst/>
              <a:cxnLst/>
              <a:rect l="l" t="t" r="r" b="b"/>
              <a:pathLst>
                <a:path w="20359" h="13731" extrusionOk="0">
                  <a:moveTo>
                    <a:pt x="9477" y="1"/>
                  </a:moveTo>
                  <a:lnTo>
                    <a:pt x="1247" y="2138"/>
                  </a:lnTo>
                  <a:lnTo>
                    <a:pt x="1" y="7934"/>
                  </a:lnTo>
                  <a:lnTo>
                    <a:pt x="7360" y="13731"/>
                  </a:lnTo>
                  <a:lnTo>
                    <a:pt x="14443" y="11020"/>
                  </a:lnTo>
                  <a:lnTo>
                    <a:pt x="15056" y="10902"/>
                  </a:lnTo>
                  <a:lnTo>
                    <a:pt x="15630" y="10743"/>
                  </a:lnTo>
                  <a:lnTo>
                    <a:pt x="16203" y="10565"/>
                  </a:lnTo>
                  <a:lnTo>
                    <a:pt x="16738" y="10348"/>
                  </a:lnTo>
                  <a:lnTo>
                    <a:pt x="17272" y="10110"/>
                  </a:lnTo>
                  <a:lnTo>
                    <a:pt x="17747" y="9853"/>
                  </a:lnTo>
                  <a:lnTo>
                    <a:pt x="18202" y="9596"/>
                  </a:lnTo>
                  <a:lnTo>
                    <a:pt x="18617" y="9339"/>
                  </a:lnTo>
                  <a:lnTo>
                    <a:pt x="19013" y="9082"/>
                  </a:lnTo>
                  <a:lnTo>
                    <a:pt x="19349" y="8844"/>
                  </a:lnTo>
                  <a:lnTo>
                    <a:pt x="19883" y="8429"/>
                  </a:lnTo>
                  <a:lnTo>
                    <a:pt x="20239" y="8132"/>
                  </a:lnTo>
                  <a:lnTo>
                    <a:pt x="20358" y="8033"/>
                  </a:lnTo>
                  <a:lnTo>
                    <a:pt x="19013" y="2375"/>
                  </a:lnTo>
                  <a:lnTo>
                    <a:pt x="14087" y="5481"/>
                  </a:lnTo>
                  <a:lnTo>
                    <a:pt x="9477"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1641450" y="2770925"/>
              <a:ext cx="364025" cy="292350"/>
            </a:xfrm>
            <a:custGeom>
              <a:avLst/>
              <a:gdLst/>
              <a:ahLst/>
              <a:cxnLst/>
              <a:rect l="l" t="t" r="r" b="b"/>
              <a:pathLst>
                <a:path w="14561" h="11694" extrusionOk="0">
                  <a:moveTo>
                    <a:pt x="10604" y="1"/>
                  </a:moveTo>
                  <a:lnTo>
                    <a:pt x="10110" y="21"/>
                  </a:lnTo>
                  <a:lnTo>
                    <a:pt x="9615" y="40"/>
                  </a:lnTo>
                  <a:lnTo>
                    <a:pt x="9101" y="100"/>
                  </a:lnTo>
                  <a:lnTo>
                    <a:pt x="8606" y="179"/>
                  </a:lnTo>
                  <a:lnTo>
                    <a:pt x="8111" y="258"/>
                  </a:lnTo>
                  <a:lnTo>
                    <a:pt x="7617" y="377"/>
                  </a:lnTo>
                  <a:lnTo>
                    <a:pt x="7122" y="515"/>
                  </a:lnTo>
                  <a:lnTo>
                    <a:pt x="6647" y="693"/>
                  </a:lnTo>
                  <a:lnTo>
                    <a:pt x="6173" y="871"/>
                  </a:lnTo>
                  <a:lnTo>
                    <a:pt x="5718" y="1089"/>
                  </a:lnTo>
                  <a:lnTo>
                    <a:pt x="5263" y="1326"/>
                  </a:lnTo>
                  <a:lnTo>
                    <a:pt x="4847" y="1584"/>
                  </a:lnTo>
                  <a:lnTo>
                    <a:pt x="4432" y="1880"/>
                  </a:lnTo>
                  <a:lnTo>
                    <a:pt x="4056" y="2197"/>
                  </a:lnTo>
                  <a:lnTo>
                    <a:pt x="3700" y="2553"/>
                  </a:lnTo>
                  <a:lnTo>
                    <a:pt x="3363" y="2929"/>
                  </a:lnTo>
                  <a:lnTo>
                    <a:pt x="3126" y="3226"/>
                  </a:lnTo>
                  <a:lnTo>
                    <a:pt x="2908" y="3542"/>
                  </a:lnTo>
                  <a:lnTo>
                    <a:pt x="2691" y="3859"/>
                  </a:lnTo>
                  <a:lnTo>
                    <a:pt x="2493" y="4215"/>
                  </a:lnTo>
                  <a:lnTo>
                    <a:pt x="2176" y="4353"/>
                  </a:lnTo>
                  <a:lnTo>
                    <a:pt x="1899" y="4531"/>
                  </a:lnTo>
                  <a:lnTo>
                    <a:pt x="1622" y="4690"/>
                  </a:lnTo>
                  <a:lnTo>
                    <a:pt x="1425" y="4868"/>
                  </a:lnTo>
                  <a:lnTo>
                    <a:pt x="1088" y="5184"/>
                  </a:lnTo>
                  <a:lnTo>
                    <a:pt x="791" y="5501"/>
                  </a:lnTo>
                  <a:lnTo>
                    <a:pt x="534" y="5837"/>
                  </a:lnTo>
                  <a:lnTo>
                    <a:pt x="336" y="6173"/>
                  </a:lnTo>
                  <a:lnTo>
                    <a:pt x="178" y="6510"/>
                  </a:lnTo>
                  <a:lnTo>
                    <a:pt x="79" y="6846"/>
                  </a:lnTo>
                  <a:lnTo>
                    <a:pt x="20" y="7202"/>
                  </a:lnTo>
                  <a:lnTo>
                    <a:pt x="0" y="7538"/>
                  </a:lnTo>
                  <a:lnTo>
                    <a:pt x="40" y="7875"/>
                  </a:lnTo>
                  <a:lnTo>
                    <a:pt x="99" y="8231"/>
                  </a:lnTo>
                  <a:lnTo>
                    <a:pt x="238" y="8567"/>
                  </a:lnTo>
                  <a:lnTo>
                    <a:pt x="396" y="8904"/>
                  </a:lnTo>
                  <a:lnTo>
                    <a:pt x="613" y="9240"/>
                  </a:lnTo>
                  <a:lnTo>
                    <a:pt x="871" y="9556"/>
                  </a:lnTo>
                  <a:lnTo>
                    <a:pt x="1167" y="9873"/>
                  </a:lnTo>
                  <a:lnTo>
                    <a:pt x="1523" y="10189"/>
                  </a:lnTo>
                  <a:lnTo>
                    <a:pt x="1800" y="10407"/>
                  </a:lnTo>
                  <a:lnTo>
                    <a:pt x="2117" y="10625"/>
                  </a:lnTo>
                  <a:lnTo>
                    <a:pt x="2414" y="10803"/>
                  </a:lnTo>
                  <a:lnTo>
                    <a:pt x="2730" y="10961"/>
                  </a:lnTo>
                  <a:lnTo>
                    <a:pt x="3067" y="11119"/>
                  </a:lnTo>
                  <a:lnTo>
                    <a:pt x="3403" y="11258"/>
                  </a:lnTo>
                  <a:lnTo>
                    <a:pt x="3739" y="11357"/>
                  </a:lnTo>
                  <a:lnTo>
                    <a:pt x="4076" y="11456"/>
                  </a:lnTo>
                  <a:lnTo>
                    <a:pt x="4432" y="11535"/>
                  </a:lnTo>
                  <a:lnTo>
                    <a:pt x="4788" y="11614"/>
                  </a:lnTo>
                  <a:lnTo>
                    <a:pt x="5164" y="11653"/>
                  </a:lnTo>
                  <a:lnTo>
                    <a:pt x="5520" y="11673"/>
                  </a:lnTo>
                  <a:lnTo>
                    <a:pt x="5896" y="11693"/>
                  </a:lnTo>
                  <a:lnTo>
                    <a:pt x="6252" y="11693"/>
                  </a:lnTo>
                  <a:lnTo>
                    <a:pt x="6628" y="11673"/>
                  </a:lnTo>
                  <a:lnTo>
                    <a:pt x="6984" y="11653"/>
                  </a:lnTo>
                  <a:lnTo>
                    <a:pt x="7360" y="11614"/>
                  </a:lnTo>
                  <a:lnTo>
                    <a:pt x="7716" y="11535"/>
                  </a:lnTo>
                  <a:lnTo>
                    <a:pt x="8092" y="11475"/>
                  </a:lnTo>
                  <a:lnTo>
                    <a:pt x="8448" y="11377"/>
                  </a:lnTo>
                  <a:lnTo>
                    <a:pt x="8804" y="11278"/>
                  </a:lnTo>
                  <a:lnTo>
                    <a:pt x="9160" y="11159"/>
                  </a:lnTo>
                  <a:lnTo>
                    <a:pt x="9496" y="11040"/>
                  </a:lnTo>
                  <a:lnTo>
                    <a:pt x="9833" y="10882"/>
                  </a:lnTo>
                  <a:lnTo>
                    <a:pt x="10169" y="10743"/>
                  </a:lnTo>
                  <a:lnTo>
                    <a:pt x="10505" y="10565"/>
                  </a:lnTo>
                  <a:lnTo>
                    <a:pt x="10822" y="10387"/>
                  </a:lnTo>
                  <a:lnTo>
                    <a:pt x="11119" y="10189"/>
                  </a:lnTo>
                  <a:lnTo>
                    <a:pt x="11415" y="9992"/>
                  </a:lnTo>
                  <a:lnTo>
                    <a:pt x="11712" y="9774"/>
                  </a:lnTo>
                  <a:lnTo>
                    <a:pt x="11969" y="9556"/>
                  </a:lnTo>
                  <a:lnTo>
                    <a:pt x="12246" y="9319"/>
                  </a:lnTo>
                  <a:lnTo>
                    <a:pt x="12405" y="9141"/>
                  </a:lnTo>
                  <a:lnTo>
                    <a:pt x="12602" y="8884"/>
                  </a:lnTo>
                  <a:lnTo>
                    <a:pt x="12820" y="8587"/>
                  </a:lnTo>
                  <a:lnTo>
                    <a:pt x="13057" y="8251"/>
                  </a:lnTo>
                  <a:lnTo>
                    <a:pt x="13275" y="7875"/>
                  </a:lnTo>
                  <a:lnTo>
                    <a:pt x="13512" y="7479"/>
                  </a:lnTo>
                  <a:lnTo>
                    <a:pt x="13710" y="7044"/>
                  </a:lnTo>
                  <a:lnTo>
                    <a:pt x="13908" y="6628"/>
                  </a:lnTo>
                  <a:lnTo>
                    <a:pt x="14066" y="6193"/>
                  </a:lnTo>
                  <a:lnTo>
                    <a:pt x="14185" y="5758"/>
                  </a:lnTo>
                  <a:lnTo>
                    <a:pt x="14225" y="5560"/>
                  </a:lnTo>
                  <a:lnTo>
                    <a:pt x="14244" y="5362"/>
                  </a:lnTo>
                  <a:lnTo>
                    <a:pt x="14264" y="5164"/>
                  </a:lnTo>
                  <a:lnTo>
                    <a:pt x="14244" y="4986"/>
                  </a:lnTo>
                  <a:lnTo>
                    <a:pt x="14244" y="4808"/>
                  </a:lnTo>
                  <a:lnTo>
                    <a:pt x="14205" y="4630"/>
                  </a:lnTo>
                  <a:lnTo>
                    <a:pt x="14146" y="4472"/>
                  </a:lnTo>
                  <a:lnTo>
                    <a:pt x="14066" y="4333"/>
                  </a:lnTo>
                  <a:lnTo>
                    <a:pt x="13987" y="4195"/>
                  </a:lnTo>
                  <a:lnTo>
                    <a:pt x="13869" y="4076"/>
                  </a:lnTo>
                  <a:lnTo>
                    <a:pt x="13730" y="3958"/>
                  </a:lnTo>
                  <a:lnTo>
                    <a:pt x="13572" y="3878"/>
                  </a:lnTo>
                  <a:lnTo>
                    <a:pt x="13770" y="3681"/>
                  </a:lnTo>
                  <a:lnTo>
                    <a:pt x="13967" y="3443"/>
                  </a:lnTo>
                  <a:lnTo>
                    <a:pt x="14146" y="3186"/>
                  </a:lnTo>
                  <a:lnTo>
                    <a:pt x="14304" y="2929"/>
                  </a:lnTo>
                  <a:lnTo>
                    <a:pt x="14423" y="2652"/>
                  </a:lnTo>
                  <a:lnTo>
                    <a:pt x="14502" y="2375"/>
                  </a:lnTo>
                  <a:lnTo>
                    <a:pt x="14561" y="2118"/>
                  </a:lnTo>
                  <a:lnTo>
                    <a:pt x="14561" y="1979"/>
                  </a:lnTo>
                  <a:lnTo>
                    <a:pt x="14541" y="1861"/>
                  </a:lnTo>
                  <a:lnTo>
                    <a:pt x="14521" y="1702"/>
                  </a:lnTo>
                  <a:lnTo>
                    <a:pt x="14482" y="1564"/>
                  </a:lnTo>
                  <a:lnTo>
                    <a:pt x="14442" y="1425"/>
                  </a:lnTo>
                  <a:lnTo>
                    <a:pt x="14383" y="1307"/>
                  </a:lnTo>
                  <a:lnTo>
                    <a:pt x="14304" y="1188"/>
                  </a:lnTo>
                  <a:lnTo>
                    <a:pt x="14225" y="1089"/>
                  </a:lnTo>
                  <a:lnTo>
                    <a:pt x="14027" y="871"/>
                  </a:lnTo>
                  <a:lnTo>
                    <a:pt x="13809" y="713"/>
                  </a:lnTo>
                  <a:lnTo>
                    <a:pt x="13532" y="555"/>
                  </a:lnTo>
                  <a:lnTo>
                    <a:pt x="13255" y="416"/>
                  </a:lnTo>
                  <a:lnTo>
                    <a:pt x="12959" y="317"/>
                  </a:lnTo>
                  <a:lnTo>
                    <a:pt x="12642" y="218"/>
                  </a:lnTo>
                  <a:lnTo>
                    <a:pt x="12325" y="159"/>
                  </a:lnTo>
                  <a:lnTo>
                    <a:pt x="12009" y="100"/>
                  </a:lnTo>
                  <a:lnTo>
                    <a:pt x="11692" y="60"/>
                  </a:lnTo>
                  <a:lnTo>
                    <a:pt x="11099" y="21"/>
                  </a:lnTo>
                  <a:lnTo>
                    <a:pt x="10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1641450" y="2770925"/>
              <a:ext cx="364025" cy="292350"/>
            </a:xfrm>
            <a:custGeom>
              <a:avLst/>
              <a:gdLst/>
              <a:ahLst/>
              <a:cxnLst/>
              <a:rect l="l" t="t" r="r" b="b"/>
              <a:pathLst>
                <a:path w="14561" h="11694" fill="none" extrusionOk="0">
                  <a:moveTo>
                    <a:pt x="12246" y="9319"/>
                  </a:moveTo>
                  <a:lnTo>
                    <a:pt x="12246" y="9319"/>
                  </a:lnTo>
                  <a:lnTo>
                    <a:pt x="11969" y="9556"/>
                  </a:lnTo>
                  <a:lnTo>
                    <a:pt x="11712" y="9774"/>
                  </a:lnTo>
                  <a:lnTo>
                    <a:pt x="11415" y="9992"/>
                  </a:lnTo>
                  <a:lnTo>
                    <a:pt x="11119" y="10189"/>
                  </a:lnTo>
                  <a:lnTo>
                    <a:pt x="10822" y="10387"/>
                  </a:lnTo>
                  <a:lnTo>
                    <a:pt x="10505" y="10565"/>
                  </a:lnTo>
                  <a:lnTo>
                    <a:pt x="10169" y="10743"/>
                  </a:lnTo>
                  <a:lnTo>
                    <a:pt x="9833" y="10882"/>
                  </a:lnTo>
                  <a:lnTo>
                    <a:pt x="9496" y="11040"/>
                  </a:lnTo>
                  <a:lnTo>
                    <a:pt x="9160" y="11159"/>
                  </a:lnTo>
                  <a:lnTo>
                    <a:pt x="8804" y="11278"/>
                  </a:lnTo>
                  <a:lnTo>
                    <a:pt x="8448" y="11377"/>
                  </a:lnTo>
                  <a:lnTo>
                    <a:pt x="8092" y="11475"/>
                  </a:lnTo>
                  <a:lnTo>
                    <a:pt x="7716" y="11535"/>
                  </a:lnTo>
                  <a:lnTo>
                    <a:pt x="7360" y="11614"/>
                  </a:lnTo>
                  <a:lnTo>
                    <a:pt x="6984" y="11653"/>
                  </a:lnTo>
                  <a:lnTo>
                    <a:pt x="6628" y="11673"/>
                  </a:lnTo>
                  <a:lnTo>
                    <a:pt x="6252" y="11693"/>
                  </a:lnTo>
                  <a:lnTo>
                    <a:pt x="5896" y="11693"/>
                  </a:lnTo>
                  <a:lnTo>
                    <a:pt x="5520" y="11673"/>
                  </a:lnTo>
                  <a:lnTo>
                    <a:pt x="5164" y="11653"/>
                  </a:lnTo>
                  <a:lnTo>
                    <a:pt x="4788" y="11614"/>
                  </a:lnTo>
                  <a:lnTo>
                    <a:pt x="4432" y="11535"/>
                  </a:lnTo>
                  <a:lnTo>
                    <a:pt x="4076" y="11456"/>
                  </a:lnTo>
                  <a:lnTo>
                    <a:pt x="3739" y="11357"/>
                  </a:lnTo>
                  <a:lnTo>
                    <a:pt x="3403" y="11258"/>
                  </a:lnTo>
                  <a:lnTo>
                    <a:pt x="3067" y="11119"/>
                  </a:lnTo>
                  <a:lnTo>
                    <a:pt x="2730" y="10961"/>
                  </a:lnTo>
                  <a:lnTo>
                    <a:pt x="2414" y="10803"/>
                  </a:lnTo>
                  <a:lnTo>
                    <a:pt x="2117" y="10625"/>
                  </a:lnTo>
                  <a:lnTo>
                    <a:pt x="1800" y="10407"/>
                  </a:lnTo>
                  <a:lnTo>
                    <a:pt x="1523" y="10189"/>
                  </a:lnTo>
                  <a:lnTo>
                    <a:pt x="1523" y="10189"/>
                  </a:lnTo>
                  <a:lnTo>
                    <a:pt x="1167" y="9873"/>
                  </a:lnTo>
                  <a:lnTo>
                    <a:pt x="871" y="9556"/>
                  </a:lnTo>
                  <a:lnTo>
                    <a:pt x="613" y="9240"/>
                  </a:lnTo>
                  <a:lnTo>
                    <a:pt x="396" y="8904"/>
                  </a:lnTo>
                  <a:lnTo>
                    <a:pt x="238" y="8567"/>
                  </a:lnTo>
                  <a:lnTo>
                    <a:pt x="99" y="8231"/>
                  </a:lnTo>
                  <a:lnTo>
                    <a:pt x="40" y="7875"/>
                  </a:lnTo>
                  <a:lnTo>
                    <a:pt x="0" y="7538"/>
                  </a:lnTo>
                  <a:lnTo>
                    <a:pt x="20" y="7202"/>
                  </a:lnTo>
                  <a:lnTo>
                    <a:pt x="79" y="6846"/>
                  </a:lnTo>
                  <a:lnTo>
                    <a:pt x="178" y="6510"/>
                  </a:lnTo>
                  <a:lnTo>
                    <a:pt x="336" y="6173"/>
                  </a:lnTo>
                  <a:lnTo>
                    <a:pt x="534" y="5837"/>
                  </a:lnTo>
                  <a:lnTo>
                    <a:pt x="791" y="5501"/>
                  </a:lnTo>
                  <a:lnTo>
                    <a:pt x="1088" y="5184"/>
                  </a:lnTo>
                  <a:lnTo>
                    <a:pt x="1425" y="4868"/>
                  </a:lnTo>
                  <a:lnTo>
                    <a:pt x="1425" y="4868"/>
                  </a:lnTo>
                  <a:lnTo>
                    <a:pt x="1622" y="4690"/>
                  </a:lnTo>
                  <a:lnTo>
                    <a:pt x="1899" y="4531"/>
                  </a:lnTo>
                  <a:lnTo>
                    <a:pt x="2176" y="4353"/>
                  </a:lnTo>
                  <a:lnTo>
                    <a:pt x="2493" y="4215"/>
                  </a:lnTo>
                  <a:lnTo>
                    <a:pt x="2493" y="4215"/>
                  </a:lnTo>
                  <a:lnTo>
                    <a:pt x="2691" y="3859"/>
                  </a:lnTo>
                  <a:lnTo>
                    <a:pt x="2908" y="3542"/>
                  </a:lnTo>
                  <a:lnTo>
                    <a:pt x="3126" y="3226"/>
                  </a:lnTo>
                  <a:lnTo>
                    <a:pt x="3363" y="2929"/>
                  </a:lnTo>
                  <a:lnTo>
                    <a:pt x="3363" y="2929"/>
                  </a:lnTo>
                  <a:lnTo>
                    <a:pt x="3700" y="2553"/>
                  </a:lnTo>
                  <a:lnTo>
                    <a:pt x="4056" y="2197"/>
                  </a:lnTo>
                  <a:lnTo>
                    <a:pt x="4432" y="1880"/>
                  </a:lnTo>
                  <a:lnTo>
                    <a:pt x="4847" y="1584"/>
                  </a:lnTo>
                  <a:lnTo>
                    <a:pt x="5263" y="1326"/>
                  </a:lnTo>
                  <a:lnTo>
                    <a:pt x="5718" y="1089"/>
                  </a:lnTo>
                  <a:lnTo>
                    <a:pt x="6173" y="871"/>
                  </a:lnTo>
                  <a:lnTo>
                    <a:pt x="6647" y="693"/>
                  </a:lnTo>
                  <a:lnTo>
                    <a:pt x="7122" y="515"/>
                  </a:lnTo>
                  <a:lnTo>
                    <a:pt x="7617" y="377"/>
                  </a:lnTo>
                  <a:lnTo>
                    <a:pt x="8111" y="258"/>
                  </a:lnTo>
                  <a:lnTo>
                    <a:pt x="8606" y="179"/>
                  </a:lnTo>
                  <a:lnTo>
                    <a:pt x="9101" y="100"/>
                  </a:lnTo>
                  <a:lnTo>
                    <a:pt x="9615" y="40"/>
                  </a:lnTo>
                  <a:lnTo>
                    <a:pt x="10110" y="21"/>
                  </a:lnTo>
                  <a:lnTo>
                    <a:pt x="10604" y="1"/>
                  </a:lnTo>
                  <a:lnTo>
                    <a:pt x="10604" y="1"/>
                  </a:lnTo>
                  <a:lnTo>
                    <a:pt x="11099" y="21"/>
                  </a:lnTo>
                  <a:lnTo>
                    <a:pt x="11692" y="60"/>
                  </a:lnTo>
                  <a:lnTo>
                    <a:pt x="12009" y="100"/>
                  </a:lnTo>
                  <a:lnTo>
                    <a:pt x="12325" y="159"/>
                  </a:lnTo>
                  <a:lnTo>
                    <a:pt x="12642" y="218"/>
                  </a:lnTo>
                  <a:lnTo>
                    <a:pt x="12959" y="317"/>
                  </a:lnTo>
                  <a:lnTo>
                    <a:pt x="13255" y="416"/>
                  </a:lnTo>
                  <a:lnTo>
                    <a:pt x="13532" y="555"/>
                  </a:lnTo>
                  <a:lnTo>
                    <a:pt x="13809" y="713"/>
                  </a:lnTo>
                  <a:lnTo>
                    <a:pt x="14027" y="871"/>
                  </a:lnTo>
                  <a:lnTo>
                    <a:pt x="14225" y="1089"/>
                  </a:lnTo>
                  <a:lnTo>
                    <a:pt x="14304" y="1188"/>
                  </a:lnTo>
                  <a:lnTo>
                    <a:pt x="14383" y="1307"/>
                  </a:lnTo>
                  <a:lnTo>
                    <a:pt x="14442" y="1425"/>
                  </a:lnTo>
                  <a:lnTo>
                    <a:pt x="14482" y="1564"/>
                  </a:lnTo>
                  <a:lnTo>
                    <a:pt x="14521" y="1702"/>
                  </a:lnTo>
                  <a:lnTo>
                    <a:pt x="14541" y="1861"/>
                  </a:lnTo>
                  <a:lnTo>
                    <a:pt x="14541" y="1861"/>
                  </a:lnTo>
                  <a:lnTo>
                    <a:pt x="14561" y="1979"/>
                  </a:lnTo>
                  <a:lnTo>
                    <a:pt x="14561" y="2118"/>
                  </a:lnTo>
                  <a:lnTo>
                    <a:pt x="14502" y="2375"/>
                  </a:lnTo>
                  <a:lnTo>
                    <a:pt x="14423" y="2652"/>
                  </a:lnTo>
                  <a:lnTo>
                    <a:pt x="14304" y="2929"/>
                  </a:lnTo>
                  <a:lnTo>
                    <a:pt x="14146" y="3186"/>
                  </a:lnTo>
                  <a:lnTo>
                    <a:pt x="13967" y="3443"/>
                  </a:lnTo>
                  <a:lnTo>
                    <a:pt x="13770" y="3681"/>
                  </a:lnTo>
                  <a:lnTo>
                    <a:pt x="13572" y="3878"/>
                  </a:lnTo>
                  <a:lnTo>
                    <a:pt x="13572" y="3878"/>
                  </a:lnTo>
                  <a:lnTo>
                    <a:pt x="13730" y="3958"/>
                  </a:lnTo>
                  <a:lnTo>
                    <a:pt x="13869" y="4076"/>
                  </a:lnTo>
                  <a:lnTo>
                    <a:pt x="13987" y="4195"/>
                  </a:lnTo>
                  <a:lnTo>
                    <a:pt x="14066" y="4333"/>
                  </a:lnTo>
                  <a:lnTo>
                    <a:pt x="14146" y="4472"/>
                  </a:lnTo>
                  <a:lnTo>
                    <a:pt x="14205" y="4630"/>
                  </a:lnTo>
                  <a:lnTo>
                    <a:pt x="14244" y="4808"/>
                  </a:lnTo>
                  <a:lnTo>
                    <a:pt x="14244" y="4986"/>
                  </a:lnTo>
                  <a:lnTo>
                    <a:pt x="14264" y="5164"/>
                  </a:lnTo>
                  <a:lnTo>
                    <a:pt x="14244" y="5362"/>
                  </a:lnTo>
                  <a:lnTo>
                    <a:pt x="14225" y="5560"/>
                  </a:lnTo>
                  <a:lnTo>
                    <a:pt x="14185" y="5758"/>
                  </a:lnTo>
                  <a:lnTo>
                    <a:pt x="14066" y="6193"/>
                  </a:lnTo>
                  <a:lnTo>
                    <a:pt x="13908" y="6628"/>
                  </a:lnTo>
                  <a:lnTo>
                    <a:pt x="13710" y="7044"/>
                  </a:lnTo>
                  <a:lnTo>
                    <a:pt x="13512" y="7479"/>
                  </a:lnTo>
                  <a:lnTo>
                    <a:pt x="13275" y="7875"/>
                  </a:lnTo>
                  <a:lnTo>
                    <a:pt x="13057" y="8251"/>
                  </a:lnTo>
                  <a:lnTo>
                    <a:pt x="12820" y="8587"/>
                  </a:lnTo>
                  <a:lnTo>
                    <a:pt x="12602" y="8884"/>
                  </a:lnTo>
                  <a:lnTo>
                    <a:pt x="12405" y="9141"/>
                  </a:lnTo>
                  <a:lnTo>
                    <a:pt x="12246" y="93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1754200" y="2570125"/>
              <a:ext cx="630150" cy="606900"/>
            </a:xfrm>
            <a:custGeom>
              <a:avLst/>
              <a:gdLst/>
              <a:ahLst/>
              <a:cxnLst/>
              <a:rect l="l" t="t" r="r" b="b"/>
              <a:pathLst>
                <a:path w="25206" h="24276" extrusionOk="0">
                  <a:moveTo>
                    <a:pt x="12801" y="1"/>
                  </a:moveTo>
                  <a:lnTo>
                    <a:pt x="179" y="11317"/>
                  </a:lnTo>
                  <a:lnTo>
                    <a:pt x="60" y="11831"/>
                  </a:lnTo>
                  <a:lnTo>
                    <a:pt x="21" y="12049"/>
                  </a:lnTo>
                  <a:lnTo>
                    <a:pt x="1" y="12286"/>
                  </a:lnTo>
                  <a:lnTo>
                    <a:pt x="1" y="12484"/>
                  </a:lnTo>
                  <a:lnTo>
                    <a:pt x="1" y="12682"/>
                  </a:lnTo>
                  <a:lnTo>
                    <a:pt x="21" y="12860"/>
                  </a:lnTo>
                  <a:lnTo>
                    <a:pt x="40" y="13038"/>
                  </a:lnTo>
                  <a:lnTo>
                    <a:pt x="80" y="13196"/>
                  </a:lnTo>
                  <a:lnTo>
                    <a:pt x="139" y="13335"/>
                  </a:lnTo>
                  <a:lnTo>
                    <a:pt x="199" y="13493"/>
                  </a:lnTo>
                  <a:lnTo>
                    <a:pt x="258" y="13612"/>
                  </a:lnTo>
                  <a:lnTo>
                    <a:pt x="337" y="13731"/>
                  </a:lnTo>
                  <a:lnTo>
                    <a:pt x="436" y="13849"/>
                  </a:lnTo>
                  <a:lnTo>
                    <a:pt x="535" y="13948"/>
                  </a:lnTo>
                  <a:lnTo>
                    <a:pt x="654" y="14027"/>
                  </a:lnTo>
                  <a:lnTo>
                    <a:pt x="891" y="14186"/>
                  </a:lnTo>
                  <a:lnTo>
                    <a:pt x="1148" y="14324"/>
                  </a:lnTo>
                  <a:lnTo>
                    <a:pt x="1445" y="14403"/>
                  </a:lnTo>
                  <a:lnTo>
                    <a:pt x="1762" y="14482"/>
                  </a:lnTo>
                  <a:lnTo>
                    <a:pt x="2098" y="14522"/>
                  </a:lnTo>
                  <a:lnTo>
                    <a:pt x="2454" y="14542"/>
                  </a:lnTo>
                  <a:lnTo>
                    <a:pt x="2810" y="14522"/>
                  </a:lnTo>
                  <a:lnTo>
                    <a:pt x="3166" y="14502"/>
                  </a:lnTo>
                  <a:lnTo>
                    <a:pt x="3542" y="14463"/>
                  </a:lnTo>
                  <a:lnTo>
                    <a:pt x="3918" y="14423"/>
                  </a:lnTo>
                  <a:lnTo>
                    <a:pt x="4650" y="14265"/>
                  </a:lnTo>
                  <a:lnTo>
                    <a:pt x="5362" y="14106"/>
                  </a:lnTo>
                  <a:lnTo>
                    <a:pt x="5995" y="13928"/>
                  </a:lnTo>
                  <a:lnTo>
                    <a:pt x="6529" y="13750"/>
                  </a:lnTo>
                  <a:lnTo>
                    <a:pt x="6965" y="13612"/>
                  </a:lnTo>
                  <a:lnTo>
                    <a:pt x="7321" y="13473"/>
                  </a:lnTo>
                  <a:lnTo>
                    <a:pt x="9596" y="24275"/>
                  </a:lnTo>
                  <a:lnTo>
                    <a:pt x="12346" y="24275"/>
                  </a:lnTo>
                  <a:lnTo>
                    <a:pt x="12880" y="22534"/>
                  </a:lnTo>
                  <a:lnTo>
                    <a:pt x="12801" y="22337"/>
                  </a:lnTo>
                  <a:lnTo>
                    <a:pt x="12722" y="22079"/>
                  </a:lnTo>
                  <a:lnTo>
                    <a:pt x="12623" y="21763"/>
                  </a:lnTo>
                  <a:lnTo>
                    <a:pt x="12504" y="21387"/>
                  </a:lnTo>
                  <a:lnTo>
                    <a:pt x="12405" y="20952"/>
                  </a:lnTo>
                  <a:lnTo>
                    <a:pt x="12326" y="20477"/>
                  </a:lnTo>
                  <a:lnTo>
                    <a:pt x="12287" y="19982"/>
                  </a:lnTo>
                  <a:lnTo>
                    <a:pt x="12267" y="19725"/>
                  </a:lnTo>
                  <a:lnTo>
                    <a:pt x="12287" y="19468"/>
                  </a:lnTo>
                  <a:lnTo>
                    <a:pt x="12287" y="19211"/>
                  </a:lnTo>
                  <a:lnTo>
                    <a:pt x="12326" y="18934"/>
                  </a:lnTo>
                  <a:lnTo>
                    <a:pt x="12366" y="18696"/>
                  </a:lnTo>
                  <a:lnTo>
                    <a:pt x="12425" y="18439"/>
                  </a:lnTo>
                  <a:lnTo>
                    <a:pt x="12504" y="18182"/>
                  </a:lnTo>
                  <a:lnTo>
                    <a:pt x="12623" y="17945"/>
                  </a:lnTo>
                  <a:lnTo>
                    <a:pt x="12742" y="17727"/>
                  </a:lnTo>
                  <a:lnTo>
                    <a:pt x="12880" y="17509"/>
                  </a:lnTo>
                  <a:lnTo>
                    <a:pt x="13058" y="17292"/>
                  </a:lnTo>
                  <a:lnTo>
                    <a:pt x="13256" y="17094"/>
                  </a:lnTo>
                  <a:lnTo>
                    <a:pt x="13474" y="16916"/>
                  </a:lnTo>
                  <a:lnTo>
                    <a:pt x="13731" y="16757"/>
                  </a:lnTo>
                  <a:lnTo>
                    <a:pt x="14008" y="16599"/>
                  </a:lnTo>
                  <a:lnTo>
                    <a:pt x="14324" y="16481"/>
                  </a:lnTo>
                  <a:lnTo>
                    <a:pt x="15135" y="16204"/>
                  </a:lnTo>
                  <a:lnTo>
                    <a:pt x="16184" y="15808"/>
                  </a:lnTo>
                  <a:lnTo>
                    <a:pt x="17411" y="15313"/>
                  </a:lnTo>
                  <a:lnTo>
                    <a:pt x="18083" y="15036"/>
                  </a:lnTo>
                  <a:lnTo>
                    <a:pt x="18756" y="14720"/>
                  </a:lnTo>
                  <a:lnTo>
                    <a:pt x="19448" y="14403"/>
                  </a:lnTo>
                  <a:lnTo>
                    <a:pt x="20141" y="14047"/>
                  </a:lnTo>
                  <a:lnTo>
                    <a:pt x="20813" y="13651"/>
                  </a:lnTo>
                  <a:lnTo>
                    <a:pt x="21466" y="13256"/>
                  </a:lnTo>
                  <a:lnTo>
                    <a:pt x="22099" y="12821"/>
                  </a:lnTo>
                  <a:lnTo>
                    <a:pt x="22713" y="12365"/>
                  </a:lnTo>
                  <a:lnTo>
                    <a:pt x="22990" y="12128"/>
                  </a:lnTo>
                  <a:lnTo>
                    <a:pt x="23267" y="11871"/>
                  </a:lnTo>
                  <a:lnTo>
                    <a:pt x="23524" y="11633"/>
                  </a:lnTo>
                  <a:lnTo>
                    <a:pt x="23761" y="11376"/>
                  </a:lnTo>
                  <a:lnTo>
                    <a:pt x="23999" y="11099"/>
                  </a:lnTo>
                  <a:lnTo>
                    <a:pt x="24216" y="10842"/>
                  </a:lnTo>
                  <a:lnTo>
                    <a:pt x="24414" y="10565"/>
                  </a:lnTo>
                  <a:lnTo>
                    <a:pt x="24572" y="10288"/>
                  </a:lnTo>
                  <a:lnTo>
                    <a:pt x="24731" y="9991"/>
                  </a:lnTo>
                  <a:lnTo>
                    <a:pt x="24869" y="9695"/>
                  </a:lnTo>
                  <a:lnTo>
                    <a:pt x="24988" y="9398"/>
                  </a:lnTo>
                  <a:lnTo>
                    <a:pt x="25087" y="9101"/>
                  </a:lnTo>
                  <a:lnTo>
                    <a:pt x="25146" y="8785"/>
                  </a:lnTo>
                  <a:lnTo>
                    <a:pt x="25186" y="8468"/>
                  </a:lnTo>
                  <a:lnTo>
                    <a:pt x="25205" y="8152"/>
                  </a:lnTo>
                  <a:lnTo>
                    <a:pt x="25186" y="7815"/>
                  </a:lnTo>
                  <a:lnTo>
                    <a:pt x="25146" y="7479"/>
                  </a:lnTo>
                  <a:lnTo>
                    <a:pt x="25067" y="7143"/>
                  </a:lnTo>
                  <a:lnTo>
                    <a:pt x="24968" y="6806"/>
                  </a:lnTo>
                  <a:lnTo>
                    <a:pt x="24829" y="6450"/>
                  </a:lnTo>
                  <a:lnTo>
                    <a:pt x="24671" y="6094"/>
                  </a:lnTo>
                  <a:lnTo>
                    <a:pt x="24473" y="5718"/>
                  </a:lnTo>
                  <a:lnTo>
                    <a:pt x="24236" y="5342"/>
                  </a:lnTo>
                  <a:lnTo>
                    <a:pt x="23959" y="4966"/>
                  </a:lnTo>
                  <a:lnTo>
                    <a:pt x="23642" y="4590"/>
                  </a:lnTo>
                  <a:lnTo>
                    <a:pt x="23306" y="4195"/>
                  </a:lnTo>
                  <a:lnTo>
                    <a:pt x="22910" y="3819"/>
                  </a:lnTo>
                  <a:lnTo>
                    <a:pt x="22475" y="3403"/>
                  </a:lnTo>
                  <a:lnTo>
                    <a:pt x="22000" y="3008"/>
                  </a:lnTo>
                  <a:lnTo>
                    <a:pt x="21486" y="2592"/>
                  </a:lnTo>
                  <a:lnTo>
                    <a:pt x="20932" y="2177"/>
                  </a:lnTo>
                  <a:lnTo>
                    <a:pt x="20339" y="1761"/>
                  </a:lnTo>
                  <a:lnTo>
                    <a:pt x="19686" y="1326"/>
                  </a:lnTo>
                  <a:lnTo>
                    <a:pt x="18973" y="891"/>
                  </a:lnTo>
                  <a:lnTo>
                    <a:pt x="18241" y="456"/>
                  </a:lnTo>
                  <a:lnTo>
                    <a:pt x="17430" y="1"/>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1754200" y="2570125"/>
              <a:ext cx="630150" cy="606900"/>
            </a:xfrm>
            <a:custGeom>
              <a:avLst/>
              <a:gdLst/>
              <a:ahLst/>
              <a:cxnLst/>
              <a:rect l="l" t="t" r="r" b="b"/>
              <a:pathLst>
                <a:path w="25206" h="24276" fill="none" extrusionOk="0">
                  <a:moveTo>
                    <a:pt x="14324" y="16481"/>
                  </a:moveTo>
                  <a:lnTo>
                    <a:pt x="14324" y="16481"/>
                  </a:lnTo>
                  <a:lnTo>
                    <a:pt x="14008" y="16599"/>
                  </a:lnTo>
                  <a:lnTo>
                    <a:pt x="13731" y="16757"/>
                  </a:lnTo>
                  <a:lnTo>
                    <a:pt x="13474" y="16916"/>
                  </a:lnTo>
                  <a:lnTo>
                    <a:pt x="13256" y="17094"/>
                  </a:lnTo>
                  <a:lnTo>
                    <a:pt x="13058" y="17292"/>
                  </a:lnTo>
                  <a:lnTo>
                    <a:pt x="12880" y="17509"/>
                  </a:lnTo>
                  <a:lnTo>
                    <a:pt x="12742" y="17727"/>
                  </a:lnTo>
                  <a:lnTo>
                    <a:pt x="12623" y="17945"/>
                  </a:lnTo>
                  <a:lnTo>
                    <a:pt x="12504" y="18182"/>
                  </a:lnTo>
                  <a:lnTo>
                    <a:pt x="12425" y="18439"/>
                  </a:lnTo>
                  <a:lnTo>
                    <a:pt x="12366" y="18696"/>
                  </a:lnTo>
                  <a:lnTo>
                    <a:pt x="12326" y="18934"/>
                  </a:lnTo>
                  <a:lnTo>
                    <a:pt x="12287" y="19211"/>
                  </a:lnTo>
                  <a:lnTo>
                    <a:pt x="12287" y="19468"/>
                  </a:lnTo>
                  <a:lnTo>
                    <a:pt x="12267" y="19725"/>
                  </a:lnTo>
                  <a:lnTo>
                    <a:pt x="12287" y="19982"/>
                  </a:lnTo>
                  <a:lnTo>
                    <a:pt x="12326" y="20477"/>
                  </a:lnTo>
                  <a:lnTo>
                    <a:pt x="12405" y="20952"/>
                  </a:lnTo>
                  <a:lnTo>
                    <a:pt x="12504" y="21387"/>
                  </a:lnTo>
                  <a:lnTo>
                    <a:pt x="12623" y="21763"/>
                  </a:lnTo>
                  <a:lnTo>
                    <a:pt x="12722" y="22079"/>
                  </a:lnTo>
                  <a:lnTo>
                    <a:pt x="12801" y="22337"/>
                  </a:lnTo>
                  <a:lnTo>
                    <a:pt x="12880" y="22534"/>
                  </a:lnTo>
                  <a:lnTo>
                    <a:pt x="12346" y="24275"/>
                  </a:lnTo>
                  <a:lnTo>
                    <a:pt x="9596" y="24275"/>
                  </a:lnTo>
                  <a:lnTo>
                    <a:pt x="7321" y="13473"/>
                  </a:lnTo>
                  <a:lnTo>
                    <a:pt x="7321" y="13473"/>
                  </a:lnTo>
                  <a:lnTo>
                    <a:pt x="6965" y="13612"/>
                  </a:lnTo>
                  <a:lnTo>
                    <a:pt x="6529" y="13750"/>
                  </a:lnTo>
                  <a:lnTo>
                    <a:pt x="5995" y="13928"/>
                  </a:lnTo>
                  <a:lnTo>
                    <a:pt x="5362" y="14106"/>
                  </a:lnTo>
                  <a:lnTo>
                    <a:pt x="4650" y="14265"/>
                  </a:lnTo>
                  <a:lnTo>
                    <a:pt x="3918" y="14423"/>
                  </a:lnTo>
                  <a:lnTo>
                    <a:pt x="3542" y="14463"/>
                  </a:lnTo>
                  <a:lnTo>
                    <a:pt x="3166" y="14502"/>
                  </a:lnTo>
                  <a:lnTo>
                    <a:pt x="2810" y="14522"/>
                  </a:lnTo>
                  <a:lnTo>
                    <a:pt x="2454" y="14542"/>
                  </a:lnTo>
                  <a:lnTo>
                    <a:pt x="2098" y="14522"/>
                  </a:lnTo>
                  <a:lnTo>
                    <a:pt x="1762" y="14482"/>
                  </a:lnTo>
                  <a:lnTo>
                    <a:pt x="1445" y="14403"/>
                  </a:lnTo>
                  <a:lnTo>
                    <a:pt x="1148" y="14324"/>
                  </a:lnTo>
                  <a:lnTo>
                    <a:pt x="891" y="14186"/>
                  </a:lnTo>
                  <a:lnTo>
                    <a:pt x="654" y="14027"/>
                  </a:lnTo>
                  <a:lnTo>
                    <a:pt x="535" y="13948"/>
                  </a:lnTo>
                  <a:lnTo>
                    <a:pt x="436" y="13849"/>
                  </a:lnTo>
                  <a:lnTo>
                    <a:pt x="337" y="13731"/>
                  </a:lnTo>
                  <a:lnTo>
                    <a:pt x="258" y="13612"/>
                  </a:lnTo>
                  <a:lnTo>
                    <a:pt x="199" y="13493"/>
                  </a:lnTo>
                  <a:lnTo>
                    <a:pt x="139" y="13335"/>
                  </a:lnTo>
                  <a:lnTo>
                    <a:pt x="80" y="13196"/>
                  </a:lnTo>
                  <a:lnTo>
                    <a:pt x="40" y="13038"/>
                  </a:lnTo>
                  <a:lnTo>
                    <a:pt x="21" y="12860"/>
                  </a:lnTo>
                  <a:lnTo>
                    <a:pt x="1" y="12682"/>
                  </a:lnTo>
                  <a:lnTo>
                    <a:pt x="1" y="12484"/>
                  </a:lnTo>
                  <a:lnTo>
                    <a:pt x="1" y="12286"/>
                  </a:lnTo>
                  <a:lnTo>
                    <a:pt x="21" y="12049"/>
                  </a:lnTo>
                  <a:lnTo>
                    <a:pt x="60" y="11831"/>
                  </a:lnTo>
                  <a:lnTo>
                    <a:pt x="179" y="11317"/>
                  </a:lnTo>
                  <a:lnTo>
                    <a:pt x="12801" y="1"/>
                  </a:lnTo>
                  <a:lnTo>
                    <a:pt x="17430" y="1"/>
                  </a:lnTo>
                  <a:lnTo>
                    <a:pt x="17430" y="1"/>
                  </a:lnTo>
                  <a:lnTo>
                    <a:pt x="18241" y="456"/>
                  </a:lnTo>
                  <a:lnTo>
                    <a:pt x="18973" y="891"/>
                  </a:lnTo>
                  <a:lnTo>
                    <a:pt x="19686" y="1326"/>
                  </a:lnTo>
                  <a:lnTo>
                    <a:pt x="20339" y="1761"/>
                  </a:lnTo>
                  <a:lnTo>
                    <a:pt x="20932" y="2177"/>
                  </a:lnTo>
                  <a:lnTo>
                    <a:pt x="21486" y="2592"/>
                  </a:lnTo>
                  <a:lnTo>
                    <a:pt x="22000" y="3008"/>
                  </a:lnTo>
                  <a:lnTo>
                    <a:pt x="22475" y="3403"/>
                  </a:lnTo>
                  <a:lnTo>
                    <a:pt x="22910" y="3819"/>
                  </a:lnTo>
                  <a:lnTo>
                    <a:pt x="23306" y="4195"/>
                  </a:lnTo>
                  <a:lnTo>
                    <a:pt x="23642" y="4590"/>
                  </a:lnTo>
                  <a:lnTo>
                    <a:pt x="23959" y="4966"/>
                  </a:lnTo>
                  <a:lnTo>
                    <a:pt x="24236" y="5342"/>
                  </a:lnTo>
                  <a:lnTo>
                    <a:pt x="24473" y="5718"/>
                  </a:lnTo>
                  <a:lnTo>
                    <a:pt x="24671" y="6094"/>
                  </a:lnTo>
                  <a:lnTo>
                    <a:pt x="24829" y="6450"/>
                  </a:lnTo>
                  <a:lnTo>
                    <a:pt x="24968" y="6806"/>
                  </a:lnTo>
                  <a:lnTo>
                    <a:pt x="25067" y="7143"/>
                  </a:lnTo>
                  <a:lnTo>
                    <a:pt x="25146" y="7479"/>
                  </a:lnTo>
                  <a:lnTo>
                    <a:pt x="25186" y="7815"/>
                  </a:lnTo>
                  <a:lnTo>
                    <a:pt x="25205" y="8152"/>
                  </a:lnTo>
                  <a:lnTo>
                    <a:pt x="25186" y="8468"/>
                  </a:lnTo>
                  <a:lnTo>
                    <a:pt x="25146" y="8785"/>
                  </a:lnTo>
                  <a:lnTo>
                    <a:pt x="25087" y="9101"/>
                  </a:lnTo>
                  <a:lnTo>
                    <a:pt x="24988" y="9398"/>
                  </a:lnTo>
                  <a:lnTo>
                    <a:pt x="24869" y="9695"/>
                  </a:lnTo>
                  <a:lnTo>
                    <a:pt x="24731" y="9991"/>
                  </a:lnTo>
                  <a:lnTo>
                    <a:pt x="24572" y="10288"/>
                  </a:lnTo>
                  <a:lnTo>
                    <a:pt x="24414" y="10565"/>
                  </a:lnTo>
                  <a:lnTo>
                    <a:pt x="24216" y="10842"/>
                  </a:lnTo>
                  <a:lnTo>
                    <a:pt x="23999" y="11099"/>
                  </a:lnTo>
                  <a:lnTo>
                    <a:pt x="23761" y="11376"/>
                  </a:lnTo>
                  <a:lnTo>
                    <a:pt x="23524" y="11633"/>
                  </a:lnTo>
                  <a:lnTo>
                    <a:pt x="23267" y="11871"/>
                  </a:lnTo>
                  <a:lnTo>
                    <a:pt x="22990" y="12128"/>
                  </a:lnTo>
                  <a:lnTo>
                    <a:pt x="22713" y="12365"/>
                  </a:lnTo>
                  <a:lnTo>
                    <a:pt x="22099" y="12821"/>
                  </a:lnTo>
                  <a:lnTo>
                    <a:pt x="21466" y="13256"/>
                  </a:lnTo>
                  <a:lnTo>
                    <a:pt x="20813" y="13651"/>
                  </a:lnTo>
                  <a:lnTo>
                    <a:pt x="20141" y="14047"/>
                  </a:lnTo>
                  <a:lnTo>
                    <a:pt x="19448" y="14403"/>
                  </a:lnTo>
                  <a:lnTo>
                    <a:pt x="18756" y="14720"/>
                  </a:lnTo>
                  <a:lnTo>
                    <a:pt x="18083" y="15036"/>
                  </a:lnTo>
                  <a:lnTo>
                    <a:pt x="17411" y="15313"/>
                  </a:lnTo>
                  <a:lnTo>
                    <a:pt x="16184" y="15808"/>
                  </a:lnTo>
                  <a:lnTo>
                    <a:pt x="15135" y="16204"/>
                  </a:lnTo>
                  <a:lnTo>
                    <a:pt x="14324" y="164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2029200" y="2745700"/>
              <a:ext cx="118725" cy="104400"/>
            </a:xfrm>
            <a:custGeom>
              <a:avLst/>
              <a:gdLst/>
              <a:ahLst/>
              <a:cxnLst/>
              <a:rect l="l" t="t" r="r" b="b"/>
              <a:pathLst>
                <a:path w="4749" h="4176" extrusionOk="0">
                  <a:moveTo>
                    <a:pt x="4056" y="1"/>
                  </a:moveTo>
                  <a:lnTo>
                    <a:pt x="3403" y="80"/>
                  </a:lnTo>
                  <a:lnTo>
                    <a:pt x="3581" y="575"/>
                  </a:lnTo>
                  <a:lnTo>
                    <a:pt x="3740" y="1109"/>
                  </a:lnTo>
                  <a:lnTo>
                    <a:pt x="3819" y="1406"/>
                  </a:lnTo>
                  <a:lnTo>
                    <a:pt x="3878" y="1722"/>
                  </a:lnTo>
                  <a:lnTo>
                    <a:pt x="3938" y="2039"/>
                  </a:lnTo>
                  <a:lnTo>
                    <a:pt x="3977" y="2375"/>
                  </a:lnTo>
                  <a:lnTo>
                    <a:pt x="3997" y="2672"/>
                  </a:lnTo>
                  <a:lnTo>
                    <a:pt x="3977" y="2968"/>
                  </a:lnTo>
                  <a:lnTo>
                    <a:pt x="3918" y="3226"/>
                  </a:lnTo>
                  <a:lnTo>
                    <a:pt x="3878" y="3344"/>
                  </a:lnTo>
                  <a:lnTo>
                    <a:pt x="3839" y="3463"/>
                  </a:lnTo>
                  <a:lnTo>
                    <a:pt x="3779" y="3542"/>
                  </a:lnTo>
                  <a:lnTo>
                    <a:pt x="3700" y="3641"/>
                  </a:lnTo>
                  <a:lnTo>
                    <a:pt x="3621" y="3700"/>
                  </a:lnTo>
                  <a:lnTo>
                    <a:pt x="3522" y="3760"/>
                  </a:lnTo>
                  <a:lnTo>
                    <a:pt x="3403" y="3799"/>
                  </a:lnTo>
                  <a:lnTo>
                    <a:pt x="3285" y="3819"/>
                  </a:lnTo>
                  <a:lnTo>
                    <a:pt x="3047" y="3819"/>
                  </a:lnTo>
                  <a:lnTo>
                    <a:pt x="2909" y="3780"/>
                  </a:lnTo>
                  <a:lnTo>
                    <a:pt x="2770" y="3740"/>
                  </a:lnTo>
                  <a:lnTo>
                    <a:pt x="2493" y="3602"/>
                  </a:lnTo>
                  <a:lnTo>
                    <a:pt x="2197" y="3443"/>
                  </a:lnTo>
                  <a:lnTo>
                    <a:pt x="1900" y="3245"/>
                  </a:lnTo>
                  <a:lnTo>
                    <a:pt x="1623" y="3008"/>
                  </a:lnTo>
                  <a:lnTo>
                    <a:pt x="1326" y="2771"/>
                  </a:lnTo>
                  <a:lnTo>
                    <a:pt x="812" y="2276"/>
                  </a:lnTo>
                  <a:lnTo>
                    <a:pt x="396" y="1821"/>
                  </a:lnTo>
                  <a:lnTo>
                    <a:pt x="1" y="1366"/>
                  </a:lnTo>
                  <a:lnTo>
                    <a:pt x="80" y="1524"/>
                  </a:lnTo>
                  <a:lnTo>
                    <a:pt x="297" y="1880"/>
                  </a:lnTo>
                  <a:lnTo>
                    <a:pt x="456" y="2118"/>
                  </a:lnTo>
                  <a:lnTo>
                    <a:pt x="653" y="2395"/>
                  </a:lnTo>
                  <a:lnTo>
                    <a:pt x="871" y="2672"/>
                  </a:lnTo>
                  <a:lnTo>
                    <a:pt x="1108" y="2968"/>
                  </a:lnTo>
                  <a:lnTo>
                    <a:pt x="1366" y="3245"/>
                  </a:lnTo>
                  <a:lnTo>
                    <a:pt x="1662" y="3503"/>
                  </a:lnTo>
                  <a:lnTo>
                    <a:pt x="1979" y="3740"/>
                  </a:lnTo>
                  <a:lnTo>
                    <a:pt x="2137" y="3839"/>
                  </a:lnTo>
                  <a:lnTo>
                    <a:pt x="2296" y="3918"/>
                  </a:lnTo>
                  <a:lnTo>
                    <a:pt x="2474" y="3997"/>
                  </a:lnTo>
                  <a:lnTo>
                    <a:pt x="2652" y="4076"/>
                  </a:lnTo>
                  <a:lnTo>
                    <a:pt x="2810" y="4116"/>
                  </a:lnTo>
                  <a:lnTo>
                    <a:pt x="3008" y="4155"/>
                  </a:lnTo>
                  <a:lnTo>
                    <a:pt x="3186" y="4175"/>
                  </a:lnTo>
                  <a:lnTo>
                    <a:pt x="3364" y="4155"/>
                  </a:lnTo>
                  <a:lnTo>
                    <a:pt x="3562" y="4136"/>
                  </a:lnTo>
                  <a:lnTo>
                    <a:pt x="3740" y="4096"/>
                  </a:lnTo>
                  <a:lnTo>
                    <a:pt x="3918" y="4037"/>
                  </a:lnTo>
                  <a:lnTo>
                    <a:pt x="4096" y="3958"/>
                  </a:lnTo>
                  <a:lnTo>
                    <a:pt x="4234" y="3859"/>
                  </a:lnTo>
                  <a:lnTo>
                    <a:pt x="4353" y="3740"/>
                  </a:lnTo>
                  <a:lnTo>
                    <a:pt x="4452" y="3621"/>
                  </a:lnTo>
                  <a:lnTo>
                    <a:pt x="4531" y="3503"/>
                  </a:lnTo>
                  <a:lnTo>
                    <a:pt x="4610" y="3364"/>
                  </a:lnTo>
                  <a:lnTo>
                    <a:pt x="4650" y="3206"/>
                  </a:lnTo>
                  <a:lnTo>
                    <a:pt x="4689" y="3048"/>
                  </a:lnTo>
                  <a:lnTo>
                    <a:pt x="4729" y="2889"/>
                  </a:lnTo>
                  <a:lnTo>
                    <a:pt x="4749" y="2533"/>
                  </a:lnTo>
                  <a:lnTo>
                    <a:pt x="4729" y="2177"/>
                  </a:lnTo>
                  <a:lnTo>
                    <a:pt x="4670" y="1821"/>
                  </a:lnTo>
                  <a:lnTo>
                    <a:pt x="4590" y="1485"/>
                  </a:lnTo>
                  <a:lnTo>
                    <a:pt x="4492" y="1148"/>
                  </a:lnTo>
                  <a:lnTo>
                    <a:pt x="4393" y="832"/>
                  </a:lnTo>
                  <a:lnTo>
                    <a:pt x="4294" y="555"/>
                  </a:lnTo>
                  <a:lnTo>
                    <a:pt x="4116" y="159"/>
                  </a:lnTo>
                  <a:lnTo>
                    <a:pt x="40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1996075" y="2801600"/>
              <a:ext cx="56400" cy="16850"/>
            </a:xfrm>
            <a:custGeom>
              <a:avLst/>
              <a:gdLst/>
              <a:ahLst/>
              <a:cxnLst/>
              <a:rect l="l" t="t" r="r" b="b"/>
              <a:pathLst>
                <a:path w="2256" h="674" extrusionOk="0">
                  <a:moveTo>
                    <a:pt x="475" y="0"/>
                  </a:moveTo>
                  <a:lnTo>
                    <a:pt x="376" y="20"/>
                  </a:lnTo>
                  <a:lnTo>
                    <a:pt x="257" y="40"/>
                  </a:lnTo>
                  <a:lnTo>
                    <a:pt x="79" y="119"/>
                  </a:lnTo>
                  <a:lnTo>
                    <a:pt x="20" y="178"/>
                  </a:lnTo>
                  <a:lnTo>
                    <a:pt x="0" y="198"/>
                  </a:lnTo>
                  <a:lnTo>
                    <a:pt x="79" y="337"/>
                  </a:lnTo>
                  <a:lnTo>
                    <a:pt x="178" y="436"/>
                  </a:lnTo>
                  <a:lnTo>
                    <a:pt x="277" y="515"/>
                  </a:lnTo>
                  <a:lnTo>
                    <a:pt x="416" y="594"/>
                  </a:lnTo>
                  <a:lnTo>
                    <a:pt x="534" y="634"/>
                  </a:lnTo>
                  <a:lnTo>
                    <a:pt x="673" y="653"/>
                  </a:lnTo>
                  <a:lnTo>
                    <a:pt x="831" y="673"/>
                  </a:lnTo>
                  <a:lnTo>
                    <a:pt x="989" y="673"/>
                  </a:lnTo>
                  <a:lnTo>
                    <a:pt x="1286" y="653"/>
                  </a:lnTo>
                  <a:lnTo>
                    <a:pt x="1603" y="574"/>
                  </a:lnTo>
                  <a:lnTo>
                    <a:pt x="1880" y="495"/>
                  </a:lnTo>
                  <a:lnTo>
                    <a:pt x="2117" y="396"/>
                  </a:lnTo>
                  <a:lnTo>
                    <a:pt x="2176" y="376"/>
                  </a:lnTo>
                  <a:lnTo>
                    <a:pt x="2216" y="337"/>
                  </a:lnTo>
                  <a:lnTo>
                    <a:pt x="2255" y="277"/>
                  </a:lnTo>
                  <a:lnTo>
                    <a:pt x="2236" y="277"/>
                  </a:lnTo>
                  <a:lnTo>
                    <a:pt x="2196" y="258"/>
                  </a:lnTo>
                  <a:lnTo>
                    <a:pt x="2097" y="258"/>
                  </a:lnTo>
                  <a:lnTo>
                    <a:pt x="1998" y="277"/>
                  </a:lnTo>
                  <a:lnTo>
                    <a:pt x="1800" y="337"/>
                  </a:lnTo>
                  <a:lnTo>
                    <a:pt x="1622" y="396"/>
                  </a:lnTo>
                  <a:lnTo>
                    <a:pt x="1464" y="436"/>
                  </a:lnTo>
                  <a:lnTo>
                    <a:pt x="1128" y="436"/>
                  </a:lnTo>
                  <a:lnTo>
                    <a:pt x="950" y="376"/>
                  </a:lnTo>
                  <a:lnTo>
                    <a:pt x="811" y="317"/>
                  </a:lnTo>
                  <a:lnTo>
                    <a:pt x="693" y="198"/>
                  </a:lnTo>
                  <a:lnTo>
                    <a:pt x="633" y="119"/>
                  </a:lnTo>
                  <a:lnTo>
                    <a:pt x="594" y="40"/>
                  </a:lnTo>
                  <a:lnTo>
                    <a:pt x="574" y="20"/>
                  </a:lnTo>
                  <a:lnTo>
                    <a:pt x="554" y="20"/>
                  </a:lnTo>
                  <a:lnTo>
                    <a:pt x="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1992600" y="2814450"/>
              <a:ext cx="70750" cy="20800"/>
            </a:xfrm>
            <a:custGeom>
              <a:avLst/>
              <a:gdLst/>
              <a:ahLst/>
              <a:cxnLst/>
              <a:rect l="l" t="t" r="r" b="b"/>
              <a:pathLst>
                <a:path w="2830" h="832" extrusionOk="0">
                  <a:moveTo>
                    <a:pt x="2671" y="1"/>
                  </a:moveTo>
                  <a:lnTo>
                    <a:pt x="2434" y="40"/>
                  </a:lnTo>
                  <a:lnTo>
                    <a:pt x="2335" y="80"/>
                  </a:lnTo>
                  <a:lnTo>
                    <a:pt x="2256" y="100"/>
                  </a:lnTo>
                  <a:lnTo>
                    <a:pt x="2078" y="218"/>
                  </a:lnTo>
                  <a:lnTo>
                    <a:pt x="1880" y="317"/>
                  </a:lnTo>
                  <a:lnTo>
                    <a:pt x="1682" y="416"/>
                  </a:lnTo>
                  <a:lnTo>
                    <a:pt x="1465" y="495"/>
                  </a:lnTo>
                  <a:lnTo>
                    <a:pt x="1247" y="535"/>
                  </a:lnTo>
                  <a:lnTo>
                    <a:pt x="1029" y="535"/>
                  </a:lnTo>
                  <a:lnTo>
                    <a:pt x="930" y="515"/>
                  </a:lnTo>
                  <a:lnTo>
                    <a:pt x="832" y="476"/>
                  </a:lnTo>
                  <a:lnTo>
                    <a:pt x="733" y="416"/>
                  </a:lnTo>
                  <a:lnTo>
                    <a:pt x="634" y="357"/>
                  </a:lnTo>
                  <a:lnTo>
                    <a:pt x="574" y="317"/>
                  </a:lnTo>
                  <a:lnTo>
                    <a:pt x="475" y="317"/>
                  </a:lnTo>
                  <a:lnTo>
                    <a:pt x="357" y="357"/>
                  </a:lnTo>
                  <a:lnTo>
                    <a:pt x="238" y="396"/>
                  </a:lnTo>
                  <a:lnTo>
                    <a:pt x="139" y="436"/>
                  </a:lnTo>
                  <a:lnTo>
                    <a:pt x="40" y="495"/>
                  </a:lnTo>
                  <a:lnTo>
                    <a:pt x="1" y="535"/>
                  </a:lnTo>
                  <a:lnTo>
                    <a:pt x="1" y="555"/>
                  </a:lnTo>
                  <a:lnTo>
                    <a:pt x="1" y="575"/>
                  </a:lnTo>
                  <a:lnTo>
                    <a:pt x="139" y="673"/>
                  </a:lnTo>
                  <a:lnTo>
                    <a:pt x="297" y="753"/>
                  </a:lnTo>
                  <a:lnTo>
                    <a:pt x="456" y="792"/>
                  </a:lnTo>
                  <a:lnTo>
                    <a:pt x="634" y="832"/>
                  </a:lnTo>
                  <a:lnTo>
                    <a:pt x="832" y="832"/>
                  </a:lnTo>
                  <a:lnTo>
                    <a:pt x="1010" y="812"/>
                  </a:lnTo>
                  <a:lnTo>
                    <a:pt x="1207" y="772"/>
                  </a:lnTo>
                  <a:lnTo>
                    <a:pt x="1405" y="733"/>
                  </a:lnTo>
                  <a:lnTo>
                    <a:pt x="1801" y="614"/>
                  </a:lnTo>
                  <a:lnTo>
                    <a:pt x="2157" y="436"/>
                  </a:lnTo>
                  <a:lnTo>
                    <a:pt x="2493" y="278"/>
                  </a:lnTo>
                  <a:lnTo>
                    <a:pt x="2770" y="100"/>
                  </a:lnTo>
                  <a:lnTo>
                    <a:pt x="2830" y="40"/>
                  </a:lnTo>
                  <a:lnTo>
                    <a:pt x="2830" y="21"/>
                  </a:lnTo>
                  <a:lnTo>
                    <a:pt x="2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2187475" y="2691300"/>
              <a:ext cx="118725" cy="103900"/>
            </a:xfrm>
            <a:custGeom>
              <a:avLst/>
              <a:gdLst/>
              <a:ahLst/>
              <a:cxnLst/>
              <a:rect l="l" t="t" r="r" b="b"/>
              <a:pathLst>
                <a:path w="4749" h="4156" extrusionOk="0">
                  <a:moveTo>
                    <a:pt x="4056" y="1"/>
                  </a:moveTo>
                  <a:lnTo>
                    <a:pt x="3403" y="60"/>
                  </a:lnTo>
                  <a:lnTo>
                    <a:pt x="3581" y="574"/>
                  </a:lnTo>
                  <a:lnTo>
                    <a:pt x="3740" y="1089"/>
                  </a:lnTo>
                  <a:lnTo>
                    <a:pt x="3819" y="1405"/>
                  </a:lnTo>
                  <a:lnTo>
                    <a:pt x="3878" y="1722"/>
                  </a:lnTo>
                  <a:lnTo>
                    <a:pt x="3937" y="2038"/>
                  </a:lnTo>
                  <a:lnTo>
                    <a:pt x="3977" y="2355"/>
                  </a:lnTo>
                  <a:lnTo>
                    <a:pt x="3997" y="2671"/>
                  </a:lnTo>
                  <a:lnTo>
                    <a:pt x="3977" y="2948"/>
                  </a:lnTo>
                  <a:lnTo>
                    <a:pt x="3918" y="3225"/>
                  </a:lnTo>
                  <a:lnTo>
                    <a:pt x="3878" y="3344"/>
                  </a:lnTo>
                  <a:lnTo>
                    <a:pt x="3838" y="3443"/>
                  </a:lnTo>
                  <a:lnTo>
                    <a:pt x="3779" y="3542"/>
                  </a:lnTo>
                  <a:lnTo>
                    <a:pt x="3700" y="3621"/>
                  </a:lnTo>
                  <a:lnTo>
                    <a:pt x="3621" y="3700"/>
                  </a:lnTo>
                  <a:lnTo>
                    <a:pt x="3502" y="3760"/>
                  </a:lnTo>
                  <a:lnTo>
                    <a:pt x="3403" y="3799"/>
                  </a:lnTo>
                  <a:lnTo>
                    <a:pt x="3285" y="3819"/>
                  </a:lnTo>
                  <a:lnTo>
                    <a:pt x="3166" y="3819"/>
                  </a:lnTo>
                  <a:lnTo>
                    <a:pt x="3027" y="3799"/>
                  </a:lnTo>
                  <a:lnTo>
                    <a:pt x="2909" y="3779"/>
                  </a:lnTo>
                  <a:lnTo>
                    <a:pt x="2770" y="3720"/>
                  </a:lnTo>
                  <a:lnTo>
                    <a:pt x="2493" y="3601"/>
                  </a:lnTo>
                  <a:lnTo>
                    <a:pt x="2196" y="3423"/>
                  </a:lnTo>
                  <a:lnTo>
                    <a:pt x="1900" y="3225"/>
                  </a:lnTo>
                  <a:lnTo>
                    <a:pt x="1603" y="3008"/>
                  </a:lnTo>
                  <a:lnTo>
                    <a:pt x="1326" y="2751"/>
                  </a:lnTo>
                  <a:lnTo>
                    <a:pt x="812" y="2256"/>
                  </a:lnTo>
                  <a:lnTo>
                    <a:pt x="396" y="1821"/>
                  </a:lnTo>
                  <a:lnTo>
                    <a:pt x="0" y="1366"/>
                  </a:lnTo>
                  <a:lnTo>
                    <a:pt x="80" y="1504"/>
                  </a:lnTo>
                  <a:lnTo>
                    <a:pt x="297" y="1880"/>
                  </a:lnTo>
                  <a:lnTo>
                    <a:pt x="455" y="2118"/>
                  </a:lnTo>
                  <a:lnTo>
                    <a:pt x="653" y="2375"/>
                  </a:lnTo>
                  <a:lnTo>
                    <a:pt x="871" y="2671"/>
                  </a:lnTo>
                  <a:lnTo>
                    <a:pt x="1108" y="2948"/>
                  </a:lnTo>
                  <a:lnTo>
                    <a:pt x="1365" y="3225"/>
                  </a:lnTo>
                  <a:lnTo>
                    <a:pt x="1662" y="3483"/>
                  </a:lnTo>
                  <a:lnTo>
                    <a:pt x="1979" y="3720"/>
                  </a:lnTo>
                  <a:lnTo>
                    <a:pt x="2137" y="3819"/>
                  </a:lnTo>
                  <a:lnTo>
                    <a:pt x="2295" y="3918"/>
                  </a:lnTo>
                  <a:lnTo>
                    <a:pt x="2473" y="3997"/>
                  </a:lnTo>
                  <a:lnTo>
                    <a:pt x="2632" y="4056"/>
                  </a:lnTo>
                  <a:lnTo>
                    <a:pt x="2810" y="4116"/>
                  </a:lnTo>
                  <a:lnTo>
                    <a:pt x="2988" y="4135"/>
                  </a:lnTo>
                  <a:lnTo>
                    <a:pt x="3186" y="4155"/>
                  </a:lnTo>
                  <a:lnTo>
                    <a:pt x="3364" y="4155"/>
                  </a:lnTo>
                  <a:lnTo>
                    <a:pt x="3561" y="4135"/>
                  </a:lnTo>
                  <a:lnTo>
                    <a:pt x="3740" y="4096"/>
                  </a:lnTo>
                  <a:lnTo>
                    <a:pt x="3918" y="4017"/>
                  </a:lnTo>
                  <a:lnTo>
                    <a:pt x="4076" y="3938"/>
                  </a:lnTo>
                  <a:lnTo>
                    <a:pt x="4214" y="3858"/>
                  </a:lnTo>
                  <a:lnTo>
                    <a:pt x="4353" y="3740"/>
                  </a:lnTo>
                  <a:lnTo>
                    <a:pt x="4452" y="3621"/>
                  </a:lnTo>
                  <a:lnTo>
                    <a:pt x="4531" y="3483"/>
                  </a:lnTo>
                  <a:lnTo>
                    <a:pt x="4590" y="3344"/>
                  </a:lnTo>
                  <a:lnTo>
                    <a:pt x="4650" y="3206"/>
                  </a:lnTo>
                  <a:lnTo>
                    <a:pt x="4689" y="3047"/>
                  </a:lnTo>
                  <a:lnTo>
                    <a:pt x="4729" y="2869"/>
                  </a:lnTo>
                  <a:lnTo>
                    <a:pt x="4749" y="2533"/>
                  </a:lnTo>
                  <a:lnTo>
                    <a:pt x="4709" y="2177"/>
                  </a:lnTo>
                  <a:lnTo>
                    <a:pt x="4669" y="1821"/>
                  </a:lnTo>
                  <a:lnTo>
                    <a:pt x="4590" y="1465"/>
                  </a:lnTo>
                  <a:lnTo>
                    <a:pt x="4491" y="1128"/>
                  </a:lnTo>
                  <a:lnTo>
                    <a:pt x="4392" y="832"/>
                  </a:lnTo>
                  <a:lnTo>
                    <a:pt x="4293" y="555"/>
                  </a:lnTo>
                  <a:lnTo>
                    <a:pt x="4115" y="159"/>
                  </a:lnTo>
                  <a:lnTo>
                    <a:pt x="40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2290350" y="2673500"/>
              <a:ext cx="39600" cy="41075"/>
            </a:xfrm>
            <a:custGeom>
              <a:avLst/>
              <a:gdLst/>
              <a:ahLst/>
              <a:cxnLst/>
              <a:rect l="l" t="t" r="r" b="b"/>
              <a:pathLst>
                <a:path w="1584" h="1643" extrusionOk="0">
                  <a:moveTo>
                    <a:pt x="1445" y="0"/>
                  </a:moveTo>
                  <a:lnTo>
                    <a:pt x="1247" y="80"/>
                  </a:lnTo>
                  <a:lnTo>
                    <a:pt x="1168" y="139"/>
                  </a:lnTo>
                  <a:lnTo>
                    <a:pt x="1069" y="198"/>
                  </a:lnTo>
                  <a:lnTo>
                    <a:pt x="1029" y="258"/>
                  </a:lnTo>
                  <a:lnTo>
                    <a:pt x="1009" y="277"/>
                  </a:lnTo>
                  <a:lnTo>
                    <a:pt x="1029" y="317"/>
                  </a:lnTo>
                  <a:lnTo>
                    <a:pt x="1049" y="396"/>
                  </a:lnTo>
                  <a:lnTo>
                    <a:pt x="1049" y="495"/>
                  </a:lnTo>
                  <a:lnTo>
                    <a:pt x="1049" y="653"/>
                  </a:lnTo>
                  <a:lnTo>
                    <a:pt x="990" y="812"/>
                  </a:lnTo>
                  <a:lnTo>
                    <a:pt x="910" y="950"/>
                  </a:lnTo>
                  <a:lnTo>
                    <a:pt x="792" y="1089"/>
                  </a:lnTo>
                  <a:lnTo>
                    <a:pt x="653" y="1187"/>
                  </a:lnTo>
                  <a:lnTo>
                    <a:pt x="515" y="1286"/>
                  </a:lnTo>
                  <a:lnTo>
                    <a:pt x="357" y="1346"/>
                  </a:lnTo>
                  <a:lnTo>
                    <a:pt x="159" y="1445"/>
                  </a:lnTo>
                  <a:lnTo>
                    <a:pt x="80" y="1504"/>
                  </a:lnTo>
                  <a:lnTo>
                    <a:pt x="0" y="1583"/>
                  </a:lnTo>
                  <a:lnTo>
                    <a:pt x="0" y="1623"/>
                  </a:lnTo>
                  <a:lnTo>
                    <a:pt x="0" y="1642"/>
                  </a:lnTo>
                  <a:lnTo>
                    <a:pt x="99" y="1642"/>
                  </a:lnTo>
                  <a:lnTo>
                    <a:pt x="159" y="1623"/>
                  </a:lnTo>
                  <a:lnTo>
                    <a:pt x="396" y="1524"/>
                  </a:lnTo>
                  <a:lnTo>
                    <a:pt x="673" y="1385"/>
                  </a:lnTo>
                  <a:lnTo>
                    <a:pt x="930" y="1227"/>
                  </a:lnTo>
                  <a:lnTo>
                    <a:pt x="1168" y="1029"/>
                  </a:lnTo>
                  <a:lnTo>
                    <a:pt x="1286" y="930"/>
                  </a:lnTo>
                  <a:lnTo>
                    <a:pt x="1385" y="812"/>
                  </a:lnTo>
                  <a:lnTo>
                    <a:pt x="1464" y="693"/>
                  </a:lnTo>
                  <a:lnTo>
                    <a:pt x="1524" y="574"/>
                  </a:lnTo>
                  <a:lnTo>
                    <a:pt x="1563" y="436"/>
                  </a:lnTo>
                  <a:lnTo>
                    <a:pt x="1583" y="297"/>
                  </a:lnTo>
                  <a:lnTo>
                    <a:pt x="1583" y="159"/>
                  </a:lnTo>
                  <a:lnTo>
                    <a:pt x="1544" y="20"/>
                  </a:lnTo>
                  <a:lnTo>
                    <a:pt x="1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2286400" y="2686850"/>
              <a:ext cx="60350" cy="40100"/>
            </a:xfrm>
            <a:custGeom>
              <a:avLst/>
              <a:gdLst/>
              <a:ahLst/>
              <a:cxnLst/>
              <a:rect l="l" t="t" r="r" b="b"/>
              <a:pathLst>
                <a:path w="2414" h="1604" extrusionOk="0">
                  <a:moveTo>
                    <a:pt x="2335" y="1"/>
                  </a:moveTo>
                  <a:lnTo>
                    <a:pt x="2236" y="20"/>
                  </a:lnTo>
                  <a:lnTo>
                    <a:pt x="2117" y="60"/>
                  </a:lnTo>
                  <a:lnTo>
                    <a:pt x="2018" y="100"/>
                  </a:lnTo>
                  <a:lnTo>
                    <a:pt x="1919" y="159"/>
                  </a:lnTo>
                  <a:lnTo>
                    <a:pt x="1840" y="238"/>
                  </a:lnTo>
                  <a:lnTo>
                    <a:pt x="1800" y="297"/>
                  </a:lnTo>
                  <a:lnTo>
                    <a:pt x="1800" y="416"/>
                  </a:lnTo>
                  <a:lnTo>
                    <a:pt x="1761" y="515"/>
                  </a:lnTo>
                  <a:lnTo>
                    <a:pt x="1721" y="614"/>
                  </a:lnTo>
                  <a:lnTo>
                    <a:pt x="1662" y="713"/>
                  </a:lnTo>
                  <a:lnTo>
                    <a:pt x="1583" y="792"/>
                  </a:lnTo>
                  <a:lnTo>
                    <a:pt x="1504" y="851"/>
                  </a:lnTo>
                  <a:lnTo>
                    <a:pt x="1326" y="970"/>
                  </a:lnTo>
                  <a:lnTo>
                    <a:pt x="1108" y="1069"/>
                  </a:lnTo>
                  <a:lnTo>
                    <a:pt x="890" y="1148"/>
                  </a:lnTo>
                  <a:lnTo>
                    <a:pt x="673" y="1207"/>
                  </a:lnTo>
                  <a:lnTo>
                    <a:pt x="475" y="1247"/>
                  </a:lnTo>
                  <a:lnTo>
                    <a:pt x="396" y="1267"/>
                  </a:lnTo>
                  <a:lnTo>
                    <a:pt x="317" y="1326"/>
                  </a:lnTo>
                  <a:lnTo>
                    <a:pt x="119" y="1465"/>
                  </a:lnTo>
                  <a:lnTo>
                    <a:pt x="40" y="1524"/>
                  </a:lnTo>
                  <a:lnTo>
                    <a:pt x="0" y="1583"/>
                  </a:lnTo>
                  <a:lnTo>
                    <a:pt x="0" y="1603"/>
                  </a:lnTo>
                  <a:lnTo>
                    <a:pt x="99" y="1603"/>
                  </a:lnTo>
                  <a:lnTo>
                    <a:pt x="416" y="1544"/>
                  </a:lnTo>
                  <a:lnTo>
                    <a:pt x="772" y="1425"/>
                  </a:lnTo>
                  <a:lnTo>
                    <a:pt x="1148" y="1287"/>
                  </a:lnTo>
                  <a:lnTo>
                    <a:pt x="1524" y="1108"/>
                  </a:lnTo>
                  <a:lnTo>
                    <a:pt x="1702" y="1010"/>
                  </a:lnTo>
                  <a:lnTo>
                    <a:pt x="1860" y="891"/>
                  </a:lnTo>
                  <a:lnTo>
                    <a:pt x="1998" y="772"/>
                  </a:lnTo>
                  <a:lnTo>
                    <a:pt x="2137" y="653"/>
                  </a:lnTo>
                  <a:lnTo>
                    <a:pt x="2236" y="495"/>
                  </a:lnTo>
                  <a:lnTo>
                    <a:pt x="2335" y="357"/>
                  </a:lnTo>
                  <a:lnTo>
                    <a:pt x="2394" y="198"/>
                  </a:lnTo>
                  <a:lnTo>
                    <a:pt x="2414" y="20"/>
                  </a:lnTo>
                  <a:lnTo>
                    <a:pt x="2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2161750" y="2808525"/>
              <a:ext cx="41575" cy="26725"/>
            </a:xfrm>
            <a:custGeom>
              <a:avLst/>
              <a:gdLst/>
              <a:ahLst/>
              <a:cxnLst/>
              <a:rect l="l" t="t" r="r" b="b"/>
              <a:pathLst>
                <a:path w="1663" h="1069" extrusionOk="0">
                  <a:moveTo>
                    <a:pt x="1148" y="0"/>
                  </a:moveTo>
                  <a:lnTo>
                    <a:pt x="950" y="40"/>
                  </a:lnTo>
                  <a:lnTo>
                    <a:pt x="772" y="119"/>
                  </a:lnTo>
                  <a:lnTo>
                    <a:pt x="614" y="218"/>
                  </a:lnTo>
                  <a:lnTo>
                    <a:pt x="456" y="337"/>
                  </a:lnTo>
                  <a:lnTo>
                    <a:pt x="317" y="475"/>
                  </a:lnTo>
                  <a:lnTo>
                    <a:pt x="198" y="633"/>
                  </a:lnTo>
                  <a:lnTo>
                    <a:pt x="100" y="792"/>
                  </a:lnTo>
                  <a:lnTo>
                    <a:pt x="20" y="970"/>
                  </a:lnTo>
                  <a:lnTo>
                    <a:pt x="1" y="1009"/>
                  </a:lnTo>
                  <a:lnTo>
                    <a:pt x="20" y="1049"/>
                  </a:lnTo>
                  <a:lnTo>
                    <a:pt x="60" y="1069"/>
                  </a:lnTo>
                  <a:lnTo>
                    <a:pt x="119" y="1069"/>
                  </a:lnTo>
                  <a:lnTo>
                    <a:pt x="218" y="1049"/>
                  </a:lnTo>
                  <a:lnTo>
                    <a:pt x="258" y="1029"/>
                  </a:lnTo>
                  <a:lnTo>
                    <a:pt x="297" y="990"/>
                  </a:lnTo>
                  <a:lnTo>
                    <a:pt x="396" y="772"/>
                  </a:lnTo>
                  <a:lnTo>
                    <a:pt x="535" y="554"/>
                  </a:lnTo>
                  <a:lnTo>
                    <a:pt x="713" y="376"/>
                  </a:lnTo>
                  <a:lnTo>
                    <a:pt x="812" y="297"/>
                  </a:lnTo>
                  <a:lnTo>
                    <a:pt x="930" y="238"/>
                  </a:lnTo>
                  <a:lnTo>
                    <a:pt x="1010" y="198"/>
                  </a:lnTo>
                  <a:lnTo>
                    <a:pt x="1069" y="178"/>
                  </a:lnTo>
                  <a:lnTo>
                    <a:pt x="1148" y="178"/>
                  </a:lnTo>
                  <a:lnTo>
                    <a:pt x="1188" y="198"/>
                  </a:lnTo>
                  <a:lnTo>
                    <a:pt x="1227" y="218"/>
                  </a:lnTo>
                  <a:lnTo>
                    <a:pt x="1267" y="258"/>
                  </a:lnTo>
                  <a:lnTo>
                    <a:pt x="1326" y="357"/>
                  </a:lnTo>
                  <a:lnTo>
                    <a:pt x="1346" y="475"/>
                  </a:lnTo>
                  <a:lnTo>
                    <a:pt x="1366" y="614"/>
                  </a:lnTo>
                  <a:lnTo>
                    <a:pt x="1346" y="851"/>
                  </a:lnTo>
                  <a:lnTo>
                    <a:pt x="1366" y="891"/>
                  </a:lnTo>
                  <a:lnTo>
                    <a:pt x="1386" y="930"/>
                  </a:lnTo>
                  <a:lnTo>
                    <a:pt x="1484" y="930"/>
                  </a:lnTo>
                  <a:lnTo>
                    <a:pt x="1583" y="891"/>
                  </a:lnTo>
                  <a:lnTo>
                    <a:pt x="1623" y="871"/>
                  </a:lnTo>
                  <a:lnTo>
                    <a:pt x="1643" y="831"/>
                  </a:lnTo>
                  <a:lnTo>
                    <a:pt x="1662" y="673"/>
                  </a:lnTo>
                  <a:lnTo>
                    <a:pt x="1662" y="535"/>
                  </a:lnTo>
                  <a:lnTo>
                    <a:pt x="1643" y="376"/>
                  </a:lnTo>
                  <a:lnTo>
                    <a:pt x="1603" y="258"/>
                  </a:lnTo>
                  <a:lnTo>
                    <a:pt x="1544" y="139"/>
                  </a:lnTo>
                  <a:lnTo>
                    <a:pt x="1504" y="80"/>
                  </a:lnTo>
                  <a:lnTo>
                    <a:pt x="1445" y="40"/>
                  </a:lnTo>
                  <a:lnTo>
                    <a:pt x="1386" y="20"/>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2012875" y="2706625"/>
              <a:ext cx="95000" cy="64825"/>
            </a:xfrm>
            <a:custGeom>
              <a:avLst/>
              <a:gdLst/>
              <a:ahLst/>
              <a:cxnLst/>
              <a:rect l="l" t="t" r="r" b="b"/>
              <a:pathLst>
                <a:path w="3800" h="2593" extrusionOk="0">
                  <a:moveTo>
                    <a:pt x="3799" y="1"/>
                  </a:moveTo>
                  <a:lnTo>
                    <a:pt x="1" y="2098"/>
                  </a:lnTo>
                  <a:lnTo>
                    <a:pt x="317" y="2593"/>
                  </a:lnTo>
                  <a:lnTo>
                    <a:pt x="37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2164725" y="2664600"/>
              <a:ext cx="116250" cy="21300"/>
            </a:xfrm>
            <a:custGeom>
              <a:avLst/>
              <a:gdLst/>
              <a:ahLst/>
              <a:cxnLst/>
              <a:rect l="l" t="t" r="r" b="b"/>
              <a:pathLst>
                <a:path w="4650" h="852" extrusionOk="0">
                  <a:moveTo>
                    <a:pt x="4650" y="0"/>
                  </a:moveTo>
                  <a:lnTo>
                    <a:pt x="0" y="258"/>
                  </a:lnTo>
                  <a:lnTo>
                    <a:pt x="60" y="851"/>
                  </a:lnTo>
                  <a:lnTo>
                    <a:pt x="4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2048500" y="2894100"/>
              <a:ext cx="49475" cy="64300"/>
            </a:xfrm>
            <a:custGeom>
              <a:avLst/>
              <a:gdLst/>
              <a:ahLst/>
              <a:cxnLst/>
              <a:rect l="l" t="t" r="r" b="b"/>
              <a:pathLst>
                <a:path w="1979" h="2572" extrusionOk="0">
                  <a:moveTo>
                    <a:pt x="890" y="0"/>
                  </a:moveTo>
                  <a:lnTo>
                    <a:pt x="792" y="20"/>
                  </a:lnTo>
                  <a:lnTo>
                    <a:pt x="693" y="59"/>
                  </a:lnTo>
                  <a:lnTo>
                    <a:pt x="594" y="99"/>
                  </a:lnTo>
                  <a:lnTo>
                    <a:pt x="435" y="218"/>
                  </a:lnTo>
                  <a:lnTo>
                    <a:pt x="297" y="376"/>
                  </a:lnTo>
                  <a:lnTo>
                    <a:pt x="178" y="554"/>
                  </a:lnTo>
                  <a:lnTo>
                    <a:pt x="79" y="791"/>
                  </a:lnTo>
                  <a:lnTo>
                    <a:pt x="20" y="1029"/>
                  </a:lnTo>
                  <a:lnTo>
                    <a:pt x="0" y="1286"/>
                  </a:lnTo>
                  <a:lnTo>
                    <a:pt x="20" y="1543"/>
                  </a:lnTo>
                  <a:lnTo>
                    <a:pt x="79" y="1781"/>
                  </a:lnTo>
                  <a:lnTo>
                    <a:pt x="178" y="2018"/>
                  </a:lnTo>
                  <a:lnTo>
                    <a:pt x="297" y="2196"/>
                  </a:lnTo>
                  <a:lnTo>
                    <a:pt x="435" y="2354"/>
                  </a:lnTo>
                  <a:lnTo>
                    <a:pt x="594" y="2473"/>
                  </a:lnTo>
                  <a:lnTo>
                    <a:pt x="693" y="2513"/>
                  </a:lnTo>
                  <a:lnTo>
                    <a:pt x="792" y="2552"/>
                  </a:lnTo>
                  <a:lnTo>
                    <a:pt x="890" y="2572"/>
                  </a:lnTo>
                  <a:lnTo>
                    <a:pt x="1088" y="2572"/>
                  </a:lnTo>
                  <a:lnTo>
                    <a:pt x="1187" y="2552"/>
                  </a:lnTo>
                  <a:lnTo>
                    <a:pt x="1286" y="2513"/>
                  </a:lnTo>
                  <a:lnTo>
                    <a:pt x="1365" y="2473"/>
                  </a:lnTo>
                  <a:lnTo>
                    <a:pt x="1543" y="2354"/>
                  </a:lnTo>
                  <a:lnTo>
                    <a:pt x="1682" y="2196"/>
                  </a:lnTo>
                  <a:lnTo>
                    <a:pt x="1800" y="2018"/>
                  </a:lnTo>
                  <a:lnTo>
                    <a:pt x="1899" y="1781"/>
                  </a:lnTo>
                  <a:lnTo>
                    <a:pt x="1959" y="1543"/>
                  </a:lnTo>
                  <a:lnTo>
                    <a:pt x="1979" y="1286"/>
                  </a:lnTo>
                  <a:lnTo>
                    <a:pt x="1959" y="1029"/>
                  </a:lnTo>
                  <a:lnTo>
                    <a:pt x="1899" y="791"/>
                  </a:lnTo>
                  <a:lnTo>
                    <a:pt x="1800" y="554"/>
                  </a:lnTo>
                  <a:lnTo>
                    <a:pt x="1682" y="376"/>
                  </a:lnTo>
                  <a:lnTo>
                    <a:pt x="1543" y="218"/>
                  </a:lnTo>
                  <a:lnTo>
                    <a:pt x="1365" y="99"/>
                  </a:lnTo>
                  <a:lnTo>
                    <a:pt x="1286" y="59"/>
                  </a:lnTo>
                  <a:lnTo>
                    <a:pt x="1187" y="20"/>
                  </a:lnTo>
                  <a:lnTo>
                    <a:pt x="10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2029200" y="2883200"/>
              <a:ext cx="99925" cy="41575"/>
            </a:xfrm>
            <a:custGeom>
              <a:avLst/>
              <a:gdLst/>
              <a:ahLst/>
              <a:cxnLst/>
              <a:rect l="l" t="t" r="r" b="b"/>
              <a:pathLst>
                <a:path w="3997" h="1663" extrusionOk="0">
                  <a:moveTo>
                    <a:pt x="198" y="1"/>
                  </a:moveTo>
                  <a:lnTo>
                    <a:pt x="1" y="60"/>
                  </a:lnTo>
                  <a:lnTo>
                    <a:pt x="60" y="238"/>
                  </a:lnTo>
                  <a:lnTo>
                    <a:pt x="139" y="396"/>
                  </a:lnTo>
                  <a:lnTo>
                    <a:pt x="258" y="614"/>
                  </a:lnTo>
                  <a:lnTo>
                    <a:pt x="416" y="832"/>
                  </a:lnTo>
                  <a:lnTo>
                    <a:pt x="614" y="1069"/>
                  </a:lnTo>
                  <a:lnTo>
                    <a:pt x="733" y="1168"/>
                  </a:lnTo>
                  <a:lnTo>
                    <a:pt x="871" y="1287"/>
                  </a:lnTo>
                  <a:lnTo>
                    <a:pt x="1010" y="1366"/>
                  </a:lnTo>
                  <a:lnTo>
                    <a:pt x="1188" y="1465"/>
                  </a:lnTo>
                  <a:lnTo>
                    <a:pt x="1405" y="1544"/>
                  </a:lnTo>
                  <a:lnTo>
                    <a:pt x="1623" y="1603"/>
                  </a:lnTo>
                  <a:lnTo>
                    <a:pt x="1860" y="1643"/>
                  </a:lnTo>
                  <a:lnTo>
                    <a:pt x="2117" y="1663"/>
                  </a:lnTo>
                  <a:lnTo>
                    <a:pt x="2335" y="1643"/>
                  </a:lnTo>
                  <a:lnTo>
                    <a:pt x="2553" y="1623"/>
                  </a:lnTo>
                  <a:lnTo>
                    <a:pt x="2770" y="1583"/>
                  </a:lnTo>
                  <a:lnTo>
                    <a:pt x="3008" y="1524"/>
                  </a:lnTo>
                  <a:lnTo>
                    <a:pt x="3245" y="1465"/>
                  </a:lnTo>
                  <a:lnTo>
                    <a:pt x="3483" y="1366"/>
                  </a:lnTo>
                  <a:lnTo>
                    <a:pt x="3740" y="1267"/>
                  </a:lnTo>
                  <a:lnTo>
                    <a:pt x="3997" y="1148"/>
                  </a:lnTo>
                  <a:lnTo>
                    <a:pt x="3898" y="970"/>
                  </a:lnTo>
                  <a:lnTo>
                    <a:pt x="3502" y="1148"/>
                  </a:lnTo>
                  <a:lnTo>
                    <a:pt x="3146" y="1287"/>
                  </a:lnTo>
                  <a:lnTo>
                    <a:pt x="2770" y="1386"/>
                  </a:lnTo>
                  <a:lnTo>
                    <a:pt x="2434" y="1445"/>
                  </a:lnTo>
                  <a:lnTo>
                    <a:pt x="2117" y="1465"/>
                  </a:lnTo>
                  <a:lnTo>
                    <a:pt x="1821" y="1445"/>
                  </a:lnTo>
                  <a:lnTo>
                    <a:pt x="1524" y="1386"/>
                  </a:lnTo>
                  <a:lnTo>
                    <a:pt x="1267" y="1287"/>
                  </a:lnTo>
                  <a:lnTo>
                    <a:pt x="1108" y="1208"/>
                  </a:lnTo>
                  <a:lnTo>
                    <a:pt x="990" y="1109"/>
                  </a:lnTo>
                  <a:lnTo>
                    <a:pt x="851" y="1030"/>
                  </a:lnTo>
                  <a:lnTo>
                    <a:pt x="752" y="911"/>
                  </a:lnTo>
                  <a:lnTo>
                    <a:pt x="574" y="713"/>
                  </a:lnTo>
                  <a:lnTo>
                    <a:pt x="416" y="495"/>
                  </a:lnTo>
                  <a:lnTo>
                    <a:pt x="317" y="317"/>
                  </a:lnTo>
                  <a:lnTo>
                    <a:pt x="258" y="159"/>
                  </a:lnTo>
                  <a:lnTo>
                    <a:pt x="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2012875" y="2877775"/>
              <a:ext cx="36625" cy="19300"/>
            </a:xfrm>
            <a:custGeom>
              <a:avLst/>
              <a:gdLst/>
              <a:ahLst/>
              <a:cxnLst/>
              <a:rect l="l" t="t" r="r" b="b"/>
              <a:pathLst>
                <a:path w="1465" h="772" extrusionOk="0">
                  <a:moveTo>
                    <a:pt x="1267" y="0"/>
                  </a:moveTo>
                  <a:lnTo>
                    <a:pt x="1109" y="40"/>
                  </a:lnTo>
                  <a:lnTo>
                    <a:pt x="931" y="79"/>
                  </a:lnTo>
                  <a:lnTo>
                    <a:pt x="792" y="119"/>
                  </a:lnTo>
                  <a:lnTo>
                    <a:pt x="654" y="178"/>
                  </a:lnTo>
                  <a:lnTo>
                    <a:pt x="535" y="257"/>
                  </a:lnTo>
                  <a:lnTo>
                    <a:pt x="337" y="396"/>
                  </a:lnTo>
                  <a:lnTo>
                    <a:pt x="179" y="534"/>
                  </a:lnTo>
                  <a:lnTo>
                    <a:pt x="80" y="653"/>
                  </a:lnTo>
                  <a:lnTo>
                    <a:pt x="1" y="772"/>
                  </a:lnTo>
                  <a:lnTo>
                    <a:pt x="1465" y="238"/>
                  </a:lnTo>
                  <a:lnTo>
                    <a:pt x="14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1603850" y="2409375"/>
              <a:ext cx="799300" cy="509950"/>
            </a:xfrm>
            <a:custGeom>
              <a:avLst/>
              <a:gdLst/>
              <a:ahLst/>
              <a:cxnLst/>
              <a:rect l="l" t="t" r="r" b="b"/>
              <a:pathLst>
                <a:path w="31972" h="20398" extrusionOk="0">
                  <a:moveTo>
                    <a:pt x="23741" y="1"/>
                  </a:moveTo>
                  <a:lnTo>
                    <a:pt x="23148" y="40"/>
                  </a:lnTo>
                  <a:lnTo>
                    <a:pt x="22554" y="120"/>
                  </a:lnTo>
                  <a:lnTo>
                    <a:pt x="21980" y="258"/>
                  </a:lnTo>
                  <a:lnTo>
                    <a:pt x="21407" y="416"/>
                  </a:lnTo>
                  <a:lnTo>
                    <a:pt x="21110" y="515"/>
                  </a:lnTo>
                  <a:lnTo>
                    <a:pt x="20833" y="634"/>
                  </a:lnTo>
                  <a:lnTo>
                    <a:pt x="20556" y="753"/>
                  </a:lnTo>
                  <a:lnTo>
                    <a:pt x="20299" y="891"/>
                  </a:lnTo>
                  <a:lnTo>
                    <a:pt x="20022" y="1030"/>
                  </a:lnTo>
                  <a:lnTo>
                    <a:pt x="19765" y="1188"/>
                  </a:lnTo>
                  <a:lnTo>
                    <a:pt x="19507" y="1366"/>
                  </a:lnTo>
                  <a:lnTo>
                    <a:pt x="19270" y="1544"/>
                  </a:lnTo>
                  <a:lnTo>
                    <a:pt x="19072" y="1722"/>
                  </a:lnTo>
                  <a:lnTo>
                    <a:pt x="18874" y="1900"/>
                  </a:lnTo>
                  <a:lnTo>
                    <a:pt x="18617" y="1722"/>
                  </a:lnTo>
                  <a:lnTo>
                    <a:pt x="18340" y="1584"/>
                  </a:lnTo>
                  <a:lnTo>
                    <a:pt x="18063" y="1445"/>
                  </a:lnTo>
                  <a:lnTo>
                    <a:pt x="17747" y="1326"/>
                  </a:lnTo>
                  <a:lnTo>
                    <a:pt x="17430" y="1227"/>
                  </a:lnTo>
                  <a:lnTo>
                    <a:pt x="17114" y="1148"/>
                  </a:lnTo>
                  <a:lnTo>
                    <a:pt x="16777" y="1089"/>
                  </a:lnTo>
                  <a:lnTo>
                    <a:pt x="16421" y="1049"/>
                  </a:lnTo>
                  <a:lnTo>
                    <a:pt x="16025" y="1010"/>
                  </a:lnTo>
                  <a:lnTo>
                    <a:pt x="15650" y="990"/>
                  </a:lnTo>
                  <a:lnTo>
                    <a:pt x="15254" y="990"/>
                  </a:lnTo>
                  <a:lnTo>
                    <a:pt x="14858" y="1010"/>
                  </a:lnTo>
                  <a:lnTo>
                    <a:pt x="14463" y="1030"/>
                  </a:lnTo>
                  <a:lnTo>
                    <a:pt x="14067" y="1069"/>
                  </a:lnTo>
                  <a:lnTo>
                    <a:pt x="13691" y="1109"/>
                  </a:lnTo>
                  <a:lnTo>
                    <a:pt x="13295" y="1188"/>
                  </a:lnTo>
                  <a:lnTo>
                    <a:pt x="12524" y="1346"/>
                  </a:lnTo>
                  <a:lnTo>
                    <a:pt x="11752" y="1544"/>
                  </a:lnTo>
                  <a:lnTo>
                    <a:pt x="11000" y="1801"/>
                  </a:lnTo>
                  <a:lnTo>
                    <a:pt x="10249" y="2078"/>
                  </a:lnTo>
                  <a:lnTo>
                    <a:pt x="9517" y="2395"/>
                  </a:lnTo>
                  <a:lnTo>
                    <a:pt x="8804" y="2751"/>
                  </a:lnTo>
                  <a:lnTo>
                    <a:pt x="8092" y="3127"/>
                  </a:lnTo>
                  <a:lnTo>
                    <a:pt x="7419" y="3542"/>
                  </a:lnTo>
                  <a:lnTo>
                    <a:pt x="6767" y="3977"/>
                  </a:lnTo>
                  <a:lnTo>
                    <a:pt x="6114" y="4432"/>
                  </a:lnTo>
                  <a:lnTo>
                    <a:pt x="5520" y="4907"/>
                  </a:lnTo>
                  <a:lnTo>
                    <a:pt x="4927" y="5402"/>
                  </a:lnTo>
                  <a:lnTo>
                    <a:pt x="4412" y="5877"/>
                  </a:lnTo>
                  <a:lnTo>
                    <a:pt x="3898" y="6391"/>
                  </a:lnTo>
                  <a:lnTo>
                    <a:pt x="3403" y="6925"/>
                  </a:lnTo>
                  <a:lnTo>
                    <a:pt x="2929" y="7479"/>
                  </a:lnTo>
                  <a:lnTo>
                    <a:pt x="2493" y="8053"/>
                  </a:lnTo>
                  <a:lnTo>
                    <a:pt x="2078" y="8646"/>
                  </a:lnTo>
                  <a:lnTo>
                    <a:pt x="1682" y="9279"/>
                  </a:lnTo>
                  <a:lnTo>
                    <a:pt x="1326" y="9913"/>
                  </a:lnTo>
                  <a:lnTo>
                    <a:pt x="1010" y="10565"/>
                  </a:lnTo>
                  <a:lnTo>
                    <a:pt x="733" y="11218"/>
                  </a:lnTo>
                  <a:lnTo>
                    <a:pt x="495" y="11911"/>
                  </a:lnTo>
                  <a:lnTo>
                    <a:pt x="297" y="12603"/>
                  </a:lnTo>
                  <a:lnTo>
                    <a:pt x="218" y="12959"/>
                  </a:lnTo>
                  <a:lnTo>
                    <a:pt x="139" y="13296"/>
                  </a:lnTo>
                  <a:lnTo>
                    <a:pt x="99" y="13652"/>
                  </a:lnTo>
                  <a:lnTo>
                    <a:pt x="40" y="14028"/>
                  </a:lnTo>
                  <a:lnTo>
                    <a:pt x="20" y="14384"/>
                  </a:lnTo>
                  <a:lnTo>
                    <a:pt x="1" y="14740"/>
                  </a:lnTo>
                  <a:lnTo>
                    <a:pt x="1" y="15116"/>
                  </a:lnTo>
                  <a:lnTo>
                    <a:pt x="20" y="15472"/>
                  </a:lnTo>
                  <a:lnTo>
                    <a:pt x="40" y="15907"/>
                  </a:lnTo>
                  <a:lnTo>
                    <a:pt x="99" y="16342"/>
                  </a:lnTo>
                  <a:lnTo>
                    <a:pt x="179" y="16778"/>
                  </a:lnTo>
                  <a:lnTo>
                    <a:pt x="297" y="17213"/>
                  </a:lnTo>
                  <a:lnTo>
                    <a:pt x="416" y="17628"/>
                  </a:lnTo>
                  <a:lnTo>
                    <a:pt x="574" y="18044"/>
                  </a:lnTo>
                  <a:lnTo>
                    <a:pt x="772" y="18420"/>
                  </a:lnTo>
                  <a:lnTo>
                    <a:pt x="970" y="18795"/>
                  </a:lnTo>
                  <a:lnTo>
                    <a:pt x="1227" y="19132"/>
                  </a:lnTo>
                  <a:lnTo>
                    <a:pt x="1484" y="19429"/>
                  </a:lnTo>
                  <a:lnTo>
                    <a:pt x="1643" y="19567"/>
                  </a:lnTo>
                  <a:lnTo>
                    <a:pt x="1801" y="19706"/>
                  </a:lnTo>
                  <a:lnTo>
                    <a:pt x="1959" y="19824"/>
                  </a:lnTo>
                  <a:lnTo>
                    <a:pt x="2137" y="19943"/>
                  </a:lnTo>
                  <a:lnTo>
                    <a:pt x="2315" y="20042"/>
                  </a:lnTo>
                  <a:lnTo>
                    <a:pt x="2513" y="20121"/>
                  </a:lnTo>
                  <a:lnTo>
                    <a:pt x="2711" y="20200"/>
                  </a:lnTo>
                  <a:lnTo>
                    <a:pt x="2909" y="20279"/>
                  </a:lnTo>
                  <a:lnTo>
                    <a:pt x="3126" y="20319"/>
                  </a:lnTo>
                  <a:lnTo>
                    <a:pt x="3344" y="20358"/>
                  </a:lnTo>
                  <a:lnTo>
                    <a:pt x="3581" y="20378"/>
                  </a:lnTo>
                  <a:lnTo>
                    <a:pt x="3819" y="20398"/>
                  </a:lnTo>
                  <a:lnTo>
                    <a:pt x="4313" y="20398"/>
                  </a:lnTo>
                  <a:lnTo>
                    <a:pt x="4788" y="20358"/>
                  </a:lnTo>
                  <a:lnTo>
                    <a:pt x="5263" y="20279"/>
                  </a:lnTo>
                  <a:lnTo>
                    <a:pt x="5738" y="20200"/>
                  </a:lnTo>
                  <a:lnTo>
                    <a:pt x="6213" y="20081"/>
                  </a:lnTo>
                  <a:lnTo>
                    <a:pt x="6687" y="19943"/>
                  </a:lnTo>
                  <a:lnTo>
                    <a:pt x="7162" y="19785"/>
                  </a:lnTo>
                  <a:lnTo>
                    <a:pt x="7617" y="19607"/>
                  </a:lnTo>
                  <a:lnTo>
                    <a:pt x="8092" y="19429"/>
                  </a:lnTo>
                  <a:lnTo>
                    <a:pt x="8547" y="19211"/>
                  </a:lnTo>
                  <a:lnTo>
                    <a:pt x="8982" y="19013"/>
                  </a:lnTo>
                  <a:lnTo>
                    <a:pt x="9437" y="18776"/>
                  </a:lnTo>
                  <a:lnTo>
                    <a:pt x="10288" y="18301"/>
                  </a:lnTo>
                  <a:lnTo>
                    <a:pt x="11099" y="17826"/>
                  </a:lnTo>
                  <a:lnTo>
                    <a:pt x="11970" y="17233"/>
                  </a:lnTo>
                  <a:lnTo>
                    <a:pt x="12840" y="16619"/>
                  </a:lnTo>
                  <a:lnTo>
                    <a:pt x="13671" y="15986"/>
                  </a:lnTo>
                  <a:lnTo>
                    <a:pt x="14482" y="15314"/>
                  </a:lnTo>
                  <a:lnTo>
                    <a:pt x="15274" y="14601"/>
                  </a:lnTo>
                  <a:lnTo>
                    <a:pt x="16025" y="13869"/>
                  </a:lnTo>
                  <a:lnTo>
                    <a:pt x="16777" y="13118"/>
                  </a:lnTo>
                  <a:lnTo>
                    <a:pt x="17489" y="12326"/>
                  </a:lnTo>
                  <a:lnTo>
                    <a:pt x="17944" y="11792"/>
                  </a:lnTo>
                  <a:lnTo>
                    <a:pt x="18399" y="11238"/>
                  </a:lnTo>
                  <a:lnTo>
                    <a:pt x="18835" y="10684"/>
                  </a:lnTo>
                  <a:lnTo>
                    <a:pt x="19250" y="10130"/>
                  </a:lnTo>
                  <a:lnTo>
                    <a:pt x="19646" y="9556"/>
                  </a:lnTo>
                  <a:lnTo>
                    <a:pt x="20042" y="8963"/>
                  </a:lnTo>
                  <a:lnTo>
                    <a:pt x="20417" y="8369"/>
                  </a:lnTo>
                  <a:lnTo>
                    <a:pt x="20774" y="7736"/>
                  </a:lnTo>
                  <a:lnTo>
                    <a:pt x="21110" y="7994"/>
                  </a:lnTo>
                  <a:lnTo>
                    <a:pt x="21446" y="8211"/>
                  </a:lnTo>
                  <a:lnTo>
                    <a:pt x="21782" y="8409"/>
                  </a:lnTo>
                  <a:lnTo>
                    <a:pt x="22119" y="8607"/>
                  </a:lnTo>
                  <a:lnTo>
                    <a:pt x="22475" y="8785"/>
                  </a:lnTo>
                  <a:lnTo>
                    <a:pt x="22831" y="8943"/>
                  </a:lnTo>
                  <a:lnTo>
                    <a:pt x="23187" y="9082"/>
                  </a:lnTo>
                  <a:lnTo>
                    <a:pt x="23543" y="9200"/>
                  </a:lnTo>
                  <a:lnTo>
                    <a:pt x="23919" y="9319"/>
                  </a:lnTo>
                  <a:lnTo>
                    <a:pt x="24295" y="9398"/>
                  </a:lnTo>
                  <a:lnTo>
                    <a:pt x="24671" y="9477"/>
                  </a:lnTo>
                  <a:lnTo>
                    <a:pt x="25067" y="9537"/>
                  </a:lnTo>
                  <a:lnTo>
                    <a:pt x="25482" y="9576"/>
                  </a:lnTo>
                  <a:lnTo>
                    <a:pt x="25878" y="9596"/>
                  </a:lnTo>
                  <a:lnTo>
                    <a:pt x="26313" y="9596"/>
                  </a:lnTo>
                  <a:lnTo>
                    <a:pt x="26728" y="9576"/>
                  </a:lnTo>
                  <a:lnTo>
                    <a:pt x="27342" y="9537"/>
                  </a:lnTo>
                  <a:lnTo>
                    <a:pt x="27955" y="9438"/>
                  </a:lnTo>
                  <a:lnTo>
                    <a:pt x="28549" y="9319"/>
                  </a:lnTo>
                  <a:lnTo>
                    <a:pt x="28845" y="9240"/>
                  </a:lnTo>
                  <a:lnTo>
                    <a:pt x="29142" y="9141"/>
                  </a:lnTo>
                  <a:lnTo>
                    <a:pt x="29419" y="9022"/>
                  </a:lnTo>
                  <a:lnTo>
                    <a:pt x="29696" y="8904"/>
                  </a:lnTo>
                  <a:lnTo>
                    <a:pt x="29973" y="8765"/>
                  </a:lnTo>
                  <a:lnTo>
                    <a:pt x="30230" y="8627"/>
                  </a:lnTo>
                  <a:lnTo>
                    <a:pt x="30487" y="8449"/>
                  </a:lnTo>
                  <a:lnTo>
                    <a:pt x="30745" y="8271"/>
                  </a:lnTo>
                  <a:lnTo>
                    <a:pt x="30962" y="8053"/>
                  </a:lnTo>
                  <a:lnTo>
                    <a:pt x="31180" y="7835"/>
                  </a:lnTo>
                  <a:lnTo>
                    <a:pt x="31378" y="7618"/>
                  </a:lnTo>
                  <a:lnTo>
                    <a:pt x="31536" y="7380"/>
                  </a:lnTo>
                  <a:lnTo>
                    <a:pt x="31674" y="7143"/>
                  </a:lnTo>
                  <a:lnTo>
                    <a:pt x="31773" y="6925"/>
                  </a:lnTo>
                  <a:lnTo>
                    <a:pt x="31872" y="6668"/>
                  </a:lnTo>
                  <a:lnTo>
                    <a:pt x="31932" y="6431"/>
                  </a:lnTo>
                  <a:lnTo>
                    <a:pt x="31951" y="6193"/>
                  </a:lnTo>
                  <a:lnTo>
                    <a:pt x="31971" y="5956"/>
                  </a:lnTo>
                  <a:lnTo>
                    <a:pt x="31971" y="5699"/>
                  </a:lnTo>
                  <a:lnTo>
                    <a:pt x="31932" y="5461"/>
                  </a:lnTo>
                  <a:lnTo>
                    <a:pt x="31892" y="5224"/>
                  </a:lnTo>
                  <a:lnTo>
                    <a:pt x="31833" y="4967"/>
                  </a:lnTo>
                  <a:lnTo>
                    <a:pt x="31754" y="4729"/>
                  </a:lnTo>
                  <a:lnTo>
                    <a:pt x="31655" y="4492"/>
                  </a:lnTo>
                  <a:lnTo>
                    <a:pt x="31536" y="4254"/>
                  </a:lnTo>
                  <a:lnTo>
                    <a:pt x="31417" y="4017"/>
                  </a:lnTo>
                  <a:lnTo>
                    <a:pt x="31279" y="3799"/>
                  </a:lnTo>
                  <a:lnTo>
                    <a:pt x="31120" y="3562"/>
                  </a:lnTo>
                  <a:lnTo>
                    <a:pt x="30804" y="3127"/>
                  </a:lnTo>
                  <a:lnTo>
                    <a:pt x="30428" y="2711"/>
                  </a:lnTo>
                  <a:lnTo>
                    <a:pt x="30032" y="2316"/>
                  </a:lnTo>
                  <a:lnTo>
                    <a:pt x="29637" y="1959"/>
                  </a:lnTo>
                  <a:lnTo>
                    <a:pt x="29201" y="1643"/>
                  </a:lnTo>
                  <a:lnTo>
                    <a:pt x="28786" y="1346"/>
                  </a:lnTo>
                  <a:lnTo>
                    <a:pt x="28370" y="1109"/>
                  </a:lnTo>
                  <a:lnTo>
                    <a:pt x="27836" y="852"/>
                  </a:lnTo>
                  <a:lnTo>
                    <a:pt x="27282" y="614"/>
                  </a:lnTo>
                  <a:lnTo>
                    <a:pt x="26709" y="416"/>
                  </a:lnTo>
                  <a:lnTo>
                    <a:pt x="26135" y="258"/>
                  </a:lnTo>
                  <a:lnTo>
                    <a:pt x="25541" y="139"/>
                  </a:lnTo>
                  <a:lnTo>
                    <a:pt x="24948" y="60"/>
                  </a:lnTo>
                  <a:lnTo>
                    <a:pt x="24354" y="21"/>
                  </a:lnTo>
                  <a:lnTo>
                    <a:pt x="23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1603850" y="2409375"/>
              <a:ext cx="799300" cy="509950"/>
            </a:xfrm>
            <a:custGeom>
              <a:avLst/>
              <a:gdLst/>
              <a:ahLst/>
              <a:cxnLst/>
              <a:rect l="l" t="t" r="r" b="b"/>
              <a:pathLst>
                <a:path w="31972" h="20398" fill="none" extrusionOk="0">
                  <a:moveTo>
                    <a:pt x="31180" y="7835"/>
                  </a:moveTo>
                  <a:lnTo>
                    <a:pt x="31180" y="7835"/>
                  </a:lnTo>
                  <a:lnTo>
                    <a:pt x="30962" y="8053"/>
                  </a:lnTo>
                  <a:lnTo>
                    <a:pt x="30745" y="8271"/>
                  </a:lnTo>
                  <a:lnTo>
                    <a:pt x="30487" y="8449"/>
                  </a:lnTo>
                  <a:lnTo>
                    <a:pt x="30230" y="8627"/>
                  </a:lnTo>
                  <a:lnTo>
                    <a:pt x="29973" y="8765"/>
                  </a:lnTo>
                  <a:lnTo>
                    <a:pt x="29696" y="8904"/>
                  </a:lnTo>
                  <a:lnTo>
                    <a:pt x="29419" y="9022"/>
                  </a:lnTo>
                  <a:lnTo>
                    <a:pt x="29142" y="9141"/>
                  </a:lnTo>
                  <a:lnTo>
                    <a:pt x="28845" y="9240"/>
                  </a:lnTo>
                  <a:lnTo>
                    <a:pt x="28549" y="9319"/>
                  </a:lnTo>
                  <a:lnTo>
                    <a:pt x="27955" y="9438"/>
                  </a:lnTo>
                  <a:lnTo>
                    <a:pt x="27342" y="9537"/>
                  </a:lnTo>
                  <a:lnTo>
                    <a:pt x="26728" y="9576"/>
                  </a:lnTo>
                  <a:lnTo>
                    <a:pt x="26728" y="9576"/>
                  </a:lnTo>
                  <a:lnTo>
                    <a:pt x="26313" y="9596"/>
                  </a:lnTo>
                  <a:lnTo>
                    <a:pt x="25878" y="9596"/>
                  </a:lnTo>
                  <a:lnTo>
                    <a:pt x="25482" y="9576"/>
                  </a:lnTo>
                  <a:lnTo>
                    <a:pt x="25067" y="9537"/>
                  </a:lnTo>
                  <a:lnTo>
                    <a:pt x="24671" y="9477"/>
                  </a:lnTo>
                  <a:lnTo>
                    <a:pt x="24295" y="9398"/>
                  </a:lnTo>
                  <a:lnTo>
                    <a:pt x="23919" y="9319"/>
                  </a:lnTo>
                  <a:lnTo>
                    <a:pt x="23543" y="9200"/>
                  </a:lnTo>
                  <a:lnTo>
                    <a:pt x="23187" y="9082"/>
                  </a:lnTo>
                  <a:lnTo>
                    <a:pt x="22831" y="8943"/>
                  </a:lnTo>
                  <a:lnTo>
                    <a:pt x="22475" y="8785"/>
                  </a:lnTo>
                  <a:lnTo>
                    <a:pt x="22119" y="8607"/>
                  </a:lnTo>
                  <a:lnTo>
                    <a:pt x="21782" y="8409"/>
                  </a:lnTo>
                  <a:lnTo>
                    <a:pt x="21446" y="8211"/>
                  </a:lnTo>
                  <a:lnTo>
                    <a:pt x="21110" y="7994"/>
                  </a:lnTo>
                  <a:lnTo>
                    <a:pt x="20774" y="7736"/>
                  </a:lnTo>
                  <a:lnTo>
                    <a:pt x="20774" y="7736"/>
                  </a:lnTo>
                  <a:lnTo>
                    <a:pt x="20417" y="8369"/>
                  </a:lnTo>
                  <a:lnTo>
                    <a:pt x="20042" y="8963"/>
                  </a:lnTo>
                  <a:lnTo>
                    <a:pt x="19646" y="9556"/>
                  </a:lnTo>
                  <a:lnTo>
                    <a:pt x="19250" y="10130"/>
                  </a:lnTo>
                  <a:lnTo>
                    <a:pt x="18835" y="10684"/>
                  </a:lnTo>
                  <a:lnTo>
                    <a:pt x="18399" y="11238"/>
                  </a:lnTo>
                  <a:lnTo>
                    <a:pt x="17944" y="11792"/>
                  </a:lnTo>
                  <a:lnTo>
                    <a:pt x="17489" y="12326"/>
                  </a:lnTo>
                  <a:lnTo>
                    <a:pt x="17489" y="12326"/>
                  </a:lnTo>
                  <a:lnTo>
                    <a:pt x="16777" y="13118"/>
                  </a:lnTo>
                  <a:lnTo>
                    <a:pt x="16025" y="13869"/>
                  </a:lnTo>
                  <a:lnTo>
                    <a:pt x="15274" y="14601"/>
                  </a:lnTo>
                  <a:lnTo>
                    <a:pt x="14482" y="15314"/>
                  </a:lnTo>
                  <a:lnTo>
                    <a:pt x="13671" y="15986"/>
                  </a:lnTo>
                  <a:lnTo>
                    <a:pt x="12840" y="16619"/>
                  </a:lnTo>
                  <a:lnTo>
                    <a:pt x="11970" y="17233"/>
                  </a:lnTo>
                  <a:lnTo>
                    <a:pt x="11099" y="17826"/>
                  </a:lnTo>
                  <a:lnTo>
                    <a:pt x="11099" y="17826"/>
                  </a:lnTo>
                  <a:lnTo>
                    <a:pt x="10288" y="18301"/>
                  </a:lnTo>
                  <a:lnTo>
                    <a:pt x="9437" y="18776"/>
                  </a:lnTo>
                  <a:lnTo>
                    <a:pt x="8982" y="19013"/>
                  </a:lnTo>
                  <a:lnTo>
                    <a:pt x="8547" y="19211"/>
                  </a:lnTo>
                  <a:lnTo>
                    <a:pt x="8092" y="19429"/>
                  </a:lnTo>
                  <a:lnTo>
                    <a:pt x="7617" y="19607"/>
                  </a:lnTo>
                  <a:lnTo>
                    <a:pt x="7162" y="19785"/>
                  </a:lnTo>
                  <a:lnTo>
                    <a:pt x="6687" y="19943"/>
                  </a:lnTo>
                  <a:lnTo>
                    <a:pt x="6213" y="20081"/>
                  </a:lnTo>
                  <a:lnTo>
                    <a:pt x="5738" y="20200"/>
                  </a:lnTo>
                  <a:lnTo>
                    <a:pt x="5263" y="20279"/>
                  </a:lnTo>
                  <a:lnTo>
                    <a:pt x="4788" y="20358"/>
                  </a:lnTo>
                  <a:lnTo>
                    <a:pt x="4313" y="20398"/>
                  </a:lnTo>
                  <a:lnTo>
                    <a:pt x="3819" y="20398"/>
                  </a:lnTo>
                  <a:lnTo>
                    <a:pt x="3819" y="20398"/>
                  </a:lnTo>
                  <a:lnTo>
                    <a:pt x="3581" y="20378"/>
                  </a:lnTo>
                  <a:lnTo>
                    <a:pt x="3344" y="20358"/>
                  </a:lnTo>
                  <a:lnTo>
                    <a:pt x="3126" y="20319"/>
                  </a:lnTo>
                  <a:lnTo>
                    <a:pt x="2909" y="20279"/>
                  </a:lnTo>
                  <a:lnTo>
                    <a:pt x="2711" y="20200"/>
                  </a:lnTo>
                  <a:lnTo>
                    <a:pt x="2513" y="20121"/>
                  </a:lnTo>
                  <a:lnTo>
                    <a:pt x="2315" y="20042"/>
                  </a:lnTo>
                  <a:lnTo>
                    <a:pt x="2137" y="19943"/>
                  </a:lnTo>
                  <a:lnTo>
                    <a:pt x="1959" y="19824"/>
                  </a:lnTo>
                  <a:lnTo>
                    <a:pt x="1801" y="19706"/>
                  </a:lnTo>
                  <a:lnTo>
                    <a:pt x="1643" y="19567"/>
                  </a:lnTo>
                  <a:lnTo>
                    <a:pt x="1484" y="19429"/>
                  </a:lnTo>
                  <a:lnTo>
                    <a:pt x="1227" y="19132"/>
                  </a:lnTo>
                  <a:lnTo>
                    <a:pt x="970" y="18795"/>
                  </a:lnTo>
                  <a:lnTo>
                    <a:pt x="772" y="18420"/>
                  </a:lnTo>
                  <a:lnTo>
                    <a:pt x="574" y="18044"/>
                  </a:lnTo>
                  <a:lnTo>
                    <a:pt x="416" y="17628"/>
                  </a:lnTo>
                  <a:lnTo>
                    <a:pt x="297" y="17213"/>
                  </a:lnTo>
                  <a:lnTo>
                    <a:pt x="179" y="16778"/>
                  </a:lnTo>
                  <a:lnTo>
                    <a:pt x="99" y="16342"/>
                  </a:lnTo>
                  <a:lnTo>
                    <a:pt x="40" y="15907"/>
                  </a:lnTo>
                  <a:lnTo>
                    <a:pt x="20" y="15472"/>
                  </a:lnTo>
                  <a:lnTo>
                    <a:pt x="20" y="15472"/>
                  </a:lnTo>
                  <a:lnTo>
                    <a:pt x="1" y="15116"/>
                  </a:lnTo>
                  <a:lnTo>
                    <a:pt x="1" y="14740"/>
                  </a:lnTo>
                  <a:lnTo>
                    <a:pt x="20" y="14384"/>
                  </a:lnTo>
                  <a:lnTo>
                    <a:pt x="40" y="14028"/>
                  </a:lnTo>
                  <a:lnTo>
                    <a:pt x="99" y="13652"/>
                  </a:lnTo>
                  <a:lnTo>
                    <a:pt x="139" y="13296"/>
                  </a:lnTo>
                  <a:lnTo>
                    <a:pt x="218" y="12959"/>
                  </a:lnTo>
                  <a:lnTo>
                    <a:pt x="297" y="12603"/>
                  </a:lnTo>
                  <a:lnTo>
                    <a:pt x="495" y="11911"/>
                  </a:lnTo>
                  <a:lnTo>
                    <a:pt x="733" y="11218"/>
                  </a:lnTo>
                  <a:lnTo>
                    <a:pt x="1010" y="10565"/>
                  </a:lnTo>
                  <a:lnTo>
                    <a:pt x="1326" y="9913"/>
                  </a:lnTo>
                  <a:lnTo>
                    <a:pt x="1682" y="9279"/>
                  </a:lnTo>
                  <a:lnTo>
                    <a:pt x="2078" y="8646"/>
                  </a:lnTo>
                  <a:lnTo>
                    <a:pt x="2493" y="8053"/>
                  </a:lnTo>
                  <a:lnTo>
                    <a:pt x="2929" y="7479"/>
                  </a:lnTo>
                  <a:lnTo>
                    <a:pt x="3403" y="6925"/>
                  </a:lnTo>
                  <a:lnTo>
                    <a:pt x="3898" y="6391"/>
                  </a:lnTo>
                  <a:lnTo>
                    <a:pt x="4412" y="5877"/>
                  </a:lnTo>
                  <a:lnTo>
                    <a:pt x="4927" y="5402"/>
                  </a:lnTo>
                  <a:lnTo>
                    <a:pt x="4927" y="5402"/>
                  </a:lnTo>
                  <a:lnTo>
                    <a:pt x="5520" y="4907"/>
                  </a:lnTo>
                  <a:lnTo>
                    <a:pt x="6114" y="4432"/>
                  </a:lnTo>
                  <a:lnTo>
                    <a:pt x="6767" y="3977"/>
                  </a:lnTo>
                  <a:lnTo>
                    <a:pt x="7419" y="3542"/>
                  </a:lnTo>
                  <a:lnTo>
                    <a:pt x="8092" y="3127"/>
                  </a:lnTo>
                  <a:lnTo>
                    <a:pt x="8804" y="2751"/>
                  </a:lnTo>
                  <a:lnTo>
                    <a:pt x="9517" y="2395"/>
                  </a:lnTo>
                  <a:lnTo>
                    <a:pt x="10249" y="2078"/>
                  </a:lnTo>
                  <a:lnTo>
                    <a:pt x="11000" y="1801"/>
                  </a:lnTo>
                  <a:lnTo>
                    <a:pt x="11752" y="1544"/>
                  </a:lnTo>
                  <a:lnTo>
                    <a:pt x="12524" y="1346"/>
                  </a:lnTo>
                  <a:lnTo>
                    <a:pt x="13295" y="1188"/>
                  </a:lnTo>
                  <a:lnTo>
                    <a:pt x="13691" y="1109"/>
                  </a:lnTo>
                  <a:lnTo>
                    <a:pt x="14067" y="1069"/>
                  </a:lnTo>
                  <a:lnTo>
                    <a:pt x="14463" y="1030"/>
                  </a:lnTo>
                  <a:lnTo>
                    <a:pt x="14858" y="1010"/>
                  </a:lnTo>
                  <a:lnTo>
                    <a:pt x="15254" y="990"/>
                  </a:lnTo>
                  <a:lnTo>
                    <a:pt x="15650" y="990"/>
                  </a:lnTo>
                  <a:lnTo>
                    <a:pt x="16025" y="1010"/>
                  </a:lnTo>
                  <a:lnTo>
                    <a:pt x="16421" y="1049"/>
                  </a:lnTo>
                  <a:lnTo>
                    <a:pt x="16421" y="1049"/>
                  </a:lnTo>
                  <a:lnTo>
                    <a:pt x="16777" y="1089"/>
                  </a:lnTo>
                  <a:lnTo>
                    <a:pt x="17114" y="1148"/>
                  </a:lnTo>
                  <a:lnTo>
                    <a:pt x="17430" y="1227"/>
                  </a:lnTo>
                  <a:lnTo>
                    <a:pt x="17747" y="1326"/>
                  </a:lnTo>
                  <a:lnTo>
                    <a:pt x="18063" y="1445"/>
                  </a:lnTo>
                  <a:lnTo>
                    <a:pt x="18340" y="1584"/>
                  </a:lnTo>
                  <a:lnTo>
                    <a:pt x="18617" y="1722"/>
                  </a:lnTo>
                  <a:lnTo>
                    <a:pt x="18874" y="1900"/>
                  </a:lnTo>
                  <a:lnTo>
                    <a:pt x="18874" y="1900"/>
                  </a:lnTo>
                  <a:lnTo>
                    <a:pt x="19072" y="1722"/>
                  </a:lnTo>
                  <a:lnTo>
                    <a:pt x="19270" y="1544"/>
                  </a:lnTo>
                  <a:lnTo>
                    <a:pt x="19270" y="1544"/>
                  </a:lnTo>
                  <a:lnTo>
                    <a:pt x="19507" y="1366"/>
                  </a:lnTo>
                  <a:lnTo>
                    <a:pt x="19765" y="1188"/>
                  </a:lnTo>
                  <a:lnTo>
                    <a:pt x="20022" y="1030"/>
                  </a:lnTo>
                  <a:lnTo>
                    <a:pt x="20299" y="891"/>
                  </a:lnTo>
                  <a:lnTo>
                    <a:pt x="20556" y="753"/>
                  </a:lnTo>
                  <a:lnTo>
                    <a:pt x="20833" y="634"/>
                  </a:lnTo>
                  <a:lnTo>
                    <a:pt x="21110" y="515"/>
                  </a:lnTo>
                  <a:lnTo>
                    <a:pt x="21407" y="416"/>
                  </a:lnTo>
                  <a:lnTo>
                    <a:pt x="21980" y="258"/>
                  </a:lnTo>
                  <a:lnTo>
                    <a:pt x="22554" y="120"/>
                  </a:lnTo>
                  <a:lnTo>
                    <a:pt x="23148" y="40"/>
                  </a:lnTo>
                  <a:lnTo>
                    <a:pt x="23741" y="1"/>
                  </a:lnTo>
                  <a:lnTo>
                    <a:pt x="24354" y="21"/>
                  </a:lnTo>
                  <a:lnTo>
                    <a:pt x="24948" y="60"/>
                  </a:lnTo>
                  <a:lnTo>
                    <a:pt x="25541" y="139"/>
                  </a:lnTo>
                  <a:lnTo>
                    <a:pt x="26135" y="258"/>
                  </a:lnTo>
                  <a:lnTo>
                    <a:pt x="26709" y="416"/>
                  </a:lnTo>
                  <a:lnTo>
                    <a:pt x="27282" y="614"/>
                  </a:lnTo>
                  <a:lnTo>
                    <a:pt x="27836" y="852"/>
                  </a:lnTo>
                  <a:lnTo>
                    <a:pt x="28370" y="1109"/>
                  </a:lnTo>
                  <a:lnTo>
                    <a:pt x="28370" y="1109"/>
                  </a:lnTo>
                  <a:lnTo>
                    <a:pt x="28786" y="1346"/>
                  </a:lnTo>
                  <a:lnTo>
                    <a:pt x="29201" y="1643"/>
                  </a:lnTo>
                  <a:lnTo>
                    <a:pt x="29637" y="1959"/>
                  </a:lnTo>
                  <a:lnTo>
                    <a:pt x="30032" y="2316"/>
                  </a:lnTo>
                  <a:lnTo>
                    <a:pt x="30428" y="2711"/>
                  </a:lnTo>
                  <a:lnTo>
                    <a:pt x="30804" y="3127"/>
                  </a:lnTo>
                  <a:lnTo>
                    <a:pt x="31120" y="3562"/>
                  </a:lnTo>
                  <a:lnTo>
                    <a:pt x="31279" y="3799"/>
                  </a:lnTo>
                  <a:lnTo>
                    <a:pt x="31417" y="4017"/>
                  </a:lnTo>
                  <a:lnTo>
                    <a:pt x="31536" y="4254"/>
                  </a:lnTo>
                  <a:lnTo>
                    <a:pt x="31655" y="4492"/>
                  </a:lnTo>
                  <a:lnTo>
                    <a:pt x="31754" y="4729"/>
                  </a:lnTo>
                  <a:lnTo>
                    <a:pt x="31833" y="4967"/>
                  </a:lnTo>
                  <a:lnTo>
                    <a:pt x="31892" y="5224"/>
                  </a:lnTo>
                  <a:lnTo>
                    <a:pt x="31932" y="5461"/>
                  </a:lnTo>
                  <a:lnTo>
                    <a:pt x="31971" y="5699"/>
                  </a:lnTo>
                  <a:lnTo>
                    <a:pt x="31971" y="5956"/>
                  </a:lnTo>
                  <a:lnTo>
                    <a:pt x="31951" y="6193"/>
                  </a:lnTo>
                  <a:lnTo>
                    <a:pt x="31932" y="6431"/>
                  </a:lnTo>
                  <a:lnTo>
                    <a:pt x="31872" y="6668"/>
                  </a:lnTo>
                  <a:lnTo>
                    <a:pt x="31773" y="6925"/>
                  </a:lnTo>
                  <a:lnTo>
                    <a:pt x="31674" y="7143"/>
                  </a:lnTo>
                  <a:lnTo>
                    <a:pt x="31536" y="7380"/>
                  </a:lnTo>
                  <a:lnTo>
                    <a:pt x="31378" y="7618"/>
                  </a:lnTo>
                  <a:lnTo>
                    <a:pt x="31180" y="78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1610775" y="2582000"/>
              <a:ext cx="476825" cy="261175"/>
            </a:xfrm>
            <a:custGeom>
              <a:avLst/>
              <a:gdLst/>
              <a:ahLst/>
              <a:cxnLst/>
              <a:rect l="l" t="t" r="r" b="b"/>
              <a:pathLst>
                <a:path w="19073" h="10447" extrusionOk="0">
                  <a:moveTo>
                    <a:pt x="18973" y="0"/>
                  </a:moveTo>
                  <a:lnTo>
                    <a:pt x="18894" y="20"/>
                  </a:lnTo>
                  <a:lnTo>
                    <a:pt x="18815" y="40"/>
                  </a:lnTo>
                  <a:lnTo>
                    <a:pt x="18736" y="60"/>
                  </a:lnTo>
                  <a:lnTo>
                    <a:pt x="18696" y="99"/>
                  </a:lnTo>
                  <a:lnTo>
                    <a:pt x="18340" y="673"/>
                  </a:lnTo>
                  <a:lnTo>
                    <a:pt x="17984" y="1247"/>
                  </a:lnTo>
                  <a:lnTo>
                    <a:pt x="17608" y="1821"/>
                  </a:lnTo>
                  <a:lnTo>
                    <a:pt x="17212" y="2374"/>
                  </a:lnTo>
                  <a:lnTo>
                    <a:pt x="16817" y="2909"/>
                  </a:lnTo>
                  <a:lnTo>
                    <a:pt x="16381" y="3443"/>
                  </a:lnTo>
                  <a:lnTo>
                    <a:pt x="15946" y="3977"/>
                  </a:lnTo>
                  <a:lnTo>
                    <a:pt x="15511" y="4472"/>
                  </a:lnTo>
                  <a:lnTo>
                    <a:pt x="15056" y="4966"/>
                  </a:lnTo>
                  <a:lnTo>
                    <a:pt x="14581" y="5461"/>
                  </a:lnTo>
                  <a:lnTo>
                    <a:pt x="14087" y="5916"/>
                  </a:lnTo>
                  <a:lnTo>
                    <a:pt x="13572" y="6371"/>
                  </a:lnTo>
                  <a:lnTo>
                    <a:pt x="13058" y="6826"/>
                  </a:lnTo>
                  <a:lnTo>
                    <a:pt x="12524" y="7241"/>
                  </a:lnTo>
                  <a:lnTo>
                    <a:pt x="11990" y="7637"/>
                  </a:lnTo>
                  <a:lnTo>
                    <a:pt x="11436" y="8033"/>
                  </a:lnTo>
                  <a:lnTo>
                    <a:pt x="11079" y="8270"/>
                  </a:lnTo>
                  <a:lnTo>
                    <a:pt x="10723" y="8488"/>
                  </a:lnTo>
                  <a:lnTo>
                    <a:pt x="10367" y="8686"/>
                  </a:lnTo>
                  <a:lnTo>
                    <a:pt x="9991" y="8883"/>
                  </a:lnTo>
                  <a:lnTo>
                    <a:pt x="9596" y="9081"/>
                  </a:lnTo>
                  <a:lnTo>
                    <a:pt x="9200" y="9259"/>
                  </a:lnTo>
                  <a:lnTo>
                    <a:pt x="8804" y="9437"/>
                  </a:lnTo>
                  <a:lnTo>
                    <a:pt x="8389" y="9596"/>
                  </a:lnTo>
                  <a:lnTo>
                    <a:pt x="7993" y="9734"/>
                  </a:lnTo>
                  <a:lnTo>
                    <a:pt x="7578" y="9853"/>
                  </a:lnTo>
                  <a:lnTo>
                    <a:pt x="7142" y="9952"/>
                  </a:lnTo>
                  <a:lnTo>
                    <a:pt x="6727" y="10051"/>
                  </a:lnTo>
                  <a:lnTo>
                    <a:pt x="6312" y="10130"/>
                  </a:lnTo>
                  <a:lnTo>
                    <a:pt x="5896" y="10169"/>
                  </a:lnTo>
                  <a:lnTo>
                    <a:pt x="5461" y="10209"/>
                  </a:lnTo>
                  <a:lnTo>
                    <a:pt x="5045" y="10229"/>
                  </a:lnTo>
                  <a:lnTo>
                    <a:pt x="4729" y="10209"/>
                  </a:lnTo>
                  <a:lnTo>
                    <a:pt x="4412" y="10189"/>
                  </a:lnTo>
                  <a:lnTo>
                    <a:pt x="4076" y="10150"/>
                  </a:lnTo>
                  <a:lnTo>
                    <a:pt x="3759" y="10110"/>
                  </a:lnTo>
                  <a:lnTo>
                    <a:pt x="3443" y="10031"/>
                  </a:lnTo>
                  <a:lnTo>
                    <a:pt x="3146" y="9952"/>
                  </a:lnTo>
                  <a:lnTo>
                    <a:pt x="2830" y="9853"/>
                  </a:lnTo>
                  <a:lnTo>
                    <a:pt x="2533" y="9734"/>
                  </a:lnTo>
                  <a:lnTo>
                    <a:pt x="2236" y="9596"/>
                  </a:lnTo>
                  <a:lnTo>
                    <a:pt x="1959" y="9437"/>
                  </a:lnTo>
                  <a:lnTo>
                    <a:pt x="1662" y="9259"/>
                  </a:lnTo>
                  <a:lnTo>
                    <a:pt x="1405" y="9061"/>
                  </a:lnTo>
                  <a:lnTo>
                    <a:pt x="1128" y="8864"/>
                  </a:lnTo>
                  <a:lnTo>
                    <a:pt x="871" y="8626"/>
                  </a:lnTo>
                  <a:lnTo>
                    <a:pt x="614" y="8369"/>
                  </a:lnTo>
                  <a:lnTo>
                    <a:pt x="376" y="8092"/>
                  </a:lnTo>
                  <a:lnTo>
                    <a:pt x="337" y="8052"/>
                  </a:lnTo>
                  <a:lnTo>
                    <a:pt x="278" y="8052"/>
                  </a:lnTo>
                  <a:lnTo>
                    <a:pt x="179" y="8072"/>
                  </a:lnTo>
                  <a:lnTo>
                    <a:pt x="60" y="8112"/>
                  </a:lnTo>
                  <a:lnTo>
                    <a:pt x="20" y="8151"/>
                  </a:lnTo>
                  <a:lnTo>
                    <a:pt x="1" y="8171"/>
                  </a:lnTo>
                  <a:lnTo>
                    <a:pt x="1" y="8211"/>
                  </a:lnTo>
                  <a:lnTo>
                    <a:pt x="1" y="8230"/>
                  </a:lnTo>
                  <a:lnTo>
                    <a:pt x="258" y="8527"/>
                  </a:lnTo>
                  <a:lnTo>
                    <a:pt x="515" y="8784"/>
                  </a:lnTo>
                  <a:lnTo>
                    <a:pt x="792" y="9022"/>
                  </a:lnTo>
                  <a:lnTo>
                    <a:pt x="1069" y="9259"/>
                  </a:lnTo>
                  <a:lnTo>
                    <a:pt x="1346" y="9457"/>
                  </a:lnTo>
                  <a:lnTo>
                    <a:pt x="1643" y="9635"/>
                  </a:lnTo>
                  <a:lnTo>
                    <a:pt x="1959" y="9793"/>
                  </a:lnTo>
                  <a:lnTo>
                    <a:pt x="2276" y="9932"/>
                  </a:lnTo>
                  <a:lnTo>
                    <a:pt x="2592" y="10051"/>
                  </a:lnTo>
                  <a:lnTo>
                    <a:pt x="2909" y="10169"/>
                  </a:lnTo>
                  <a:lnTo>
                    <a:pt x="3245" y="10248"/>
                  </a:lnTo>
                  <a:lnTo>
                    <a:pt x="3581" y="10328"/>
                  </a:lnTo>
                  <a:lnTo>
                    <a:pt x="3918" y="10367"/>
                  </a:lnTo>
                  <a:lnTo>
                    <a:pt x="4254" y="10407"/>
                  </a:lnTo>
                  <a:lnTo>
                    <a:pt x="4590" y="10426"/>
                  </a:lnTo>
                  <a:lnTo>
                    <a:pt x="4946" y="10446"/>
                  </a:lnTo>
                  <a:lnTo>
                    <a:pt x="5263" y="10426"/>
                  </a:lnTo>
                  <a:lnTo>
                    <a:pt x="5599" y="10407"/>
                  </a:lnTo>
                  <a:lnTo>
                    <a:pt x="6232" y="10347"/>
                  </a:lnTo>
                  <a:lnTo>
                    <a:pt x="6885" y="10229"/>
                  </a:lnTo>
                  <a:lnTo>
                    <a:pt x="7538" y="10070"/>
                  </a:lnTo>
                  <a:lnTo>
                    <a:pt x="8171" y="9873"/>
                  </a:lnTo>
                  <a:lnTo>
                    <a:pt x="8785" y="9655"/>
                  </a:lnTo>
                  <a:lnTo>
                    <a:pt x="9398" y="9398"/>
                  </a:lnTo>
                  <a:lnTo>
                    <a:pt x="9972" y="9121"/>
                  </a:lnTo>
                  <a:lnTo>
                    <a:pt x="10704" y="8725"/>
                  </a:lnTo>
                  <a:lnTo>
                    <a:pt x="11396" y="8310"/>
                  </a:lnTo>
                  <a:lnTo>
                    <a:pt x="12069" y="7874"/>
                  </a:lnTo>
                  <a:lnTo>
                    <a:pt x="12722" y="7400"/>
                  </a:lnTo>
                  <a:lnTo>
                    <a:pt x="13355" y="6885"/>
                  </a:lnTo>
                  <a:lnTo>
                    <a:pt x="13968" y="6371"/>
                  </a:lnTo>
                  <a:lnTo>
                    <a:pt x="14581" y="5817"/>
                  </a:lnTo>
                  <a:lnTo>
                    <a:pt x="15155" y="5263"/>
                  </a:lnTo>
                  <a:lnTo>
                    <a:pt x="15709" y="4669"/>
                  </a:lnTo>
                  <a:lnTo>
                    <a:pt x="16263" y="4056"/>
                  </a:lnTo>
                  <a:lnTo>
                    <a:pt x="16777" y="3443"/>
                  </a:lnTo>
                  <a:lnTo>
                    <a:pt x="17272" y="2790"/>
                  </a:lnTo>
                  <a:lnTo>
                    <a:pt x="17747" y="2137"/>
                  </a:lnTo>
                  <a:lnTo>
                    <a:pt x="18202" y="1464"/>
                  </a:lnTo>
                  <a:lnTo>
                    <a:pt x="18657" y="792"/>
                  </a:lnTo>
                  <a:lnTo>
                    <a:pt x="19072" y="99"/>
                  </a:lnTo>
                  <a:lnTo>
                    <a:pt x="19072" y="60"/>
                  </a:lnTo>
                  <a:lnTo>
                    <a:pt x="19072" y="20"/>
                  </a:lnTo>
                  <a:lnTo>
                    <a:pt x="190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1680525" y="2470225"/>
              <a:ext cx="321500" cy="320025"/>
            </a:xfrm>
            <a:custGeom>
              <a:avLst/>
              <a:gdLst/>
              <a:ahLst/>
              <a:cxnLst/>
              <a:rect l="l" t="t" r="r" b="b"/>
              <a:pathLst>
                <a:path w="12860" h="12801" extrusionOk="0">
                  <a:moveTo>
                    <a:pt x="12662" y="0"/>
                  </a:moveTo>
                  <a:lnTo>
                    <a:pt x="12563" y="20"/>
                  </a:lnTo>
                  <a:lnTo>
                    <a:pt x="12503" y="60"/>
                  </a:lnTo>
                  <a:lnTo>
                    <a:pt x="12464" y="119"/>
                  </a:lnTo>
                  <a:lnTo>
                    <a:pt x="12266" y="1049"/>
                  </a:lnTo>
                  <a:lnTo>
                    <a:pt x="12048" y="1959"/>
                  </a:lnTo>
                  <a:lnTo>
                    <a:pt x="11771" y="2849"/>
                  </a:lnTo>
                  <a:lnTo>
                    <a:pt x="11455" y="3739"/>
                  </a:lnTo>
                  <a:lnTo>
                    <a:pt x="11099" y="4610"/>
                  </a:lnTo>
                  <a:lnTo>
                    <a:pt x="10703" y="5461"/>
                  </a:lnTo>
                  <a:lnTo>
                    <a:pt x="10268" y="6292"/>
                  </a:lnTo>
                  <a:lnTo>
                    <a:pt x="9793" y="7122"/>
                  </a:lnTo>
                  <a:lnTo>
                    <a:pt x="9496" y="7577"/>
                  </a:lnTo>
                  <a:lnTo>
                    <a:pt x="9180" y="8052"/>
                  </a:lnTo>
                  <a:lnTo>
                    <a:pt x="8824" y="8527"/>
                  </a:lnTo>
                  <a:lnTo>
                    <a:pt x="8448" y="8982"/>
                  </a:lnTo>
                  <a:lnTo>
                    <a:pt x="8052" y="9457"/>
                  </a:lnTo>
                  <a:lnTo>
                    <a:pt x="7637" y="9912"/>
                  </a:lnTo>
                  <a:lnTo>
                    <a:pt x="7201" y="10347"/>
                  </a:lnTo>
                  <a:lnTo>
                    <a:pt x="6727" y="10763"/>
                  </a:lnTo>
                  <a:lnTo>
                    <a:pt x="6252" y="11139"/>
                  </a:lnTo>
                  <a:lnTo>
                    <a:pt x="5757" y="11495"/>
                  </a:lnTo>
                  <a:lnTo>
                    <a:pt x="5263" y="11811"/>
                  </a:lnTo>
                  <a:lnTo>
                    <a:pt x="5005" y="11950"/>
                  </a:lnTo>
                  <a:lnTo>
                    <a:pt x="4728" y="12088"/>
                  </a:lnTo>
                  <a:lnTo>
                    <a:pt x="4471" y="12187"/>
                  </a:lnTo>
                  <a:lnTo>
                    <a:pt x="4194" y="12306"/>
                  </a:lnTo>
                  <a:lnTo>
                    <a:pt x="3937" y="12385"/>
                  </a:lnTo>
                  <a:lnTo>
                    <a:pt x="3660" y="12464"/>
                  </a:lnTo>
                  <a:lnTo>
                    <a:pt x="3383" y="12523"/>
                  </a:lnTo>
                  <a:lnTo>
                    <a:pt x="3106" y="12563"/>
                  </a:lnTo>
                  <a:lnTo>
                    <a:pt x="2829" y="12583"/>
                  </a:lnTo>
                  <a:lnTo>
                    <a:pt x="2552" y="12603"/>
                  </a:lnTo>
                  <a:lnTo>
                    <a:pt x="2295" y="12583"/>
                  </a:lnTo>
                  <a:lnTo>
                    <a:pt x="2018" y="12563"/>
                  </a:lnTo>
                  <a:lnTo>
                    <a:pt x="1741" y="12523"/>
                  </a:lnTo>
                  <a:lnTo>
                    <a:pt x="1464" y="12464"/>
                  </a:lnTo>
                  <a:lnTo>
                    <a:pt x="1207" y="12385"/>
                  </a:lnTo>
                  <a:lnTo>
                    <a:pt x="930" y="12266"/>
                  </a:lnTo>
                  <a:lnTo>
                    <a:pt x="653" y="12148"/>
                  </a:lnTo>
                  <a:lnTo>
                    <a:pt x="396" y="12009"/>
                  </a:lnTo>
                  <a:lnTo>
                    <a:pt x="317" y="12009"/>
                  </a:lnTo>
                  <a:lnTo>
                    <a:pt x="218" y="12029"/>
                  </a:lnTo>
                  <a:lnTo>
                    <a:pt x="99" y="12068"/>
                  </a:lnTo>
                  <a:lnTo>
                    <a:pt x="20" y="12108"/>
                  </a:lnTo>
                  <a:lnTo>
                    <a:pt x="0" y="12148"/>
                  </a:lnTo>
                  <a:lnTo>
                    <a:pt x="20" y="12148"/>
                  </a:lnTo>
                  <a:lnTo>
                    <a:pt x="317" y="12306"/>
                  </a:lnTo>
                  <a:lnTo>
                    <a:pt x="613" y="12444"/>
                  </a:lnTo>
                  <a:lnTo>
                    <a:pt x="910" y="12563"/>
                  </a:lnTo>
                  <a:lnTo>
                    <a:pt x="1207" y="12642"/>
                  </a:lnTo>
                  <a:lnTo>
                    <a:pt x="1504" y="12721"/>
                  </a:lnTo>
                  <a:lnTo>
                    <a:pt x="1800" y="12761"/>
                  </a:lnTo>
                  <a:lnTo>
                    <a:pt x="2097" y="12781"/>
                  </a:lnTo>
                  <a:lnTo>
                    <a:pt x="2394" y="12800"/>
                  </a:lnTo>
                  <a:lnTo>
                    <a:pt x="2750" y="12781"/>
                  </a:lnTo>
                  <a:lnTo>
                    <a:pt x="3106" y="12741"/>
                  </a:lnTo>
                  <a:lnTo>
                    <a:pt x="3462" y="12682"/>
                  </a:lnTo>
                  <a:lnTo>
                    <a:pt x="3818" y="12583"/>
                  </a:lnTo>
                  <a:lnTo>
                    <a:pt x="4174" y="12464"/>
                  </a:lnTo>
                  <a:lnTo>
                    <a:pt x="4511" y="12345"/>
                  </a:lnTo>
                  <a:lnTo>
                    <a:pt x="4847" y="12187"/>
                  </a:lnTo>
                  <a:lnTo>
                    <a:pt x="5183" y="12009"/>
                  </a:lnTo>
                  <a:lnTo>
                    <a:pt x="5520" y="11831"/>
                  </a:lnTo>
                  <a:lnTo>
                    <a:pt x="5836" y="11633"/>
                  </a:lnTo>
                  <a:lnTo>
                    <a:pt x="6153" y="11416"/>
                  </a:lnTo>
                  <a:lnTo>
                    <a:pt x="6469" y="11178"/>
                  </a:lnTo>
                  <a:lnTo>
                    <a:pt x="7083" y="10684"/>
                  </a:lnTo>
                  <a:lnTo>
                    <a:pt x="7656" y="10169"/>
                  </a:lnTo>
                  <a:lnTo>
                    <a:pt x="8171" y="9655"/>
                  </a:lnTo>
                  <a:lnTo>
                    <a:pt x="8665" y="9140"/>
                  </a:lnTo>
                  <a:lnTo>
                    <a:pt x="9120" y="8586"/>
                  </a:lnTo>
                  <a:lnTo>
                    <a:pt x="9556" y="8013"/>
                  </a:lnTo>
                  <a:lnTo>
                    <a:pt x="9971" y="7419"/>
                  </a:lnTo>
                  <a:lnTo>
                    <a:pt x="10367" y="6806"/>
                  </a:lnTo>
                  <a:lnTo>
                    <a:pt x="10723" y="6173"/>
                  </a:lnTo>
                  <a:lnTo>
                    <a:pt x="11059" y="5520"/>
                  </a:lnTo>
                  <a:lnTo>
                    <a:pt x="11376" y="4867"/>
                  </a:lnTo>
                  <a:lnTo>
                    <a:pt x="11653" y="4194"/>
                  </a:lnTo>
                  <a:lnTo>
                    <a:pt x="11910" y="3522"/>
                  </a:lnTo>
                  <a:lnTo>
                    <a:pt x="12147" y="2849"/>
                  </a:lnTo>
                  <a:lnTo>
                    <a:pt x="12365" y="2157"/>
                  </a:lnTo>
                  <a:lnTo>
                    <a:pt x="12563" y="1445"/>
                  </a:lnTo>
                  <a:lnTo>
                    <a:pt x="12721" y="752"/>
                  </a:lnTo>
                  <a:lnTo>
                    <a:pt x="12860" y="60"/>
                  </a:lnTo>
                  <a:lnTo>
                    <a:pt x="12860" y="20"/>
                  </a:lnTo>
                  <a:lnTo>
                    <a:pt x="128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2104875" y="2448950"/>
              <a:ext cx="265625" cy="172150"/>
            </a:xfrm>
            <a:custGeom>
              <a:avLst/>
              <a:gdLst/>
              <a:ahLst/>
              <a:cxnLst/>
              <a:rect l="l" t="t" r="r" b="b"/>
              <a:pathLst>
                <a:path w="10625" h="6886" extrusionOk="0">
                  <a:moveTo>
                    <a:pt x="357" y="1"/>
                  </a:moveTo>
                  <a:lnTo>
                    <a:pt x="258" y="20"/>
                  </a:lnTo>
                  <a:lnTo>
                    <a:pt x="179" y="40"/>
                  </a:lnTo>
                  <a:lnTo>
                    <a:pt x="99" y="80"/>
                  </a:lnTo>
                  <a:lnTo>
                    <a:pt x="60" y="139"/>
                  </a:lnTo>
                  <a:lnTo>
                    <a:pt x="20" y="357"/>
                  </a:lnTo>
                  <a:lnTo>
                    <a:pt x="1" y="594"/>
                  </a:lnTo>
                  <a:lnTo>
                    <a:pt x="1" y="812"/>
                  </a:lnTo>
                  <a:lnTo>
                    <a:pt x="1" y="1049"/>
                  </a:lnTo>
                  <a:lnTo>
                    <a:pt x="20" y="1267"/>
                  </a:lnTo>
                  <a:lnTo>
                    <a:pt x="60" y="1504"/>
                  </a:lnTo>
                  <a:lnTo>
                    <a:pt x="159" y="1959"/>
                  </a:lnTo>
                  <a:lnTo>
                    <a:pt x="297" y="2414"/>
                  </a:lnTo>
                  <a:lnTo>
                    <a:pt x="475" y="2869"/>
                  </a:lnTo>
                  <a:lnTo>
                    <a:pt x="693" y="3304"/>
                  </a:lnTo>
                  <a:lnTo>
                    <a:pt x="950" y="3740"/>
                  </a:lnTo>
                  <a:lnTo>
                    <a:pt x="1227" y="4155"/>
                  </a:lnTo>
                  <a:lnTo>
                    <a:pt x="1544" y="4531"/>
                  </a:lnTo>
                  <a:lnTo>
                    <a:pt x="1860" y="4907"/>
                  </a:lnTo>
                  <a:lnTo>
                    <a:pt x="2216" y="5263"/>
                  </a:lnTo>
                  <a:lnTo>
                    <a:pt x="2572" y="5580"/>
                  </a:lnTo>
                  <a:lnTo>
                    <a:pt x="2948" y="5857"/>
                  </a:lnTo>
                  <a:lnTo>
                    <a:pt x="3324" y="6114"/>
                  </a:lnTo>
                  <a:lnTo>
                    <a:pt x="3700" y="6331"/>
                  </a:lnTo>
                  <a:lnTo>
                    <a:pt x="4017" y="6470"/>
                  </a:lnTo>
                  <a:lnTo>
                    <a:pt x="4333" y="6589"/>
                  </a:lnTo>
                  <a:lnTo>
                    <a:pt x="4650" y="6688"/>
                  </a:lnTo>
                  <a:lnTo>
                    <a:pt x="4986" y="6767"/>
                  </a:lnTo>
                  <a:lnTo>
                    <a:pt x="5303" y="6826"/>
                  </a:lnTo>
                  <a:lnTo>
                    <a:pt x="5639" y="6866"/>
                  </a:lnTo>
                  <a:lnTo>
                    <a:pt x="5995" y="6885"/>
                  </a:lnTo>
                  <a:lnTo>
                    <a:pt x="6331" y="6885"/>
                  </a:lnTo>
                  <a:lnTo>
                    <a:pt x="6865" y="6866"/>
                  </a:lnTo>
                  <a:lnTo>
                    <a:pt x="7400" y="6826"/>
                  </a:lnTo>
                  <a:lnTo>
                    <a:pt x="7954" y="6747"/>
                  </a:lnTo>
                  <a:lnTo>
                    <a:pt x="8488" y="6628"/>
                  </a:lnTo>
                  <a:lnTo>
                    <a:pt x="9002" y="6509"/>
                  </a:lnTo>
                  <a:lnTo>
                    <a:pt x="9517" y="6371"/>
                  </a:lnTo>
                  <a:lnTo>
                    <a:pt x="10031" y="6213"/>
                  </a:lnTo>
                  <a:lnTo>
                    <a:pt x="10506" y="6035"/>
                  </a:lnTo>
                  <a:lnTo>
                    <a:pt x="10565" y="6015"/>
                  </a:lnTo>
                  <a:lnTo>
                    <a:pt x="10605" y="5975"/>
                  </a:lnTo>
                  <a:lnTo>
                    <a:pt x="10624" y="5956"/>
                  </a:lnTo>
                  <a:lnTo>
                    <a:pt x="10624" y="5936"/>
                  </a:lnTo>
                  <a:lnTo>
                    <a:pt x="10565" y="5896"/>
                  </a:lnTo>
                  <a:lnTo>
                    <a:pt x="10466" y="5876"/>
                  </a:lnTo>
                  <a:lnTo>
                    <a:pt x="10367" y="5896"/>
                  </a:lnTo>
                  <a:lnTo>
                    <a:pt x="9912" y="6054"/>
                  </a:lnTo>
                  <a:lnTo>
                    <a:pt x="9437" y="6213"/>
                  </a:lnTo>
                  <a:lnTo>
                    <a:pt x="8982" y="6331"/>
                  </a:lnTo>
                  <a:lnTo>
                    <a:pt x="8508" y="6430"/>
                  </a:lnTo>
                  <a:lnTo>
                    <a:pt x="8033" y="6529"/>
                  </a:lnTo>
                  <a:lnTo>
                    <a:pt x="7558" y="6589"/>
                  </a:lnTo>
                  <a:lnTo>
                    <a:pt x="7083" y="6628"/>
                  </a:lnTo>
                  <a:lnTo>
                    <a:pt x="6608" y="6648"/>
                  </a:lnTo>
                  <a:lnTo>
                    <a:pt x="6193" y="6628"/>
                  </a:lnTo>
                  <a:lnTo>
                    <a:pt x="5797" y="6608"/>
                  </a:lnTo>
                  <a:lnTo>
                    <a:pt x="5382" y="6549"/>
                  </a:lnTo>
                  <a:lnTo>
                    <a:pt x="4986" y="6450"/>
                  </a:lnTo>
                  <a:lnTo>
                    <a:pt x="4590" y="6351"/>
                  </a:lnTo>
                  <a:lnTo>
                    <a:pt x="4195" y="6193"/>
                  </a:lnTo>
                  <a:lnTo>
                    <a:pt x="3819" y="6035"/>
                  </a:lnTo>
                  <a:lnTo>
                    <a:pt x="3443" y="5817"/>
                  </a:lnTo>
                  <a:lnTo>
                    <a:pt x="3107" y="5599"/>
                  </a:lnTo>
                  <a:lnTo>
                    <a:pt x="2790" y="5362"/>
                  </a:lnTo>
                  <a:lnTo>
                    <a:pt x="2493" y="5085"/>
                  </a:lnTo>
                  <a:lnTo>
                    <a:pt x="2197" y="4768"/>
                  </a:lnTo>
                  <a:lnTo>
                    <a:pt x="1900" y="4432"/>
                  </a:lnTo>
                  <a:lnTo>
                    <a:pt x="1623" y="4076"/>
                  </a:lnTo>
                  <a:lnTo>
                    <a:pt x="1385" y="3720"/>
                  </a:lnTo>
                  <a:lnTo>
                    <a:pt x="1148" y="3324"/>
                  </a:lnTo>
                  <a:lnTo>
                    <a:pt x="950" y="2929"/>
                  </a:lnTo>
                  <a:lnTo>
                    <a:pt x="772" y="2513"/>
                  </a:lnTo>
                  <a:lnTo>
                    <a:pt x="634" y="2098"/>
                  </a:lnTo>
                  <a:lnTo>
                    <a:pt x="515" y="1682"/>
                  </a:lnTo>
                  <a:lnTo>
                    <a:pt x="436" y="1267"/>
                  </a:lnTo>
                  <a:lnTo>
                    <a:pt x="396" y="871"/>
                  </a:lnTo>
                  <a:lnTo>
                    <a:pt x="416" y="475"/>
                  </a:lnTo>
                  <a:lnTo>
                    <a:pt x="436" y="278"/>
                  </a:lnTo>
                  <a:lnTo>
                    <a:pt x="456" y="80"/>
                  </a:lnTo>
                  <a:lnTo>
                    <a:pt x="456" y="40"/>
                  </a:lnTo>
                  <a:lnTo>
                    <a:pt x="436" y="20"/>
                  </a:lnTo>
                  <a:lnTo>
                    <a:pt x="35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2140975" y="2484575"/>
              <a:ext cx="232975" cy="85575"/>
            </a:xfrm>
            <a:custGeom>
              <a:avLst/>
              <a:gdLst/>
              <a:ahLst/>
              <a:cxnLst/>
              <a:rect l="l" t="t" r="r" b="b"/>
              <a:pathLst>
                <a:path w="9319" h="3423" extrusionOk="0">
                  <a:moveTo>
                    <a:pt x="179" y="0"/>
                  </a:moveTo>
                  <a:lnTo>
                    <a:pt x="100" y="40"/>
                  </a:lnTo>
                  <a:lnTo>
                    <a:pt x="21" y="99"/>
                  </a:lnTo>
                  <a:lnTo>
                    <a:pt x="1" y="119"/>
                  </a:lnTo>
                  <a:lnTo>
                    <a:pt x="1" y="158"/>
                  </a:lnTo>
                  <a:lnTo>
                    <a:pt x="40" y="415"/>
                  </a:lnTo>
                  <a:lnTo>
                    <a:pt x="119" y="673"/>
                  </a:lnTo>
                  <a:lnTo>
                    <a:pt x="258" y="910"/>
                  </a:lnTo>
                  <a:lnTo>
                    <a:pt x="416" y="1167"/>
                  </a:lnTo>
                  <a:lnTo>
                    <a:pt x="594" y="1405"/>
                  </a:lnTo>
                  <a:lnTo>
                    <a:pt x="812" y="1622"/>
                  </a:lnTo>
                  <a:lnTo>
                    <a:pt x="1029" y="1840"/>
                  </a:lnTo>
                  <a:lnTo>
                    <a:pt x="1287" y="2058"/>
                  </a:lnTo>
                  <a:lnTo>
                    <a:pt x="1544" y="2255"/>
                  </a:lnTo>
                  <a:lnTo>
                    <a:pt x="1801" y="2453"/>
                  </a:lnTo>
                  <a:lnTo>
                    <a:pt x="2078" y="2611"/>
                  </a:lnTo>
                  <a:lnTo>
                    <a:pt x="2355" y="2770"/>
                  </a:lnTo>
                  <a:lnTo>
                    <a:pt x="2632" y="2908"/>
                  </a:lnTo>
                  <a:lnTo>
                    <a:pt x="2889" y="3027"/>
                  </a:lnTo>
                  <a:lnTo>
                    <a:pt x="3146" y="3126"/>
                  </a:lnTo>
                  <a:lnTo>
                    <a:pt x="3384" y="3205"/>
                  </a:lnTo>
                  <a:lnTo>
                    <a:pt x="3799" y="3304"/>
                  </a:lnTo>
                  <a:lnTo>
                    <a:pt x="4215" y="3363"/>
                  </a:lnTo>
                  <a:lnTo>
                    <a:pt x="4630" y="3403"/>
                  </a:lnTo>
                  <a:lnTo>
                    <a:pt x="5046" y="3423"/>
                  </a:lnTo>
                  <a:lnTo>
                    <a:pt x="5600" y="3403"/>
                  </a:lnTo>
                  <a:lnTo>
                    <a:pt x="6134" y="3324"/>
                  </a:lnTo>
                  <a:lnTo>
                    <a:pt x="6668" y="3225"/>
                  </a:lnTo>
                  <a:lnTo>
                    <a:pt x="7202" y="3067"/>
                  </a:lnTo>
                  <a:lnTo>
                    <a:pt x="7736" y="2888"/>
                  </a:lnTo>
                  <a:lnTo>
                    <a:pt x="8251" y="2651"/>
                  </a:lnTo>
                  <a:lnTo>
                    <a:pt x="8745" y="2414"/>
                  </a:lnTo>
                  <a:lnTo>
                    <a:pt x="9240" y="2117"/>
                  </a:lnTo>
                  <a:lnTo>
                    <a:pt x="9319" y="2058"/>
                  </a:lnTo>
                  <a:lnTo>
                    <a:pt x="9319" y="2038"/>
                  </a:lnTo>
                  <a:lnTo>
                    <a:pt x="9319" y="2018"/>
                  </a:lnTo>
                  <a:lnTo>
                    <a:pt x="9260" y="1998"/>
                  </a:lnTo>
                  <a:lnTo>
                    <a:pt x="9180" y="1978"/>
                  </a:lnTo>
                  <a:lnTo>
                    <a:pt x="9081" y="1998"/>
                  </a:lnTo>
                  <a:lnTo>
                    <a:pt x="9002" y="2018"/>
                  </a:lnTo>
                  <a:lnTo>
                    <a:pt x="8547" y="2275"/>
                  </a:lnTo>
                  <a:lnTo>
                    <a:pt x="8092" y="2513"/>
                  </a:lnTo>
                  <a:lnTo>
                    <a:pt x="7617" y="2710"/>
                  </a:lnTo>
                  <a:lnTo>
                    <a:pt x="7143" y="2888"/>
                  </a:lnTo>
                  <a:lnTo>
                    <a:pt x="6648" y="3027"/>
                  </a:lnTo>
                  <a:lnTo>
                    <a:pt x="6153" y="3126"/>
                  </a:lnTo>
                  <a:lnTo>
                    <a:pt x="5659" y="3185"/>
                  </a:lnTo>
                  <a:lnTo>
                    <a:pt x="5164" y="3225"/>
                  </a:lnTo>
                  <a:lnTo>
                    <a:pt x="4828" y="3205"/>
                  </a:lnTo>
                  <a:lnTo>
                    <a:pt x="4492" y="3165"/>
                  </a:lnTo>
                  <a:lnTo>
                    <a:pt x="4155" y="3126"/>
                  </a:lnTo>
                  <a:lnTo>
                    <a:pt x="3819" y="3047"/>
                  </a:lnTo>
                  <a:lnTo>
                    <a:pt x="3502" y="2928"/>
                  </a:lnTo>
                  <a:lnTo>
                    <a:pt x="3166" y="2809"/>
                  </a:lnTo>
                  <a:lnTo>
                    <a:pt x="2850" y="2651"/>
                  </a:lnTo>
                  <a:lnTo>
                    <a:pt x="2533" y="2473"/>
                  </a:lnTo>
                  <a:lnTo>
                    <a:pt x="2217" y="2255"/>
                  </a:lnTo>
                  <a:lnTo>
                    <a:pt x="1880" y="2018"/>
                  </a:lnTo>
                  <a:lnTo>
                    <a:pt x="1544" y="1741"/>
                  </a:lnTo>
                  <a:lnTo>
                    <a:pt x="1208" y="1444"/>
                  </a:lnTo>
                  <a:lnTo>
                    <a:pt x="1049" y="1286"/>
                  </a:lnTo>
                  <a:lnTo>
                    <a:pt x="911" y="1128"/>
                  </a:lnTo>
                  <a:lnTo>
                    <a:pt x="772" y="969"/>
                  </a:lnTo>
                  <a:lnTo>
                    <a:pt x="654" y="791"/>
                  </a:lnTo>
                  <a:lnTo>
                    <a:pt x="555" y="613"/>
                  </a:lnTo>
                  <a:lnTo>
                    <a:pt x="476" y="435"/>
                  </a:lnTo>
                  <a:lnTo>
                    <a:pt x="416" y="237"/>
                  </a:lnTo>
                  <a:lnTo>
                    <a:pt x="396" y="59"/>
                  </a:lnTo>
                  <a:lnTo>
                    <a:pt x="377" y="20"/>
                  </a:lnTo>
                  <a:lnTo>
                    <a:pt x="3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1785375" y="3327850"/>
              <a:ext cx="188950" cy="160775"/>
            </a:xfrm>
            <a:custGeom>
              <a:avLst/>
              <a:gdLst/>
              <a:ahLst/>
              <a:cxnLst/>
              <a:rect l="l" t="t" r="r" b="b"/>
              <a:pathLst>
                <a:path w="7558" h="6431" extrusionOk="0">
                  <a:moveTo>
                    <a:pt x="3126" y="0"/>
                  </a:moveTo>
                  <a:lnTo>
                    <a:pt x="2612" y="40"/>
                  </a:lnTo>
                  <a:lnTo>
                    <a:pt x="2117" y="119"/>
                  </a:lnTo>
                  <a:lnTo>
                    <a:pt x="1622" y="238"/>
                  </a:lnTo>
                  <a:lnTo>
                    <a:pt x="1820" y="376"/>
                  </a:lnTo>
                  <a:lnTo>
                    <a:pt x="1998" y="515"/>
                  </a:lnTo>
                  <a:lnTo>
                    <a:pt x="2157" y="653"/>
                  </a:lnTo>
                  <a:lnTo>
                    <a:pt x="2295" y="812"/>
                  </a:lnTo>
                  <a:lnTo>
                    <a:pt x="2414" y="950"/>
                  </a:lnTo>
                  <a:lnTo>
                    <a:pt x="2493" y="1089"/>
                  </a:lnTo>
                  <a:lnTo>
                    <a:pt x="2572" y="1207"/>
                  </a:lnTo>
                  <a:lnTo>
                    <a:pt x="2612" y="1346"/>
                  </a:lnTo>
                  <a:lnTo>
                    <a:pt x="2631" y="1464"/>
                  </a:lnTo>
                  <a:lnTo>
                    <a:pt x="2631" y="1603"/>
                  </a:lnTo>
                  <a:lnTo>
                    <a:pt x="2612" y="1722"/>
                  </a:lnTo>
                  <a:lnTo>
                    <a:pt x="2572" y="1840"/>
                  </a:lnTo>
                  <a:lnTo>
                    <a:pt x="2533" y="1959"/>
                  </a:lnTo>
                  <a:lnTo>
                    <a:pt x="2473" y="2078"/>
                  </a:lnTo>
                  <a:lnTo>
                    <a:pt x="2315" y="2315"/>
                  </a:lnTo>
                  <a:lnTo>
                    <a:pt x="1959" y="2810"/>
                  </a:lnTo>
                  <a:lnTo>
                    <a:pt x="1563" y="3344"/>
                  </a:lnTo>
                  <a:lnTo>
                    <a:pt x="1266" y="3720"/>
                  </a:lnTo>
                  <a:lnTo>
                    <a:pt x="970" y="4155"/>
                  </a:lnTo>
                  <a:lnTo>
                    <a:pt x="673" y="4630"/>
                  </a:lnTo>
                  <a:lnTo>
                    <a:pt x="376" y="5105"/>
                  </a:lnTo>
                  <a:lnTo>
                    <a:pt x="257" y="5342"/>
                  </a:lnTo>
                  <a:lnTo>
                    <a:pt x="158" y="5579"/>
                  </a:lnTo>
                  <a:lnTo>
                    <a:pt x="60" y="5817"/>
                  </a:lnTo>
                  <a:lnTo>
                    <a:pt x="0" y="6054"/>
                  </a:lnTo>
                  <a:lnTo>
                    <a:pt x="317" y="5955"/>
                  </a:lnTo>
                  <a:lnTo>
                    <a:pt x="653" y="5876"/>
                  </a:lnTo>
                  <a:lnTo>
                    <a:pt x="1009" y="5817"/>
                  </a:lnTo>
                  <a:lnTo>
                    <a:pt x="1365" y="5797"/>
                  </a:lnTo>
                  <a:lnTo>
                    <a:pt x="1721" y="5777"/>
                  </a:lnTo>
                  <a:lnTo>
                    <a:pt x="2078" y="5777"/>
                  </a:lnTo>
                  <a:lnTo>
                    <a:pt x="2434" y="5797"/>
                  </a:lnTo>
                  <a:lnTo>
                    <a:pt x="2790" y="5817"/>
                  </a:lnTo>
                  <a:lnTo>
                    <a:pt x="3166" y="5876"/>
                  </a:lnTo>
                  <a:lnTo>
                    <a:pt x="3522" y="5916"/>
                  </a:lnTo>
                  <a:lnTo>
                    <a:pt x="4214" y="6074"/>
                  </a:lnTo>
                  <a:lnTo>
                    <a:pt x="4887" y="6232"/>
                  </a:lnTo>
                  <a:lnTo>
                    <a:pt x="5520" y="6430"/>
                  </a:lnTo>
                  <a:lnTo>
                    <a:pt x="5718" y="6153"/>
                  </a:lnTo>
                  <a:lnTo>
                    <a:pt x="5876" y="5876"/>
                  </a:lnTo>
                  <a:lnTo>
                    <a:pt x="6173" y="5362"/>
                  </a:lnTo>
                  <a:lnTo>
                    <a:pt x="6628" y="4610"/>
                  </a:lnTo>
                  <a:lnTo>
                    <a:pt x="6885" y="4175"/>
                  </a:lnTo>
                  <a:lnTo>
                    <a:pt x="7142" y="3700"/>
                  </a:lnTo>
                  <a:lnTo>
                    <a:pt x="7340" y="3245"/>
                  </a:lnTo>
                  <a:lnTo>
                    <a:pt x="7419" y="3008"/>
                  </a:lnTo>
                  <a:lnTo>
                    <a:pt x="7498" y="2770"/>
                  </a:lnTo>
                  <a:lnTo>
                    <a:pt x="7538" y="2533"/>
                  </a:lnTo>
                  <a:lnTo>
                    <a:pt x="7558" y="2315"/>
                  </a:lnTo>
                  <a:lnTo>
                    <a:pt x="7558" y="2117"/>
                  </a:lnTo>
                  <a:lnTo>
                    <a:pt x="7518" y="1900"/>
                  </a:lnTo>
                  <a:lnTo>
                    <a:pt x="7478" y="1781"/>
                  </a:lnTo>
                  <a:lnTo>
                    <a:pt x="7399" y="1662"/>
                  </a:lnTo>
                  <a:lnTo>
                    <a:pt x="7320" y="1544"/>
                  </a:lnTo>
                  <a:lnTo>
                    <a:pt x="7221" y="1405"/>
                  </a:lnTo>
                  <a:lnTo>
                    <a:pt x="6964" y="1187"/>
                  </a:lnTo>
                  <a:lnTo>
                    <a:pt x="6687" y="970"/>
                  </a:lnTo>
                  <a:lnTo>
                    <a:pt x="6371" y="752"/>
                  </a:lnTo>
                  <a:lnTo>
                    <a:pt x="6074" y="594"/>
                  </a:lnTo>
                  <a:lnTo>
                    <a:pt x="5777" y="436"/>
                  </a:lnTo>
                  <a:lnTo>
                    <a:pt x="5540" y="337"/>
                  </a:lnTo>
                  <a:lnTo>
                    <a:pt x="5104" y="198"/>
                  </a:lnTo>
                  <a:lnTo>
                    <a:pt x="4630" y="99"/>
                  </a:lnTo>
                  <a:lnTo>
                    <a:pt x="4135" y="20"/>
                  </a:lnTo>
                  <a:lnTo>
                    <a:pt x="36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1763100" y="3156225"/>
              <a:ext cx="138025" cy="250775"/>
            </a:xfrm>
            <a:custGeom>
              <a:avLst/>
              <a:gdLst/>
              <a:ahLst/>
              <a:cxnLst/>
              <a:rect l="l" t="t" r="r" b="b"/>
              <a:pathLst>
                <a:path w="5521" h="10031" extrusionOk="0">
                  <a:moveTo>
                    <a:pt x="1742" y="0"/>
                  </a:moveTo>
                  <a:lnTo>
                    <a:pt x="1603" y="20"/>
                  </a:lnTo>
                  <a:lnTo>
                    <a:pt x="1465" y="40"/>
                  </a:lnTo>
                  <a:lnTo>
                    <a:pt x="1326" y="80"/>
                  </a:lnTo>
                  <a:lnTo>
                    <a:pt x="1208" y="139"/>
                  </a:lnTo>
                  <a:lnTo>
                    <a:pt x="1069" y="198"/>
                  </a:lnTo>
                  <a:lnTo>
                    <a:pt x="931" y="317"/>
                  </a:lnTo>
                  <a:lnTo>
                    <a:pt x="792" y="455"/>
                  </a:lnTo>
                  <a:lnTo>
                    <a:pt x="674" y="594"/>
                  </a:lnTo>
                  <a:lnTo>
                    <a:pt x="575" y="772"/>
                  </a:lnTo>
                  <a:lnTo>
                    <a:pt x="496" y="950"/>
                  </a:lnTo>
                  <a:lnTo>
                    <a:pt x="416" y="1148"/>
                  </a:lnTo>
                  <a:lnTo>
                    <a:pt x="298" y="1563"/>
                  </a:lnTo>
                  <a:lnTo>
                    <a:pt x="219" y="1999"/>
                  </a:lnTo>
                  <a:lnTo>
                    <a:pt x="159" y="2434"/>
                  </a:lnTo>
                  <a:lnTo>
                    <a:pt x="80" y="3186"/>
                  </a:lnTo>
                  <a:lnTo>
                    <a:pt x="21" y="3720"/>
                  </a:lnTo>
                  <a:lnTo>
                    <a:pt x="1" y="4274"/>
                  </a:lnTo>
                  <a:lnTo>
                    <a:pt x="1" y="4847"/>
                  </a:lnTo>
                  <a:lnTo>
                    <a:pt x="21" y="5401"/>
                  </a:lnTo>
                  <a:lnTo>
                    <a:pt x="41" y="5975"/>
                  </a:lnTo>
                  <a:lnTo>
                    <a:pt x="100" y="6529"/>
                  </a:lnTo>
                  <a:lnTo>
                    <a:pt x="199" y="7063"/>
                  </a:lnTo>
                  <a:lnTo>
                    <a:pt x="298" y="7597"/>
                  </a:lnTo>
                  <a:lnTo>
                    <a:pt x="476" y="8250"/>
                  </a:lnTo>
                  <a:lnTo>
                    <a:pt x="575" y="8626"/>
                  </a:lnTo>
                  <a:lnTo>
                    <a:pt x="733" y="9002"/>
                  </a:lnTo>
                  <a:lnTo>
                    <a:pt x="812" y="9180"/>
                  </a:lnTo>
                  <a:lnTo>
                    <a:pt x="911" y="9358"/>
                  </a:lnTo>
                  <a:lnTo>
                    <a:pt x="1010" y="9516"/>
                  </a:lnTo>
                  <a:lnTo>
                    <a:pt x="1129" y="9655"/>
                  </a:lnTo>
                  <a:lnTo>
                    <a:pt x="1247" y="9774"/>
                  </a:lnTo>
                  <a:lnTo>
                    <a:pt x="1386" y="9873"/>
                  </a:lnTo>
                  <a:lnTo>
                    <a:pt x="1524" y="9971"/>
                  </a:lnTo>
                  <a:lnTo>
                    <a:pt x="1683" y="10011"/>
                  </a:lnTo>
                  <a:lnTo>
                    <a:pt x="1801" y="10031"/>
                  </a:lnTo>
                  <a:lnTo>
                    <a:pt x="1920" y="10031"/>
                  </a:lnTo>
                  <a:lnTo>
                    <a:pt x="2039" y="10011"/>
                  </a:lnTo>
                  <a:lnTo>
                    <a:pt x="2157" y="9991"/>
                  </a:lnTo>
                  <a:lnTo>
                    <a:pt x="2415" y="9892"/>
                  </a:lnTo>
                  <a:lnTo>
                    <a:pt x="2692" y="9754"/>
                  </a:lnTo>
                  <a:lnTo>
                    <a:pt x="2929" y="9615"/>
                  </a:lnTo>
                  <a:lnTo>
                    <a:pt x="3166" y="9477"/>
                  </a:lnTo>
                  <a:lnTo>
                    <a:pt x="3582" y="9220"/>
                  </a:lnTo>
                  <a:lnTo>
                    <a:pt x="4274" y="8804"/>
                  </a:lnTo>
                  <a:lnTo>
                    <a:pt x="4630" y="8567"/>
                  </a:lnTo>
                  <a:lnTo>
                    <a:pt x="4947" y="8290"/>
                  </a:lnTo>
                  <a:lnTo>
                    <a:pt x="4868" y="8033"/>
                  </a:lnTo>
                  <a:lnTo>
                    <a:pt x="4789" y="7736"/>
                  </a:lnTo>
                  <a:lnTo>
                    <a:pt x="4749" y="7419"/>
                  </a:lnTo>
                  <a:lnTo>
                    <a:pt x="4729" y="7103"/>
                  </a:lnTo>
                  <a:lnTo>
                    <a:pt x="4709" y="6529"/>
                  </a:lnTo>
                  <a:lnTo>
                    <a:pt x="4729" y="6034"/>
                  </a:lnTo>
                  <a:lnTo>
                    <a:pt x="4769" y="5579"/>
                  </a:lnTo>
                  <a:lnTo>
                    <a:pt x="4808" y="5124"/>
                  </a:lnTo>
                  <a:lnTo>
                    <a:pt x="4888" y="4689"/>
                  </a:lnTo>
                  <a:lnTo>
                    <a:pt x="4986" y="4234"/>
                  </a:lnTo>
                  <a:lnTo>
                    <a:pt x="5105" y="3799"/>
                  </a:lnTo>
                  <a:lnTo>
                    <a:pt x="5224" y="3364"/>
                  </a:lnTo>
                  <a:lnTo>
                    <a:pt x="5362" y="2948"/>
                  </a:lnTo>
                  <a:lnTo>
                    <a:pt x="5521" y="2513"/>
                  </a:lnTo>
                  <a:lnTo>
                    <a:pt x="5026" y="1999"/>
                  </a:lnTo>
                  <a:lnTo>
                    <a:pt x="4492" y="1484"/>
                  </a:lnTo>
                  <a:lnTo>
                    <a:pt x="4215" y="1227"/>
                  </a:lnTo>
                  <a:lnTo>
                    <a:pt x="3938" y="990"/>
                  </a:lnTo>
                  <a:lnTo>
                    <a:pt x="3641" y="772"/>
                  </a:lnTo>
                  <a:lnTo>
                    <a:pt x="3344" y="554"/>
                  </a:lnTo>
                  <a:lnTo>
                    <a:pt x="3048" y="376"/>
                  </a:lnTo>
                  <a:lnTo>
                    <a:pt x="2751" y="238"/>
                  </a:lnTo>
                  <a:lnTo>
                    <a:pt x="2454" y="119"/>
                  </a:lnTo>
                  <a:lnTo>
                    <a:pt x="2157" y="40"/>
                  </a:lnTo>
                  <a:lnTo>
                    <a:pt x="1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1811075" y="3054825"/>
              <a:ext cx="622725" cy="502550"/>
            </a:xfrm>
            <a:custGeom>
              <a:avLst/>
              <a:gdLst/>
              <a:ahLst/>
              <a:cxnLst/>
              <a:rect l="l" t="t" r="r" b="b"/>
              <a:pathLst>
                <a:path w="24909" h="20102" extrusionOk="0">
                  <a:moveTo>
                    <a:pt x="5916" y="1"/>
                  </a:moveTo>
                  <a:lnTo>
                    <a:pt x="5718" y="258"/>
                  </a:lnTo>
                  <a:lnTo>
                    <a:pt x="5501" y="555"/>
                  </a:lnTo>
                  <a:lnTo>
                    <a:pt x="5204" y="950"/>
                  </a:lnTo>
                  <a:lnTo>
                    <a:pt x="4848" y="1445"/>
                  </a:lnTo>
                  <a:lnTo>
                    <a:pt x="4472" y="2038"/>
                  </a:lnTo>
                  <a:lnTo>
                    <a:pt x="4076" y="2691"/>
                  </a:lnTo>
                  <a:lnTo>
                    <a:pt x="3661" y="3443"/>
                  </a:lnTo>
                  <a:lnTo>
                    <a:pt x="3246" y="4254"/>
                  </a:lnTo>
                  <a:lnTo>
                    <a:pt x="3067" y="4670"/>
                  </a:lnTo>
                  <a:lnTo>
                    <a:pt x="2870" y="5105"/>
                  </a:lnTo>
                  <a:lnTo>
                    <a:pt x="2692" y="5560"/>
                  </a:lnTo>
                  <a:lnTo>
                    <a:pt x="2533" y="6035"/>
                  </a:lnTo>
                  <a:lnTo>
                    <a:pt x="2375" y="6510"/>
                  </a:lnTo>
                  <a:lnTo>
                    <a:pt x="2237" y="6984"/>
                  </a:lnTo>
                  <a:lnTo>
                    <a:pt x="2118" y="7479"/>
                  </a:lnTo>
                  <a:lnTo>
                    <a:pt x="1999" y="7974"/>
                  </a:lnTo>
                  <a:lnTo>
                    <a:pt x="1920" y="8488"/>
                  </a:lnTo>
                  <a:lnTo>
                    <a:pt x="1861" y="9002"/>
                  </a:lnTo>
                  <a:lnTo>
                    <a:pt x="1821" y="9517"/>
                  </a:lnTo>
                  <a:lnTo>
                    <a:pt x="1801" y="10031"/>
                  </a:lnTo>
                  <a:lnTo>
                    <a:pt x="1821" y="10565"/>
                  </a:lnTo>
                  <a:lnTo>
                    <a:pt x="1861" y="11099"/>
                  </a:lnTo>
                  <a:lnTo>
                    <a:pt x="1900" y="11337"/>
                  </a:lnTo>
                  <a:lnTo>
                    <a:pt x="1960" y="11574"/>
                  </a:lnTo>
                  <a:lnTo>
                    <a:pt x="2019" y="11792"/>
                  </a:lnTo>
                  <a:lnTo>
                    <a:pt x="2098" y="12010"/>
                  </a:lnTo>
                  <a:lnTo>
                    <a:pt x="2177" y="12207"/>
                  </a:lnTo>
                  <a:lnTo>
                    <a:pt x="2276" y="12405"/>
                  </a:lnTo>
                  <a:lnTo>
                    <a:pt x="2375" y="12583"/>
                  </a:lnTo>
                  <a:lnTo>
                    <a:pt x="2514" y="12761"/>
                  </a:lnTo>
                  <a:lnTo>
                    <a:pt x="2573" y="13216"/>
                  </a:lnTo>
                  <a:lnTo>
                    <a:pt x="2692" y="13652"/>
                  </a:lnTo>
                  <a:lnTo>
                    <a:pt x="2751" y="13869"/>
                  </a:lnTo>
                  <a:lnTo>
                    <a:pt x="2850" y="14087"/>
                  </a:lnTo>
                  <a:lnTo>
                    <a:pt x="2949" y="14304"/>
                  </a:lnTo>
                  <a:lnTo>
                    <a:pt x="3048" y="14502"/>
                  </a:lnTo>
                  <a:lnTo>
                    <a:pt x="3186" y="14720"/>
                  </a:lnTo>
                  <a:lnTo>
                    <a:pt x="3325" y="14918"/>
                  </a:lnTo>
                  <a:lnTo>
                    <a:pt x="3483" y="15116"/>
                  </a:lnTo>
                  <a:lnTo>
                    <a:pt x="3641" y="15294"/>
                  </a:lnTo>
                  <a:lnTo>
                    <a:pt x="3839" y="15491"/>
                  </a:lnTo>
                  <a:lnTo>
                    <a:pt x="4037" y="15650"/>
                  </a:lnTo>
                  <a:lnTo>
                    <a:pt x="4274" y="15828"/>
                  </a:lnTo>
                  <a:lnTo>
                    <a:pt x="4512" y="15986"/>
                  </a:lnTo>
                  <a:lnTo>
                    <a:pt x="3958" y="16243"/>
                  </a:lnTo>
                  <a:lnTo>
                    <a:pt x="3443" y="16540"/>
                  </a:lnTo>
                  <a:lnTo>
                    <a:pt x="2949" y="16857"/>
                  </a:lnTo>
                  <a:lnTo>
                    <a:pt x="2514" y="17173"/>
                  </a:lnTo>
                  <a:lnTo>
                    <a:pt x="2098" y="17529"/>
                  </a:lnTo>
                  <a:lnTo>
                    <a:pt x="1722" y="17866"/>
                  </a:lnTo>
                  <a:lnTo>
                    <a:pt x="1406" y="18202"/>
                  </a:lnTo>
                  <a:lnTo>
                    <a:pt x="1109" y="18538"/>
                  </a:lnTo>
                  <a:lnTo>
                    <a:pt x="832" y="18855"/>
                  </a:lnTo>
                  <a:lnTo>
                    <a:pt x="614" y="19151"/>
                  </a:lnTo>
                  <a:lnTo>
                    <a:pt x="258" y="19646"/>
                  </a:lnTo>
                  <a:lnTo>
                    <a:pt x="60" y="19982"/>
                  </a:lnTo>
                  <a:lnTo>
                    <a:pt x="1" y="20101"/>
                  </a:lnTo>
                  <a:lnTo>
                    <a:pt x="24869" y="19369"/>
                  </a:lnTo>
                  <a:lnTo>
                    <a:pt x="24889" y="19013"/>
                  </a:lnTo>
                  <a:lnTo>
                    <a:pt x="24909" y="18696"/>
                  </a:lnTo>
                  <a:lnTo>
                    <a:pt x="24909" y="18360"/>
                  </a:lnTo>
                  <a:lnTo>
                    <a:pt x="24889" y="18044"/>
                  </a:lnTo>
                  <a:lnTo>
                    <a:pt x="24869" y="17747"/>
                  </a:lnTo>
                  <a:lnTo>
                    <a:pt x="24830" y="17450"/>
                  </a:lnTo>
                  <a:lnTo>
                    <a:pt x="24790" y="17153"/>
                  </a:lnTo>
                  <a:lnTo>
                    <a:pt x="24731" y="16876"/>
                  </a:lnTo>
                  <a:lnTo>
                    <a:pt x="24652" y="16599"/>
                  </a:lnTo>
                  <a:lnTo>
                    <a:pt x="24592" y="16342"/>
                  </a:lnTo>
                  <a:lnTo>
                    <a:pt x="24394" y="15848"/>
                  </a:lnTo>
                  <a:lnTo>
                    <a:pt x="24177" y="15373"/>
                  </a:lnTo>
                  <a:lnTo>
                    <a:pt x="23920" y="14938"/>
                  </a:lnTo>
                  <a:lnTo>
                    <a:pt x="23623" y="14522"/>
                  </a:lnTo>
                  <a:lnTo>
                    <a:pt x="23306" y="14146"/>
                  </a:lnTo>
                  <a:lnTo>
                    <a:pt x="22970" y="13790"/>
                  </a:lnTo>
                  <a:lnTo>
                    <a:pt x="22594" y="13454"/>
                  </a:lnTo>
                  <a:lnTo>
                    <a:pt x="22218" y="13157"/>
                  </a:lnTo>
                  <a:lnTo>
                    <a:pt x="21803" y="12860"/>
                  </a:lnTo>
                  <a:lnTo>
                    <a:pt x="21367" y="12623"/>
                  </a:lnTo>
                  <a:lnTo>
                    <a:pt x="20932" y="12385"/>
                  </a:lnTo>
                  <a:lnTo>
                    <a:pt x="20477" y="12168"/>
                  </a:lnTo>
                  <a:lnTo>
                    <a:pt x="20022" y="11970"/>
                  </a:lnTo>
                  <a:lnTo>
                    <a:pt x="19567" y="11812"/>
                  </a:lnTo>
                  <a:lnTo>
                    <a:pt x="19092" y="11653"/>
                  </a:lnTo>
                  <a:lnTo>
                    <a:pt x="18617" y="11515"/>
                  </a:lnTo>
                  <a:lnTo>
                    <a:pt x="18143" y="11396"/>
                  </a:lnTo>
                  <a:lnTo>
                    <a:pt x="17688" y="11278"/>
                  </a:lnTo>
                  <a:lnTo>
                    <a:pt x="17233" y="11198"/>
                  </a:lnTo>
                  <a:lnTo>
                    <a:pt x="16323" y="11040"/>
                  </a:lnTo>
                  <a:lnTo>
                    <a:pt x="15492" y="10941"/>
                  </a:lnTo>
                  <a:lnTo>
                    <a:pt x="14740" y="10882"/>
                  </a:lnTo>
                  <a:lnTo>
                    <a:pt x="14067" y="10862"/>
                  </a:lnTo>
                  <a:lnTo>
                    <a:pt x="14127" y="10229"/>
                  </a:lnTo>
                  <a:lnTo>
                    <a:pt x="13968" y="10249"/>
                  </a:lnTo>
                  <a:lnTo>
                    <a:pt x="13553" y="10308"/>
                  </a:lnTo>
                  <a:lnTo>
                    <a:pt x="13177" y="10367"/>
                  </a:lnTo>
                  <a:lnTo>
                    <a:pt x="12702" y="10407"/>
                  </a:lnTo>
                  <a:lnTo>
                    <a:pt x="12168" y="10447"/>
                  </a:lnTo>
                  <a:lnTo>
                    <a:pt x="11594" y="10486"/>
                  </a:lnTo>
                  <a:lnTo>
                    <a:pt x="10961" y="10466"/>
                  </a:lnTo>
                  <a:lnTo>
                    <a:pt x="10328" y="10447"/>
                  </a:lnTo>
                  <a:lnTo>
                    <a:pt x="9655" y="10367"/>
                  </a:lnTo>
                  <a:lnTo>
                    <a:pt x="9339" y="10328"/>
                  </a:lnTo>
                  <a:lnTo>
                    <a:pt x="9003" y="10249"/>
                  </a:lnTo>
                  <a:lnTo>
                    <a:pt x="8686" y="10189"/>
                  </a:lnTo>
                  <a:lnTo>
                    <a:pt x="8369" y="10090"/>
                  </a:lnTo>
                  <a:lnTo>
                    <a:pt x="8053" y="9992"/>
                  </a:lnTo>
                  <a:lnTo>
                    <a:pt x="7756" y="9873"/>
                  </a:lnTo>
                  <a:lnTo>
                    <a:pt x="7459" y="9734"/>
                  </a:lnTo>
                  <a:lnTo>
                    <a:pt x="7182" y="9576"/>
                  </a:lnTo>
                  <a:lnTo>
                    <a:pt x="6925" y="9398"/>
                  </a:lnTo>
                  <a:lnTo>
                    <a:pt x="6668" y="9200"/>
                  </a:lnTo>
                  <a:lnTo>
                    <a:pt x="6450" y="8983"/>
                  </a:lnTo>
                  <a:lnTo>
                    <a:pt x="6233" y="8765"/>
                  </a:lnTo>
                  <a:lnTo>
                    <a:pt x="6035" y="8508"/>
                  </a:lnTo>
                  <a:lnTo>
                    <a:pt x="5857" y="8231"/>
                  </a:lnTo>
                  <a:lnTo>
                    <a:pt x="5718" y="7914"/>
                  </a:lnTo>
                  <a:lnTo>
                    <a:pt x="5600" y="7598"/>
                  </a:lnTo>
                  <a:lnTo>
                    <a:pt x="5501" y="7242"/>
                  </a:lnTo>
                  <a:lnTo>
                    <a:pt x="5442" y="6866"/>
                  </a:lnTo>
                  <a:lnTo>
                    <a:pt x="12940" y="5916"/>
                  </a:lnTo>
                  <a:lnTo>
                    <a:pt x="13850" y="3324"/>
                  </a:lnTo>
                  <a:lnTo>
                    <a:pt x="10328" y="1"/>
                  </a:lnTo>
                  <a:lnTo>
                    <a:pt x="9596" y="2850"/>
                  </a:lnTo>
                  <a:lnTo>
                    <a:pt x="5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1947100" y="3201225"/>
              <a:ext cx="202800" cy="115775"/>
            </a:xfrm>
            <a:custGeom>
              <a:avLst/>
              <a:gdLst/>
              <a:ahLst/>
              <a:cxnLst/>
              <a:rect l="l" t="t" r="r" b="b"/>
              <a:pathLst>
                <a:path w="8112" h="4631" extrusionOk="0">
                  <a:moveTo>
                    <a:pt x="7954" y="1"/>
                  </a:moveTo>
                  <a:lnTo>
                    <a:pt x="7499" y="60"/>
                  </a:lnTo>
                  <a:lnTo>
                    <a:pt x="1" y="1010"/>
                  </a:lnTo>
                  <a:lnTo>
                    <a:pt x="60" y="1386"/>
                  </a:lnTo>
                  <a:lnTo>
                    <a:pt x="159" y="1742"/>
                  </a:lnTo>
                  <a:lnTo>
                    <a:pt x="277" y="2058"/>
                  </a:lnTo>
                  <a:lnTo>
                    <a:pt x="416" y="2375"/>
                  </a:lnTo>
                  <a:lnTo>
                    <a:pt x="594" y="2652"/>
                  </a:lnTo>
                  <a:lnTo>
                    <a:pt x="792" y="2909"/>
                  </a:lnTo>
                  <a:lnTo>
                    <a:pt x="1009" y="3127"/>
                  </a:lnTo>
                  <a:lnTo>
                    <a:pt x="1227" y="3344"/>
                  </a:lnTo>
                  <a:lnTo>
                    <a:pt x="1484" y="3542"/>
                  </a:lnTo>
                  <a:lnTo>
                    <a:pt x="1741" y="3720"/>
                  </a:lnTo>
                  <a:lnTo>
                    <a:pt x="2018" y="3878"/>
                  </a:lnTo>
                  <a:lnTo>
                    <a:pt x="2315" y="4017"/>
                  </a:lnTo>
                  <a:lnTo>
                    <a:pt x="2612" y="4136"/>
                  </a:lnTo>
                  <a:lnTo>
                    <a:pt x="2928" y="4234"/>
                  </a:lnTo>
                  <a:lnTo>
                    <a:pt x="3245" y="4333"/>
                  </a:lnTo>
                  <a:lnTo>
                    <a:pt x="3562" y="4393"/>
                  </a:lnTo>
                  <a:lnTo>
                    <a:pt x="3898" y="4472"/>
                  </a:lnTo>
                  <a:lnTo>
                    <a:pt x="4214" y="4511"/>
                  </a:lnTo>
                  <a:lnTo>
                    <a:pt x="4887" y="4591"/>
                  </a:lnTo>
                  <a:lnTo>
                    <a:pt x="5520" y="4610"/>
                  </a:lnTo>
                  <a:lnTo>
                    <a:pt x="6153" y="4630"/>
                  </a:lnTo>
                  <a:lnTo>
                    <a:pt x="6727" y="4591"/>
                  </a:lnTo>
                  <a:lnTo>
                    <a:pt x="7261" y="4551"/>
                  </a:lnTo>
                  <a:lnTo>
                    <a:pt x="7736" y="4511"/>
                  </a:lnTo>
                  <a:lnTo>
                    <a:pt x="8112" y="4452"/>
                  </a:lnTo>
                  <a:lnTo>
                    <a:pt x="7954" y="1"/>
                  </a:lnTo>
                  <a:close/>
                </a:path>
              </a:pathLst>
            </a:custGeom>
            <a:solidFill>
              <a:srgbClr val="363636">
                <a:alpha val="10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2228025" y="3329825"/>
              <a:ext cx="208250" cy="209250"/>
            </a:xfrm>
            <a:custGeom>
              <a:avLst/>
              <a:gdLst/>
              <a:ahLst/>
              <a:cxnLst/>
              <a:rect l="l" t="t" r="r" b="b"/>
              <a:pathLst>
                <a:path w="8330" h="8370" extrusionOk="0">
                  <a:moveTo>
                    <a:pt x="20" y="1"/>
                  </a:moveTo>
                  <a:lnTo>
                    <a:pt x="1" y="198"/>
                  </a:lnTo>
                  <a:lnTo>
                    <a:pt x="752" y="337"/>
                  </a:lnTo>
                  <a:lnTo>
                    <a:pt x="1504" y="495"/>
                  </a:lnTo>
                  <a:lnTo>
                    <a:pt x="2256" y="693"/>
                  </a:lnTo>
                  <a:lnTo>
                    <a:pt x="3008" y="950"/>
                  </a:lnTo>
                  <a:lnTo>
                    <a:pt x="3364" y="1089"/>
                  </a:lnTo>
                  <a:lnTo>
                    <a:pt x="3740" y="1227"/>
                  </a:lnTo>
                  <a:lnTo>
                    <a:pt x="4076" y="1405"/>
                  </a:lnTo>
                  <a:lnTo>
                    <a:pt x="4432" y="1563"/>
                  </a:lnTo>
                  <a:lnTo>
                    <a:pt x="4769" y="1761"/>
                  </a:lnTo>
                  <a:lnTo>
                    <a:pt x="5105" y="1959"/>
                  </a:lnTo>
                  <a:lnTo>
                    <a:pt x="5421" y="2177"/>
                  </a:lnTo>
                  <a:lnTo>
                    <a:pt x="5718" y="2414"/>
                  </a:lnTo>
                  <a:lnTo>
                    <a:pt x="6015" y="2652"/>
                  </a:lnTo>
                  <a:lnTo>
                    <a:pt x="6292" y="2909"/>
                  </a:lnTo>
                  <a:lnTo>
                    <a:pt x="6549" y="3186"/>
                  </a:lnTo>
                  <a:lnTo>
                    <a:pt x="6787" y="3463"/>
                  </a:lnTo>
                  <a:lnTo>
                    <a:pt x="7024" y="3779"/>
                  </a:lnTo>
                  <a:lnTo>
                    <a:pt x="7242" y="4096"/>
                  </a:lnTo>
                  <a:lnTo>
                    <a:pt x="7420" y="4432"/>
                  </a:lnTo>
                  <a:lnTo>
                    <a:pt x="7598" y="4808"/>
                  </a:lnTo>
                  <a:lnTo>
                    <a:pt x="7736" y="5184"/>
                  </a:lnTo>
                  <a:lnTo>
                    <a:pt x="7875" y="5560"/>
                  </a:lnTo>
                  <a:lnTo>
                    <a:pt x="7974" y="5975"/>
                  </a:lnTo>
                  <a:lnTo>
                    <a:pt x="8053" y="6410"/>
                  </a:lnTo>
                  <a:lnTo>
                    <a:pt x="8112" y="6866"/>
                  </a:lnTo>
                  <a:lnTo>
                    <a:pt x="8132" y="7340"/>
                  </a:lnTo>
                  <a:lnTo>
                    <a:pt x="8132" y="7835"/>
                  </a:lnTo>
                  <a:lnTo>
                    <a:pt x="8092" y="8349"/>
                  </a:lnTo>
                  <a:lnTo>
                    <a:pt x="8290" y="8369"/>
                  </a:lnTo>
                  <a:lnTo>
                    <a:pt x="8330" y="7835"/>
                  </a:lnTo>
                  <a:lnTo>
                    <a:pt x="8330" y="7340"/>
                  </a:lnTo>
                  <a:lnTo>
                    <a:pt x="8310" y="6846"/>
                  </a:lnTo>
                  <a:lnTo>
                    <a:pt x="8250" y="6391"/>
                  </a:lnTo>
                  <a:lnTo>
                    <a:pt x="8171" y="5936"/>
                  </a:lnTo>
                  <a:lnTo>
                    <a:pt x="8072" y="5520"/>
                  </a:lnTo>
                  <a:lnTo>
                    <a:pt x="7934" y="5105"/>
                  </a:lnTo>
                  <a:lnTo>
                    <a:pt x="7795" y="4729"/>
                  </a:lnTo>
                  <a:lnTo>
                    <a:pt x="7617" y="4353"/>
                  </a:lnTo>
                  <a:lnTo>
                    <a:pt x="7420" y="3997"/>
                  </a:lnTo>
                  <a:lnTo>
                    <a:pt x="7202" y="3661"/>
                  </a:lnTo>
                  <a:lnTo>
                    <a:pt x="6965" y="3364"/>
                  </a:lnTo>
                  <a:lnTo>
                    <a:pt x="6727" y="3067"/>
                  </a:lnTo>
                  <a:lnTo>
                    <a:pt x="6450" y="2770"/>
                  </a:lnTo>
                  <a:lnTo>
                    <a:pt x="6173" y="2513"/>
                  </a:lnTo>
                  <a:lnTo>
                    <a:pt x="5876" y="2256"/>
                  </a:lnTo>
                  <a:lnTo>
                    <a:pt x="5560" y="2018"/>
                  </a:lnTo>
                  <a:lnTo>
                    <a:pt x="5243" y="1801"/>
                  </a:lnTo>
                  <a:lnTo>
                    <a:pt x="4907" y="1603"/>
                  </a:lnTo>
                  <a:lnTo>
                    <a:pt x="4551" y="1405"/>
                  </a:lnTo>
                  <a:lnTo>
                    <a:pt x="4195" y="1227"/>
                  </a:lnTo>
                  <a:lnTo>
                    <a:pt x="3839" y="1069"/>
                  </a:lnTo>
                  <a:lnTo>
                    <a:pt x="3483" y="911"/>
                  </a:lnTo>
                  <a:lnTo>
                    <a:pt x="3107" y="772"/>
                  </a:lnTo>
                  <a:lnTo>
                    <a:pt x="2335" y="515"/>
                  </a:lnTo>
                  <a:lnTo>
                    <a:pt x="1564" y="297"/>
                  </a:lnTo>
                  <a:lnTo>
                    <a:pt x="792" y="139"/>
                  </a:lnTo>
                  <a:lnTo>
                    <a:pt x="20"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1861050" y="3152750"/>
              <a:ext cx="303200" cy="270575"/>
            </a:xfrm>
            <a:custGeom>
              <a:avLst/>
              <a:gdLst/>
              <a:ahLst/>
              <a:cxnLst/>
              <a:rect l="l" t="t" r="r" b="b"/>
              <a:pathLst>
                <a:path w="12128" h="10823" extrusionOk="0">
                  <a:moveTo>
                    <a:pt x="3759" y="1"/>
                  </a:moveTo>
                  <a:lnTo>
                    <a:pt x="3700" y="120"/>
                  </a:lnTo>
                  <a:lnTo>
                    <a:pt x="3561" y="436"/>
                  </a:lnTo>
                  <a:lnTo>
                    <a:pt x="3482" y="674"/>
                  </a:lnTo>
                  <a:lnTo>
                    <a:pt x="3403" y="931"/>
                  </a:lnTo>
                  <a:lnTo>
                    <a:pt x="3304" y="1247"/>
                  </a:lnTo>
                  <a:lnTo>
                    <a:pt x="3245" y="1564"/>
                  </a:lnTo>
                  <a:lnTo>
                    <a:pt x="3185" y="1920"/>
                  </a:lnTo>
                  <a:lnTo>
                    <a:pt x="3166" y="2296"/>
                  </a:lnTo>
                  <a:lnTo>
                    <a:pt x="3146" y="2692"/>
                  </a:lnTo>
                  <a:lnTo>
                    <a:pt x="3185" y="3107"/>
                  </a:lnTo>
                  <a:lnTo>
                    <a:pt x="3264" y="3503"/>
                  </a:lnTo>
                  <a:lnTo>
                    <a:pt x="3304" y="3720"/>
                  </a:lnTo>
                  <a:lnTo>
                    <a:pt x="3383" y="3918"/>
                  </a:lnTo>
                  <a:lnTo>
                    <a:pt x="3462" y="4136"/>
                  </a:lnTo>
                  <a:lnTo>
                    <a:pt x="3561" y="4334"/>
                  </a:lnTo>
                  <a:lnTo>
                    <a:pt x="3660" y="4531"/>
                  </a:lnTo>
                  <a:lnTo>
                    <a:pt x="3779" y="4749"/>
                  </a:lnTo>
                  <a:lnTo>
                    <a:pt x="3996" y="5026"/>
                  </a:lnTo>
                  <a:lnTo>
                    <a:pt x="4214" y="5283"/>
                  </a:lnTo>
                  <a:lnTo>
                    <a:pt x="4471" y="5521"/>
                  </a:lnTo>
                  <a:lnTo>
                    <a:pt x="4728" y="5738"/>
                  </a:lnTo>
                  <a:lnTo>
                    <a:pt x="5005" y="5936"/>
                  </a:lnTo>
                  <a:lnTo>
                    <a:pt x="5302" y="6094"/>
                  </a:lnTo>
                  <a:lnTo>
                    <a:pt x="5619" y="6253"/>
                  </a:lnTo>
                  <a:lnTo>
                    <a:pt x="5935" y="6371"/>
                  </a:lnTo>
                  <a:lnTo>
                    <a:pt x="6252" y="6490"/>
                  </a:lnTo>
                  <a:lnTo>
                    <a:pt x="6588" y="6589"/>
                  </a:lnTo>
                  <a:lnTo>
                    <a:pt x="6905" y="6668"/>
                  </a:lnTo>
                  <a:lnTo>
                    <a:pt x="7261" y="6727"/>
                  </a:lnTo>
                  <a:lnTo>
                    <a:pt x="7597" y="6767"/>
                  </a:lnTo>
                  <a:lnTo>
                    <a:pt x="7933" y="6807"/>
                  </a:lnTo>
                  <a:lnTo>
                    <a:pt x="8586" y="6846"/>
                  </a:lnTo>
                  <a:lnTo>
                    <a:pt x="9239" y="6866"/>
                  </a:lnTo>
                  <a:lnTo>
                    <a:pt x="9833" y="6826"/>
                  </a:lnTo>
                  <a:lnTo>
                    <a:pt x="10387" y="6787"/>
                  </a:lnTo>
                  <a:lnTo>
                    <a:pt x="10861" y="6727"/>
                  </a:lnTo>
                  <a:lnTo>
                    <a:pt x="11554" y="6609"/>
                  </a:lnTo>
                  <a:lnTo>
                    <a:pt x="11831" y="6569"/>
                  </a:lnTo>
                  <a:lnTo>
                    <a:pt x="11554" y="10110"/>
                  </a:lnTo>
                  <a:lnTo>
                    <a:pt x="10644" y="10269"/>
                  </a:lnTo>
                  <a:lnTo>
                    <a:pt x="9793" y="10407"/>
                  </a:lnTo>
                  <a:lnTo>
                    <a:pt x="8982" y="10506"/>
                  </a:lnTo>
                  <a:lnTo>
                    <a:pt x="8210" y="10585"/>
                  </a:lnTo>
                  <a:lnTo>
                    <a:pt x="7478" y="10625"/>
                  </a:lnTo>
                  <a:lnTo>
                    <a:pt x="6786" y="10645"/>
                  </a:lnTo>
                  <a:lnTo>
                    <a:pt x="6153" y="10625"/>
                  </a:lnTo>
                  <a:lnTo>
                    <a:pt x="5559" y="10585"/>
                  </a:lnTo>
                  <a:lnTo>
                    <a:pt x="4986" y="10546"/>
                  </a:lnTo>
                  <a:lnTo>
                    <a:pt x="4471" y="10467"/>
                  </a:lnTo>
                  <a:lnTo>
                    <a:pt x="3977" y="10368"/>
                  </a:lnTo>
                  <a:lnTo>
                    <a:pt x="3522" y="10269"/>
                  </a:lnTo>
                  <a:lnTo>
                    <a:pt x="3106" y="10150"/>
                  </a:lnTo>
                  <a:lnTo>
                    <a:pt x="2730" y="10012"/>
                  </a:lnTo>
                  <a:lnTo>
                    <a:pt x="2374" y="9873"/>
                  </a:lnTo>
                  <a:lnTo>
                    <a:pt x="2058" y="9715"/>
                  </a:lnTo>
                  <a:lnTo>
                    <a:pt x="1761" y="9576"/>
                  </a:lnTo>
                  <a:lnTo>
                    <a:pt x="1484" y="9398"/>
                  </a:lnTo>
                  <a:lnTo>
                    <a:pt x="1247" y="9240"/>
                  </a:lnTo>
                  <a:lnTo>
                    <a:pt x="1029" y="9082"/>
                  </a:lnTo>
                  <a:lnTo>
                    <a:pt x="851" y="8923"/>
                  </a:lnTo>
                  <a:lnTo>
                    <a:pt x="673" y="8765"/>
                  </a:lnTo>
                  <a:lnTo>
                    <a:pt x="416" y="8468"/>
                  </a:lnTo>
                  <a:lnTo>
                    <a:pt x="218" y="8211"/>
                  </a:lnTo>
                  <a:lnTo>
                    <a:pt x="99" y="8013"/>
                  </a:lnTo>
                  <a:lnTo>
                    <a:pt x="0" y="7835"/>
                  </a:lnTo>
                  <a:lnTo>
                    <a:pt x="79" y="8053"/>
                  </a:lnTo>
                  <a:lnTo>
                    <a:pt x="158" y="8271"/>
                  </a:lnTo>
                  <a:lnTo>
                    <a:pt x="257" y="8468"/>
                  </a:lnTo>
                  <a:lnTo>
                    <a:pt x="376" y="8646"/>
                  </a:lnTo>
                  <a:lnTo>
                    <a:pt x="495" y="8825"/>
                  </a:lnTo>
                  <a:lnTo>
                    <a:pt x="613" y="9003"/>
                  </a:lnTo>
                  <a:lnTo>
                    <a:pt x="772" y="9161"/>
                  </a:lnTo>
                  <a:lnTo>
                    <a:pt x="910" y="9299"/>
                  </a:lnTo>
                  <a:lnTo>
                    <a:pt x="1068" y="9458"/>
                  </a:lnTo>
                  <a:lnTo>
                    <a:pt x="1247" y="9576"/>
                  </a:lnTo>
                  <a:lnTo>
                    <a:pt x="1622" y="9833"/>
                  </a:lnTo>
                  <a:lnTo>
                    <a:pt x="2018" y="10031"/>
                  </a:lnTo>
                  <a:lnTo>
                    <a:pt x="2434" y="10229"/>
                  </a:lnTo>
                  <a:lnTo>
                    <a:pt x="2889" y="10368"/>
                  </a:lnTo>
                  <a:lnTo>
                    <a:pt x="3344" y="10506"/>
                  </a:lnTo>
                  <a:lnTo>
                    <a:pt x="3838" y="10605"/>
                  </a:lnTo>
                  <a:lnTo>
                    <a:pt x="4333" y="10684"/>
                  </a:lnTo>
                  <a:lnTo>
                    <a:pt x="4847" y="10744"/>
                  </a:lnTo>
                  <a:lnTo>
                    <a:pt x="5362" y="10803"/>
                  </a:lnTo>
                  <a:lnTo>
                    <a:pt x="5876" y="10823"/>
                  </a:lnTo>
                  <a:lnTo>
                    <a:pt x="6905" y="10823"/>
                  </a:lnTo>
                  <a:lnTo>
                    <a:pt x="7419" y="10803"/>
                  </a:lnTo>
                  <a:lnTo>
                    <a:pt x="8388" y="10744"/>
                  </a:lnTo>
                  <a:lnTo>
                    <a:pt x="9298" y="10645"/>
                  </a:lnTo>
                  <a:lnTo>
                    <a:pt x="10090" y="10546"/>
                  </a:lnTo>
                  <a:lnTo>
                    <a:pt x="10762" y="10447"/>
                  </a:lnTo>
                  <a:lnTo>
                    <a:pt x="11277" y="10348"/>
                  </a:lnTo>
                  <a:lnTo>
                    <a:pt x="11732" y="10249"/>
                  </a:lnTo>
                  <a:lnTo>
                    <a:pt x="12128" y="6312"/>
                  </a:lnTo>
                  <a:lnTo>
                    <a:pt x="11673" y="6391"/>
                  </a:lnTo>
                  <a:lnTo>
                    <a:pt x="11138" y="6450"/>
                  </a:lnTo>
                  <a:lnTo>
                    <a:pt x="10486" y="6510"/>
                  </a:lnTo>
                  <a:lnTo>
                    <a:pt x="9694" y="6549"/>
                  </a:lnTo>
                  <a:lnTo>
                    <a:pt x="9279" y="6569"/>
                  </a:lnTo>
                  <a:lnTo>
                    <a:pt x="8843" y="6549"/>
                  </a:lnTo>
                  <a:lnTo>
                    <a:pt x="8388" y="6530"/>
                  </a:lnTo>
                  <a:lnTo>
                    <a:pt x="7933" y="6490"/>
                  </a:lnTo>
                  <a:lnTo>
                    <a:pt x="7478" y="6431"/>
                  </a:lnTo>
                  <a:lnTo>
                    <a:pt x="7023" y="6352"/>
                  </a:lnTo>
                  <a:lnTo>
                    <a:pt x="6588" y="6233"/>
                  </a:lnTo>
                  <a:lnTo>
                    <a:pt x="6153" y="6094"/>
                  </a:lnTo>
                  <a:lnTo>
                    <a:pt x="5737" y="5936"/>
                  </a:lnTo>
                  <a:lnTo>
                    <a:pt x="5322" y="5738"/>
                  </a:lnTo>
                  <a:lnTo>
                    <a:pt x="4966" y="5501"/>
                  </a:lnTo>
                  <a:lnTo>
                    <a:pt x="4788" y="5382"/>
                  </a:lnTo>
                  <a:lnTo>
                    <a:pt x="4610" y="5244"/>
                  </a:lnTo>
                  <a:lnTo>
                    <a:pt x="4451" y="5085"/>
                  </a:lnTo>
                  <a:lnTo>
                    <a:pt x="4313" y="4927"/>
                  </a:lnTo>
                  <a:lnTo>
                    <a:pt x="4155" y="4769"/>
                  </a:lnTo>
                  <a:lnTo>
                    <a:pt x="4036" y="4571"/>
                  </a:lnTo>
                  <a:lnTo>
                    <a:pt x="3917" y="4393"/>
                  </a:lnTo>
                  <a:lnTo>
                    <a:pt x="3799" y="4195"/>
                  </a:lnTo>
                  <a:lnTo>
                    <a:pt x="3700" y="3977"/>
                  </a:lnTo>
                  <a:lnTo>
                    <a:pt x="3621" y="3740"/>
                  </a:lnTo>
                  <a:lnTo>
                    <a:pt x="3541" y="3503"/>
                  </a:lnTo>
                  <a:lnTo>
                    <a:pt x="3482" y="3265"/>
                  </a:lnTo>
                  <a:lnTo>
                    <a:pt x="3443" y="2988"/>
                  </a:lnTo>
                  <a:lnTo>
                    <a:pt x="3403" y="2711"/>
                  </a:lnTo>
                  <a:lnTo>
                    <a:pt x="3403" y="2434"/>
                  </a:lnTo>
                  <a:lnTo>
                    <a:pt x="3403" y="2118"/>
                  </a:lnTo>
                  <a:lnTo>
                    <a:pt x="3423" y="1801"/>
                  </a:lnTo>
                  <a:lnTo>
                    <a:pt x="3443" y="1485"/>
                  </a:lnTo>
                  <a:lnTo>
                    <a:pt x="3502" y="1129"/>
                  </a:lnTo>
                  <a:lnTo>
                    <a:pt x="3561" y="773"/>
                  </a:lnTo>
                  <a:lnTo>
                    <a:pt x="3640" y="397"/>
                  </a:lnTo>
                  <a:lnTo>
                    <a:pt x="3759"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1873400" y="3371375"/>
              <a:ext cx="107350" cy="102900"/>
            </a:xfrm>
            <a:custGeom>
              <a:avLst/>
              <a:gdLst/>
              <a:ahLst/>
              <a:cxnLst/>
              <a:rect l="l" t="t" r="r" b="b"/>
              <a:pathLst>
                <a:path w="4294" h="4116" extrusionOk="0">
                  <a:moveTo>
                    <a:pt x="1" y="0"/>
                  </a:moveTo>
                  <a:lnTo>
                    <a:pt x="40" y="317"/>
                  </a:lnTo>
                  <a:lnTo>
                    <a:pt x="100" y="633"/>
                  </a:lnTo>
                  <a:lnTo>
                    <a:pt x="179" y="970"/>
                  </a:lnTo>
                  <a:lnTo>
                    <a:pt x="297" y="1286"/>
                  </a:lnTo>
                  <a:lnTo>
                    <a:pt x="436" y="1603"/>
                  </a:lnTo>
                  <a:lnTo>
                    <a:pt x="594" y="1919"/>
                  </a:lnTo>
                  <a:lnTo>
                    <a:pt x="792" y="2216"/>
                  </a:lnTo>
                  <a:lnTo>
                    <a:pt x="1029" y="2493"/>
                  </a:lnTo>
                  <a:lnTo>
                    <a:pt x="1287" y="2770"/>
                  </a:lnTo>
                  <a:lnTo>
                    <a:pt x="1583" y="3027"/>
                  </a:lnTo>
                  <a:lnTo>
                    <a:pt x="1920" y="3265"/>
                  </a:lnTo>
                  <a:lnTo>
                    <a:pt x="2315" y="3482"/>
                  </a:lnTo>
                  <a:lnTo>
                    <a:pt x="2731" y="3680"/>
                  </a:lnTo>
                  <a:lnTo>
                    <a:pt x="3206" y="3858"/>
                  </a:lnTo>
                  <a:lnTo>
                    <a:pt x="3720" y="3997"/>
                  </a:lnTo>
                  <a:lnTo>
                    <a:pt x="4294" y="4115"/>
                  </a:lnTo>
                  <a:lnTo>
                    <a:pt x="4294" y="4115"/>
                  </a:lnTo>
                  <a:lnTo>
                    <a:pt x="3918" y="3977"/>
                  </a:lnTo>
                  <a:lnTo>
                    <a:pt x="3502" y="3799"/>
                  </a:lnTo>
                  <a:lnTo>
                    <a:pt x="3008" y="3561"/>
                  </a:lnTo>
                  <a:lnTo>
                    <a:pt x="2474" y="3284"/>
                  </a:lnTo>
                  <a:lnTo>
                    <a:pt x="1940" y="2968"/>
                  </a:lnTo>
                  <a:lnTo>
                    <a:pt x="1702" y="2790"/>
                  </a:lnTo>
                  <a:lnTo>
                    <a:pt x="1465" y="2632"/>
                  </a:lnTo>
                  <a:lnTo>
                    <a:pt x="1267" y="2434"/>
                  </a:lnTo>
                  <a:lnTo>
                    <a:pt x="1109" y="2256"/>
                  </a:lnTo>
                  <a:lnTo>
                    <a:pt x="950" y="2078"/>
                  </a:lnTo>
                  <a:lnTo>
                    <a:pt x="832" y="1880"/>
                  </a:lnTo>
                  <a:lnTo>
                    <a:pt x="594" y="1484"/>
                  </a:lnTo>
                  <a:lnTo>
                    <a:pt x="396" y="1108"/>
                  </a:lnTo>
                  <a:lnTo>
                    <a:pt x="238" y="752"/>
                  </a:lnTo>
                  <a:lnTo>
                    <a:pt x="139" y="455"/>
                  </a:lnTo>
                  <a:lnTo>
                    <a:pt x="60" y="218"/>
                  </a:lnTo>
                  <a:lnTo>
                    <a:pt x="1"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2027225" y="3054325"/>
              <a:ext cx="44550" cy="162275"/>
            </a:xfrm>
            <a:custGeom>
              <a:avLst/>
              <a:gdLst/>
              <a:ahLst/>
              <a:cxnLst/>
              <a:rect l="l" t="t" r="r" b="b"/>
              <a:pathLst>
                <a:path w="1782" h="6491" extrusionOk="0">
                  <a:moveTo>
                    <a:pt x="1583" y="1"/>
                  </a:moveTo>
                  <a:lnTo>
                    <a:pt x="0" y="6450"/>
                  </a:lnTo>
                  <a:lnTo>
                    <a:pt x="198" y="6490"/>
                  </a:lnTo>
                  <a:lnTo>
                    <a:pt x="1781" y="41"/>
                  </a:lnTo>
                  <a:lnTo>
                    <a:pt x="1583"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2159775" y="3317950"/>
              <a:ext cx="146425" cy="71750"/>
            </a:xfrm>
            <a:custGeom>
              <a:avLst/>
              <a:gdLst/>
              <a:ahLst/>
              <a:cxnLst/>
              <a:rect l="l" t="t" r="r" b="b"/>
              <a:pathLst>
                <a:path w="5857" h="2870" extrusionOk="0">
                  <a:moveTo>
                    <a:pt x="139" y="1"/>
                  </a:moveTo>
                  <a:lnTo>
                    <a:pt x="1" y="1445"/>
                  </a:lnTo>
                  <a:lnTo>
                    <a:pt x="673" y="1445"/>
                  </a:lnTo>
                  <a:lnTo>
                    <a:pt x="713" y="1742"/>
                  </a:lnTo>
                  <a:lnTo>
                    <a:pt x="792" y="1999"/>
                  </a:lnTo>
                  <a:lnTo>
                    <a:pt x="871" y="2177"/>
                  </a:lnTo>
                  <a:lnTo>
                    <a:pt x="970" y="2315"/>
                  </a:lnTo>
                  <a:lnTo>
                    <a:pt x="1089" y="2414"/>
                  </a:lnTo>
                  <a:lnTo>
                    <a:pt x="1207" y="2474"/>
                  </a:lnTo>
                  <a:lnTo>
                    <a:pt x="1326" y="2493"/>
                  </a:lnTo>
                  <a:lnTo>
                    <a:pt x="1465" y="2474"/>
                  </a:lnTo>
                  <a:lnTo>
                    <a:pt x="1583" y="2454"/>
                  </a:lnTo>
                  <a:lnTo>
                    <a:pt x="1702" y="2395"/>
                  </a:lnTo>
                  <a:lnTo>
                    <a:pt x="1920" y="2296"/>
                  </a:lnTo>
                  <a:lnTo>
                    <a:pt x="2058" y="2177"/>
                  </a:lnTo>
                  <a:lnTo>
                    <a:pt x="2117" y="2137"/>
                  </a:lnTo>
                  <a:lnTo>
                    <a:pt x="3858" y="2869"/>
                  </a:lnTo>
                  <a:lnTo>
                    <a:pt x="5857" y="1227"/>
                  </a:lnTo>
                  <a:lnTo>
                    <a:pt x="5520" y="1049"/>
                  </a:lnTo>
                  <a:lnTo>
                    <a:pt x="5164" y="871"/>
                  </a:lnTo>
                  <a:lnTo>
                    <a:pt x="4808" y="713"/>
                  </a:lnTo>
                  <a:lnTo>
                    <a:pt x="4452" y="594"/>
                  </a:lnTo>
                  <a:lnTo>
                    <a:pt x="4076" y="476"/>
                  </a:lnTo>
                  <a:lnTo>
                    <a:pt x="3700" y="357"/>
                  </a:lnTo>
                  <a:lnTo>
                    <a:pt x="3344" y="278"/>
                  </a:lnTo>
                  <a:lnTo>
                    <a:pt x="2968" y="199"/>
                  </a:lnTo>
                  <a:lnTo>
                    <a:pt x="2592" y="139"/>
                  </a:lnTo>
                  <a:lnTo>
                    <a:pt x="2236" y="100"/>
                  </a:lnTo>
                  <a:lnTo>
                    <a:pt x="1504" y="21"/>
                  </a:lnTo>
                  <a:lnTo>
                    <a:pt x="812" y="1"/>
                  </a:lnTo>
                  <a:close/>
                </a:path>
              </a:pathLst>
            </a:custGeom>
            <a:solidFill>
              <a:srgbClr val="FFB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2214175" y="3341700"/>
              <a:ext cx="64825" cy="34150"/>
            </a:xfrm>
            <a:custGeom>
              <a:avLst/>
              <a:gdLst/>
              <a:ahLst/>
              <a:cxnLst/>
              <a:rect l="l" t="t" r="r" b="b"/>
              <a:pathLst>
                <a:path w="2593" h="1366" extrusionOk="0">
                  <a:moveTo>
                    <a:pt x="139" y="0"/>
                  </a:moveTo>
                  <a:lnTo>
                    <a:pt x="80" y="20"/>
                  </a:lnTo>
                  <a:lnTo>
                    <a:pt x="40" y="40"/>
                  </a:lnTo>
                  <a:lnTo>
                    <a:pt x="21" y="79"/>
                  </a:lnTo>
                  <a:lnTo>
                    <a:pt x="1" y="119"/>
                  </a:lnTo>
                  <a:lnTo>
                    <a:pt x="1" y="139"/>
                  </a:lnTo>
                  <a:lnTo>
                    <a:pt x="21" y="178"/>
                  </a:lnTo>
                  <a:lnTo>
                    <a:pt x="60" y="198"/>
                  </a:lnTo>
                  <a:lnTo>
                    <a:pt x="119" y="218"/>
                  </a:lnTo>
                  <a:lnTo>
                    <a:pt x="416" y="218"/>
                  </a:lnTo>
                  <a:lnTo>
                    <a:pt x="753" y="258"/>
                  </a:lnTo>
                  <a:lnTo>
                    <a:pt x="1069" y="337"/>
                  </a:lnTo>
                  <a:lnTo>
                    <a:pt x="1386" y="436"/>
                  </a:lnTo>
                  <a:lnTo>
                    <a:pt x="1544" y="515"/>
                  </a:lnTo>
                  <a:lnTo>
                    <a:pt x="1682" y="594"/>
                  </a:lnTo>
                  <a:lnTo>
                    <a:pt x="1821" y="673"/>
                  </a:lnTo>
                  <a:lnTo>
                    <a:pt x="1940" y="772"/>
                  </a:lnTo>
                  <a:lnTo>
                    <a:pt x="2058" y="891"/>
                  </a:lnTo>
                  <a:lnTo>
                    <a:pt x="2157" y="1009"/>
                  </a:lnTo>
                  <a:lnTo>
                    <a:pt x="2236" y="1148"/>
                  </a:lnTo>
                  <a:lnTo>
                    <a:pt x="2296" y="1306"/>
                  </a:lnTo>
                  <a:lnTo>
                    <a:pt x="2315" y="1346"/>
                  </a:lnTo>
                  <a:lnTo>
                    <a:pt x="2375" y="1365"/>
                  </a:lnTo>
                  <a:lnTo>
                    <a:pt x="2474" y="1365"/>
                  </a:lnTo>
                  <a:lnTo>
                    <a:pt x="2533" y="1346"/>
                  </a:lnTo>
                  <a:lnTo>
                    <a:pt x="2573" y="1306"/>
                  </a:lnTo>
                  <a:lnTo>
                    <a:pt x="2592" y="1267"/>
                  </a:lnTo>
                  <a:lnTo>
                    <a:pt x="2592" y="1227"/>
                  </a:lnTo>
                  <a:lnTo>
                    <a:pt x="2513" y="1049"/>
                  </a:lnTo>
                  <a:lnTo>
                    <a:pt x="2434" y="910"/>
                  </a:lnTo>
                  <a:lnTo>
                    <a:pt x="2315" y="752"/>
                  </a:lnTo>
                  <a:lnTo>
                    <a:pt x="2197" y="633"/>
                  </a:lnTo>
                  <a:lnTo>
                    <a:pt x="2058" y="515"/>
                  </a:lnTo>
                  <a:lnTo>
                    <a:pt x="1900" y="416"/>
                  </a:lnTo>
                  <a:lnTo>
                    <a:pt x="1742" y="337"/>
                  </a:lnTo>
                  <a:lnTo>
                    <a:pt x="1583" y="258"/>
                  </a:lnTo>
                  <a:lnTo>
                    <a:pt x="1405" y="198"/>
                  </a:lnTo>
                  <a:lnTo>
                    <a:pt x="1227" y="139"/>
                  </a:lnTo>
                  <a:lnTo>
                    <a:pt x="851" y="60"/>
                  </a:lnTo>
                  <a:lnTo>
                    <a:pt x="495" y="20"/>
                  </a:lnTo>
                  <a:lnTo>
                    <a:pt x="13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2227525" y="3329825"/>
              <a:ext cx="64825" cy="34150"/>
            </a:xfrm>
            <a:custGeom>
              <a:avLst/>
              <a:gdLst/>
              <a:ahLst/>
              <a:cxnLst/>
              <a:rect l="l" t="t" r="r" b="b"/>
              <a:pathLst>
                <a:path w="2593" h="1366" extrusionOk="0">
                  <a:moveTo>
                    <a:pt x="100" y="1"/>
                  </a:moveTo>
                  <a:lnTo>
                    <a:pt x="40" y="40"/>
                  </a:lnTo>
                  <a:lnTo>
                    <a:pt x="21" y="60"/>
                  </a:lnTo>
                  <a:lnTo>
                    <a:pt x="1" y="99"/>
                  </a:lnTo>
                  <a:lnTo>
                    <a:pt x="1" y="139"/>
                  </a:lnTo>
                  <a:lnTo>
                    <a:pt x="21" y="179"/>
                  </a:lnTo>
                  <a:lnTo>
                    <a:pt x="60" y="198"/>
                  </a:lnTo>
                  <a:lnTo>
                    <a:pt x="120" y="198"/>
                  </a:lnTo>
                  <a:lnTo>
                    <a:pt x="436" y="218"/>
                  </a:lnTo>
                  <a:lnTo>
                    <a:pt x="753" y="258"/>
                  </a:lnTo>
                  <a:lnTo>
                    <a:pt x="1089" y="337"/>
                  </a:lnTo>
                  <a:lnTo>
                    <a:pt x="1406" y="436"/>
                  </a:lnTo>
                  <a:lnTo>
                    <a:pt x="1544" y="515"/>
                  </a:lnTo>
                  <a:lnTo>
                    <a:pt x="1702" y="594"/>
                  </a:lnTo>
                  <a:lnTo>
                    <a:pt x="1821" y="673"/>
                  </a:lnTo>
                  <a:lnTo>
                    <a:pt x="1959" y="772"/>
                  </a:lnTo>
                  <a:lnTo>
                    <a:pt x="2058" y="891"/>
                  </a:lnTo>
                  <a:lnTo>
                    <a:pt x="2157" y="1010"/>
                  </a:lnTo>
                  <a:lnTo>
                    <a:pt x="2236" y="1148"/>
                  </a:lnTo>
                  <a:lnTo>
                    <a:pt x="2296" y="1306"/>
                  </a:lnTo>
                  <a:lnTo>
                    <a:pt x="2335" y="1346"/>
                  </a:lnTo>
                  <a:lnTo>
                    <a:pt x="2375" y="1366"/>
                  </a:lnTo>
                  <a:lnTo>
                    <a:pt x="2415" y="1366"/>
                  </a:lnTo>
                  <a:lnTo>
                    <a:pt x="2474" y="1346"/>
                  </a:lnTo>
                  <a:lnTo>
                    <a:pt x="2533" y="1326"/>
                  </a:lnTo>
                  <a:lnTo>
                    <a:pt x="2573" y="1306"/>
                  </a:lnTo>
                  <a:lnTo>
                    <a:pt x="2593" y="1267"/>
                  </a:lnTo>
                  <a:lnTo>
                    <a:pt x="2593" y="1227"/>
                  </a:lnTo>
                  <a:lnTo>
                    <a:pt x="2533" y="1049"/>
                  </a:lnTo>
                  <a:lnTo>
                    <a:pt x="2434" y="891"/>
                  </a:lnTo>
                  <a:lnTo>
                    <a:pt x="2335" y="752"/>
                  </a:lnTo>
                  <a:lnTo>
                    <a:pt x="2197" y="634"/>
                  </a:lnTo>
                  <a:lnTo>
                    <a:pt x="2058" y="515"/>
                  </a:lnTo>
                  <a:lnTo>
                    <a:pt x="1920" y="416"/>
                  </a:lnTo>
                  <a:lnTo>
                    <a:pt x="1762" y="337"/>
                  </a:lnTo>
                  <a:lnTo>
                    <a:pt x="1584" y="258"/>
                  </a:lnTo>
                  <a:lnTo>
                    <a:pt x="1406" y="179"/>
                  </a:lnTo>
                  <a:lnTo>
                    <a:pt x="1227" y="139"/>
                  </a:lnTo>
                  <a:lnTo>
                    <a:pt x="852" y="60"/>
                  </a:lnTo>
                  <a:lnTo>
                    <a:pt x="49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2200825" y="3353575"/>
              <a:ext cx="64825" cy="34150"/>
            </a:xfrm>
            <a:custGeom>
              <a:avLst/>
              <a:gdLst/>
              <a:ahLst/>
              <a:cxnLst/>
              <a:rect l="l" t="t" r="r" b="b"/>
              <a:pathLst>
                <a:path w="2593" h="1366" extrusionOk="0">
                  <a:moveTo>
                    <a:pt x="99" y="0"/>
                  </a:moveTo>
                  <a:lnTo>
                    <a:pt x="40" y="20"/>
                  </a:lnTo>
                  <a:lnTo>
                    <a:pt x="20" y="60"/>
                  </a:lnTo>
                  <a:lnTo>
                    <a:pt x="1" y="99"/>
                  </a:lnTo>
                  <a:lnTo>
                    <a:pt x="1" y="139"/>
                  </a:lnTo>
                  <a:lnTo>
                    <a:pt x="20" y="178"/>
                  </a:lnTo>
                  <a:lnTo>
                    <a:pt x="60" y="198"/>
                  </a:lnTo>
                  <a:lnTo>
                    <a:pt x="119" y="198"/>
                  </a:lnTo>
                  <a:lnTo>
                    <a:pt x="436" y="218"/>
                  </a:lnTo>
                  <a:lnTo>
                    <a:pt x="752" y="257"/>
                  </a:lnTo>
                  <a:lnTo>
                    <a:pt x="1089" y="317"/>
                  </a:lnTo>
                  <a:lnTo>
                    <a:pt x="1405" y="435"/>
                  </a:lnTo>
                  <a:lnTo>
                    <a:pt x="1544" y="495"/>
                  </a:lnTo>
                  <a:lnTo>
                    <a:pt x="1702" y="574"/>
                  </a:lnTo>
                  <a:lnTo>
                    <a:pt x="1840" y="673"/>
                  </a:lnTo>
                  <a:lnTo>
                    <a:pt x="1959" y="772"/>
                  </a:lnTo>
                  <a:lnTo>
                    <a:pt x="2058" y="890"/>
                  </a:lnTo>
                  <a:lnTo>
                    <a:pt x="2157" y="1009"/>
                  </a:lnTo>
                  <a:lnTo>
                    <a:pt x="2236" y="1148"/>
                  </a:lnTo>
                  <a:lnTo>
                    <a:pt x="2295" y="1286"/>
                  </a:lnTo>
                  <a:lnTo>
                    <a:pt x="2335" y="1326"/>
                  </a:lnTo>
                  <a:lnTo>
                    <a:pt x="2375" y="1345"/>
                  </a:lnTo>
                  <a:lnTo>
                    <a:pt x="2414" y="1365"/>
                  </a:lnTo>
                  <a:lnTo>
                    <a:pt x="2474" y="1345"/>
                  </a:lnTo>
                  <a:lnTo>
                    <a:pt x="2533" y="1326"/>
                  </a:lnTo>
                  <a:lnTo>
                    <a:pt x="2572" y="1306"/>
                  </a:lnTo>
                  <a:lnTo>
                    <a:pt x="2592" y="1266"/>
                  </a:lnTo>
                  <a:lnTo>
                    <a:pt x="2592" y="1207"/>
                  </a:lnTo>
                  <a:lnTo>
                    <a:pt x="2533" y="1049"/>
                  </a:lnTo>
                  <a:lnTo>
                    <a:pt x="2434" y="890"/>
                  </a:lnTo>
                  <a:lnTo>
                    <a:pt x="2335" y="752"/>
                  </a:lnTo>
                  <a:lnTo>
                    <a:pt x="2197" y="633"/>
                  </a:lnTo>
                  <a:lnTo>
                    <a:pt x="2058" y="515"/>
                  </a:lnTo>
                  <a:lnTo>
                    <a:pt x="1920" y="416"/>
                  </a:lnTo>
                  <a:lnTo>
                    <a:pt x="1761" y="317"/>
                  </a:lnTo>
                  <a:lnTo>
                    <a:pt x="1583" y="238"/>
                  </a:lnTo>
                  <a:lnTo>
                    <a:pt x="1405" y="178"/>
                  </a:lnTo>
                  <a:lnTo>
                    <a:pt x="1227" y="119"/>
                  </a:lnTo>
                  <a:lnTo>
                    <a:pt x="851" y="40"/>
                  </a:lnTo>
                  <a:lnTo>
                    <a:pt x="495"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36"/>
          <p:cNvGrpSpPr/>
          <p:nvPr/>
        </p:nvGrpSpPr>
        <p:grpSpPr>
          <a:xfrm>
            <a:off x="6047624" y="197624"/>
            <a:ext cx="657425" cy="548700"/>
            <a:chOff x="1350550" y="462875"/>
            <a:chExt cx="968225" cy="808100"/>
          </a:xfrm>
        </p:grpSpPr>
        <p:sp>
          <p:nvSpPr>
            <p:cNvPr id="984" name="Google Shape;984;p36"/>
            <p:cNvSpPr/>
            <p:nvPr/>
          </p:nvSpPr>
          <p:spPr>
            <a:xfrm>
              <a:off x="1562550" y="1084400"/>
              <a:ext cx="238450" cy="181550"/>
            </a:xfrm>
            <a:custGeom>
              <a:avLst/>
              <a:gdLst/>
              <a:ahLst/>
              <a:cxnLst/>
              <a:rect l="l" t="t" r="r" b="b"/>
              <a:pathLst>
                <a:path w="9538" h="7262" extrusionOk="0">
                  <a:moveTo>
                    <a:pt x="2003" y="0"/>
                  </a:moveTo>
                  <a:lnTo>
                    <a:pt x="1839" y="18"/>
                  </a:lnTo>
                  <a:lnTo>
                    <a:pt x="1657" y="37"/>
                  </a:lnTo>
                  <a:lnTo>
                    <a:pt x="1493" y="91"/>
                  </a:lnTo>
                  <a:lnTo>
                    <a:pt x="1311" y="128"/>
                  </a:lnTo>
                  <a:lnTo>
                    <a:pt x="1148" y="200"/>
                  </a:lnTo>
                  <a:lnTo>
                    <a:pt x="1002" y="273"/>
                  </a:lnTo>
                  <a:lnTo>
                    <a:pt x="856" y="364"/>
                  </a:lnTo>
                  <a:lnTo>
                    <a:pt x="711" y="455"/>
                  </a:lnTo>
                  <a:lnTo>
                    <a:pt x="583" y="546"/>
                  </a:lnTo>
                  <a:lnTo>
                    <a:pt x="456" y="674"/>
                  </a:lnTo>
                  <a:lnTo>
                    <a:pt x="347" y="783"/>
                  </a:lnTo>
                  <a:lnTo>
                    <a:pt x="256" y="928"/>
                  </a:lnTo>
                  <a:lnTo>
                    <a:pt x="183" y="1074"/>
                  </a:lnTo>
                  <a:lnTo>
                    <a:pt x="110" y="1220"/>
                  </a:lnTo>
                  <a:lnTo>
                    <a:pt x="56" y="1383"/>
                  </a:lnTo>
                  <a:lnTo>
                    <a:pt x="19" y="1511"/>
                  </a:lnTo>
                  <a:lnTo>
                    <a:pt x="1" y="1656"/>
                  </a:lnTo>
                  <a:lnTo>
                    <a:pt x="1" y="1802"/>
                  </a:lnTo>
                  <a:lnTo>
                    <a:pt x="1" y="1948"/>
                  </a:lnTo>
                  <a:lnTo>
                    <a:pt x="56" y="2221"/>
                  </a:lnTo>
                  <a:lnTo>
                    <a:pt x="128" y="2512"/>
                  </a:lnTo>
                  <a:lnTo>
                    <a:pt x="238" y="2767"/>
                  </a:lnTo>
                  <a:lnTo>
                    <a:pt x="383" y="3021"/>
                  </a:lnTo>
                  <a:lnTo>
                    <a:pt x="547" y="3258"/>
                  </a:lnTo>
                  <a:lnTo>
                    <a:pt x="729" y="3458"/>
                  </a:lnTo>
                  <a:lnTo>
                    <a:pt x="929" y="3640"/>
                  </a:lnTo>
                  <a:lnTo>
                    <a:pt x="1148" y="3822"/>
                  </a:lnTo>
                  <a:lnTo>
                    <a:pt x="1366" y="3968"/>
                  </a:lnTo>
                  <a:lnTo>
                    <a:pt x="1603" y="4113"/>
                  </a:lnTo>
                  <a:lnTo>
                    <a:pt x="2094" y="4386"/>
                  </a:lnTo>
                  <a:lnTo>
                    <a:pt x="2585" y="4641"/>
                  </a:lnTo>
                  <a:lnTo>
                    <a:pt x="3404" y="5078"/>
                  </a:lnTo>
                  <a:lnTo>
                    <a:pt x="4205" y="5533"/>
                  </a:lnTo>
                  <a:lnTo>
                    <a:pt x="5006" y="6006"/>
                  </a:lnTo>
                  <a:lnTo>
                    <a:pt x="5788" y="6516"/>
                  </a:lnTo>
                  <a:lnTo>
                    <a:pt x="6207" y="6789"/>
                  </a:lnTo>
                  <a:lnTo>
                    <a:pt x="6425" y="6898"/>
                  </a:lnTo>
                  <a:lnTo>
                    <a:pt x="6644" y="7025"/>
                  </a:lnTo>
                  <a:lnTo>
                    <a:pt x="6862" y="7116"/>
                  </a:lnTo>
                  <a:lnTo>
                    <a:pt x="7099" y="7189"/>
                  </a:lnTo>
                  <a:lnTo>
                    <a:pt x="7335" y="7244"/>
                  </a:lnTo>
                  <a:lnTo>
                    <a:pt x="7590" y="7262"/>
                  </a:lnTo>
                  <a:lnTo>
                    <a:pt x="7772" y="7262"/>
                  </a:lnTo>
                  <a:lnTo>
                    <a:pt x="7954" y="7225"/>
                  </a:lnTo>
                  <a:lnTo>
                    <a:pt x="8118" y="7189"/>
                  </a:lnTo>
                  <a:lnTo>
                    <a:pt x="8282" y="7134"/>
                  </a:lnTo>
                  <a:lnTo>
                    <a:pt x="8427" y="7080"/>
                  </a:lnTo>
                  <a:lnTo>
                    <a:pt x="8573" y="7007"/>
                  </a:lnTo>
                  <a:lnTo>
                    <a:pt x="8700" y="6916"/>
                  </a:lnTo>
                  <a:lnTo>
                    <a:pt x="8828" y="6807"/>
                  </a:lnTo>
                  <a:lnTo>
                    <a:pt x="8937" y="6698"/>
                  </a:lnTo>
                  <a:lnTo>
                    <a:pt x="9046" y="6588"/>
                  </a:lnTo>
                  <a:lnTo>
                    <a:pt x="9137" y="6461"/>
                  </a:lnTo>
                  <a:lnTo>
                    <a:pt x="9228" y="6315"/>
                  </a:lnTo>
                  <a:lnTo>
                    <a:pt x="9301" y="6170"/>
                  </a:lnTo>
                  <a:lnTo>
                    <a:pt x="9356" y="6024"/>
                  </a:lnTo>
                  <a:lnTo>
                    <a:pt x="9410" y="5860"/>
                  </a:lnTo>
                  <a:lnTo>
                    <a:pt x="9465" y="5715"/>
                  </a:lnTo>
                  <a:lnTo>
                    <a:pt x="9501" y="5533"/>
                  </a:lnTo>
                  <a:lnTo>
                    <a:pt x="9519" y="5369"/>
                  </a:lnTo>
                  <a:lnTo>
                    <a:pt x="9538" y="5205"/>
                  </a:lnTo>
                  <a:lnTo>
                    <a:pt x="9538" y="5023"/>
                  </a:lnTo>
                  <a:lnTo>
                    <a:pt x="9501" y="4678"/>
                  </a:lnTo>
                  <a:lnTo>
                    <a:pt x="9465" y="4514"/>
                  </a:lnTo>
                  <a:lnTo>
                    <a:pt x="9428" y="4332"/>
                  </a:lnTo>
                  <a:lnTo>
                    <a:pt x="9374" y="4168"/>
                  </a:lnTo>
                  <a:lnTo>
                    <a:pt x="9319" y="4004"/>
                  </a:lnTo>
                  <a:lnTo>
                    <a:pt x="9228" y="3859"/>
                  </a:lnTo>
                  <a:lnTo>
                    <a:pt x="9155" y="3695"/>
                  </a:lnTo>
                  <a:lnTo>
                    <a:pt x="9064" y="3567"/>
                  </a:lnTo>
                  <a:lnTo>
                    <a:pt x="8955" y="3422"/>
                  </a:lnTo>
                  <a:lnTo>
                    <a:pt x="8828" y="3294"/>
                  </a:lnTo>
                  <a:lnTo>
                    <a:pt x="8700" y="3185"/>
                  </a:lnTo>
                  <a:lnTo>
                    <a:pt x="8409" y="2949"/>
                  </a:lnTo>
                  <a:lnTo>
                    <a:pt x="8082" y="2730"/>
                  </a:lnTo>
                  <a:lnTo>
                    <a:pt x="7754" y="2512"/>
                  </a:lnTo>
                  <a:lnTo>
                    <a:pt x="7426" y="2330"/>
                  </a:lnTo>
                  <a:lnTo>
                    <a:pt x="6735" y="1948"/>
                  </a:lnTo>
                  <a:lnTo>
                    <a:pt x="6080" y="1584"/>
                  </a:lnTo>
                  <a:lnTo>
                    <a:pt x="5170" y="1038"/>
                  </a:lnTo>
                  <a:lnTo>
                    <a:pt x="4696" y="783"/>
                  </a:lnTo>
                  <a:lnTo>
                    <a:pt x="4205" y="528"/>
                  </a:lnTo>
                  <a:lnTo>
                    <a:pt x="3714" y="328"/>
                  </a:lnTo>
                  <a:lnTo>
                    <a:pt x="3459" y="237"/>
                  </a:lnTo>
                  <a:lnTo>
                    <a:pt x="3204" y="164"/>
                  </a:lnTo>
                  <a:lnTo>
                    <a:pt x="2949" y="91"/>
                  </a:lnTo>
                  <a:lnTo>
                    <a:pt x="2695" y="37"/>
                  </a:lnTo>
                  <a:lnTo>
                    <a:pt x="2440" y="18"/>
                  </a:lnTo>
                  <a:lnTo>
                    <a:pt x="21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1965225" y="1151275"/>
              <a:ext cx="146525" cy="119700"/>
            </a:xfrm>
            <a:custGeom>
              <a:avLst/>
              <a:gdLst/>
              <a:ahLst/>
              <a:cxnLst/>
              <a:rect l="l" t="t" r="r" b="b"/>
              <a:pathLst>
                <a:path w="5861" h="4788" extrusionOk="0">
                  <a:moveTo>
                    <a:pt x="1256" y="1"/>
                  </a:moveTo>
                  <a:lnTo>
                    <a:pt x="1038" y="19"/>
                  </a:lnTo>
                  <a:lnTo>
                    <a:pt x="820" y="73"/>
                  </a:lnTo>
                  <a:lnTo>
                    <a:pt x="619" y="146"/>
                  </a:lnTo>
                  <a:lnTo>
                    <a:pt x="437" y="255"/>
                  </a:lnTo>
                  <a:lnTo>
                    <a:pt x="292" y="401"/>
                  </a:lnTo>
                  <a:lnTo>
                    <a:pt x="164" y="565"/>
                  </a:lnTo>
                  <a:lnTo>
                    <a:pt x="110" y="656"/>
                  </a:lnTo>
                  <a:lnTo>
                    <a:pt x="73" y="747"/>
                  </a:lnTo>
                  <a:lnTo>
                    <a:pt x="19" y="929"/>
                  </a:lnTo>
                  <a:lnTo>
                    <a:pt x="1" y="1111"/>
                  </a:lnTo>
                  <a:lnTo>
                    <a:pt x="19" y="1275"/>
                  </a:lnTo>
                  <a:lnTo>
                    <a:pt x="55" y="1457"/>
                  </a:lnTo>
                  <a:lnTo>
                    <a:pt x="110" y="1639"/>
                  </a:lnTo>
                  <a:lnTo>
                    <a:pt x="183" y="1802"/>
                  </a:lnTo>
                  <a:lnTo>
                    <a:pt x="274" y="1948"/>
                  </a:lnTo>
                  <a:lnTo>
                    <a:pt x="383" y="2094"/>
                  </a:lnTo>
                  <a:lnTo>
                    <a:pt x="492" y="2221"/>
                  </a:lnTo>
                  <a:lnTo>
                    <a:pt x="619" y="2348"/>
                  </a:lnTo>
                  <a:lnTo>
                    <a:pt x="911" y="2567"/>
                  </a:lnTo>
                  <a:lnTo>
                    <a:pt x="1202" y="2749"/>
                  </a:lnTo>
                  <a:lnTo>
                    <a:pt x="1493" y="2931"/>
                  </a:lnTo>
                  <a:lnTo>
                    <a:pt x="2003" y="3240"/>
                  </a:lnTo>
                  <a:lnTo>
                    <a:pt x="2494" y="3568"/>
                  </a:lnTo>
                  <a:lnTo>
                    <a:pt x="2985" y="3913"/>
                  </a:lnTo>
                  <a:lnTo>
                    <a:pt x="3477" y="4259"/>
                  </a:lnTo>
                  <a:lnTo>
                    <a:pt x="3731" y="4441"/>
                  </a:lnTo>
                  <a:lnTo>
                    <a:pt x="4004" y="4605"/>
                  </a:lnTo>
                  <a:lnTo>
                    <a:pt x="4132" y="4678"/>
                  </a:lnTo>
                  <a:lnTo>
                    <a:pt x="4277" y="4732"/>
                  </a:lnTo>
                  <a:lnTo>
                    <a:pt x="4441" y="4769"/>
                  </a:lnTo>
                  <a:lnTo>
                    <a:pt x="4587" y="4787"/>
                  </a:lnTo>
                  <a:lnTo>
                    <a:pt x="4823" y="4769"/>
                  </a:lnTo>
                  <a:lnTo>
                    <a:pt x="5024" y="4732"/>
                  </a:lnTo>
                  <a:lnTo>
                    <a:pt x="5224" y="4641"/>
                  </a:lnTo>
                  <a:lnTo>
                    <a:pt x="5388" y="4532"/>
                  </a:lnTo>
                  <a:lnTo>
                    <a:pt x="5515" y="4387"/>
                  </a:lnTo>
                  <a:lnTo>
                    <a:pt x="5642" y="4223"/>
                  </a:lnTo>
                  <a:lnTo>
                    <a:pt x="5733" y="4041"/>
                  </a:lnTo>
                  <a:lnTo>
                    <a:pt x="5806" y="3841"/>
                  </a:lnTo>
                  <a:lnTo>
                    <a:pt x="5843" y="3640"/>
                  </a:lnTo>
                  <a:lnTo>
                    <a:pt x="5861" y="3422"/>
                  </a:lnTo>
                  <a:lnTo>
                    <a:pt x="5861" y="3204"/>
                  </a:lnTo>
                  <a:lnTo>
                    <a:pt x="5824" y="2985"/>
                  </a:lnTo>
                  <a:lnTo>
                    <a:pt x="5752" y="2785"/>
                  </a:lnTo>
                  <a:lnTo>
                    <a:pt x="5661" y="2585"/>
                  </a:lnTo>
                  <a:lnTo>
                    <a:pt x="5551" y="2403"/>
                  </a:lnTo>
                  <a:lnTo>
                    <a:pt x="5406" y="2239"/>
                  </a:lnTo>
                  <a:lnTo>
                    <a:pt x="5224" y="2094"/>
                  </a:lnTo>
                  <a:lnTo>
                    <a:pt x="5042" y="1948"/>
                  </a:lnTo>
                  <a:lnTo>
                    <a:pt x="4641" y="1675"/>
                  </a:lnTo>
                  <a:lnTo>
                    <a:pt x="4223" y="1420"/>
                  </a:lnTo>
                  <a:lnTo>
                    <a:pt x="3822" y="1165"/>
                  </a:lnTo>
                  <a:lnTo>
                    <a:pt x="3276" y="783"/>
                  </a:lnTo>
                  <a:lnTo>
                    <a:pt x="3003" y="601"/>
                  </a:lnTo>
                  <a:lnTo>
                    <a:pt x="2712" y="437"/>
                  </a:lnTo>
                  <a:lnTo>
                    <a:pt x="2421" y="274"/>
                  </a:lnTo>
                  <a:lnTo>
                    <a:pt x="2112" y="146"/>
                  </a:lnTo>
                  <a:lnTo>
                    <a:pt x="1802" y="55"/>
                  </a:lnTo>
                  <a:lnTo>
                    <a:pt x="1639" y="19"/>
                  </a:lnTo>
                  <a:lnTo>
                    <a:pt x="14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1674025" y="817325"/>
              <a:ext cx="278025" cy="202025"/>
            </a:xfrm>
            <a:custGeom>
              <a:avLst/>
              <a:gdLst/>
              <a:ahLst/>
              <a:cxnLst/>
              <a:rect l="l" t="t" r="r" b="b"/>
              <a:pathLst>
                <a:path w="11121" h="8081" extrusionOk="0">
                  <a:moveTo>
                    <a:pt x="2749" y="0"/>
                  </a:moveTo>
                  <a:lnTo>
                    <a:pt x="2440" y="18"/>
                  </a:lnTo>
                  <a:lnTo>
                    <a:pt x="2130" y="55"/>
                  </a:lnTo>
                  <a:lnTo>
                    <a:pt x="1912" y="91"/>
                  </a:lnTo>
                  <a:lnTo>
                    <a:pt x="1712" y="146"/>
                  </a:lnTo>
                  <a:lnTo>
                    <a:pt x="1511" y="200"/>
                  </a:lnTo>
                  <a:lnTo>
                    <a:pt x="1311" y="291"/>
                  </a:lnTo>
                  <a:lnTo>
                    <a:pt x="1129" y="382"/>
                  </a:lnTo>
                  <a:lnTo>
                    <a:pt x="965" y="491"/>
                  </a:lnTo>
                  <a:lnTo>
                    <a:pt x="802" y="601"/>
                  </a:lnTo>
                  <a:lnTo>
                    <a:pt x="638" y="728"/>
                  </a:lnTo>
                  <a:lnTo>
                    <a:pt x="510" y="874"/>
                  </a:lnTo>
                  <a:lnTo>
                    <a:pt x="383" y="1019"/>
                  </a:lnTo>
                  <a:lnTo>
                    <a:pt x="274" y="1183"/>
                  </a:lnTo>
                  <a:lnTo>
                    <a:pt x="183" y="1347"/>
                  </a:lnTo>
                  <a:lnTo>
                    <a:pt x="110" y="1529"/>
                  </a:lnTo>
                  <a:lnTo>
                    <a:pt x="55" y="1693"/>
                  </a:lnTo>
                  <a:lnTo>
                    <a:pt x="19" y="1893"/>
                  </a:lnTo>
                  <a:lnTo>
                    <a:pt x="1" y="2075"/>
                  </a:lnTo>
                  <a:lnTo>
                    <a:pt x="1" y="2239"/>
                  </a:lnTo>
                  <a:lnTo>
                    <a:pt x="19" y="2421"/>
                  </a:lnTo>
                  <a:lnTo>
                    <a:pt x="55" y="2566"/>
                  </a:lnTo>
                  <a:lnTo>
                    <a:pt x="92" y="2730"/>
                  </a:lnTo>
                  <a:lnTo>
                    <a:pt x="201" y="3039"/>
                  </a:lnTo>
                  <a:lnTo>
                    <a:pt x="347" y="3331"/>
                  </a:lnTo>
                  <a:lnTo>
                    <a:pt x="529" y="3604"/>
                  </a:lnTo>
                  <a:lnTo>
                    <a:pt x="729" y="3840"/>
                  </a:lnTo>
                  <a:lnTo>
                    <a:pt x="947" y="4059"/>
                  </a:lnTo>
                  <a:lnTo>
                    <a:pt x="1166" y="4259"/>
                  </a:lnTo>
                  <a:lnTo>
                    <a:pt x="1420" y="4423"/>
                  </a:lnTo>
                  <a:lnTo>
                    <a:pt x="1675" y="4586"/>
                  </a:lnTo>
                  <a:lnTo>
                    <a:pt x="1930" y="4714"/>
                  </a:lnTo>
                  <a:lnTo>
                    <a:pt x="2185" y="4841"/>
                  </a:lnTo>
                  <a:lnTo>
                    <a:pt x="2731" y="5060"/>
                  </a:lnTo>
                  <a:lnTo>
                    <a:pt x="3277" y="5260"/>
                  </a:lnTo>
                  <a:lnTo>
                    <a:pt x="3732" y="5460"/>
                  </a:lnTo>
                  <a:lnTo>
                    <a:pt x="4169" y="5660"/>
                  </a:lnTo>
                  <a:lnTo>
                    <a:pt x="4624" y="5879"/>
                  </a:lnTo>
                  <a:lnTo>
                    <a:pt x="5060" y="6097"/>
                  </a:lnTo>
                  <a:lnTo>
                    <a:pt x="5479" y="6352"/>
                  </a:lnTo>
                  <a:lnTo>
                    <a:pt x="5898" y="6607"/>
                  </a:lnTo>
                  <a:lnTo>
                    <a:pt x="6316" y="6861"/>
                  </a:lnTo>
                  <a:lnTo>
                    <a:pt x="6716" y="7153"/>
                  </a:lnTo>
                  <a:lnTo>
                    <a:pt x="7135" y="7462"/>
                  </a:lnTo>
                  <a:lnTo>
                    <a:pt x="7353" y="7607"/>
                  </a:lnTo>
                  <a:lnTo>
                    <a:pt x="7590" y="7735"/>
                  </a:lnTo>
                  <a:lnTo>
                    <a:pt x="7827" y="7862"/>
                  </a:lnTo>
                  <a:lnTo>
                    <a:pt x="8063" y="7953"/>
                  </a:lnTo>
                  <a:lnTo>
                    <a:pt x="8318" y="8026"/>
                  </a:lnTo>
                  <a:lnTo>
                    <a:pt x="8591" y="8062"/>
                  </a:lnTo>
                  <a:lnTo>
                    <a:pt x="8791" y="8081"/>
                  </a:lnTo>
                  <a:lnTo>
                    <a:pt x="8991" y="8081"/>
                  </a:lnTo>
                  <a:lnTo>
                    <a:pt x="9173" y="8044"/>
                  </a:lnTo>
                  <a:lnTo>
                    <a:pt x="9374" y="8008"/>
                  </a:lnTo>
                  <a:lnTo>
                    <a:pt x="9537" y="7953"/>
                  </a:lnTo>
                  <a:lnTo>
                    <a:pt x="9719" y="7899"/>
                  </a:lnTo>
                  <a:lnTo>
                    <a:pt x="9883" y="7808"/>
                  </a:lnTo>
                  <a:lnTo>
                    <a:pt x="10029" y="7717"/>
                  </a:lnTo>
                  <a:lnTo>
                    <a:pt x="10193" y="7607"/>
                  </a:lnTo>
                  <a:lnTo>
                    <a:pt x="10320" y="7480"/>
                  </a:lnTo>
                  <a:lnTo>
                    <a:pt x="10447" y="7353"/>
                  </a:lnTo>
                  <a:lnTo>
                    <a:pt x="10575" y="7207"/>
                  </a:lnTo>
                  <a:lnTo>
                    <a:pt x="10684" y="7062"/>
                  </a:lnTo>
                  <a:lnTo>
                    <a:pt x="10775" y="6898"/>
                  </a:lnTo>
                  <a:lnTo>
                    <a:pt x="10866" y="6734"/>
                  </a:lnTo>
                  <a:lnTo>
                    <a:pt x="10939" y="6552"/>
                  </a:lnTo>
                  <a:lnTo>
                    <a:pt x="10993" y="6370"/>
                  </a:lnTo>
                  <a:lnTo>
                    <a:pt x="11048" y="6170"/>
                  </a:lnTo>
                  <a:lnTo>
                    <a:pt x="11084" y="5988"/>
                  </a:lnTo>
                  <a:lnTo>
                    <a:pt x="11103" y="5788"/>
                  </a:lnTo>
                  <a:lnTo>
                    <a:pt x="11121" y="5569"/>
                  </a:lnTo>
                  <a:lnTo>
                    <a:pt x="11103" y="5369"/>
                  </a:lnTo>
                  <a:lnTo>
                    <a:pt x="11084" y="5169"/>
                  </a:lnTo>
                  <a:lnTo>
                    <a:pt x="11048" y="4950"/>
                  </a:lnTo>
                  <a:lnTo>
                    <a:pt x="11012" y="4750"/>
                  </a:lnTo>
                  <a:lnTo>
                    <a:pt x="10939" y="4550"/>
                  </a:lnTo>
                  <a:lnTo>
                    <a:pt x="10866" y="4368"/>
                  </a:lnTo>
                  <a:lnTo>
                    <a:pt x="10775" y="4168"/>
                  </a:lnTo>
                  <a:lnTo>
                    <a:pt x="10666" y="3986"/>
                  </a:lnTo>
                  <a:lnTo>
                    <a:pt x="10538" y="3822"/>
                  </a:lnTo>
                  <a:lnTo>
                    <a:pt x="10411" y="3658"/>
                  </a:lnTo>
                  <a:lnTo>
                    <a:pt x="10265" y="3494"/>
                  </a:lnTo>
                  <a:lnTo>
                    <a:pt x="9901" y="3185"/>
                  </a:lnTo>
                  <a:lnTo>
                    <a:pt x="9537" y="2912"/>
                  </a:lnTo>
                  <a:lnTo>
                    <a:pt x="9137" y="2639"/>
                  </a:lnTo>
                  <a:lnTo>
                    <a:pt x="8718" y="2384"/>
                  </a:lnTo>
                  <a:lnTo>
                    <a:pt x="8300" y="2148"/>
                  </a:lnTo>
                  <a:lnTo>
                    <a:pt x="7881" y="1929"/>
                  </a:lnTo>
                  <a:lnTo>
                    <a:pt x="7044" y="1492"/>
                  </a:lnTo>
                  <a:lnTo>
                    <a:pt x="6480" y="1183"/>
                  </a:lnTo>
                  <a:lnTo>
                    <a:pt x="5898" y="892"/>
                  </a:lnTo>
                  <a:lnTo>
                    <a:pt x="5297" y="619"/>
                  </a:lnTo>
                  <a:lnTo>
                    <a:pt x="4988" y="491"/>
                  </a:lnTo>
                  <a:lnTo>
                    <a:pt x="4678" y="382"/>
                  </a:lnTo>
                  <a:lnTo>
                    <a:pt x="4351" y="273"/>
                  </a:lnTo>
                  <a:lnTo>
                    <a:pt x="4041" y="182"/>
                  </a:lnTo>
                  <a:lnTo>
                    <a:pt x="3714" y="109"/>
                  </a:lnTo>
                  <a:lnTo>
                    <a:pt x="3386" y="55"/>
                  </a:lnTo>
                  <a:lnTo>
                    <a:pt x="3077" y="18"/>
                  </a:lnTo>
                  <a:lnTo>
                    <a:pt x="27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1972950" y="792750"/>
              <a:ext cx="224350" cy="152450"/>
            </a:xfrm>
            <a:custGeom>
              <a:avLst/>
              <a:gdLst/>
              <a:ahLst/>
              <a:cxnLst/>
              <a:rect l="l" t="t" r="r" b="b"/>
              <a:pathLst>
                <a:path w="8974" h="6098" extrusionOk="0">
                  <a:moveTo>
                    <a:pt x="2021" y="0"/>
                  </a:moveTo>
                  <a:lnTo>
                    <a:pt x="1712" y="18"/>
                  </a:lnTo>
                  <a:lnTo>
                    <a:pt x="1402" y="73"/>
                  </a:lnTo>
                  <a:lnTo>
                    <a:pt x="1111" y="164"/>
                  </a:lnTo>
                  <a:lnTo>
                    <a:pt x="966" y="237"/>
                  </a:lnTo>
                  <a:lnTo>
                    <a:pt x="838" y="310"/>
                  </a:lnTo>
                  <a:lnTo>
                    <a:pt x="711" y="382"/>
                  </a:lnTo>
                  <a:lnTo>
                    <a:pt x="583" y="473"/>
                  </a:lnTo>
                  <a:lnTo>
                    <a:pt x="474" y="583"/>
                  </a:lnTo>
                  <a:lnTo>
                    <a:pt x="365" y="692"/>
                  </a:lnTo>
                  <a:lnTo>
                    <a:pt x="274" y="801"/>
                  </a:lnTo>
                  <a:lnTo>
                    <a:pt x="201" y="928"/>
                  </a:lnTo>
                  <a:lnTo>
                    <a:pt x="128" y="1056"/>
                  </a:lnTo>
                  <a:lnTo>
                    <a:pt x="74" y="1201"/>
                  </a:lnTo>
                  <a:lnTo>
                    <a:pt x="37" y="1329"/>
                  </a:lnTo>
                  <a:lnTo>
                    <a:pt x="19" y="1456"/>
                  </a:lnTo>
                  <a:lnTo>
                    <a:pt x="1" y="1584"/>
                  </a:lnTo>
                  <a:lnTo>
                    <a:pt x="1" y="1711"/>
                  </a:lnTo>
                  <a:lnTo>
                    <a:pt x="37" y="1984"/>
                  </a:lnTo>
                  <a:lnTo>
                    <a:pt x="92" y="2239"/>
                  </a:lnTo>
                  <a:lnTo>
                    <a:pt x="201" y="2475"/>
                  </a:lnTo>
                  <a:lnTo>
                    <a:pt x="329" y="2712"/>
                  </a:lnTo>
                  <a:lnTo>
                    <a:pt x="492" y="2930"/>
                  </a:lnTo>
                  <a:lnTo>
                    <a:pt x="674" y="3131"/>
                  </a:lnTo>
                  <a:lnTo>
                    <a:pt x="875" y="3313"/>
                  </a:lnTo>
                  <a:lnTo>
                    <a:pt x="1075" y="3476"/>
                  </a:lnTo>
                  <a:lnTo>
                    <a:pt x="1293" y="3622"/>
                  </a:lnTo>
                  <a:lnTo>
                    <a:pt x="1530" y="3749"/>
                  </a:lnTo>
                  <a:lnTo>
                    <a:pt x="2003" y="4004"/>
                  </a:lnTo>
                  <a:lnTo>
                    <a:pt x="2494" y="4223"/>
                  </a:lnTo>
                  <a:lnTo>
                    <a:pt x="5807" y="5679"/>
                  </a:lnTo>
                  <a:lnTo>
                    <a:pt x="6243" y="5861"/>
                  </a:lnTo>
                  <a:lnTo>
                    <a:pt x="6480" y="5952"/>
                  </a:lnTo>
                  <a:lnTo>
                    <a:pt x="6698" y="6024"/>
                  </a:lnTo>
                  <a:lnTo>
                    <a:pt x="6935" y="6061"/>
                  </a:lnTo>
                  <a:lnTo>
                    <a:pt x="7172" y="6097"/>
                  </a:lnTo>
                  <a:lnTo>
                    <a:pt x="7408" y="6097"/>
                  </a:lnTo>
                  <a:lnTo>
                    <a:pt x="7627" y="6079"/>
                  </a:lnTo>
                  <a:lnTo>
                    <a:pt x="7809" y="6024"/>
                  </a:lnTo>
                  <a:lnTo>
                    <a:pt x="7954" y="5970"/>
                  </a:lnTo>
                  <a:lnTo>
                    <a:pt x="8100" y="5915"/>
                  </a:lnTo>
                  <a:lnTo>
                    <a:pt x="8245" y="5824"/>
                  </a:lnTo>
                  <a:lnTo>
                    <a:pt x="8355" y="5733"/>
                  </a:lnTo>
                  <a:lnTo>
                    <a:pt x="8464" y="5642"/>
                  </a:lnTo>
                  <a:lnTo>
                    <a:pt x="8573" y="5533"/>
                  </a:lnTo>
                  <a:lnTo>
                    <a:pt x="8646" y="5424"/>
                  </a:lnTo>
                  <a:lnTo>
                    <a:pt x="8737" y="5296"/>
                  </a:lnTo>
                  <a:lnTo>
                    <a:pt x="8791" y="5169"/>
                  </a:lnTo>
                  <a:lnTo>
                    <a:pt x="8846" y="5042"/>
                  </a:lnTo>
                  <a:lnTo>
                    <a:pt x="8901" y="4896"/>
                  </a:lnTo>
                  <a:lnTo>
                    <a:pt x="8955" y="4605"/>
                  </a:lnTo>
                  <a:lnTo>
                    <a:pt x="8973" y="4295"/>
                  </a:lnTo>
                  <a:lnTo>
                    <a:pt x="8955" y="3986"/>
                  </a:lnTo>
                  <a:lnTo>
                    <a:pt x="8901" y="3695"/>
                  </a:lnTo>
                  <a:lnTo>
                    <a:pt x="8810" y="3385"/>
                  </a:lnTo>
                  <a:lnTo>
                    <a:pt x="8682" y="3112"/>
                  </a:lnTo>
                  <a:lnTo>
                    <a:pt x="8537" y="2839"/>
                  </a:lnTo>
                  <a:lnTo>
                    <a:pt x="8336" y="2603"/>
                  </a:lnTo>
                  <a:lnTo>
                    <a:pt x="8245" y="2494"/>
                  </a:lnTo>
                  <a:lnTo>
                    <a:pt x="8118" y="2403"/>
                  </a:lnTo>
                  <a:lnTo>
                    <a:pt x="8009" y="2312"/>
                  </a:lnTo>
                  <a:lnTo>
                    <a:pt x="7881" y="2221"/>
                  </a:lnTo>
                  <a:lnTo>
                    <a:pt x="7590" y="2075"/>
                  </a:lnTo>
                  <a:lnTo>
                    <a:pt x="7299" y="1929"/>
                  </a:lnTo>
                  <a:lnTo>
                    <a:pt x="6680" y="1675"/>
                  </a:lnTo>
                  <a:lnTo>
                    <a:pt x="6061" y="1438"/>
                  </a:lnTo>
                  <a:lnTo>
                    <a:pt x="5443" y="1183"/>
                  </a:lnTo>
                  <a:lnTo>
                    <a:pt x="4624" y="801"/>
                  </a:lnTo>
                  <a:lnTo>
                    <a:pt x="4205" y="601"/>
                  </a:lnTo>
                  <a:lnTo>
                    <a:pt x="3786" y="419"/>
                  </a:lnTo>
                  <a:lnTo>
                    <a:pt x="3350" y="255"/>
                  </a:lnTo>
                  <a:lnTo>
                    <a:pt x="2913" y="109"/>
                  </a:lnTo>
                  <a:lnTo>
                    <a:pt x="2694" y="73"/>
                  </a:lnTo>
                  <a:lnTo>
                    <a:pt x="2476" y="37"/>
                  </a:lnTo>
                  <a:lnTo>
                    <a:pt x="22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1350550" y="755900"/>
              <a:ext cx="194300" cy="135600"/>
            </a:xfrm>
            <a:custGeom>
              <a:avLst/>
              <a:gdLst/>
              <a:ahLst/>
              <a:cxnLst/>
              <a:rect l="l" t="t" r="r" b="b"/>
              <a:pathLst>
                <a:path w="7772" h="5424" extrusionOk="0">
                  <a:moveTo>
                    <a:pt x="1838" y="0"/>
                  </a:moveTo>
                  <a:lnTo>
                    <a:pt x="1620" y="18"/>
                  </a:lnTo>
                  <a:lnTo>
                    <a:pt x="1347" y="55"/>
                  </a:lnTo>
                  <a:lnTo>
                    <a:pt x="1074" y="128"/>
                  </a:lnTo>
                  <a:lnTo>
                    <a:pt x="819" y="219"/>
                  </a:lnTo>
                  <a:lnTo>
                    <a:pt x="601" y="364"/>
                  </a:lnTo>
                  <a:lnTo>
                    <a:pt x="491" y="455"/>
                  </a:lnTo>
                  <a:lnTo>
                    <a:pt x="382" y="546"/>
                  </a:lnTo>
                  <a:lnTo>
                    <a:pt x="291" y="637"/>
                  </a:lnTo>
                  <a:lnTo>
                    <a:pt x="218" y="746"/>
                  </a:lnTo>
                  <a:lnTo>
                    <a:pt x="146" y="856"/>
                  </a:lnTo>
                  <a:lnTo>
                    <a:pt x="91" y="965"/>
                  </a:lnTo>
                  <a:lnTo>
                    <a:pt x="55" y="1092"/>
                  </a:lnTo>
                  <a:lnTo>
                    <a:pt x="18" y="1219"/>
                  </a:lnTo>
                  <a:lnTo>
                    <a:pt x="0" y="1438"/>
                  </a:lnTo>
                  <a:lnTo>
                    <a:pt x="0" y="1674"/>
                  </a:lnTo>
                  <a:lnTo>
                    <a:pt x="55" y="1893"/>
                  </a:lnTo>
                  <a:lnTo>
                    <a:pt x="127" y="2111"/>
                  </a:lnTo>
                  <a:lnTo>
                    <a:pt x="237" y="2311"/>
                  </a:lnTo>
                  <a:lnTo>
                    <a:pt x="364" y="2512"/>
                  </a:lnTo>
                  <a:lnTo>
                    <a:pt x="510" y="2675"/>
                  </a:lnTo>
                  <a:lnTo>
                    <a:pt x="673" y="2839"/>
                  </a:lnTo>
                  <a:lnTo>
                    <a:pt x="837" y="2967"/>
                  </a:lnTo>
                  <a:lnTo>
                    <a:pt x="1019" y="3094"/>
                  </a:lnTo>
                  <a:lnTo>
                    <a:pt x="1201" y="3203"/>
                  </a:lnTo>
                  <a:lnTo>
                    <a:pt x="1401" y="3312"/>
                  </a:lnTo>
                  <a:lnTo>
                    <a:pt x="1802" y="3494"/>
                  </a:lnTo>
                  <a:lnTo>
                    <a:pt x="2202" y="3676"/>
                  </a:lnTo>
                  <a:lnTo>
                    <a:pt x="2894" y="3968"/>
                  </a:lnTo>
                  <a:lnTo>
                    <a:pt x="3567" y="4277"/>
                  </a:lnTo>
                  <a:lnTo>
                    <a:pt x="4240" y="4605"/>
                  </a:lnTo>
                  <a:lnTo>
                    <a:pt x="4896" y="4950"/>
                  </a:lnTo>
                  <a:lnTo>
                    <a:pt x="5260" y="5132"/>
                  </a:lnTo>
                  <a:lnTo>
                    <a:pt x="5442" y="5223"/>
                  </a:lnTo>
                  <a:lnTo>
                    <a:pt x="5624" y="5296"/>
                  </a:lnTo>
                  <a:lnTo>
                    <a:pt x="5806" y="5351"/>
                  </a:lnTo>
                  <a:lnTo>
                    <a:pt x="5988" y="5405"/>
                  </a:lnTo>
                  <a:lnTo>
                    <a:pt x="6188" y="5424"/>
                  </a:lnTo>
                  <a:lnTo>
                    <a:pt x="6388" y="5405"/>
                  </a:lnTo>
                  <a:lnTo>
                    <a:pt x="6534" y="5387"/>
                  </a:lnTo>
                  <a:lnTo>
                    <a:pt x="6679" y="5369"/>
                  </a:lnTo>
                  <a:lnTo>
                    <a:pt x="6807" y="5314"/>
                  </a:lnTo>
                  <a:lnTo>
                    <a:pt x="6934" y="5260"/>
                  </a:lnTo>
                  <a:lnTo>
                    <a:pt x="7043" y="5205"/>
                  </a:lnTo>
                  <a:lnTo>
                    <a:pt x="7152" y="5132"/>
                  </a:lnTo>
                  <a:lnTo>
                    <a:pt x="7243" y="5060"/>
                  </a:lnTo>
                  <a:lnTo>
                    <a:pt x="7334" y="4969"/>
                  </a:lnTo>
                  <a:lnTo>
                    <a:pt x="7498" y="4768"/>
                  </a:lnTo>
                  <a:lnTo>
                    <a:pt x="7607" y="4550"/>
                  </a:lnTo>
                  <a:lnTo>
                    <a:pt x="7698" y="4295"/>
                  </a:lnTo>
                  <a:lnTo>
                    <a:pt x="7753" y="4040"/>
                  </a:lnTo>
                  <a:lnTo>
                    <a:pt x="7771" y="3767"/>
                  </a:lnTo>
                  <a:lnTo>
                    <a:pt x="7753" y="3494"/>
                  </a:lnTo>
                  <a:lnTo>
                    <a:pt x="7698" y="3221"/>
                  </a:lnTo>
                  <a:lnTo>
                    <a:pt x="7626" y="2967"/>
                  </a:lnTo>
                  <a:lnTo>
                    <a:pt x="7498" y="2712"/>
                  </a:lnTo>
                  <a:lnTo>
                    <a:pt x="7353" y="2475"/>
                  </a:lnTo>
                  <a:lnTo>
                    <a:pt x="7171" y="2275"/>
                  </a:lnTo>
                  <a:lnTo>
                    <a:pt x="7080" y="2184"/>
                  </a:lnTo>
                  <a:lnTo>
                    <a:pt x="6970" y="2093"/>
                  </a:lnTo>
                  <a:lnTo>
                    <a:pt x="6716" y="1929"/>
                  </a:lnTo>
                  <a:lnTo>
                    <a:pt x="6443" y="1784"/>
                  </a:lnTo>
                  <a:lnTo>
                    <a:pt x="6170" y="1656"/>
                  </a:lnTo>
                  <a:lnTo>
                    <a:pt x="5897" y="1511"/>
                  </a:lnTo>
                  <a:lnTo>
                    <a:pt x="5332" y="1274"/>
                  </a:lnTo>
                  <a:lnTo>
                    <a:pt x="4786" y="1019"/>
                  </a:lnTo>
                  <a:lnTo>
                    <a:pt x="4040" y="655"/>
                  </a:lnTo>
                  <a:lnTo>
                    <a:pt x="3658" y="473"/>
                  </a:lnTo>
                  <a:lnTo>
                    <a:pt x="3258" y="328"/>
                  </a:lnTo>
                  <a:lnTo>
                    <a:pt x="2857" y="182"/>
                  </a:lnTo>
                  <a:lnTo>
                    <a:pt x="2439" y="73"/>
                  </a:lnTo>
                  <a:lnTo>
                    <a:pt x="2239" y="37"/>
                  </a:lnTo>
                  <a:lnTo>
                    <a:pt x="2038" y="18"/>
                  </a:lnTo>
                  <a:lnTo>
                    <a:pt x="18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1592125" y="509750"/>
              <a:ext cx="202950" cy="135600"/>
            </a:xfrm>
            <a:custGeom>
              <a:avLst/>
              <a:gdLst/>
              <a:ahLst/>
              <a:cxnLst/>
              <a:rect l="l" t="t" r="r" b="b"/>
              <a:pathLst>
                <a:path w="8118" h="5424" extrusionOk="0">
                  <a:moveTo>
                    <a:pt x="1803" y="0"/>
                  </a:moveTo>
                  <a:lnTo>
                    <a:pt x="1512" y="37"/>
                  </a:lnTo>
                  <a:lnTo>
                    <a:pt x="1239" y="91"/>
                  </a:lnTo>
                  <a:lnTo>
                    <a:pt x="984" y="182"/>
                  </a:lnTo>
                  <a:lnTo>
                    <a:pt x="729" y="310"/>
                  </a:lnTo>
                  <a:lnTo>
                    <a:pt x="511" y="455"/>
                  </a:lnTo>
                  <a:lnTo>
                    <a:pt x="401" y="546"/>
                  </a:lnTo>
                  <a:lnTo>
                    <a:pt x="310" y="655"/>
                  </a:lnTo>
                  <a:lnTo>
                    <a:pt x="238" y="765"/>
                  </a:lnTo>
                  <a:lnTo>
                    <a:pt x="165" y="874"/>
                  </a:lnTo>
                  <a:lnTo>
                    <a:pt x="110" y="1001"/>
                  </a:lnTo>
                  <a:lnTo>
                    <a:pt x="56" y="1129"/>
                  </a:lnTo>
                  <a:lnTo>
                    <a:pt x="37" y="1238"/>
                  </a:lnTo>
                  <a:lnTo>
                    <a:pt x="19" y="1347"/>
                  </a:lnTo>
                  <a:lnTo>
                    <a:pt x="1" y="1584"/>
                  </a:lnTo>
                  <a:lnTo>
                    <a:pt x="37" y="1820"/>
                  </a:lnTo>
                  <a:lnTo>
                    <a:pt x="110" y="2057"/>
                  </a:lnTo>
                  <a:lnTo>
                    <a:pt x="201" y="2275"/>
                  </a:lnTo>
                  <a:lnTo>
                    <a:pt x="329" y="2475"/>
                  </a:lnTo>
                  <a:lnTo>
                    <a:pt x="474" y="2675"/>
                  </a:lnTo>
                  <a:lnTo>
                    <a:pt x="638" y="2857"/>
                  </a:lnTo>
                  <a:lnTo>
                    <a:pt x="802" y="3003"/>
                  </a:lnTo>
                  <a:lnTo>
                    <a:pt x="1002" y="3149"/>
                  </a:lnTo>
                  <a:lnTo>
                    <a:pt x="1202" y="3276"/>
                  </a:lnTo>
                  <a:lnTo>
                    <a:pt x="1402" y="3403"/>
                  </a:lnTo>
                  <a:lnTo>
                    <a:pt x="1839" y="3604"/>
                  </a:lnTo>
                  <a:lnTo>
                    <a:pt x="2276" y="3804"/>
                  </a:lnTo>
                  <a:lnTo>
                    <a:pt x="5279" y="5060"/>
                  </a:lnTo>
                  <a:lnTo>
                    <a:pt x="5679" y="5223"/>
                  </a:lnTo>
                  <a:lnTo>
                    <a:pt x="5879" y="5296"/>
                  </a:lnTo>
                  <a:lnTo>
                    <a:pt x="6098" y="5351"/>
                  </a:lnTo>
                  <a:lnTo>
                    <a:pt x="6298" y="5405"/>
                  </a:lnTo>
                  <a:lnTo>
                    <a:pt x="6516" y="5424"/>
                  </a:lnTo>
                  <a:lnTo>
                    <a:pt x="6717" y="5424"/>
                  </a:lnTo>
                  <a:lnTo>
                    <a:pt x="6935" y="5387"/>
                  </a:lnTo>
                  <a:lnTo>
                    <a:pt x="7081" y="5351"/>
                  </a:lnTo>
                  <a:lnTo>
                    <a:pt x="7226" y="5296"/>
                  </a:lnTo>
                  <a:lnTo>
                    <a:pt x="7354" y="5242"/>
                  </a:lnTo>
                  <a:lnTo>
                    <a:pt x="7463" y="5169"/>
                  </a:lnTo>
                  <a:lnTo>
                    <a:pt x="7572" y="5078"/>
                  </a:lnTo>
                  <a:lnTo>
                    <a:pt x="7681" y="4987"/>
                  </a:lnTo>
                  <a:lnTo>
                    <a:pt x="7754" y="4896"/>
                  </a:lnTo>
                  <a:lnTo>
                    <a:pt x="7845" y="4787"/>
                  </a:lnTo>
                  <a:lnTo>
                    <a:pt x="7900" y="4677"/>
                  </a:lnTo>
                  <a:lnTo>
                    <a:pt x="7954" y="4568"/>
                  </a:lnTo>
                  <a:lnTo>
                    <a:pt x="8045" y="4313"/>
                  </a:lnTo>
                  <a:lnTo>
                    <a:pt x="8100" y="4059"/>
                  </a:lnTo>
                  <a:lnTo>
                    <a:pt x="8118" y="3786"/>
                  </a:lnTo>
                  <a:lnTo>
                    <a:pt x="8082" y="3513"/>
                  </a:lnTo>
                  <a:lnTo>
                    <a:pt x="8027" y="3221"/>
                  </a:lnTo>
                  <a:lnTo>
                    <a:pt x="7954" y="2967"/>
                  </a:lnTo>
                  <a:lnTo>
                    <a:pt x="7827" y="2712"/>
                  </a:lnTo>
                  <a:lnTo>
                    <a:pt x="7681" y="2475"/>
                  </a:lnTo>
                  <a:lnTo>
                    <a:pt x="7517" y="2257"/>
                  </a:lnTo>
                  <a:lnTo>
                    <a:pt x="7317" y="2075"/>
                  </a:lnTo>
                  <a:lnTo>
                    <a:pt x="7208" y="2002"/>
                  </a:lnTo>
                  <a:lnTo>
                    <a:pt x="7099" y="1929"/>
                  </a:lnTo>
                  <a:lnTo>
                    <a:pt x="6844" y="1802"/>
                  </a:lnTo>
                  <a:lnTo>
                    <a:pt x="6571" y="1675"/>
                  </a:lnTo>
                  <a:lnTo>
                    <a:pt x="6007" y="1456"/>
                  </a:lnTo>
                  <a:lnTo>
                    <a:pt x="5443" y="1256"/>
                  </a:lnTo>
                  <a:lnTo>
                    <a:pt x="4897" y="1038"/>
                  </a:lnTo>
                  <a:lnTo>
                    <a:pt x="4150" y="692"/>
                  </a:lnTo>
                  <a:lnTo>
                    <a:pt x="3768" y="510"/>
                  </a:lnTo>
                  <a:lnTo>
                    <a:pt x="3386" y="364"/>
                  </a:lnTo>
                  <a:lnTo>
                    <a:pt x="3004" y="219"/>
                  </a:lnTo>
                  <a:lnTo>
                    <a:pt x="2603" y="109"/>
                  </a:lnTo>
                  <a:lnTo>
                    <a:pt x="2403" y="55"/>
                  </a:lnTo>
                  <a:lnTo>
                    <a:pt x="2203" y="37"/>
                  </a:lnTo>
                  <a:lnTo>
                    <a:pt x="2003" y="18"/>
                  </a:lnTo>
                  <a:lnTo>
                    <a:pt x="18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2088075" y="462875"/>
              <a:ext cx="230700" cy="159275"/>
            </a:xfrm>
            <a:custGeom>
              <a:avLst/>
              <a:gdLst/>
              <a:ahLst/>
              <a:cxnLst/>
              <a:rect l="l" t="t" r="r" b="b"/>
              <a:pathLst>
                <a:path w="9228" h="6371" extrusionOk="0">
                  <a:moveTo>
                    <a:pt x="2057" y="1"/>
                  </a:moveTo>
                  <a:lnTo>
                    <a:pt x="1820" y="19"/>
                  </a:lnTo>
                  <a:lnTo>
                    <a:pt x="1638" y="37"/>
                  </a:lnTo>
                  <a:lnTo>
                    <a:pt x="1475" y="73"/>
                  </a:lnTo>
                  <a:lnTo>
                    <a:pt x="1311" y="128"/>
                  </a:lnTo>
                  <a:lnTo>
                    <a:pt x="1165" y="183"/>
                  </a:lnTo>
                  <a:lnTo>
                    <a:pt x="1020" y="255"/>
                  </a:lnTo>
                  <a:lnTo>
                    <a:pt x="874" y="328"/>
                  </a:lnTo>
                  <a:lnTo>
                    <a:pt x="728" y="419"/>
                  </a:lnTo>
                  <a:lnTo>
                    <a:pt x="601" y="510"/>
                  </a:lnTo>
                  <a:lnTo>
                    <a:pt x="492" y="619"/>
                  </a:lnTo>
                  <a:lnTo>
                    <a:pt x="383" y="747"/>
                  </a:lnTo>
                  <a:lnTo>
                    <a:pt x="273" y="856"/>
                  </a:lnTo>
                  <a:lnTo>
                    <a:pt x="201" y="1002"/>
                  </a:lnTo>
                  <a:lnTo>
                    <a:pt x="128" y="1129"/>
                  </a:lnTo>
                  <a:lnTo>
                    <a:pt x="73" y="1275"/>
                  </a:lnTo>
                  <a:lnTo>
                    <a:pt x="37" y="1420"/>
                  </a:lnTo>
                  <a:lnTo>
                    <a:pt x="0" y="1584"/>
                  </a:lnTo>
                  <a:lnTo>
                    <a:pt x="0" y="1711"/>
                  </a:lnTo>
                  <a:lnTo>
                    <a:pt x="0" y="1857"/>
                  </a:lnTo>
                  <a:lnTo>
                    <a:pt x="37" y="2112"/>
                  </a:lnTo>
                  <a:lnTo>
                    <a:pt x="110" y="2385"/>
                  </a:lnTo>
                  <a:lnTo>
                    <a:pt x="219" y="2621"/>
                  </a:lnTo>
                  <a:lnTo>
                    <a:pt x="364" y="2858"/>
                  </a:lnTo>
                  <a:lnTo>
                    <a:pt x="528" y="3058"/>
                  </a:lnTo>
                  <a:lnTo>
                    <a:pt x="710" y="3258"/>
                  </a:lnTo>
                  <a:lnTo>
                    <a:pt x="892" y="3422"/>
                  </a:lnTo>
                  <a:lnTo>
                    <a:pt x="1111" y="3586"/>
                  </a:lnTo>
                  <a:lnTo>
                    <a:pt x="1311" y="3713"/>
                  </a:lnTo>
                  <a:lnTo>
                    <a:pt x="1547" y="3823"/>
                  </a:lnTo>
                  <a:lnTo>
                    <a:pt x="1766" y="3932"/>
                  </a:lnTo>
                  <a:lnTo>
                    <a:pt x="2239" y="4132"/>
                  </a:lnTo>
                  <a:lnTo>
                    <a:pt x="2712" y="4314"/>
                  </a:lnTo>
                  <a:lnTo>
                    <a:pt x="3495" y="4623"/>
                  </a:lnTo>
                  <a:lnTo>
                    <a:pt x="4277" y="4987"/>
                  </a:lnTo>
                  <a:lnTo>
                    <a:pt x="5042" y="5351"/>
                  </a:lnTo>
                  <a:lnTo>
                    <a:pt x="5788" y="5770"/>
                  </a:lnTo>
                  <a:lnTo>
                    <a:pt x="6188" y="5988"/>
                  </a:lnTo>
                  <a:lnTo>
                    <a:pt x="6388" y="6097"/>
                  </a:lnTo>
                  <a:lnTo>
                    <a:pt x="6589" y="6188"/>
                  </a:lnTo>
                  <a:lnTo>
                    <a:pt x="6807" y="6279"/>
                  </a:lnTo>
                  <a:lnTo>
                    <a:pt x="7025" y="6334"/>
                  </a:lnTo>
                  <a:lnTo>
                    <a:pt x="7244" y="6370"/>
                  </a:lnTo>
                  <a:lnTo>
                    <a:pt x="7480" y="6370"/>
                  </a:lnTo>
                  <a:lnTo>
                    <a:pt x="7644" y="6352"/>
                  </a:lnTo>
                  <a:lnTo>
                    <a:pt x="7808" y="6334"/>
                  </a:lnTo>
                  <a:lnTo>
                    <a:pt x="7972" y="6279"/>
                  </a:lnTo>
                  <a:lnTo>
                    <a:pt x="8117" y="6225"/>
                  </a:lnTo>
                  <a:lnTo>
                    <a:pt x="8263" y="6170"/>
                  </a:lnTo>
                  <a:lnTo>
                    <a:pt x="8390" y="6097"/>
                  </a:lnTo>
                  <a:lnTo>
                    <a:pt x="8500" y="6006"/>
                  </a:lnTo>
                  <a:lnTo>
                    <a:pt x="8627" y="5897"/>
                  </a:lnTo>
                  <a:lnTo>
                    <a:pt x="8718" y="5806"/>
                  </a:lnTo>
                  <a:lnTo>
                    <a:pt x="8827" y="5679"/>
                  </a:lnTo>
                  <a:lnTo>
                    <a:pt x="8900" y="5551"/>
                  </a:lnTo>
                  <a:lnTo>
                    <a:pt x="8991" y="5424"/>
                  </a:lnTo>
                  <a:lnTo>
                    <a:pt x="9046" y="5297"/>
                  </a:lnTo>
                  <a:lnTo>
                    <a:pt x="9100" y="5151"/>
                  </a:lnTo>
                  <a:lnTo>
                    <a:pt x="9155" y="5005"/>
                  </a:lnTo>
                  <a:lnTo>
                    <a:pt x="9191" y="4842"/>
                  </a:lnTo>
                  <a:lnTo>
                    <a:pt x="9209" y="4696"/>
                  </a:lnTo>
                  <a:lnTo>
                    <a:pt x="9228" y="4532"/>
                  </a:lnTo>
                  <a:lnTo>
                    <a:pt x="9228" y="4205"/>
                  </a:lnTo>
                  <a:lnTo>
                    <a:pt x="9191" y="3877"/>
                  </a:lnTo>
                  <a:lnTo>
                    <a:pt x="9100" y="3550"/>
                  </a:lnTo>
                  <a:lnTo>
                    <a:pt x="9046" y="3404"/>
                  </a:lnTo>
                  <a:lnTo>
                    <a:pt x="8973" y="3240"/>
                  </a:lnTo>
                  <a:lnTo>
                    <a:pt x="8900" y="3095"/>
                  </a:lnTo>
                  <a:lnTo>
                    <a:pt x="8809" y="2949"/>
                  </a:lnTo>
                  <a:lnTo>
                    <a:pt x="8700" y="2822"/>
                  </a:lnTo>
                  <a:lnTo>
                    <a:pt x="8591" y="2694"/>
                  </a:lnTo>
                  <a:lnTo>
                    <a:pt x="8481" y="2585"/>
                  </a:lnTo>
                  <a:lnTo>
                    <a:pt x="8354" y="2476"/>
                  </a:lnTo>
                  <a:lnTo>
                    <a:pt x="8045" y="2276"/>
                  </a:lnTo>
                  <a:lnTo>
                    <a:pt x="7735" y="2075"/>
                  </a:lnTo>
                  <a:lnTo>
                    <a:pt x="7408" y="1893"/>
                  </a:lnTo>
                  <a:lnTo>
                    <a:pt x="7062" y="1730"/>
                  </a:lnTo>
                  <a:lnTo>
                    <a:pt x="6370" y="1420"/>
                  </a:lnTo>
                  <a:lnTo>
                    <a:pt x="5697" y="1111"/>
                  </a:lnTo>
                  <a:lnTo>
                    <a:pt x="4787" y="674"/>
                  </a:lnTo>
                  <a:lnTo>
                    <a:pt x="4314" y="474"/>
                  </a:lnTo>
                  <a:lnTo>
                    <a:pt x="3822" y="292"/>
                  </a:lnTo>
                  <a:lnTo>
                    <a:pt x="3313" y="146"/>
                  </a:lnTo>
                  <a:lnTo>
                    <a:pt x="3058" y="92"/>
                  </a:lnTo>
                  <a:lnTo>
                    <a:pt x="2821" y="37"/>
                  </a:lnTo>
                  <a:lnTo>
                    <a:pt x="2567" y="19"/>
                  </a:lnTo>
                  <a:lnTo>
                    <a:pt x="2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859;p34">
            <a:extLst>
              <a:ext uri="{FF2B5EF4-FFF2-40B4-BE49-F238E27FC236}">
                <a16:creationId xmlns:a16="http://schemas.microsoft.com/office/drawing/2014/main" id="{B846385E-CE35-4EED-87AC-F8EA2044BB25}"/>
              </a:ext>
            </a:extLst>
          </p:cNvPr>
          <p:cNvSpPr>
            <a:spLocks noGrp="1"/>
          </p:cNvSpPr>
          <p:nvPr>
            <p:ph type="title"/>
          </p:nvPr>
        </p:nvSpPr>
        <p:spPr>
          <a:xfrm>
            <a:off x="583406" y="321524"/>
            <a:ext cx="4868728" cy="1020762"/>
          </a:xfrm>
          <a:prstGeom prst="roundRect">
            <a:avLst>
              <a:gd name="adj" fmla="val 50000"/>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r>
              <a:rPr lang="en-IN" sz="2800" dirty="0"/>
              <a:t>Key Research Questions</a:t>
            </a:r>
          </a:p>
        </p:txBody>
      </p:sp>
      <p:sp>
        <p:nvSpPr>
          <p:cNvPr id="3" name="Subtitle 2">
            <a:extLst>
              <a:ext uri="{FF2B5EF4-FFF2-40B4-BE49-F238E27FC236}">
                <a16:creationId xmlns:a16="http://schemas.microsoft.com/office/drawing/2014/main" id="{07A4F187-4CD7-4E29-BD86-21B012B6C724}"/>
              </a:ext>
            </a:extLst>
          </p:cNvPr>
          <p:cNvSpPr>
            <a:spLocks noGrp="1" noChangeArrowheads="1"/>
          </p:cNvSpPr>
          <p:nvPr>
            <p:ph type="subTitle" idx="1"/>
          </p:nvPr>
        </p:nvSpPr>
        <p:spPr bwMode="auto">
          <a:xfrm>
            <a:off x="445785" y="1682890"/>
            <a:ext cx="530946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What are the key determinants of coffee quality (aroma, flavor,</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t> acidity, etc.)?</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Is there a correlation between processing methods, origin regions,</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t> and coffee quality scores?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Can trends or patterns in defects be identified, and how do they</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t> impact coffee quality?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How do variables interact to influence Total Cup Points?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6" name="Google Shape;996;p37"/>
          <p:cNvSpPr/>
          <p:nvPr/>
        </p:nvSpPr>
        <p:spPr>
          <a:xfrm>
            <a:off x="1982795" y="262026"/>
            <a:ext cx="6142991" cy="548700"/>
          </a:xfrm>
          <a:prstGeom prst="roundRect">
            <a:avLst>
              <a:gd name="adj" fmla="val 50000"/>
            </a:avLst>
          </a:prstGeom>
          <a:solidFill>
            <a:schemeClr val="dk2"/>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97" name="Google Shape;997;p37"/>
          <p:cNvSpPr txBox="1">
            <a:spLocks noGrp="1"/>
          </p:cNvSpPr>
          <p:nvPr>
            <p:ph type="title"/>
          </p:nvPr>
        </p:nvSpPr>
        <p:spPr>
          <a:xfrm>
            <a:off x="4060170" y="1143300"/>
            <a:ext cx="5252910" cy="8661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Overview : - </a:t>
            </a:r>
            <a:r>
              <a:rPr lang="en-US" sz="1400" dirty="0"/>
              <a:t>analyzing coffee quality based on sensory       attributes.</a:t>
            </a:r>
            <a:endParaRPr sz="1400" dirty="0"/>
          </a:p>
        </p:txBody>
      </p:sp>
      <p:sp>
        <p:nvSpPr>
          <p:cNvPr id="998" name="Google Shape;998;p37"/>
          <p:cNvSpPr txBox="1">
            <a:spLocks noGrp="1"/>
          </p:cNvSpPr>
          <p:nvPr>
            <p:ph type="title" idx="2"/>
          </p:nvPr>
        </p:nvSpPr>
        <p:spPr>
          <a:xfrm>
            <a:off x="4178652" y="2159736"/>
            <a:ext cx="4894208" cy="1371101"/>
          </a:xfrm>
          <a:prstGeom prst="rect">
            <a:avLst/>
          </a:prstGeom>
        </p:spPr>
        <p:txBody>
          <a:bodyPr spcFirstLastPara="1" wrap="square" lIns="91425" tIns="91425" rIns="91425" bIns="91425" anchor="ctr" anchorCtr="0">
            <a:noAutofit/>
          </a:bodyPr>
          <a:lstStyle/>
          <a:p>
            <a:pPr algn="l">
              <a:buSzPts val="3600"/>
            </a:pPr>
            <a:r>
              <a:rPr lang="en-US" sz="1400" dirty="0">
                <a:solidFill>
                  <a:schemeClr val="dk2"/>
                </a:solidFill>
              </a:rPr>
              <a:t>This page shows the Sum of Total Cup Points by Aroma and Processing Method, analyzing their contribution to overall coffee quality</a:t>
            </a:r>
            <a:endParaRPr sz="1400" dirty="0">
              <a:solidFill>
                <a:schemeClr val="dk2"/>
              </a:solidFill>
            </a:endParaRPr>
          </a:p>
        </p:txBody>
      </p:sp>
      <p:sp>
        <p:nvSpPr>
          <p:cNvPr id="999" name="Google Shape;999;p37"/>
          <p:cNvSpPr txBox="1">
            <a:spLocks noGrp="1"/>
          </p:cNvSpPr>
          <p:nvPr>
            <p:ph type="subTitle" idx="1"/>
          </p:nvPr>
        </p:nvSpPr>
        <p:spPr>
          <a:xfrm>
            <a:off x="1834673" y="341696"/>
            <a:ext cx="6142992" cy="365700"/>
          </a:xfrm>
          <a:prstGeom prst="rect">
            <a:avLst/>
          </a:prstGeom>
        </p:spPr>
        <p:txBody>
          <a:bodyPr spcFirstLastPara="1" wrap="square" lIns="91425" tIns="91425" rIns="91425" bIns="91425" anchor="ctr" anchorCtr="0">
            <a:noAutofit/>
          </a:bodyPr>
          <a:lstStyle/>
          <a:p>
            <a:pPr marL="0" indent="0">
              <a:buSzPts val="2800"/>
              <a:buFont typeface="Arial"/>
            </a:pPr>
            <a:r>
              <a:rPr lang="en-IN" sz="2800" dirty="0">
                <a:latin typeface="Carter One"/>
                <a:cs typeface="Arial"/>
                <a:sym typeface="Carter One"/>
              </a:rPr>
              <a:t>Determinants of Coffee Quality</a:t>
            </a:r>
            <a:endParaRPr sz="2800" dirty="0">
              <a:latin typeface="Carter One"/>
              <a:cs typeface="Arial"/>
              <a:sym typeface="Carter One"/>
            </a:endParaRPr>
          </a:p>
        </p:txBody>
      </p:sp>
      <p:sp>
        <p:nvSpPr>
          <p:cNvPr id="1000" name="Google Shape;1000;p37"/>
          <p:cNvSpPr/>
          <p:nvPr/>
        </p:nvSpPr>
        <p:spPr>
          <a:xfrm rot="5400000" flipH="1">
            <a:off x="4368175" y="1647472"/>
            <a:ext cx="9144000" cy="407631"/>
          </a:xfrm>
          <a:custGeom>
            <a:avLst/>
            <a:gdLst/>
            <a:ahLst/>
            <a:cxnLst/>
            <a:rect l="l" t="t" r="r" b="b"/>
            <a:pathLst>
              <a:path w="285750" h="12986" extrusionOk="0">
                <a:moveTo>
                  <a:pt x="0" y="0"/>
                </a:moveTo>
                <a:lnTo>
                  <a:pt x="0" y="7367"/>
                </a:lnTo>
                <a:lnTo>
                  <a:pt x="521" y="7181"/>
                </a:lnTo>
                <a:lnTo>
                  <a:pt x="1153" y="7069"/>
                </a:lnTo>
                <a:lnTo>
                  <a:pt x="1935" y="7032"/>
                </a:lnTo>
                <a:lnTo>
                  <a:pt x="2865" y="7069"/>
                </a:lnTo>
                <a:lnTo>
                  <a:pt x="3386" y="7144"/>
                </a:lnTo>
                <a:lnTo>
                  <a:pt x="3944" y="7218"/>
                </a:lnTo>
                <a:lnTo>
                  <a:pt x="4576" y="7330"/>
                </a:lnTo>
                <a:lnTo>
                  <a:pt x="5246" y="7479"/>
                </a:lnTo>
                <a:lnTo>
                  <a:pt x="5953" y="7627"/>
                </a:lnTo>
                <a:lnTo>
                  <a:pt x="6734" y="7851"/>
                </a:lnTo>
                <a:lnTo>
                  <a:pt x="7553" y="8111"/>
                </a:lnTo>
                <a:lnTo>
                  <a:pt x="8409" y="8409"/>
                </a:lnTo>
                <a:lnTo>
                  <a:pt x="9934" y="8930"/>
                </a:lnTo>
                <a:lnTo>
                  <a:pt x="11385" y="9376"/>
                </a:lnTo>
                <a:lnTo>
                  <a:pt x="12836" y="9748"/>
                </a:lnTo>
                <a:lnTo>
                  <a:pt x="14250" y="10009"/>
                </a:lnTo>
                <a:lnTo>
                  <a:pt x="15664" y="10232"/>
                </a:lnTo>
                <a:lnTo>
                  <a:pt x="17041" y="10344"/>
                </a:lnTo>
                <a:lnTo>
                  <a:pt x="18417" y="10381"/>
                </a:lnTo>
                <a:lnTo>
                  <a:pt x="19794" y="10344"/>
                </a:lnTo>
                <a:lnTo>
                  <a:pt x="21171" y="10232"/>
                </a:lnTo>
                <a:lnTo>
                  <a:pt x="22585" y="10046"/>
                </a:lnTo>
                <a:lnTo>
                  <a:pt x="23999" y="9748"/>
                </a:lnTo>
                <a:lnTo>
                  <a:pt x="25450" y="9376"/>
                </a:lnTo>
                <a:lnTo>
                  <a:pt x="26901" y="8930"/>
                </a:lnTo>
                <a:lnTo>
                  <a:pt x="28426" y="8372"/>
                </a:lnTo>
                <a:lnTo>
                  <a:pt x="29989" y="7739"/>
                </a:lnTo>
                <a:lnTo>
                  <a:pt x="31626" y="6995"/>
                </a:lnTo>
                <a:lnTo>
                  <a:pt x="32445" y="6623"/>
                </a:lnTo>
                <a:lnTo>
                  <a:pt x="33300" y="6325"/>
                </a:lnTo>
                <a:lnTo>
                  <a:pt x="34156" y="6028"/>
                </a:lnTo>
                <a:lnTo>
                  <a:pt x="35012" y="5767"/>
                </a:lnTo>
                <a:lnTo>
                  <a:pt x="35868" y="5581"/>
                </a:lnTo>
                <a:lnTo>
                  <a:pt x="36723" y="5395"/>
                </a:lnTo>
                <a:lnTo>
                  <a:pt x="37616" y="5246"/>
                </a:lnTo>
                <a:lnTo>
                  <a:pt x="38509" y="5172"/>
                </a:lnTo>
                <a:lnTo>
                  <a:pt x="39365" y="5097"/>
                </a:lnTo>
                <a:lnTo>
                  <a:pt x="40258" y="5060"/>
                </a:lnTo>
                <a:lnTo>
                  <a:pt x="41151" y="5023"/>
                </a:lnTo>
                <a:lnTo>
                  <a:pt x="42007" y="5060"/>
                </a:lnTo>
                <a:lnTo>
                  <a:pt x="42900" y="5097"/>
                </a:lnTo>
                <a:lnTo>
                  <a:pt x="43755" y="5209"/>
                </a:lnTo>
                <a:lnTo>
                  <a:pt x="44611" y="5283"/>
                </a:lnTo>
                <a:lnTo>
                  <a:pt x="45467" y="5432"/>
                </a:lnTo>
                <a:lnTo>
                  <a:pt x="46323" y="5581"/>
                </a:lnTo>
                <a:lnTo>
                  <a:pt x="47141" y="5767"/>
                </a:lnTo>
                <a:lnTo>
                  <a:pt x="47960" y="5953"/>
                </a:lnTo>
                <a:lnTo>
                  <a:pt x="48741" y="6176"/>
                </a:lnTo>
                <a:lnTo>
                  <a:pt x="49523" y="6437"/>
                </a:lnTo>
                <a:lnTo>
                  <a:pt x="50304" y="6697"/>
                </a:lnTo>
                <a:lnTo>
                  <a:pt x="51048" y="6995"/>
                </a:lnTo>
                <a:lnTo>
                  <a:pt x="51792" y="7293"/>
                </a:lnTo>
                <a:lnTo>
                  <a:pt x="52499" y="7590"/>
                </a:lnTo>
                <a:lnTo>
                  <a:pt x="53169" y="7925"/>
                </a:lnTo>
                <a:lnTo>
                  <a:pt x="53839" y="8260"/>
                </a:lnTo>
                <a:lnTo>
                  <a:pt x="54471" y="8632"/>
                </a:lnTo>
                <a:lnTo>
                  <a:pt x="55104" y="8967"/>
                </a:lnTo>
                <a:lnTo>
                  <a:pt x="55662" y="9339"/>
                </a:lnTo>
                <a:lnTo>
                  <a:pt x="56220" y="9748"/>
                </a:lnTo>
                <a:lnTo>
                  <a:pt x="56741" y="10120"/>
                </a:lnTo>
                <a:lnTo>
                  <a:pt x="57262" y="10492"/>
                </a:lnTo>
                <a:lnTo>
                  <a:pt x="57745" y="10790"/>
                </a:lnTo>
                <a:lnTo>
                  <a:pt x="58266" y="11050"/>
                </a:lnTo>
                <a:lnTo>
                  <a:pt x="58824" y="11236"/>
                </a:lnTo>
                <a:lnTo>
                  <a:pt x="59345" y="11348"/>
                </a:lnTo>
                <a:lnTo>
                  <a:pt x="59903" y="11423"/>
                </a:lnTo>
                <a:lnTo>
                  <a:pt x="60461" y="11460"/>
                </a:lnTo>
                <a:lnTo>
                  <a:pt x="61020" y="11460"/>
                </a:lnTo>
                <a:lnTo>
                  <a:pt x="61615" y="11385"/>
                </a:lnTo>
                <a:lnTo>
                  <a:pt x="62173" y="11311"/>
                </a:lnTo>
                <a:lnTo>
                  <a:pt x="62768" y="11162"/>
                </a:lnTo>
                <a:lnTo>
                  <a:pt x="63364" y="11013"/>
                </a:lnTo>
                <a:lnTo>
                  <a:pt x="63959" y="10827"/>
                </a:lnTo>
                <a:lnTo>
                  <a:pt x="64554" y="10604"/>
                </a:lnTo>
                <a:lnTo>
                  <a:pt x="65782" y="10120"/>
                </a:lnTo>
                <a:lnTo>
                  <a:pt x="67010" y="9599"/>
                </a:lnTo>
                <a:lnTo>
                  <a:pt x="68275" y="9004"/>
                </a:lnTo>
                <a:lnTo>
                  <a:pt x="69540" y="8409"/>
                </a:lnTo>
                <a:lnTo>
                  <a:pt x="70805" y="7851"/>
                </a:lnTo>
                <a:lnTo>
                  <a:pt x="72070" y="7293"/>
                </a:lnTo>
                <a:lnTo>
                  <a:pt x="73372" y="6846"/>
                </a:lnTo>
                <a:lnTo>
                  <a:pt x="74005" y="6623"/>
                </a:lnTo>
                <a:lnTo>
                  <a:pt x="74637" y="6474"/>
                </a:lnTo>
                <a:lnTo>
                  <a:pt x="75270" y="6325"/>
                </a:lnTo>
                <a:lnTo>
                  <a:pt x="75902" y="6214"/>
                </a:lnTo>
                <a:lnTo>
                  <a:pt x="76460" y="6139"/>
                </a:lnTo>
                <a:lnTo>
                  <a:pt x="76981" y="6139"/>
                </a:lnTo>
                <a:lnTo>
                  <a:pt x="77502" y="6176"/>
                </a:lnTo>
                <a:lnTo>
                  <a:pt x="77986" y="6251"/>
                </a:lnTo>
                <a:lnTo>
                  <a:pt x="78470" y="6400"/>
                </a:lnTo>
                <a:lnTo>
                  <a:pt x="78916" y="6548"/>
                </a:lnTo>
                <a:lnTo>
                  <a:pt x="79363" y="6734"/>
                </a:lnTo>
                <a:lnTo>
                  <a:pt x="79809" y="6995"/>
                </a:lnTo>
                <a:lnTo>
                  <a:pt x="80218" y="7218"/>
                </a:lnTo>
                <a:lnTo>
                  <a:pt x="80628" y="7516"/>
                </a:lnTo>
                <a:lnTo>
                  <a:pt x="81446" y="8148"/>
                </a:lnTo>
                <a:lnTo>
                  <a:pt x="82265" y="8818"/>
                </a:lnTo>
                <a:lnTo>
                  <a:pt x="83083" y="9525"/>
                </a:lnTo>
                <a:lnTo>
                  <a:pt x="83902" y="10232"/>
                </a:lnTo>
                <a:lnTo>
                  <a:pt x="84832" y="10902"/>
                </a:lnTo>
                <a:lnTo>
                  <a:pt x="85279" y="11236"/>
                </a:lnTo>
                <a:lnTo>
                  <a:pt x="85799" y="11534"/>
                </a:lnTo>
                <a:lnTo>
                  <a:pt x="86283" y="11832"/>
                </a:lnTo>
                <a:lnTo>
                  <a:pt x="86841" y="12092"/>
                </a:lnTo>
                <a:lnTo>
                  <a:pt x="87399" y="12316"/>
                </a:lnTo>
                <a:lnTo>
                  <a:pt x="87995" y="12502"/>
                </a:lnTo>
                <a:lnTo>
                  <a:pt x="88627" y="12688"/>
                </a:lnTo>
                <a:lnTo>
                  <a:pt x="89260" y="12836"/>
                </a:lnTo>
                <a:lnTo>
                  <a:pt x="89967" y="12911"/>
                </a:lnTo>
                <a:lnTo>
                  <a:pt x="90674" y="12985"/>
                </a:lnTo>
                <a:lnTo>
                  <a:pt x="91455" y="12985"/>
                </a:lnTo>
                <a:lnTo>
                  <a:pt x="92273" y="12911"/>
                </a:lnTo>
                <a:lnTo>
                  <a:pt x="93055" y="12985"/>
                </a:lnTo>
                <a:lnTo>
                  <a:pt x="93836" y="12985"/>
                </a:lnTo>
                <a:lnTo>
                  <a:pt x="94543" y="12911"/>
                </a:lnTo>
                <a:lnTo>
                  <a:pt x="95250" y="12836"/>
                </a:lnTo>
                <a:lnTo>
                  <a:pt x="95883" y="12688"/>
                </a:lnTo>
                <a:lnTo>
                  <a:pt x="96515" y="12502"/>
                </a:lnTo>
                <a:lnTo>
                  <a:pt x="97110" y="12316"/>
                </a:lnTo>
                <a:lnTo>
                  <a:pt x="97668" y="12092"/>
                </a:lnTo>
                <a:lnTo>
                  <a:pt x="98227" y="11832"/>
                </a:lnTo>
                <a:lnTo>
                  <a:pt x="98710" y="11534"/>
                </a:lnTo>
                <a:lnTo>
                  <a:pt x="99231" y="11236"/>
                </a:lnTo>
                <a:lnTo>
                  <a:pt x="99678" y="10902"/>
                </a:lnTo>
                <a:lnTo>
                  <a:pt x="100608" y="10232"/>
                </a:lnTo>
                <a:lnTo>
                  <a:pt x="101464" y="9525"/>
                </a:lnTo>
                <a:lnTo>
                  <a:pt x="102282" y="8818"/>
                </a:lnTo>
                <a:lnTo>
                  <a:pt x="103063" y="8148"/>
                </a:lnTo>
                <a:lnTo>
                  <a:pt x="103882" y="7516"/>
                </a:lnTo>
                <a:lnTo>
                  <a:pt x="104291" y="7218"/>
                </a:lnTo>
                <a:lnTo>
                  <a:pt x="104701" y="6995"/>
                </a:lnTo>
                <a:lnTo>
                  <a:pt x="105147" y="6734"/>
                </a:lnTo>
                <a:lnTo>
                  <a:pt x="105594" y="6548"/>
                </a:lnTo>
                <a:lnTo>
                  <a:pt x="106040" y="6400"/>
                </a:lnTo>
                <a:lnTo>
                  <a:pt x="106524" y="6251"/>
                </a:lnTo>
                <a:lnTo>
                  <a:pt x="107007" y="6176"/>
                </a:lnTo>
                <a:lnTo>
                  <a:pt x="107528" y="6139"/>
                </a:lnTo>
                <a:lnTo>
                  <a:pt x="108049" y="6139"/>
                </a:lnTo>
                <a:lnTo>
                  <a:pt x="108607" y="6214"/>
                </a:lnTo>
                <a:lnTo>
                  <a:pt x="109240" y="6325"/>
                </a:lnTo>
                <a:lnTo>
                  <a:pt x="109872" y="6474"/>
                </a:lnTo>
                <a:lnTo>
                  <a:pt x="110505" y="6623"/>
                </a:lnTo>
                <a:lnTo>
                  <a:pt x="111137" y="6846"/>
                </a:lnTo>
                <a:lnTo>
                  <a:pt x="112440" y="7293"/>
                </a:lnTo>
                <a:lnTo>
                  <a:pt x="113705" y="7851"/>
                </a:lnTo>
                <a:lnTo>
                  <a:pt x="114970" y="8409"/>
                </a:lnTo>
                <a:lnTo>
                  <a:pt x="116235" y="9004"/>
                </a:lnTo>
                <a:lnTo>
                  <a:pt x="117500" y="9599"/>
                </a:lnTo>
                <a:lnTo>
                  <a:pt x="118728" y="10120"/>
                </a:lnTo>
                <a:lnTo>
                  <a:pt x="119955" y="10604"/>
                </a:lnTo>
                <a:lnTo>
                  <a:pt x="120551" y="10827"/>
                </a:lnTo>
                <a:lnTo>
                  <a:pt x="121146" y="11013"/>
                </a:lnTo>
                <a:lnTo>
                  <a:pt x="121741" y="11162"/>
                </a:lnTo>
                <a:lnTo>
                  <a:pt x="122337" y="11311"/>
                </a:lnTo>
                <a:lnTo>
                  <a:pt x="122895" y="11385"/>
                </a:lnTo>
                <a:lnTo>
                  <a:pt x="123490" y="11460"/>
                </a:lnTo>
                <a:lnTo>
                  <a:pt x="124048" y="11460"/>
                </a:lnTo>
                <a:lnTo>
                  <a:pt x="124606" y="11423"/>
                </a:lnTo>
                <a:lnTo>
                  <a:pt x="125164" y="11348"/>
                </a:lnTo>
                <a:lnTo>
                  <a:pt x="125685" y="11236"/>
                </a:lnTo>
                <a:lnTo>
                  <a:pt x="126243" y="11050"/>
                </a:lnTo>
                <a:lnTo>
                  <a:pt x="126764" y="10790"/>
                </a:lnTo>
                <a:lnTo>
                  <a:pt x="127285" y="10492"/>
                </a:lnTo>
                <a:lnTo>
                  <a:pt x="127769" y="10120"/>
                </a:lnTo>
                <a:lnTo>
                  <a:pt x="128290" y="9748"/>
                </a:lnTo>
                <a:lnTo>
                  <a:pt x="128848" y="9339"/>
                </a:lnTo>
                <a:lnTo>
                  <a:pt x="129406" y="8967"/>
                </a:lnTo>
                <a:lnTo>
                  <a:pt x="130039" y="8632"/>
                </a:lnTo>
                <a:lnTo>
                  <a:pt x="130671" y="8260"/>
                </a:lnTo>
                <a:lnTo>
                  <a:pt x="131341" y="7925"/>
                </a:lnTo>
                <a:lnTo>
                  <a:pt x="132011" y="7590"/>
                </a:lnTo>
                <a:lnTo>
                  <a:pt x="132717" y="7293"/>
                </a:lnTo>
                <a:lnTo>
                  <a:pt x="133462" y="6995"/>
                </a:lnTo>
                <a:lnTo>
                  <a:pt x="134206" y="6697"/>
                </a:lnTo>
                <a:lnTo>
                  <a:pt x="134987" y="6437"/>
                </a:lnTo>
                <a:lnTo>
                  <a:pt x="135768" y="6176"/>
                </a:lnTo>
                <a:lnTo>
                  <a:pt x="136550" y="5953"/>
                </a:lnTo>
                <a:lnTo>
                  <a:pt x="137368" y="5767"/>
                </a:lnTo>
                <a:lnTo>
                  <a:pt x="138224" y="5581"/>
                </a:lnTo>
                <a:lnTo>
                  <a:pt x="139043" y="5432"/>
                </a:lnTo>
                <a:lnTo>
                  <a:pt x="139898" y="5283"/>
                </a:lnTo>
                <a:lnTo>
                  <a:pt x="140754" y="5209"/>
                </a:lnTo>
                <a:lnTo>
                  <a:pt x="141647" y="5097"/>
                </a:lnTo>
                <a:lnTo>
                  <a:pt x="142503" y="5060"/>
                </a:lnTo>
                <a:lnTo>
                  <a:pt x="143396" y="5023"/>
                </a:lnTo>
                <a:lnTo>
                  <a:pt x="144252" y="5060"/>
                </a:lnTo>
                <a:lnTo>
                  <a:pt x="145145" y="5097"/>
                </a:lnTo>
                <a:lnTo>
                  <a:pt x="146038" y="5172"/>
                </a:lnTo>
                <a:lnTo>
                  <a:pt x="146893" y="5246"/>
                </a:lnTo>
                <a:lnTo>
                  <a:pt x="147786" y="5395"/>
                </a:lnTo>
                <a:lnTo>
                  <a:pt x="148642" y="5581"/>
                </a:lnTo>
                <a:lnTo>
                  <a:pt x="149535" y="5767"/>
                </a:lnTo>
                <a:lnTo>
                  <a:pt x="150391" y="6028"/>
                </a:lnTo>
                <a:lnTo>
                  <a:pt x="151209" y="6325"/>
                </a:lnTo>
                <a:lnTo>
                  <a:pt x="152065" y="6623"/>
                </a:lnTo>
                <a:lnTo>
                  <a:pt x="152884" y="6995"/>
                </a:lnTo>
                <a:lnTo>
                  <a:pt x="154521" y="7739"/>
                </a:lnTo>
                <a:lnTo>
                  <a:pt x="156084" y="8372"/>
                </a:lnTo>
                <a:lnTo>
                  <a:pt x="157609" y="8930"/>
                </a:lnTo>
                <a:lnTo>
                  <a:pt x="159060" y="9376"/>
                </a:lnTo>
                <a:lnTo>
                  <a:pt x="160511" y="9748"/>
                </a:lnTo>
                <a:lnTo>
                  <a:pt x="161925" y="10046"/>
                </a:lnTo>
                <a:lnTo>
                  <a:pt x="163339" y="10232"/>
                </a:lnTo>
                <a:lnTo>
                  <a:pt x="164716" y="10344"/>
                </a:lnTo>
                <a:lnTo>
                  <a:pt x="166092" y="10381"/>
                </a:lnTo>
                <a:lnTo>
                  <a:pt x="167469" y="10344"/>
                </a:lnTo>
                <a:lnTo>
                  <a:pt x="168883" y="10232"/>
                </a:lnTo>
                <a:lnTo>
                  <a:pt x="170259" y="10009"/>
                </a:lnTo>
                <a:lnTo>
                  <a:pt x="171673" y="9748"/>
                </a:lnTo>
                <a:lnTo>
                  <a:pt x="173124" y="9376"/>
                </a:lnTo>
                <a:lnTo>
                  <a:pt x="174575" y="8930"/>
                </a:lnTo>
                <a:lnTo>
                  <a:pt x="176101" y="8409"/>
                </a:lnTo>
                <a:lnTo>
                  <a:pt x="177738" y="7888"/>
                </a:lnTo>
                <a:lnTo>
                  <a:pt x="179152" y="7479"/>
                </a:lnTo>
                <a:lnTo>
                  <a:pt x="180417" y="7218"/>
                </a:lnTo>
                <a:lnTo>
                  <a:pt x="181496" y="7069"/>
                </a:lnTo>
                <a:lnTo>
                  <a:pt x="182426" y="7032"/>
                </a:lnTo>
                <a:lnTo>
                  <a:pt x="183207" y="7069"/>
                </a:lnTo>
                <a:lnTo>
                  <a:pt x="183840" y="7144"/>
                </a:lnTo>
                <a:lnTo>
                  <a:pt x="184361" y="7293"/>
                </a:lnTo>
                <a:lnTo>
                  <a:pt x="184361" y="7367"/>
                </a:lnTo>
                <a:lnTo>
                  <a:pt x="184435" y="7330"/>
                </a:lnTo>
                <a:lnTo>
                  <a:pt x="184510" y="7367"/>
                </a:lnTo>
                <a:lnTo>
                  <a:pt x="184510" y="7293"/>
                </a:lnTo>
                <a:lnTo>
                  <a:pt x="185031" y="7144"/>
                </a:lnTo>
                <a:lnTo>
                  <a:pt x="185700" y="7069"/>
                </a:lnTo>
                <a:lnTo>
                  <a:pt x="186482" y="7032"/>
                </a:lnTo>
                <a:lnTo>
                  <a:pt x="187375" y="7069"/>
                </a:lnTo>
                <a:lnTo>
                  <a:pt x="188454" y="7218"/>
                </a:lnTo>
                <a:lnTo>
                  <a:pt x="189719" y="7479"/>
                </a:lnTo>
                <a:lnTo>
                  <a:pt x="191170" y="7888"/>
                </a:lnTo>
                <a:lnTo>
                  <a:pt x="192770" y="8409"/>
                </a:lnTo>
                <a:lnTo>
                  <a:pt x="194295" y="8930"/>
                </a:lnTo>
                <a:lnTo>
                  <a:pt x="195746" y="9376"/>
                </a:lnTo>
                <a:lnTo>
                  <a:pt x="197197" y="9748"/>
                </a:lnTo>
                <a:lnTo>
                  <a:pt x="198611" y="10009"/>
                </a:lnTo>
                <a:lnTo>
                  <a:pt x="200025" y="10232"/>
                </a:lnTo>
                <a:lnTo>
                  <a:pt x="201402" y="10344"/>
                </a:lnTo>
                <a:lnTo>
                  <a:pt x="202778" y="10381"/>
                </a:lnTo>
                <a:lnTo>
                  <a:pt x="204155" y="10344"/>
                </a:lnTo>
                <a:lnTo>
                  <a:pt x="205532" y="10232"/>
                </a:lnTo>
                <a:lnTo>
                  <a:pt x="206946" y="10046"/>
                </a:lnTo>
                <a:lnTo>
                  <a:pt x="208359" y="9748"/>
                </a:lnTo>
                <a:lnTo>
                  <a:pt x="209810" y="9376"/>
                </a:lnTo>
                <a:lnTo>
                  <a:pt x="211299" y="8930"/>
                </a:lnTo>
                <a:lnTo>
                  <a:pt x="212787" y="8372"/>
                </a:lnTo>
                <a:lnTo>
                  <a:pt x="214350" y="7739"/>
                </a:lnTo>
                <a:lnTo>
                  <a:pt x="215987" y="6995"/>
                </a:lnTo>
                <a:lnTo>
                  <a:pt x="216805" y="6623"/>
                </a:lnTo>
                <a:lnTo>
                  <a:pt x="217661" y="6325"/>
                </a:lnTo>
                <a:lnTo>
                  <a:pt x="218517" y="6028"/>
                </a:lnTo>
                <a:lnTo>
                  <a:pt x="219373" y="5767"/>
                </a:lnTo>
                <a:lnTo>
                  <a:pt x="220228" y="5581"/>
                </a:lnTo>
                <a:lnTo>
                  <a:pt x="221084" y="5395"/>
                </a:lnTo>
                <a:lnTo>
                  <a:pt x="221977" y="5246"/>
                </a:lnTo>
                <a:lnTo>
                  <a:pt x="222870" y="5172"/>
                </a:lnTo>
                <a:lnTo>
                  <a:pt x="223726" y="5097"/>
                </a:lnTo>
                <a:lnTo>
                  <a:pt x="224619" y="5060"/>
                </a:lnTo>
                <a:lnTo>
                  <a:pt x="225512" y="5023"/>
                </a:lnTo>
                <a:lnTo>
                  <a:pt x="226368" y="5060"/>
                </a:lnTo>
                <a:lnTo>
                  <a:pt x="227261" y="5097"/>
                </a:lnTo>
                <a:lnTo>
                  <a:pt x="228116" y="5209"/>
                </a:lnTo>
                <a:lnTo>
                  <a:pt x="228972" y="5283"/>
                </a:lnTo>
                <a:lnTo>
                  <a:pt x="229828" y="5432"/>
                </a:lnTo>
                <a:lnTo>
                  <a:pt x="230684" y="5581"/>
                </a:lnTo>
                <a:lnTo>
                  <a:pt x="231502" y="5767"/>
                </a:lnTo>
                <a:lnTo>
                  <a:pt x="232321" y="5953"/>
                </a:lnTo>
                <a:lnTo>
                  <a:pt x="233102" y="6176"/>
                </a:lnTo>
                <a:lnTo>
                  <a:pt x="233921" y="6437"/>
                </a:lnTo>
                <a:lnTo>
                  <a:pt x="234665" y="6697"/>
                </a:lnTo>
                <a:lnTo>
                  <a:pt x="235409" y="6995"/>
                </a:lnTo>
                <a:lnTo>
                  <a:pt x="236153" y="7293"/>
                </a:lnTo>
                <a:lnTo>
                  <a:pt x="236860" y="7590"/>
                </a:lnTo>
                <a:lnTo>
                  <a:pt x="237567" y="7925"/>
                </a:lnTo>
                <a:lnTo>
                  <a:pt x="238199" y="8260"/>
                </a:lnTo>
                <a:lnTo>
                  <a:pt x="238832" y="8632"/>
                </a:lnTo>
                <a:lnTo>
                  <a:pt x="239464" y="8967"/>
                </a:lnTo>
                <a:lnTo>
                  <a:pt x="240023" y="9339"/>
                </a:lnTo>
                <a:lnTo>
                  <a:pt x="240581" y="9748"/>
                </a:lnTo>
                <a:lnTo>
                  <a:pt x="241102" y="10120"/>
                </a:lnTo>
                <a:lnTo>
                  <a:pt x="241622" y="10492"/>
                </a:lnTo>
                <a:lnTo>
                  <a:pt x="242106" y="10790"/>
                </a:lnTo>
                <a:lnTo>
                  <a:pt x="242664" y="11050"/>
                </a:lnTo>
                <a:lnTo>
                  <a:pt x="243185" y="11236"/>
                </a:lnTo>
                <a:lnTo>
                  <a:pt x="243743" y="11348"/>
                </a:lnTo>
                <a:lnTo>
                  <a:pt x="244264" y="11423"/>
                </a:lnTo>
                <a:lnTo>
                  <a:pt x="244822" y="11460"/>
                </a:lnTo>
                <a:lnTo>
                  <a:pt x="245418" y="11460"/>
                </a:lnTo>
                <a:lnTo>
                  <a:pt x="245976" y="11385"/>
                </a:lnTo>
                <a:lnTo>
                  <a:pt x="246571" y="11311"/>
                </a:lnTo>
                <a:lnTo>
                  <a:pt x="247129" y="11162"/>
                </a:lnTo>
                <a:lnTo>
                  <a:pt x="247724" y="11013"/>
                </a:lnTo>
                <a:lnTo>
                  <a:pt x="248320" y="10827"/>
                </a:lnTo>
                <a:lnTo>
                  <a:pt x="248952" y="10604"/>
                </a:lnTo>
                <a:lnTo>
                  <a:pt x="250143" y="10120"/>
                </a:lnTo>
                <a:lnTo>
                  <a:pt x="251408" y="9599"/>
                </a:lnTo>
                <a:lnTo>
                  <a:pt x="252636" y="9004"/>
                </a:lnTo>
                <a:lnTo>
                  <a:pt x="253901" y="8409"/>
                </a:lnTo>
                <a:lnTo>
                  <a:pt x="255166" y="7851"/>
                </a:lnTo>
                <a:lnTo>
                  <a:pt x="256431" y="7293"/>
                </a:lnTo>
                <a:lnTo>
                  <a:pt x="257733" y="6846"/>
                </a:lnTo>
                <a:lnTo>
                  <a:pt x="258366" y="6623"/>
                </a:lnTo>
                <a:lnTo>
                  <a:pt x="258998" y="6474"/>
                </a:lnTo>
                <a:lnTo>
                  <a:pt x="259631" y="6325"/>
                </a:lnTo>
                <a:lnTo>
                  <a:pt x="260263" y="6214"/>
                </a:lnTo>
                <a:lnTo>
                  <a:pt x="260821" y="6139"/>
                </a:lnTo>
                <a:lnTo>
                  <a:pt x="261379" y="6139"/>
                </a:lnTo>
                <a:lnTo>
                  <a:pt x="261863" y="6176"/>
                </a:lnTo>
                <a:lnTo>
                  <a:pt x="262384" y="6251"/>
                </a:lnTo>
                <a:lnTo>
                  <a:pt x="262830" y="6400"/>
                </a:lnTo>
                <a:lnTo>
                  <a:pt x="263314" y="6548"/>
                </a:lnTo>
                <a:lnTo>
                  <a:pt x="263723" y="6734"/>
                </a:lnTo>
                <a:lnTo>
                  <a:pt x="264170" y="6995"/>
                </a:lnTo>
                <a:lnTo>
                  <a:pt x="264579" y="7218"/>
                </a:lnTo>
                <a:lnTo>
                  <a:pt x="264988" y="7516"/>
                </a:lnTo>
                <a:lnTo>
                  <a:pt x="265807" y="8148"/>
                </a:lnTo>
                <a:lnTo>
                  <a:pt x="266626" y="8818"/>
                </a:lnTo>
                <a:lnTo>
                  <a:pt x="267444" y="9525"/>
                </a:lnTo>
                <a:lnTo>
                  <a:pt x="268300" y="10232"/>
                </a:lnTo>
                <a:lnTo>
                  <a:pt x="269193" y="10902"/>
                </a:lnTo>
                <a:lnTo>
                  <a:pt x="269677" y="11236"/>
                </a:lnTo>
                <a:lnTo>
                  <a:pt x="270160" y="11534"/>
                </a:lnTo>
                <a:lnTo>
                  <a:pt x="270681" y="11832"/>
                </a:lnTo>
                <a:lnTo>
                  <a:pt x="271202" y="12092"/>
                </a:lnTo>
                <a:lnTo>
                  <a:pt x="271760" y="12316"/>
                </a:lnTo>
                <a:lnTo>
                  <a:pt x="272355" y="12502"/>
                </a:lnTo>
                <a:lnTo>
                  <a:pt x="272988" y="12688"/>
                </a:lnTo>
                <a:lnTo>
                  <a:pt x="273621" y="12836"/>
                </a:lnTo>
                <a:lnTo>
                  <a:pt x="274327" y="12911"/>
                </a:lnTo>
                <a:lnTo>
                  <a:pt x="275034" y="12985"/>
                </a:lnTo>
                <a:lnTo>
                  <a:pt x="275816" y="12985"/>
                </a:lnTo>
                <a:lnTo>
                  <a:pt x="276634" y="12911"/>
                </a:lnTo>
                <a:lnTo>
                  <a:pt x="277416" y="12985"/>
                </a:lnTo>
                <a:lnTo>
                  <a:pt x="278197" y="12985"/>
                </a:lnTo>
                <a:lnTo>
                  <a:pt x="278904" y="12911"/>
                </a:lnTo>
                <a:lnTo>
                  <a:pt x="279574" y="12836"/>
                </a:lnTo>
                <a:lnTo>
                  <a:pt x="280243" y="12688"/>
                </a:lnTo>
                <a:lnTo>
                  <a:pt x="280839" y="12539"/>
                </a:lnTo>
                <a:lnTo>
                  <a:pt x="281434" y="12316"/>
                </a:lnTo>
                <a:lnTo>
                  <a:pt x="281992" y="12092"/>
                </a:lnTo>
                <a:lnTo>
                  <a:pt x="282550" y="11832"/>
                </a:lnTo>
                <a:lnTo>
                  <a:pt x="283034" y="11571"/>
                </a:lnTo>
                <a:lnTo>
                  <a:pt x="283518" y="11274"/>
                </a:lnTo>
                <a:lnTo>
                  <a:pt x="284001" y="10939"/>
                </a:lnTo>
                <a:lnTo>
                  <a:pt x="284894" y="10269"/>
                </a:lnTo>
                <a:lnTo>
                  <a:pt x="285750" y="9562"/>
                </a:lnTo>
                <a:lnTo>
                  <a:pt x="285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0" name="Google Shape;1090;p37"/>
          <p:cNvGrpSpPr/>
          <p:nvPr/>
        </p:nvGrpSpPr>
        <p:grpSpPr>
          <a:xfrm rot="2970597">
            <a:off x="1250717" y="1066270"/>
            <a:ext cx="682885" cy="926814"/>
            <a:chOff x="8029106" y="3994118"/>
            <a:chExt cx="682902" cy="926836"/>
          </a:xfrm>
        </p:grpSpPr>
        <p:sp>
          <p:nvSpPr>
            <p:cNvPr id="1091" name="Google Shape;1091;p37"/>
            <p:cNvSpPr/>
            <p:nvPr/>
          </p:nvSpPr>
          <p:spPr>
            <a:xfrm>
              <a:off x="8029106" y="4446229"/>
              <a:ext cx="315471" cy="203118"/>
            </a:xfrm>
            <a:custGeom>
              <a:avLst/>
              <a:gdLst/>
              <a:ahLst/>
              <a:cxnLst/>
              <a:rect l="l" t="t" r="r" b="b"/>
              <a:pathLst>
                <a:path w="9850" h="6342" extrusionOk="0">
                  <a:moveTo>
                    <a:pt x="2181" y="1"/>
                  </a:moveTo>
                  <a:cubicBezTo>
                    <a:pt x="1340" y="1"/>
                    <a:pt x="477" y="445"/>
                    <a:pt x="214" y="1233"/>
                  </a:cubicBezTo>
                  <a:cubicBezTo>
                    <a:pt x="0" y="1928"/>
                    <a:pt x="304" y="2714"/>
                    <a:pt x="821" y="3213"/>
                  </a:cubicBezTo>
                  <a:cubicBezTo>
                    <a:pt x="1339" y="3731"/>
                    <a:pt x="1999" y="4052"/>
                    <a:pt x="2677" y="4355"/>
                  </a:cubicBezTo>
                  <a:cubicBezTo>
                    <a:pt x="3819" y="4873"/>
                    <a:pt x="4925" y="5390"/>
                    <a:pt x="6067" y="5890"/>
                  </a:cubicBezTo>
                  <a:cubicBezTo>
                    <a:pt x="6580" y="6116"/>
                    <a:pt x="7105" y="6342"/>
                    <a:pt x="7643" y="6342"/>
                  </a:cubicBezTo>
                  <a:cubicBezTo>
                    <a:pt x="7742" y="6342"/>
                    <a:pt x="7841" y="6334"/>
                    <a:pt x="7940" y="6318"/>
                  </a:cubicBezTo>
                  <a:cubicBezTo>
                    <a:pt x="9850" y="5943"/>
                    <a:pt x="9635" y="3195"/>
                    <a:pt x="8226" y="2375"/>
                  </a:cubicBezTo>
                  <a:cubicBezTo>
                    <a:pt x="7476" y="1928"/>
                    <a:pt x="6549" y="1661"/>
                    <a:pt x="5746" y="1268"/>
                  </a:cubicBezTo>
                  <a:cubicBezTo>
                    <a:pt x="4639" y="769"/>
                    <a:pt x="3462" y="37"/>
                    <a:pt x="2231" y="1"/>
                  </a:cubicBezTo>
                  <a:cubicBezTo>
                    <a:pt x="2214" y="1"/>
                    <a:pt x="2198" y="1"/>
                    <a:pt x="2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8391959" y="4351944"/>
              <a:ext cx="168625" cy="114883"/>
            </a:xfrm>
            <a:custGeom>
              <a:avLst/>
              <a:gdLst/>
              <a:ahLst/>
              <a:cxnLst/>
              <a:rect l="l" t="t" r="r" b="b"/>
              <a:pathLst>
                <a:path w="5265" h="3587" extrusionOk="0">
                  <a:moveTo>
                    <a:pt x="1209" y="0"/>
                  </a:moveTo>
                  <a:cubicBezTo>
                    <a:pt x="762" y="0"/>
                    <a:pt x="296" y="198"/>
                    <a:pt x="125" y="626"/>
                  </a:cubicBezTo>
                  <a:cubicBezTo>
                    <a:pt x="0" y="1001"/>
                    <a:pt x="125" y="1429"/>
                    <a:pt x="393" y="1714"/>
                  </a:cubicBezTo>
                  <a:cubicBezTo>
                    <a:pt x="661" y="2018"/>
                    <a:pt x="1017" y="2214"/>
                    <a:pt x="1374" y="2392"/>
                  </a:cubicBezTo>
                  <a:cubicBezTo>
                    <a:pt x="1981" y="2696"/>
                    <a:pt x="2588" y="3017"/>
                    <a:pt x="3194" y="3302"/>
                  </a:cubicBezTo>
                  <a:cubicBezTo>
                    <a:pt x="3450" y="3438"/>
                    <a:pt x="3745" y="3586"/>
                    <a:pt x="4034" y="3586"/>
                  </a:cubicBezTo>
                  <a:cubicBezTo>
                    <a:pt x="4087" y="3586"/>
                    <a:pt x="4141" y="3581"/>
                    <a:pt x="4193" y="3570"/>
                  </a:cubicBezTo>
                  <a:cubicBezTo>
                    <a:pt x="5264" y="3409"/>
                    <a:pt x="5193" y="1928"/>
                    <a:pt x="4461" y="1429"/>
                  </a:cubicBezTo>
                  <a:cubicBezTo>
                    <a:pt x="4051" y="1161"/>
                    <a:pt x="3569" y="1001"/>
                    <a:pt x="3123" y="787"/>
                  </a:cubicBezTo>
                  <a:cubicBezTo>
                    <a:pt x="2570" y="483"/>
                    <a:pt x="1945" y="55"/>
                    <a:pt x="1267" y="1"/>
                  </a:cubicBezTo>
                  <a:cubicBezTo>
                    <a:pt x="1248" y="1"/>
                    <a:pt x="1229" y="0"/>
                    <a:pt x="1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8047392" y="4186114"/>
              <a:ext cx="176600" cy="125580"/>
            </a:xfrm>
            <a:custGeom>
              <a:avLst/>
              <a:gdLst/>
              <a:ahLst/>
              <a:cxnLst/>
              <a:rect l="l" t="t" r="r" b="b"/>
              <a:pathLst>
                <a:path w="5514" h="3921" extrusionOk="0">
                  <a:moveTo>
                    <a:pt x="1277" y="1"/>
                  </a:moveTo>
                  <a:cubicBezTo>
                    <a:pt x="812" y="1"/>
                    <a:pt x="342" y="200"/>
                    <a:pt x="161" y="612"/>
                  </a:cubicBezTo>
                  <a:cubicBezTo>
                    <a:pt x="0" y="986"/>
                    <a:pt x="143" y="1468"/>
                    <a:pt x="411" y="1789"/>
                  </a:cubicBezTo>
                  <a:cubicBezTo>
                    <a:pt x="678" y="2128"/>
                    <a:pt x="1053" y="2325"/>
                    <a:pt x="1428" y="2539"/>
                  </a:cubicBezTo>
                  <a:cubicBezTo>
                    <a:pt x="2052" y="2896"/>
                    <a:pt x="2677" y="3217"/>
                    <a:pt x="3301" y="3574"/>
                  </a:cubicBezTo>
                  <a:cubicBezTo>
                    <a:pt x="3604" y="3733"/>
                    <a:pt x="3921" y="3921"/>
                    <a:pt x="4253" y="3921"/>
                  </a:cubicBezTo>
                  <a:cubicBezTo>
                    <a:pt x="4292" y="3921"/>
                    <a:pt x="4332" y="3918"/>
                    <a:pt x="4372" y="3913"/>
                  </a:cubicBezTo>
                  <a:cubicBezTo>
                    <a:pt x="5514" y="3806"/>
                    <a:pt x="5496" y="2200"/>
                    <a:pt x="4729" y="1664"/>
                  </a:cubicBezTo>
                  <a:cubicBezTo>
                    <a:pt x="4300" y="1379"/>
                    <a:pt x="3801" y="1165"/>
                    <a:pt x="3355" y="897"/>
                  </a:cubicBezTo>
                  <a:cubicBezTo>
                    <a:pt x="2730" y="576"/>
                    <a:pt x="2106" y="76"/>
                    <a:pt x="1392" y="5"/>
                  </a:cubicBezTo>
                  <a:cubicBezTo>
                    <a:pt x="1354" y="2"/>
                    <a:pt x="1315" y="1"/>
                    <a:pt x="1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8159964" y="4817698"/>
              <a:ext cx="160618" cy="103257"/>
            </a:xfrm>
            <a:custGeom>
              <a:avLst/>
              <a:gdLst/>
              <a:ahLst/>
              <a:cxnLst/>
              <a:rect l="l" t="t" r="r" b="b"/>
              <a:pathLst>
                <a:path w="5015" h="3224" extrusionOk="0">
                  <a:moveTo>
                    <a:pt x="1124" y="0"/>
                  </a:moveTo>
                  <a:cubicBezTo>
                    <a:pt x="696" y="0"/>
                    <a:pt x="232" y="232"/>
                    <a:pt x="107" y="625"/>
                  </a:cubicBezTo>
                  <a:cubicBezTo>
                    <a:pt x="0" y="982"/>
                    <a:pt x="143" y="1356"/>
                    <a:pt x="411" y="1642"/>
                  </a:cubicBezTo>
                  <a:cubicBezTo>
                    <a:pt x="678" y="1909"/>
                    <a:pt x="1017" y="2052"/>
                    <a:pt x="1356" y="2213"/>
                  </a:cubicBezTo>
                  <a:cubicBezTo>
                    <a:pt x="1927" y="2480"/>
                    <a:pt x="2498" y="2730"/>
                    <a:pt x="3069" y="2998"/>
                  </a:cubicBezTo>
                  <a:cubicBezTo>
                    <a:pt x="3312" y="3104"/>
                    <a:pt x="3594" y="3223"/>
                    <a:pt x="3882" y="3223"/>
                  </a:cubicBezTo>
                  <a:cubicBezTo>
                    <a:pt x="3932" y="3223"/>
                    <a:pt x="3982" y="3220"/>
                    <a:pt x="4033" y="3212"/>
                  </a:cubicBezTo>
                  <a:cubicBezTo>
                    <a:pt x="5014" y="3033"/>
                    <a:pt x="4871" y="1642"/>
                    <a:pt x="4193" y="1231"/>
                  </a:cubicBezTo>
                  <a:cubicBezTo>
                    <a:pt x="3801" y="1017"/>
                    <a:pt x="3337" y="874"/>
                    <a:pt x="2944" y="678"/>
                  </a:cubicBezTo>
                  <a:cubicBezTo>
                    <a:pt x="2356" y="393"/>
                    <a:pt x="1749" y="0"/>
                    <a:pt x="11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8439966" y="3994118"/>
              <a:ext cx="272042" cy="203791"/>
            </a:xfrm>
            <a:custGeom>
              <a:avLst/>
              <a:gdLst/>
              <a:ahLst/>
              <a:cxnLst/>
              <a:rect l="l" t="t" r="r" b="b"/>
              <a:pathLst>
                <a:path w="8494" h="6363" extrusionOk="0">
                  <a:moveTo>
                    <a:pt x="1931" y="1"/>
                  </a:moveTo>
                  <a:cubicBezTo>
                    <a:pt x="1257" y="1"/>
                    <a:pt x="578" y="294"/>
                    <a:pt x="286" y="879"/>
                  </a:cubicBezTo>
                  <a:cubicBezTo>
                    <a:pt x="0" y="1468"/>
                    <a:pt x="179" y="2217"/>
                    <a:pt x="571" y="2717"/>
                  </a:cubicBezTo>
                  <a:cubicBezTo>
                    <a:pt x="982" y="3252"/>
                    <a:pt x="1553" y="3609"/>
                    <a:pt x="2106" y="3966"/>
                  </a:cubicBezTo>
                  <a:cubicBezTo>
                    <a:pt x="3069" y="4573"/>
                    <a:pt x="4015" y="5161"/>
                    <a:pt x="4960" y="5750"/>
                  </a:cubicBezTo>
                  <a:cubicBezTo>
                    <a:pt x="5425" y="6049"/>
                    <a:pt x="5935" y="6363"/>
                    <a:pt x="6477" y="6363"/>
                  </a:cubicBezTo>
                  <a:cubicBezTo>
                    <a:pt x="6519" y="6363"/>
                    <a:pt x="6560" y="6361"/>
                    <a:pt x="6602" y="6357"/>
                  </a:cubicBezTo>
                  <a:cubicBezTo>
                    <a:pt x="8386" y="6250"/>
                    <a:pt x="8493" y="3752"/>
                    <a:pt x="7334" y="2860"/>
                  </a:cubicBezTo>
                  <a:cubicBezTo>
                    <a:pt x="6709" y="2360"/>
                    <a:pt x="5906" y="2003"/>
                    <a:pt x="5228" y="1593"/>
                  </a:cubicBezTo>
                  <a:cubicBezTo>
                    <a:pt x="4336" y="986"/>
                    <a:pt x="3355" y="183"/>
                    <a:pt x="2248" y="23"/>
                  </a:cubicBezTo>
                  <a:cubicBezTo>
                    <a:pt x="2144" y="8"/>
                    <a:pt x="2038" y="1"/>
                    <a:pt x="19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9F237FF-4FDD-4A07-A2EF-EB85025C7F8D}"/>
              </a:ext>
            </a:extLst>
          </p:cNvPr>
          <p:cNvPicPr>
            <a:picLocks noChangeAspect="1"/>
          </p:cNvPicPr>
          <p:nvPr/>
        </p:nvPicPr>
        <p:blipFill>
          <a:blip r:embed="rId3"/>
          <a:srcRect/>
          <a:stretch/>
        </p:blipFill>
        <p:spPr>
          <a:xfrm>
            <a:off x="-696466" y="1576393"/>
            <a:ext cx="4685505" cy="29323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38"/>
          <p:cNvSpPr/>
          <p:nvPr/>
        </p:nvSpPr>
        <p:spPr>
          <a:xfrm>
            <a:off x="1999340" y="383319"/>
            <a:ext cx="5970819" cy="548700"/>
          </a:xfrm>
          <a:prstGeom prst="roundRect">
            <a:avLst>
              <a:gd name="adj" fmla="val 50000"/>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102" name="Google Shape;1102;p38"/>
          <p:cNvSpPr txBox="1">
            <a:spLocks noGrp="1"/>
          </p:cNvSpPr>
          <p:nvPr>
            <p:ph type="subTitle" idx="1"/>
          </p:nvPr>
        </p:nvSpPr>
        <p:spPr>
          <a:xfrm>
            <a:off x="2086871" y="1190507"/>
            <a:ext cx="4872900"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Overview : </a:t>
            </a:r>
            <a:r>
              <a:rPr lang="en-US" dirty="0"/>
              <a:t>Correlation between processing methods and sensory attributes</a:t>
            </a:r>
            <a:endParaRPr dirty="0"/>
          </a:p>
        </p:txBody>
      </p:sp>
      <p:sp>
        <p:nvSpPr>
          <p:cNvPr id="1103" name="Google Shape;1103;p38"/>
          <p:cNvSpPr/>
          <p:nvPr/>
        </p:nvSpPr>
        <p:spPr>
          <a:xfrm>
            <a:off x="8330407" y="110781"/>
            <a:ext cx="723300" cy="720300"/>
          </a:xfrm>
          <a:prstGeom prst="roundRect">
            <a:avLst>
              <a:gd name="adj" fmla="val 25592"/>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104" name="Google Shape;1104;p38"/>
          <p:cNvGrpSpPr/>
          <p:nvPr/>
        </p:nvGrpSpPr>
        <p:grpSpPr>
          <a:xfrm>
            <a:off x="8439410" y="263386"/>
            <a:ext cx="505294" cy="503993"/>
            <a:chOff x="238125" y="1215175"/>
            <a:chExt cx="485300" cy="484050"/>
          </a:xfrm>
        </p:grpSpPr>
        <p:sp>
          <p:nvSpPr>
            <p:cNvPr id="1105" name="Google Shape;1105;p38"/>
            <p:cNvSpPr/>
            <p:nvPr/>
          </p:nvSpPr>
          <p:spPr>
            <a:xfrm>
              <a:off x="354250" y="1645200"/>
              <a:ext cx="253025" cy="46500"/>
            </a:xfrm>
            <a:custGeom>
              <a:avLst/>
              <a:gdLst/>
              <a:ahLst/>
              <a:cxnLst/>
              <a:rect l="l" t="t" r="r" b="b"/>
              <a:pathLst>
                <a:path w="10121" h="1860" extrusionOk="0">
                  <a:moveTo>
                    <a:pt x="1457" y="1"/>
                  </a:moveTo>
                  <a:lnTo>
                    <a:pt x="1281" y="51"/>
                  </a:lnTo>
                  <a:lnTo>
                    <a:pt x="1131" y="126"/>
                  </a:lnTo>
                  <a:lnTo>
                    <a:pt x="955" y="227"/>
                  </a:lnTo>
                  <a:lnTo>
                    <a:pt x="804" y="327"/>
                  </a:lnTo>
                  <a:lnTo>
                    <a:pt x="679" y="453"/>
                  </a:lnTo>
                  <a:lnTo>
                    <a:pt x="553" y="603"/>
                  </a:lnTo>
                  <a:lnTo>
                    <a:pt x="478" y="754"/>
                  </a:lnTo>
                  <a:lnTo>
                    <a:pt x="1" y="1859"/>
                  </a:lnTo>
                  <a:lnTo>
                    <a:pt x="10121" y="1859"/>
                  </a:lnTo>
                  <a:lnTo>
                    <a:pt x="9619" y="754"/>
                  </a:lnTo>
                  <a:lnTo>
                    <a:pt x="9543" y="603"/>
                  </a:lnTo>
                  <a:lnTo>
                    <a:pt x="9443" y="453"/>
                  </a:lnTo>
                  <a:lnTo>
                    <a:pt x="9292" y="327"/>
                  </a:lnTo>
                  <a:lnTo>
                    <a:pt x="9142" y="227"/>
                  </a:lnTo>
                  <a:lnTo>
                    <a:pt x="8991" y="126"/>
                  </a:lnTo>
                  <a:lnTo>
                    <a:pt x="8815" y="51"/>
                  </a:lnTo>
                  <a:lnTo>
                    <a:pt x="8639" y="1"/>
                  </a:lnTo>
                  <a:close/>
                </a:path>
              </a:pathLst>
            </a:custGeom>
            <a:solidFill>
              <a:srgbClr val="C9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8"/>
            <p:cNvSpPr/>
            <p:nvPr/>
          </p:nvSpPr>
          <p:spPr>
            <a:xfrm>
              <a:off x="408875" y="1515875"/>
              <a:ext cx="143800" cy="30800"/>
            </a:xfrm>
            <a:custGeom>
              <a:avLst/>
              <a:gdLst/>
              <a:ahLst/>
              <a:cxnLst/>
              <a:rect l="l" t="t" r="r" b="b"/>
              <a:pathLst>
                <a:path w="5752" h="1232" extrusionOk="0">
                  <a:moveTo>
                    <a:pt x="0" y="1"/>
                  </a:moveTo>
                  <a:lnTo>
                    <a:pt x="26" y="252"/>
                  </a:lnTo>
                  <a:lnTo>
                    <a:pt x="101" y="478"/>
                  </a:lnTo>
                  <a:lnTo>
                    <a:pt x="201" y="704"/>
                  </a:lnTo>
                  <a:lnTo>
                    <a:pt x="352" y="880"/>
                  </a:lnTo>
                  <a:lnTo>
                    <a:pt x="528" y="1030"/>
                  </a:lnTo>
                  <a:lnTo>
                    <a:pt x="754" y="1156"/>
                  </a:lnTo>
                  <a:lnTo>
                    <a:pt x="980" y="1206"/>
                  </a:lnTo>
                  <a:lnTo>
                    <a:pt x="1231" y="1231"/>
                  </a:lnTo>
                  <a:lnTo>
                    <a:pt x="4521" y="1231"/>
                  </a:lnTo>
                  <a:lnTo>
                    <a:pt x="4747" y="1206"/>
                  </a:lnTo>
                  <a:lnTo>
                    <a:pt x="4998" y="1156"/>
                  </a:lnTo>
                  <a:lnTo>
                    <a:pt x="5199" y="1030"/>
                  </a:lnTo>
                  <a:lnTo>
                    <a:pt x="5374" y="880"/>
                  </a:lnTo>
                  <a:lnTo>
                    <a:pt x="5525" y="704"/>
                  </a:lnTo>
                  <a:lnTo>
                    <a:pt x="5651" y="478"/>
                  </a:lnTo>
                  <a:lnTo>
                    <a:pt x="5726" y="252"/>
                  </a:lnTo>
                  <a:lnTo>
                    <a:pt x="5751" y="1"/>
                  </a:lnTo>
                  <a:close/>
                </a:path>
              </a:pathLst>
            </a:custGeom>
            <a:solidFill>
              <a:srgbClr val="C9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428975" y="1546650"/>
              <a:ext cx="102975" cy="98575"/>
            </a:xfrm>
            <a:custGeom>
              <a:avLst/>
              <a:gdLst/>
              <a:ahLst/>
              <a:cxnLst/>
              <a:rect l="l" t="t" r="r" b="b"/>
              <a:pathLst>
                <a:path w="4119" h="3943" extrusionOk="0">
                  <a:moveTo>
                    <a:pt x="1281" y="0"/>
                  </a:moveTo>
                  <a:lnTo>
                    <a:pt x="1281" y="2034"/>
                  </a:lnTo>
                  <a:lnTo>
                    <a:pt x="1005" y="2160"/>
                  </a:lnTo>
                  <a:lnTo>
                    <a:pt x="753" y="2336"/>
                  </a:lnTo>
                  <a:lnTo>
                    <a:pt x="553" y="2537"/>
                  </a:lnTo>
                  <a:lnTo>
                    <a:pt x="352" y="2788"/>
                  </a:lnTo>
                  <a:lnTo>
                    <a:pt x="201" y="3039"/>
                  </a:lnTo>
                  <a:lnTo>
                    <a:pt x="101" y="3315"/>
                  </a:lnTo>
                  <a:lnTo>
                    <a:pt x="25" y="3616"/>
                  </a:lnTo>
                  <a:lnTo>
                    <a:pt x="0" y="3943"/>
                  </a:lnTo>
                  <a:lnTo>
                    <a:pt x="4118" y="3943"/>
                  </a:lnTo>
                  <a:lnTo>
                    <a:pt x="4093" y="3616"/>
                  </a:lnTo>
                  <a:lnTo>
                    <a:pt x="4043" y="3315"/>
                  </a:lnTo>
                  <a:lnTo>
                    <a:pt x="3918" y="3039"/>
                  </a:lnTo>
                  <a:lnTo>
                    <a:pt x="3767" y="2788"/>
                  </a:lnTo>
                  <a:lnTo>
                    <a:pt x="3591" y="2537"/>
                  </a:lnTo>
                  <a:lnTo>
                    <a:pt x="3365" y="2336"/>
                  </a:lnTo>
                  <a:lnTo>
                    <a:pt x="3114" y="2160"/>
                  </a:lnTo>
                  <a:lnTo>
                    <a:pt x="2838" y="2034"/>
                  </a:lnTo>
                  <a:lnTo>
                    <a:pt x="2838" y="0"/>
                  </a:lnTo>
                  <a:close/>
                </a:path>
              </a:pathLst>
            </a:custGeom>
            <a:solidFill>
              <a:srgbClr val="C9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8"/>
            <p:cNvSpPr/>
            <p:nvPr/>
          </p:nvSpPr>
          <p:spPr>
            <a:xfrm>
              <a:off x="245650" y="1485125"/>
              <a:ext cx="469625" cy="30775"/>
            </a:xfrm>
            <a:custGeom>
              <a:avLst/>
              <a:gdLst/>
              <a:ahLst/>
              <a:cxnLst/>
              <a:rect l="l" t="t" r="r" b="b"/>
              <a:pathLst>
                <a:path w="18785" h="1231" extrusionOk="0">
                  <a:moveTo>
                    <a:pt x="503" y="0"/>
                  </a:moveTo>
                  <a:lnTo>
                    <a:pt x="377" y="50"/>
                  </a:lnTo>
                  <a:lnTo>
                    <a:pt x="277" y="101"/>
                  </a:lnTo>
                  <a:lnTo>
                    <a:pt x="201" y="176"/>
                  </a:lnTo>
                  <a:lnTo>
                    <a:pt x="126" y="276"/>
                  </a:lnTo>
                  <a:lnTo>
                    <a:pt x="51" y="377"/>
                  </a:lnTo>
                  <a:lnTo>
                    <a:pt x="25" y="477"/>
                  </a:lnTo>
                  <a:lnTo>
                    <a:pt x="0" y="603"/>
                  </a:lnTo>
                  <a:lnTo>
                    <a:pt x="25" y="729"/>
                  </a:lnTo>
                  <a:lnTo>
                    <a:pt x="51" y="854"/>
                  </a:lnTo>
                  <a:lnTo>
                    <a:pt x="126" y="955"/>
                  </a:lnTo>
                  <a:lnTo>
                    <a:pt x="201" y="1055"/>
                  </a:lnTo>
                  <a:lnTo>
                    <a:pt x="277" y="1130"/>
                  </a:lnTo>
                  <a:lnTo>
                    <a:pt x="377" y="1181"/>
                  </a:lnTo>
                  <a:lnTo>
                    <a:pt x="503" y="1231"/>
                  </a:lnTo>
                  <a:lnTo>
                    <a:pt x="18282" y="1231"/>
                  </a:lnTo>
                  <a:lnTo>
                    <a:pt x="18407" y="1181"/>
                  </a:lnTo>
                  <a:lnTo>
                    <a:pt x="18508" y="1130"/>
                  </a:lnTo>
                  <a:lnTo>
                    <a:pt x="18608" y="1055"/>
                  </a:lnTo>
                  <a:lnTo>
                    <a:pt x="18684" y="955"/>
                  </a:lnTo>
                  <a:lnTo>
                    <a:pt x="18734" y="854"/>
                  </a:lnTo>
                  <a:lnTo>
                    <a:pt x="18784" y="729"/>
                  </a:lnTo>
                  <a:lnTo>
                    <a:pt x="18784" y="603"/>
                  </a:lnTo>
                  <a:lnTo>
                    <a:pt x="18784" y="477"/>
                  </a:lnTo>
                  <a:lnTo>
                    <a:pt x="18734" y="377"/>
                  </a:lnTo>
                  <a:lnTo>
                    <a:pt x="18684" y="276"/>
                  </a:lnTo>
                  <a:lnTo>
                    <a:pt x="18608" y="176"/>
                  </a:lnTo>
                  <a:lnTo>
                    <a:pt x="18508" y="101"/>
                  </a:lnTo>
                  <a:lnTo>
                    <a:pt x="18407" y="50"/>
                  </a:lnTo>
                  <a:lnTo>
                    <a:pt x="18282" y="0"/>
                  </a:lnTo>
                  <a:close/>
                </a:path>
              </a:pathLst>
            </a:custGeom>
            <a:solidFill>
              <a:srgbClr val="C9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8"/>
            <p:cNvSpPr/>
            <p:nvPr/>
          </p:nvSpPr>
          <p:spPr>
            <a:xfrm>
              <a:off x="287075" y="1267275"/>
              <a:ext cx="386750" cy="155100"/>
            </a:xfrm>
            <a:custGeom>
              <a:avLst/>
              <a:gdLst/>
              <a:ahLst/>
              <a:cxnLst/>
              <a:rect l="l" t="t" r="r" b="b"/>
              <a:pathLst>
                <a:path w="15470" h="6204" extrusionOk="0">
                  <a:moveTo>
                    <a:pt x="1482" y="0"/>
                  </a:moveTo>
                  <a:lnTo>
                    <a:pt x="1332" y="26"/>
                  </a:lnTo>
                  <a:lnTo>
                    <a:pt x="1181" y="76"/>
                  </a:lnTo>
                  <a:lnTo>
                    <a:pt x="1030" y="126"/>
                  </a:lnTo>
                  <a:lnTo>
                    <a:pt x="880" y="201"/>
                  </a:lnTo>
                  <a:lnTo>
                    <a:pt x="729" y="277"/>
                  </a:lnTo>
                  <a:lnTo>
                    <a:pt x="603" y="377"/>
                  </a:lnTo>
                  <a:lnTo>
                    <a:pt x="503" y="478"/>
                  </a:lnTo>
                  <a:lnTo>
                    <a:pt x="377" y="603"/>
                  </a:lnTo>
                  <a:lnTo>
                    <a:pt x="302" y="729"/>
                  </a:lnTo>
                  <a:lnTo>
                    <a:pt x="202" y="879"/>
                  </a:lnTo>
                  <a:lnTo>
                    <a:pt x="151" y="1005"/>
                  </a:lnTo>
                  <a:lnTo>
                    <a:pt x="76" y="1156"/>
                  </a:lnTo>
                  <a:lnTo>
                    <a:pt x="51" y="1331"/>
                  </a:lnTo>
                  <a:lnTo>
                    <a:pt x="26" y="1482"/>
                  </a:lnTo>
                  <a:lnTo>
                    <a:pt x="1" y="1658"/>
                  </a:lnTo>
                  <a:lnTo>
                    <a:pt x="1" y="2888"/>
                  </a:lnTo>
                  <a:lnTo>
                    <a:pt x="202" y="2913"/>
                  </a:lnTo>
                  <a:lnTo>
                    <a:pt x="352" y="2913"/>
                  </a:lnTo>
                  <a:lnTo>
                    <a:pt x="503" y="2964"/>
                  </a:lnTo>
                  <a:lnTo>
                    <a:pt x="654" y="3014"/>
                  </a:lnTo>
                  <a:lnTo>
                    <a:pt x="905" y="3139"/>
                  </a:lnTo>
                  <a:lnTo>
                    <a:pt x="1106" y="3290"/>
                  </a:lnTo>
                  <a:lnTo>
                    <a:pt x="1507" y="3617"/>
                  </a:lnTo>
                  <a:lnTo>
                    <a:pt x="1708" y="3742"/>
                  </a:lnTo>
                  <a:lnTo>
                    <a:pt x="1959" y="3868"/>
                  </a:lnTo>
                  <a:lnTo>
                    <a:pt x="1959" y="5575"/>
                  </a:lnTo>
                  <a:lnTo>
                    <a:pt x="1985" y="5701"/>
                  </a:lnTo>
                  <a:lnTo>
                    <a:pt x="2010" y="5826"/>
                  </a:lnTo>
                  <a:lnTo>
                    <a:pt x="2085" y="5927"/>
                  </a:lnTo>
                  <a:lnTo>
                    <a:pt x="2160" y="6027"/>
                  </a:lnTo>
                  <a:lnTo>
                    <a:pt x="2236" y="6103"/>
                  </a:lnTo>
                  <a:lnTo>
                    <a:pt x="2336" y="6153"/>
                  </a:lnTo>
                  <a:lnTo>
                    <a:pt x="2462" y="6178"/>
                  </a:lnTo>
                  <a:lnTo>
                    <a:pt x="2587" y="6203"/>
                  </a:lnTo>
                  <a:lnTo>
                    <a:pt x="2713" y="6178"/>
                  </a:lnTo>
                  <a:lnTo>
                    <a:pt x="2838" y="6153"/>
                  </a:lnTo>
                  <a:lnTo>
                    <a:pt x="2939" y="6103"/>
                  </a:lnTo>
                  <a:lnTo>
                    <a:pt x="3014" y="6027"/>
                  </a:lnTo>
                  <a:lnTo>
                    <a:pt x="3090" y="5927"/>
                  </a:lnTo>
                  <a:lnTo>
                    <a:pt x="3165" y="5826"/>
                  </a:lnTo>
                  <a:lnTo>
                    <a:pt x="3190" y="5701"/>
                  </a:lnTo>
                  <a:lnTo>
                    <a:pt x="3215" y="5575"/>
                  </a:lnTo>
                  <a:lnTo>
                    <a:pt x="3215" y="3868"/>
                  </a:lnTo>
                  <a:lnTo>
                    <a:pt x="3441" y="3742"/>
                  </a:lnTo>
                  <a:lnTo>
                    <a:pt x="3667" y="3617"/>
                  </a:lnTo>
                  <a:lnTo>
                    <a:pt x="4069" y="3290"/>
                  </a:lnTo>
                  <a:lnTo>
                    <a:pt x="4270" y="3139"/>
                  </a:lnTo>
                  <a:lnTo>
                    <a:pt x="4521" y="3014"/>
                  </a:lnTo>
                  <a:lnTo>
                    <a:pt x="4646" y="2964"/>
                  </a:lnTo>
                  <a:lnTo>
                    <a:pt x="4822" y="2913"/>
                  </a:lnTo>
                  <a:lnTo>
                    <a:pt x="4973" y="2913"/>
                  </a:lnTo>
                  <a:lnTo>
                    <a:pt x="5174" y="2888"/>
                  </a:lnTo>
                  <a:lnTo>
                    <a:pt x="5400" y="2913"/>
                  </a:lnTo>
                  <a:lnTo>
                    <a:pt x="5601" y="2939"/>
                  </a:lnTo>
                  <a:lnTo>
                    <a:pt x="5777" y="2989"/>
                  </a:lnTo>
                  <a:lnTo>
                    <a:pt x="5927" y="3064"/>
                  </a:lnTo>
                  <a:lnTo>
                    <a:pt x="6078" y="3139"/>
                  </a:lnTo>
                  <a:lnTo>
                    <a:pt x="6203" y="3240"/>
                  </a:lnTo>
                  <a:lnTo>
                    <a:pt x="6455" y="3441"/>
                  </a:lnTo>
                  <a:lnTo>
                    <a:pt x="6706" y="3642"/>
                  </a:lnTo>
                  <a:lnTo>
                    <a:pt x="6831" y="3717"/>
                  </a:lnTo>
                  <a:lnTo>
                    <a:pt x="6982" y="3817"/>
                  </a:lnTo>
                  <a:lnTo>
                    <a:pt x="7133" y="3868"/>
                  </a:lnTo>
                  <a:lnTo>
                    <a:pt x="7308" y="3943"/>
                  </a:lnTo>
                  <a:lnTo>
                    <a:pt x="7509" y="3968"/>
                  </a:lnTo>
                  <a:lnTo>
                    <a:pt x="7961" y="3968"/>
                  </a:lnTo>
                  <a:lnTo>
                    <a:pt x="8162" y="3943"/>
                  </a:lnTo>
                  <a:lnTo>
                    <a:pt x="8338" y="3868"/>
                  </a:lnTo>
                  <a:lnTo>
                    <a:pt x="8514" y="3817"/>
                  </a:lnTo>
                  <a:lnTo>
                    <a:pt x="8639" y="3717"/>
                  </a:lnTo>
                  <a:lnTo>
                    <a:pt x="8790" y="3642"/>
                  </a:lnTo>
                  <a:lnTo>
                    <a:pt x="9041" y="3441"/>
                  </a:lnTo>
                  <a:lnTo>
                    <a:pt x="9267" y="3240"/>
                  </a:lnTo>
                  <a:lnTo>
                    <a:pt x="9418" y="3139"/>
                  </a:lnTo>
                  <a:lnTo>
                    <a:pt x="9543" y="3064"/>
                  </a:lnTo>
                  <a:lnTo>
                    <a:pt x="9719" y="2989"/>
                  </a:lnTo>
                  <a:lnTo>
                    <a:pt x="9895" y="2939"/>
                  </a:lnTo>
                  <a:lnTo>
                    <a:pt x="10096" y="2913"/>
                  </a:lnTo>
                  <a:lnTo>
                    <a:pt x="10322" y="2888"/>
                  </a:lnTo>
                  <a:lnTo>
                    <a:pt x="10548" y="2913"/>
                  </a:lnTo>
                  <a:lnTo>
                    <a:pt x="10749" y="2939"/>
                  </a:lnTo>
                  <a:lnTo>
                    <a:pt x="10924" y="2989"/>
                  </a:lnTo>
                  <a:lnTo>
                    <a:pt x="11075" y="3064"/>
                  </a:lnTo>
                  <a:lnTo>
                    <a:pt x="11226" y="3139"/>
                  </a:lnTo>
                  <a:lnTo>
                    <a:pt x="11351" y="3240"/>
                  </a:lnTo>
                  <a:lnTo>
                    <a:pt x="11603" y="3441"/>
                  </a:lnTo>
                  <a:lnTo>
                    <a:pt x="11854" y="3642"/>
                  </a:lnTo>
                  <a:lnTo>
                    <a:pt x="11979" y="3717"/>
                  </a:lnTo>
                  <a:lnTo>
                    <a:pt x="12130" y="3817"/>
                  </a:lnTo>
                  <a:lnTo>
                    <a:pt x="12281" y="3868"/>
                  </a:lnTo>
                  <a:lnTo>
                    <a:pt x="12456" y="3943"/>
                  </a:lnTo>
                  <a:lnTo>
                    <a:pt x="12657" y="3968"/>
                  </a:lnTo>
                  <a:lnTo>
                    <a:pt x="13134" y="3968"/>
                  </a:lnTo>
                  <a:lnTo>
                    <a:pt x="13335" y="3943"/>
                  </a:lnTo>
                  <a:lnTo>
                    <a:pt x="13511" y="3868"/>
                  </a:lnTo>
                  <a:lnTo>
                    <a:pt x="13662" y="3817"/>
                  </a:lnTo>
                  <a:lnTo>
                    <a:pt x="13812" y="3717"/>
                  </a:lnTo>
                  <a:lnTo>
                    <a:pt x="13938" y="3642"/>
                  </a:lnTo>
                  <a:lnTo>
                    <a:pt x="14189" y="3441"/>
                  </a:lnTo>
                  <a:lnTo>
                    <a:pt x="14440" y="3240"/>
                  </a:lnTo>
                  <a:lnTo>
                    <a:pt x="14566" y="3139"/>
                  </a:lnTo>
                  <a:lnTo>
                    <a:pt x="14716" y="3064"/>
                  </a:lnTo>
                  <a:lnTo>
                    <a:pt x="14867" y="2989"/>
                  </a:lnTo>
                  <a:lnTo>
                    <a:pt x="15043" y="2939"/>
                  </a:lnTo>
                  <a:lnTo>
                    <a:pt x="15244" y="2913"/>
                  </a:lnTo>
                  <a:lnTo>
                    <a:pt x="15470" y="2888"/>
                  </a:lnTo>
                  <a:lnTo>
                    <a:pt x="15470" y="1658"/>
                  </a:lnTo>
                  <a:lnTo>
                    <a:pt x="15470" y="1482"/>
                  </a:lnTo>
                  <a:lnTo>
                    <a:pt x="15445" y="1331"/>
                  </a:lnTo>
                  <a:lnTo>
                    <a:pt x="15394" y="1156"/>
                  </a:lnTo>
                  <a:lnTo>
                    <a:pt x="15344" y="1005"/>
                  </a:lnTo>
                  <a:lnTo>
                    <a:pt x="15269" y="879"/>
                  </a:lnTo>
                  <a:lnTo>
                    <a:pt x="15194" y="729"/>
                  </a:lnTo>
                  <a:lnTo>
                    <a:pt x="15093" y="603"/>
                  </a:lnTo>
                  <a:lnTo>
                    <a:pt x="14993" y="478"/>
                  </a:lnTo>
                  <a:lnTo>
                    <a:pt x="14867" y="377"/>
                  </a:lnTo>
                  <a:lnTo>
                    <a:pt x="14742" y="277"/>
                  </a:lnTo>
                  <a:lnTo>
                    <a:pt x="14616" y="201"/>
                  </a:lnTo>
                  <a:lnTo>
                    <a:pt x="14465" y="126"/>
                  </a:lnTo>
                  <a:lnTo>
                    <a:pt x="14315" y="76"/>
                  </a:lnTo>
                  <a:lnTo>
                    <a:pt x="14164" y="26"/>
                  </a:lnTo>
                  <a:lnTo>
                    <a:pt x="13988" y="0"/>
                  </a:lnTo>
                  <a:close/>
                </a:path>
              </a:pathLst>
            </a:custGeom>
            <a:solidFill>
              <a:srgbClr val="875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287075" y="1339475"/>
              <a:ext cx="386750" cy="145675"/>
            </a:xfrm>
            <a:custGeom>
              <a:avLst/>
              <a:gdLst/>
              <a:ahLst/>
              <a:cxnLst/>
              <a:rect l="l" t="t" r="r" b="b"/>
              <a:pathLst>
                <a:path w="15470" h="5827" extrusionOk="0">
                  <a:moveTo>
                    <a:pt x="1" y="0"/>
                  </a:moveTo>
                  <a:lnTo>
                    <a:pt x="1" y="5826"/>
                  </a:lnTo>
                  <a:lnTo>
                    <a:pt x="15470" y="5826"/>
                  </a:lnTo>
                  <a:lnTo>
                    <a:pt x="15470" y="0"/>
                  </a:lnTo>
                  <a:lnTo>
                    <a:pt x="15244" y="25"/>
                  </a:lnTo>
                  <a:lnTo>
                    <a:pt x="15043" y="51"/>
                  </a:lnTo>
                  <a:lnTo>
                    <a:pt x="14867" y="101"/>
                  </a:lnTo>
                  <a:lnTo>
                    <a:pt x="14716" y="176"/>
                  </a:lnTo>
                  <a:lnTo>
                    <a:pt x="14566" y="251"/>
                  </a:lnTo>
                  <a:lnTo>
                    <a:pt x="14440" y="352"/>
                  </a:lnTo>
                  <a:lnTo>
                    <a:pt x="14189" y="553"/>
                  </a:lnTo>
                  <a:lnTo>
                    <a:pt x="13938" y="754"/>
                  </a:lnTo>
                  <a:lnTo>
                    <a:pt x="13812" y="829"/>
                  </a:lnTo>
                  <a:lnTo>
                    <a:pt x="13662" y="929"/>
                  </a:lnTo>
                  <a:lnTo>
                    <a:pt x="13511" y="980"/>
                  </a:lnTo>
                  <a:lnTo>
                    <a:pt x="13335" y="1055"/>
                  </a:lnTo>
                  <a:lnTo>
                    <a:pt x="13134" y="1080"/>
                  </a:lnTo>
                  <a:lnTo>
                    <a:pt x="12657" y="1080"/>
                  </a:lnTo>
                  <a:lnTo>
                    <a:pt x="12456" y="1055"/>
                  </a:lnTo>
                  <a:lnTo>
                    <a:pt x="12281" y="980"/>
                  </a:lnTo>
                  <a:lnTo>
                    <a:pt x="12130" y="929"/>
                  </a:lnTo>
                  <a:lnTo>
                    <a:pt x="11979" y="829"/>
                  </a:lnTo>
                  <a:lnTo>
                    <a:pt x="11854" y="754"/>
                  </a:lnTo>
                  <a:lnTo>
                    <a:pt x="11603" y="553"/>
                  </a:lnTo>
                  <a:lnTo>
                    <a:pt x="11351" y="352"/>
                  </a:lnTo>
                  <a:lnTo>
                    <a:pt x="11226" y="251"/>
                  </a:lnTo>
                  <a:lnTo>
                    <a:pt x="11075" y="176"/>
                  </a:lnTo>
                  <a:lnTo>
                    <a:pt x="10924" y="101"/>
                  </a:lnTo>
                  <a:lnTo>
                    <a:pt x="10749" y="51"/>
                  </a:lnTo>
                  <a:lnTo>
                    <a:pt x="10548" y="25"/>
                  </a:lnTo>
                  <a:lnTo>
                    <a:pt x="10322" y="0"/>
                  </a:lnTo>
                  <a:lnTo>
                    <a:pt x="10096" y="25"/>
                  </a:lnTo>
                  <a:lnTo>
                    <a:pt x="9895" y="51"/>
                  </a:lnTo>
                  <a:lnTo>
                    <a:pt x="9719" y="101"/>
                  </a:lnTo>
                  <a:lnTo>
                    <a:pt x="9543" y="176"/>
                  </a:lnTo>
                  <a:lnTo>
                    <a:pt x="9418" y="251"/>
                  </a:lnTo>
                  <a:lnTo>
                    <a:pt x="9267" y="352"/>
                  </a:lnTo>
                  <a:lnTo>
                    <a:pt x="9041" y="553"/>
                  </a:lnTo>
                  <a:lnTo>
                    <a:pt x="8790" y="754"/>
                  </a:lnTo>
                  <a:lnTo>
                    <a:pt x="8639" y="829"/>
                  </a:lnTo>
                  <a:lnTo>
                    <a:pt x="8514" y="929"/>
                  </a:lnTo>
                  <a:lnTo>
                    <a:pt x="8338" y="980"/>
                  </a:lnTo>
                  <a:lnTo>
                    <a:pt x="8162" y="1055"/>
                  </a:lnTo>
                  <a:lnTo>
                    <a:pt x="7961" y="1080"/>
                  </a:lnTo>
                  <a:lnTo>
                    <a:pt x="7509" y="1080"/>
                  </a:lnTo>
                  <a:lnTo>
                    <a:pt x="7308" y="1055"/>
                  </a:lnTo>
                  <a:lnTo>
                    <a:pt x="7133" y="980"/>
                  </a:lnTo>
                  <a:lnTo>
                    <a:pt x="6982" y="929"/>
                  </a:lnTo>
                  <a:lnTo>
                    <a:pt x="6831" y="829"/>
                  </a:lnTo>
                  <a:lnTo>
                    <a:pt x="6706" y="754"/>
                  </a:lnTo>
                  <a:lnTo>
                    <a:pt x="6455" y="553"/>
                  </a:lnTo>
                  <a:lnTo>
                    <a:pt x="6203" y="352"/>
                  </a:lnTo>
                  <a:lnTo>
                    <a:pt x="6078" y="251"/>
                  </a:lnTo>
                  <a:lnTo>
                    <a:pt x="5927" y="176"/>
                  </a:lnTo>
                  <a:lnTo>
                    <a:pt x="5777" y="101"/>
                  </a:lnTo>
                  <a:lnTo>
                    <a:pt x="5601" y="51"/>
                  </a:lnTo>
                  <a:lnTo>
                    <a:pt x="5400" y="25"/>
                  </a:lnTo>
                  <a:lnTo>
                    <a:pt x="5174" y="0"/>
                  </a:lnTo>
                  <a:lnTo>
                    <a:pt x="4973" y="25"/>
                  </a:lnTo>
                  <a:lnTo>
                    <a:pt x="4822" y="25"/>
                  </a:lnTo>
                  <a:lnTo>
                    <a:pt x="4646" y="76"/>
                  </a:lnTo>
                  <a:lnTo>
                    <a:pt x="4521" y="126"/>
                  </a:lnTo>
                  <a:lnTo>
                    <a:pt x="4270" y="251"/>
                  </a:lnTo>
                  <a:lnTo>
                    <a:pt x="4069" y="402"/>
                  </a:lnTo>
                  <a:lnTo>
                    <a:pt x="3667" y="729"/>
                  </a:lnTo>
                  <a:lnTo>
                    <a:pt x="3441" y="854"/>
                  </a:lnTo>
                  <a:lnTo>
                    <a:pt x="3215" y="980"/>
                  </a:lnTo>
                  <a:lnTo>
                    <a:pt x="3215" y="2687"/>
                  </a:lnTo>
                  <a:lnTo>
                    <a:pt x="3190" y="2813"/>
                  </a:lnTo>
                  <a:lnTo>
                    <a:pt x="3165" y="2938"/>
                  </a:lnTo>
                  <a:lnTo>
                    <a:pt x="3090" y="3039"/>
                  </a:lnTo>
                  <a:lnTo>
                    <a:pt x="3014" y="3139"/>
                  </a:lnTo>
                  <a:lnTo>
                    <a:pt x="2939" y="3215"/>
                  </a:lnTo>
                  <a:lnTo>
                    <a:pt x="2838" y="3265"/>
                  </a:lnTo>
                  <a:lnTo>
                    <a:pt x="2713" y="3290"/>
                  </a:lnTo>
                  <a:lnTo>
                    <a:pt x="2587" y="3315"/>
                  </a:lnTo>
                  <a:lnTo>
                    <a:pt x="2462" y="3290"/>
                  </a:lnTo>
                  <a:lnTo>
                    <a:pt x="2336" y="3265"/>
                  </a:lnTo>
                  <a:lnTo>
                    <a:pt x="2236" y="3215"/>
                  </a:lnTo>
                  <a:lnTo>
                    <a:pt x="2160" y="3139"/>
                  </a:lnTo>
                  <a:lnTo>
                    <a:pt x="2085" y="3039"/>
                  </a:lnTo>
                  <a:lnTo>
                    <a:pt x="2010" y="2938"/>
                  </a:lnTo>
                  <a:lnTo>
                    <a:pt x="1985" y="2813"/>
                  </a:lnTo>
                  <a:lnTo>
                    <a:pt x="1959" y="2687"/>
                  </a:lnTo>
                  <a:lnTo>
                    <a:pt x="1959" y="980"/>
                  </a:lnTo>
                  <a:lnTo>
                    <a:pt x="1708" y="854"/>
                  </a:lnTo>
                  <a:lnTo>
                    <a:pt x="1507" y="729"/>
                  </a:lnTo>
                  <a:lnTo>
                    <a:pt x="1106" y="402"/>
                  </a:lnTo>
                  <a:lnTo>
                    <a:pt x="905" y="251"/>
                  </a:lnTo>
                  <a:lnTo>
                    <a:pt x="654" y="126"/>
                  </a:lnTo>
                  <a:lnTo>
                    <a:pt x="503" y="76"/>
                  </a:lnTo>
                  <a:lnTo>
                    <a:pt x="352" y="25"/>
                  </a:lnTo>
                  <a:lnTo>
                    <a:pt x="202" y="25"/>
                  </a:lnTo>
                  <a:lnTo>
                    <a:pt x="1" y="0"/>
                  </a:lnTo>
                  <a:close/>
                </a:path>
              </a:pathLst>
            </a:custGeom>
            <a:solidFill>
              <a:srgbClr val="ED9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a:off x="554525" y="1236500"/>
              <a:ext cx="62175" cy="30800"/>
            </a:xfrm>
            <a:custGeom>
              <a:avLst/>
              <a:gdLst/>
              <a:ahLst/>
              <a:cxnLst/>
              <a:rect l="l" t="t" r="r" b="b"/>
              <a:pathLst>
                <a:path w="2487" h="1232" extrusionOk="0">
                  <a:moveTo>
                    <a:pt x="1231" y="1"/>
                  </a:moveTo>
                  <a:lnTo>
                    <a:pt x="1055" y="101"/>
                  </a:lnTo>
                  <a:lnTo>
                    <a:pt x="854" y="202"/>
                  </a:lnTo>
                  <a:lnTo>
                    <a:pt x="628" y="352"/>
                  </a:lnTo>
                  <a:lnTo>
                    <a:pt x="402" y="528"/>
                  </a:lnTo>
                  <a:lnTo>
                    <a:pt x="201" y="754"/>
                  </a:lnTo>
                  <a:lnTo>
                    <a:pt x="101" y="855"/>
                  </a:lnTo>
                  <a:lnTo>
                    <a:pt x="51" y="980"/>
                  </a:lnTo>
                  <a:lnTo>
                    <a:pt x="0" y="1106"/>
                  </a:lnTo>
                  <a:lnTo>
                    <a:pt x="0" y="1231"/>
                  </a:lnTo>
                  <a:lnTo>
                    <a:pt x="2487" y="1231"/>
                  </a:lnTo>
                  <a:lnTo>
                    <a:pt x="2461" y="1106"/>
                  </a:lnTo>
                  <a:lnTo>
                    <a:pt x="2411" y="980"/>
                  </a:lnTo>
                  <a:lnTo>
                    <a:pt x="2361" y="855"/>
                  </a:lnTo>
                  <a:lnTo>
                    <a:pt x="2286" y="754"/>
                  </a:lnTo>
                  <a:lnTo>
                    <a:pt x="2085" y="528"/>
                  </a:lnTo>
                  <a:lnTo>
                    <a:pt x="1859" y="352"/>
                  </a:lnTo>
                  <a:lnTo>
                    <a:pt x="1633" y="202"/>
                  </a:lnTo>
                  <a:lnTo>
                    <a:pt x="1432" y="101"/>
                  </a:lnTo>
                  <a:lnTo>
                    <a:pt x="1231" y="1"/>
                  </a:lnTo>
                  <a:close/>
                </a:path>
              </a:pathLst>
            </a:custGeom>
            <a:solidFill>
              <a:srgbClr val="ED9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a:off x="435875" y="1222700"/>
              <a:ext cx="89175" cy="44600"/>
            </a:xfrm>
            <a:custGeom>
              <a:avLst/>
              <a:gdLst/>
              <a:ahLst/>
              <a:cxnLst/>
              <a:rect l="l" t="t" r="r" b="b"/>
              <a:pathLst>
                <a:path w="3567" h="1784" extrusionOk="0">
                  <a:moveTo>
                    <a:pt x="1783" y="0"/>
                  </a:moveTo>
                  <a:lnTo>
                    <a:pt x="1507" y="151"/>
                  </a:lnTo>
                  <a:lnTo>
                    <a:pt x="1231" y="302"/>
                  </a:lnTo>
                  <a:lnTo>
                    <a:pt x="904" y="528"/>
                  </a:lnTo>
                  <a:lnTo>
                    <a:pt x="578" y="779"/>
                  </a:lnTo>
                  <a:lnTo>
                    <a:pt x="427" y="930"/>
                  </a:lnTo>
                  <a:lnTo>
                    <a:pt x="277" y="1080"/>
                  </a:lnTo>
                  <a:lnTo>
                    <a:pt x="176" y="1256"/>
                  </a:lnTo>
                  <a:lnTo>
                    <a:pt x="76" y="1432"/>
                  </a:lnTo>
                  <a:lnTo>
                    <a:pt x="25" y="1608"/>
                  </a:lnTo>
                  <a:lnTo>
                    <a:pt x="0" y="1783"/>
                  </a:lnTo>
                  <a:lnTo>
                    <a:pt x="3566" y="1783"/>
                  </a:lnTo>
                  <a:lnTo>
                    <a:pt x="3541" y="1608"/>
                  </a:lnTo>
                  <a:lnTo>
                    <a:pt x="3491" y="1432"/>
                  </a:lnTo>
                  <a:lnTo>
                    <a:pt x="3416" y="1256"/>
                  </a:lnTo>
                  <a:lnTo>
                    <a:pt x="3290" y="1080"/>
                  </a:lnTo>
                  <a:lnTo>
                    <a:pt x="3164" y="930"/>
                  </a:lnTo>
                  <a:lnTo>
                    <a:pt x="3014" y="779"/>
                  </a:lnTo>
                  <a:lnTo>
                    <a:pt x="2687" y="528"/>
                  </a:lnTo>
                  <a:lnTo>
                    <a:pt x="2361" y="302"/>
                  </a:lnTo>
                  <a:lnTo>
                    <a:pt x="2059" y="151"/>
                  </a:lnTo>
                  <a:lnTo>
                    <a:pt x="1783" y="0"/>
                  </a:lnTo>
                  <a:close/>
                </a:path>
              </a:pathLst>
            </a:custGeom>
            <a:solidFill>
              <a:srgbClr val="ED9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a:off x="344850" y="1236500"/>
              <a:ext cx="62175" cy="30800"/>
            </a:xfrm>
            <a:custGeom>
              <a:avLst/>
              <a:gdLst/>
              <a:ahLst/>
              <a:cxnLst/>
              <a:rect l="l" t="t" r="r" b="b"/>
              <a:pathLst>
                <a:path w="2487" h="1232" extrusionOk="0">
                  <a:moveTo>
                    <a:pt x="1231" y="1"/>
                  </a:moveTo>
                  <a:lnTo>
                    <a:pt x="1055" y="101"/>
                  </a:lnTo>
                  <a:lnTo>
                    <a:pt x="854" y="202"/>
                  </a:lnTo>
                  <a:lnTo>
                    <a:pt x="628" y="352"/>
                  </a:lnTo>
                  <a:lnTo>
                    <a:pt x="402" y="528"/>
                  </a:lnTo>
                  <a:lnTo>
                    <a:pt x="201" y="754"/>
                  </a:lnTo>
                  <a:lnTo>
                    <a:pt x="100" y="855"/>
                  </a:lnTo>
                  <a:lnTo>
                    <a:pt x="50" y="980"/>
                  </a:lnTo>
                  <a:lnTo>
                    <a:pt x="0" y="1106"/>
                  </a:lnTo>
                  <a:lnTo>
                    <a:pt x="0" y="1231"/>
                  </a:lnTo>
                  <a:lnTo>
                    <a:pt x="2486" y="1231"/>
                  </a:lnTo>
                  <a:lnTo>
                    <a:pt x="2461" y="1106"/>
                  </a:lnTo>
                  <a:lnTo>
                    <a:pt x="2411" y="980"/>
                  </a:lnTo>
                  <a:lnTo>
                    <a:pt x="2361" y="855"/>
                  </a:lnTo>
                  <a:lnTo>
                    <a:pt x="2285" y="754"/>
                  </a:lnTo>
                  <a:lnTo>
                    <a:pt x="2084" y="528"/>
                  </a:lnTo>
                  <a:lnTo>
                    <a:pt x="1858" y="352"/>
                  </a:lnTo>
                  <a:lnTo>
                    <a:pt x="1632" y="202"/>
                  </a:lnTo>
                  <a:lnTo>
                    <a:pt x="1431" y="101"/>
                  </a:lnTo>
                  <a:lnTo>
                    <a:pt x="1231" y="1"/>
                  </a:lnTo>
                  <a:close/>
                </a:path>
              </a:pathLst>
            </a:custGeom>
            <a:solidFill>
              <a:srgbClr val="ED9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a:off x="579625" y="1437400"/>
              <a:ext cx="15100" cy="15100"/>
            </a:xfrm>
            <a:custGeom>
              <a:avLst/>
              <a:gdLst/>
              <a:ahLst/>
              <a:cxnLst/>
              <a:rect l="l" t="t" r="r" b="b"/>
              <a:pathLst>
                <a:path w="604" h="604" extrusionOk="0">
                  <a:moveTo>
                    <a:pt x="302" y="1"/>
                  </a:moveTo>
                  <a:lnTo>
                    <a:pt x="177" y="26"/>
                  </a:lnTo>
                  <a:lnTo>
                    <a:pt x="76" y="76"/>
                  </a:lnTo>
                  <a:lnTo>
                    <a:pt x="1" y="177"/>
                  </a:lnTo>
                  <a:lnTo>
                    <a:pt x="1" y="302"/>
                  </a:lnTo>
                  <a:lnTo>
                    <a:pt x="1" y="428"/>
                  </a:lnTo>
                  <a:lnTo>
                    <a:pt x="76" y="528"/>
                  </a:lnTo>
                  <a:lnTo>
                    <a:pt x="177" y="578"/>
                  </a:lnTo>
                  <a:lnTo>
                    <a:pt x="302" y="603"/>
                  </a:lnTo>
                  <a:lnTo>
                    <a:pt x="428" y="578"/>
                  </a:lnTo>
                  <a:lnTo>
                    <a:pt x="528" y="528"/>
                  </a:lnTo>
                  <a:lnTo>
                    <a:pt x="579" y="428"/>
                  </a:lnTo>
                  <a:lnTo>
                    <a:pt x="604" y="302"/>
                  </a:lnTo>
                  <a:lnTo>
                    <a:pt x="579" y="177"/>
                  </a:lnTo>
                  <a:lnTo>
                    <a:pt x="528" y="76"/>
                  </a:lnTo>
                  <a:lnTo>
                    <a:pt x="428" y="26"/>
                  </a:lnTo>
                  <a:lnTo>
                    <a:pt x="302" y="1"/>
                  </a:ln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a:off x="610400" y="1406025"/>
              <a:ext cx="15100" cy="15700"/>
            </a:xfrm>
            <a:custGeom>
              <a:avLst/>
              <a:gdLst/>
              <a:ahLst/>
              <a:cxnLst/>
              <a:rect l="l" t="t" r="r" b="b"/>
              <a:pathLst>
                <a:path w="604" h="628" extrusionOk="0">
                  <a:moveTo>
                    <a:pt x="302" y="0"/>
                  </a:moveTo>
                  <a:lnTo>
                    <a:pt x="176" y="25"/>
                  </a:lnTo>
                  <a:lnTo>
                    <a:pt x="76" y="101"/>
                  </a:lnTo>
                  <a:lnTo>
                    <a:pt x="26" y="201"/>
                  </a:lnTo>
                  <a:lnTo>
                    <a:pt x="0" y="327"/>
                  </a:lnTo>
                  <a:lnTo>
                    <a:pt x="26" y="427"/>
                  </a:lnTo>
                  <a:lnTo>
                    <a:pt x="76" y="528"/>
                  </a:lnTo>
                  <a:lnTo>
                    <a:pt x="176" y="603"/>
                  </a:lnTo>
                  <a:lnTo>
                    <a:pt x="302" y="628"/>
                  </a:lnTo>
                  <a:lnTo>
                    <a:pt x="427" y="603"/>
                  </a:lnTo>
                  <a:lnTo>
                    <a:pt x="528" y="528"/>
                  </a:lnTo>
                  <a:lnTo>
                    <a:pt x="603" y="427"/>
                  </a:lnTo>
                  <a:lnTo>
                    <a:pt x="603" y="327"/>
                  </a:lnTo>
                  <a:lnTo>
                    <a:pt x="603" y="201"/>
                  </a:lnTo>
                  <a:lnTo>
                    <a:pt x="528" y="101"/>
                  </a:lnTo>
                  <a:lnTo>
                    <a:pt x="427" y="25"/>
                  </a:lnTo>
                  <a:lnTo>
                    <a:pt x="302" y="0"/>
                  </a:ln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a:off x="238125" y="1215175"/>
              <a:ext cx="485300" cy="484050"/>
            </a:xfrm>
            <a:custGeom>
              <a:avLst/>
              <a:gdLst/>
              <a:ahLst/>
              <a:cxnLst/>
              <a:rect l="l" t="t" r="r" b="b"/>
              <a:pathLst>
                <a:path w="19412" h="19362" extrusionOk="0">
                  <a:moveTo>
                    <a:pt x="5500" y="1180"/>
                  </a:moveTo>
                  <a:lnTo>
                    <a:pt x="5726" y="1306"/>
                  </a:lnTo>
                  <a:lnTo>
                    <a:pt x="5926" y="1457"/>
                  </a:lnTo>
                  <a:lnTo>
                    <a:pt x="6127" y="1607"/>
                  </a:lnTo>
                  <a:lnTo>
                    <a:pt x="6303" y="1783"/>
                  </a:lnTo>
                  <a:lnTo>
                    <a:pt x="4721" y="1783"/>
                  </a:lnTo>
                  <a:lnTo>
                    <a:pt x="4872" y="1607"/>
                  </a:lnTo>
                  <a:lnTo>
                    <a:pt x="5073" y="1457"/>
                  </a:lnTo>
                  <a:lnTo>
                    <a:pt x="5299" y="1306"/>
                  </a:lnTo>
                  <a:lnTo>
                    <a:pt x="5500" y="1180"/>
                  </a:lnTo>
                  <a:close/>
                  <a:moveTo>
                    <a:pt x="9693" y="653"/>
                  </a:moveTo>
                  <a:lnTo>
                    <a:pt x="10045" y="854"/>
                  </a:lnTo>
                  <a:lnTo>
                    <a:pt x="10447" y="1105"/>
                  </a:lnTo>
                  <a:lnTo>
                    <a:pt x="10648" y="1256"/>
                  </a:lnTo>
                  <a:lnTo>
                    <a:pt x="10823" y="1431"/>
                  </a:lnTo>
                  <a:lnTo>
                    <a:pt x="10974" y="1607"/>
                  </a:lnTo>
                  <a:lnTo>
                    <a:pt x="11074" y="1783"/>
                  </a:lnTo>
                  <a:lnTo>
                    <a:pt x="8312" y="1783"/>
                  </a:lnTo>
                  <a:lnTo>
                    <a:pt x="8438" y="1607"/>
                  </a:lnTo>
                  <a:lnTo>
                    <a:pt x="8588" y="1431"/>
                  </a:lnTo>
                  <a:lnTo>
                    <a:pt x="8764" y="1256"/>
                  </a:lnTo>
                  <a:lnTo>
                    <a:pt x="8940" y="1105"/>
                  </a:lnTo>
                  <a:lnTo>
                    <a:pt x="9342" y="854"/>
                  </a:lnTo>
                  <a:lnTo>
                    <a:pt x="9693" y="653"/>
                  </a:lnTo>
                  <a:close/>
                  <a:moveTo>
                    <a:pt x="13887" y="1180"/>
                  </a:moveTo>
                  <a:lnTo>
                    <a:pt x="14113" y="1306"/>
                  </a:lnTo>
                  <a:lnTo>
                    <a:pt x="14314" y="1457"/>
                  </a:lnTo>
                  <a:lnTo>
                    <a:pt x="14515" y="1607"/>
                  </a:lnTo>
                  <a:lnTo>
                    <a:pt x="14691" y="1783"/>
                  </a:lnTo>
                  <a:lnTo>
                    <a:pt x="13108" y="1783"/>
                  </a:lnTo>
                  <a:lnTo>
                    <a:pt x="13259" y="1607"/>
                  </a:lnTo>
                  <a:lnTo>
                    <a:pt x="13460" y="1457"/>
                  </a:lnTo>
                  <a:lnTo>
                    <a:pt x="13686" y="1306"/>
                  </a:lnTo>
                  <a:lnTo>
                    <a:pt x="13887" y="1180"/>
                  </a:lnTo>
                  <a:close/>
                  <a:moveTo>
                    <a:pt x="15770" y="2386"/>
                  </a:moveTo>
                  <a:lnTo>
                    <a:pt x="16047" y="2436"/>
                  </a:lnTo>
                  <a:lnTo>
                    <a:pt x="16298" y="2511"/>
                  </a:lnTo>
                  <a:lnTo>
                    <a:pt x="16524" y="2637"/>
                  </a:lnTo>
                  <a:lnTo>
                    <a:pt x="16725" y="2788"/>
                  </a:lnTo>
                  <a:lnTo>
                    <a:pt x="16900" y="2988"/>
                  </a:lnTo>
                  <a:lnTo>
                    <a:pt x="17026" y="3214"/>
                  </a:lnTo>
                  <a:lnTo>
                    <a:pt x="17101" y="3466"/>
                  </a:lnTo>
                  <a:lnTo>
                    <a:pt x="17126" y="3742"/>
                  </a:lnTo>
                  <a:lnTo>
                    <a:pt x="17126" y="4696"/>
                  </a:lnTo>
                  <a:lnTo>
                    <a:pt x="16926" y="4721"/>
                  </a:lnTo>
                  <a:lnTo>
                    <a:pt x="16750" y="4771"/>
                  </a:lnTo>
                  <a:lnTo>
                    <a:pt x="16574" y="4847"/>
                  </a:lnTo>
                  <a:lnTo>
                    <a:pt x="16423" y="4922"/>
                  </a:lnTo>
                  <a:lnTo>
                    <a:pt x="16172" y="5098"/>
                  </a:lnTo>
                  <a:lnTo>
                    <a:pt x="15946" y="5274"/>
                  </a:lnTo>
                  <a:lnTo>
                    <a:pt x="15720" y="5475"/>
                  </a:lnTo>
                  <a:lnTo>
                    <a:pt x="15469" y="5625"/>
                  </a:lnTo>
                  <a:lnTo>
                    <a:pt x="15343" y="5675"/>
                  </a:lnTo>
                  <a:lnTo>
                    <a:pt x="15193" y="5726"/>
                  </a:lnTo>
                  <a:lnTo>
                    <a:pt x="15042" y="5751"/>
                  </a:lnTo>
                  <a:lnTo>
                    <a:pt x="14665" y="5751"/>
                  </a:lnTo>
                  <a:lnTo>
                    <a:pt x="14515" y="5726"/>
                  </a:lnTo>
                  <a:lnTo>
                    <a:pt x="14364" y="5675"/>
                  </a:lnTo>
                  <a:lnTo>
                    <a:pt x="14239" y="5625"/>
                  </a:lnTo>
                  <a:lnTo>
                    <a:pt x="13987" y="5475"/>
                  </a:lnTo>
                  <a:lnTo>
                    <a:pt x="13761" y="5274"/>
                  </a:lnTo>
                  <a:lnTo>
                    <a:pt x="13485" y="5073"/>
                  </a:lnTo>
                  <a:lnTo>
                    <a:pt x="13334" y="4972"/>
                  </a:lnTo>
                  <a:lnTo>
                    <a:pt x="13184" y="4872"/>
                  </a:lnTo>
                  <a:lnTo>
                    <a:pt x="12983" y="4796"/>
                  </a:lnTo>
                  <a:lnTo>
                    <a:pt x="12782" y="4721"/>
                  </a:lnTo>
                  <a:lnTo>
                    <a:pt x="12556" y="4671"/>
                  </a:lnTo>
                  <a:lnTo>
                    <a:pt x="12004" y="4671"/>
                  </a:lnTo>
                  <a:lnTo>
                    <a:pt x="11778" y="4721"/>
                  </a:lnTo>
                  <a:lnTo>
                    <a:pt x="11552" y="4796"/>
                  </a:lnTo>
                  <a:lnTo>
                    <a:pt x="11376" y="4872"/>
                  </a:lnTo>
                  <a:lnTo>
                    <a:pt x="11200" y="4972"/>
                  </a:lnTo>
                  <a:lnTo>
                    <a:pt x="11049" y="5073"/>
                  </a:lnTo>
                  <a:lnTo>
                    <a:pt x="10798" y="5274"/>
                  </a:lnTo>
                  <a:lnTo>
                    <a:pt x="10572" y="5475"/>
                  </a:lnTo>
                  <a:lnTo>
                    <a:pt x="10321" y="5625"/>
                  </a:lnTo>
                  <a:lnTo>
                    <a:pt x="10195" y="5675"/>
                  </a:lnTo>
                  <a:lnTo>
                    <a:pt x="10045" y="5726"/>
                  </a:lnTo>
                  <a:lnTo>
                    <a:pt x="9894" y="5751"/>
                  </a:lnTo>
                  <a:lnTo>
                    <a:pt x="9517" y="5751"/>
                  </a:lnTo>
                  <a:lnTo>
                    <a:pt x="9342" y="5726"/>
                  </a:lnTo>
                  <a:lnTo>
                    <a:pt x="9191" y="5675"/>
                  </a:lnTo>
                  <a:lnTo>
                    <a:pt x="9065" y="5625"/>
                  </a:lnTo>
                  <a:lnTo>
                    <a:pt x="8839" y="5475"/>
                  </a:lnTo>
                  <a:lnTo>
                    <a:pt x="8613" y="5274"/>
                  </a:lnTo>
                  <a:lnTo>
                    <a:pt x="8337" y="5073"/>
                  </a:lnTo>
                  <a:lnTo>
                    <a:pt x="8187" y="4972"/>
                  </a:lnTo>
                  <a:lnTo>
                    <a:pt x="8011" y="4872"/>
                  </a:lnTo>
                  <a:lnTo>
                    <a:pt x="7835" y="4796"/>
                  </a:lnTo>
                  <a:lnTo>
                    <a:pt x="7634" y="4721"/>
                  </a:lnTo>
                  <a:lnTo>
                    <a:pt x="7383" y="4671"/>
                  </a:lnTo>
                  <a:lnTo>
                    <a:pt x="6856" y="4671"/>
                  </a:lnTo>
                  <a:lnTo>
                    <a:pt x="6630" y="4721"/>
                  </a:lnTo>
                  <a:lnTo>
                    <a:pt x="6404" y="4796"/>
                  </a:lnTo>
                  <a:lnTo>
                    <a:pt x="6228" y="4872"/>
                  </a:lnTo>
                  <a:lnTo>
                    <a:pt x="6052" y="4972"/>
                  </a:lnTo>
                  <a:lnTo>
                    <a:pt x="5901" y="5073"/>
                  </a:lnTo>
                  <a:lnTo>
                    <a:pt x="5625" y="5274"/>
                  </a:lnTo>
                  <a:lnTo>
                    <a:pt x="5349" y="5500"/>
                  </a:lnTo>
                  <a:lnTo>
                    <a:pt x="5223" y="5600"/>
                  </a:lnTo>
                  <a:lnTo>
                    <a:pt x="5048" y="5675"/>
                  </a:lnTo>
                  <a:lnTo>
                    <a:pt x="4972" y="5726"/>
                  </a:lnTo>
                  <a:lnTo>
                    <a:pt x="4897" y="5776"/>
                  </a:lnTo>
                  <a:lnTo>
                    <a:pt x="4872" y="5876"/>
                  </a:lnTo>
                  <a:lnTo>
                    <a:pt x="4847" y="5952"/>
                  </a:lnTo>
                  <a:lnTo>
                    <a:pt x="4847" y="7659"/>
                  </a:lnTo>
                  <a:lnTo>
                    <a:pt x="4822" y="7785"/>
                  </a:lnTo>
                  <a:lnTo>
                    <a:pt x="4771" y="7885"/>
                  </a:lnTo>
                  <a:lnTo>
                    <a:pt x="4671" y="7935"/>
                  </a:lnTo>
                  <a:lnTo>
                    <a:pt x="4545" y="7961"/>
                  </a:lnTo>
                  <a:lnTo>
                    <a:pt x="4420" y="7935"/>
                  </a:lnTo>
                  <a:lnTo>
                    <a:pt x="4319" y="7885"/>
                  </a:lnTo>
                  <a:lnTo>
                    <a:pt x="4269" y="7785"/>
                  </a:lnTo>
                  <a:lnTo>
                    <a:pt x="4244" y="7659"/>
                  </a:lnTo>
                  <a:lnTo>
                    <a:pt x="4244" y="5952"/>
                  </a:lnTo>
                  <a:lnTo>
                    <a:pt x="4219" y="5876"/>
                  </a:lnTo>
                  <a:lnTo>
                    <a:pt x="4194" y="5776"/>
                  </a:lnTo>
                  <a:lnTo>
                    <a:pt x="4118" y="5726"/>
                  </a:lnTo>
                  <a:lnTo>
                    <a:pt x="4043" y="5675"/>
                  </a:lnTo>
                  <a:lnTo>
                    <a:pt x="3867" y="5600"/>
                  </a:lnTo>
                  <a:lnTo>
                    <a:pt x="3742" y="5500"/>
                  </a:lnTo>
                  <a:lnTo>
                    <a:pt x="3465" y="5274"/>
                  </a:lnTo>
                  <a:lnTo>
                    <a:pt x="3214" y="5098"/>
                  </a:lnTo>
                  <a:lnTo>
                    <a:pt x="2963" y="4922"/>
                  </a:lnTo>
                  <a:lnTo>
                    <a:pt x="2813" y="4847"/>
                  </a:lnTo>
                  <a:lnTo>
                    <a:pt x="2662" y="4771"/>
                  </a:lnTo>
                  <a:lnTo>
                    <a:pt x="2486" y="4721"/>
                  </a:lnTo>
                  <a:lnTo>
                    <a:pt x="2285" y="4696"/>
                  </a:lnTo>
                  <a:lnTo>
                    <a:pt x="2285" y="3742"/>
                  </a:lnTo>
                  <a:lnTo>
                    <a:pt x="2310" y="3466"/>
                  </a:lnTo>
                  <a:lnTo>
                    <a:pt x="2386" y="3214"/>
                  </a:lnTo>
                  <a:lnTo>
                    <a:pt x="2511" y="2988"/>
                  </a:lnTo>
                  <a:lnTo>
                    <a:pt x="2662" y="2788"/>
                  </a:lnTo>
                  <a:lnTo>
                    <a:pt x="2863" y="2637"/>
                  </a:lnTo>
                  <a:lnTo>
                    <a:pt x="3089" y="2511"/>
                  </a:lnTo>
                  <a:lnTo>
                    <a:pt x="3340" y="2436"/>
                  </a:lnTo>
                  <a:lnTo>
                    <a:pt x="3616" y="2386"/>
                  </a:lnTo>
                  <a:close/>
                  <a:moveTo>
                    <a:pt x="12456" y="5299"/>
                  </a:moveTo>
                  <a:lnTo>
                    <a:pt x="12631" y="5324"/>
                  </a:lnTo>
                  <a:lnTo>
                    <a:pt x="12782" y="5374"/>
                  </a:lnTo>
                  <a:lnTo>
                    <a:pt x="12908" y="5424"/>
                  </a:lnTo>
                  <a:lnTo>
                    <a:pt x="13134" y="5575"/>
                  </a:lnTo>
                  <a:lnTo>
                    <a:pt x="13360" y="5751"/>
                  </a:lnTo>
                  <a:lnTo>
                    <a:pt x="13636" y="5977"/>
                  </a:lnTo>
                  <a:lnTo>
                    <a:pt x="13787" y="6077"/>
                  </a:lnTo>
                  <a:lnTo>
                    <a:pt x="13962" y="6178"/>
                  </a:lnTo>
                  <a:lnTo>
                    <a:pt x="14138" y="6253"/>
                  </a:lnTo>
                  <a:lnTo>
                    <a:pt x="14339" y="6328"/>
                  </a:lnTo>
                  <a:lnTo>
                    <a:pt x="14590" y="6353"/>
                  </a:lnTo>
                  <a:lnTo>
                    <a:pt x="14866" y="6379"/>
                  </a:lnTo>
                  <a:lnTo>
                    <a:pt x="15117" y="6353"/>
                  </a:lnTo>
                  <a:lnTo>
                    <a:pt x="15369" y="6328"/>
                  </a:lnTo>
                  <a:lnTo>
                    <a:pt x="15569" y="6253"/>
                  </a:lnTo>
                  <a:lnTo>
                    <a:pt x="15745" y="6178"/>
                  </a:lnTo>
                  <a:lnTo>
                    <a:pt x="15921" y="6077"/>
                  </a:lnTo>
                  <a:lnTo>
                    <a:pt x="16072" y="5977"/>
                  </a:lnTo>
                  <a:lnTo>
                    <a:pt x="16348" y="5751"/>
                  </a:lnTo>
                  <a:lnTo>
                    <a:pt x="16524" y="5600"/>
                  </a:lnTo>
                  <a:lnTo>
                    <a:pt x="16700" y="5475"/>
                  </a:lnTo>
                  <a:lnTo>
                    <a:pt x="16900" y="5374"/>
                  </a:lnTo>
                  <a:lnTo>
                    <a:pt x="17126" y="5324"/>
                  </a:lnTo>
                  <a:lnTo>
                    <a:pt x="17126" y="10472"/>
                  </a:lnTo>
                  <a:lnTo>
                    <a:pt x="2285" y="10472"/>
                  </a:lnTo>
                  <a:lnTo>
                    <a:pt x="2285" y="5324"/>
                  </a:lnTo>
                  <a:lnTo>
                    <a:pt x="2511" y="5374"/>
                  </a:lnTo>
                  <a:lnTo>
                    <a:pt x="2687" y="5475"/>
                  </a:lnTo>
                  <a:lnTo>
                    <a:pt x="2888" y="5600"/>
                  </a:lnTo>
                  <a:lnTo>
                    <a:pt x="3064" y="5751"/>
                  </a:lnTo>
                  <a:lnTo>
                    <a:pt x="3315" y="5952"/>
                  </a:lnTo>
                  <a:lnTo>
                    <a:pt x="3465" y="6052"/>
                  </a:lnTo>
                  <a:lnTo>
                    <a:pt x="3616" y="6153"/>
                  </a:lnTo>
                  <a:lnTo>
                    <a:pt x="3616" y="7659"/>
                  </a:lnTo>
                  <a:lnTo>
                    <a:pt x="3641" y="7860"/>
                  </a:lnTo>
                  <a:lnTo>
                    <a:pt x="3691" y="8011"/>
                  </a:lnTo>
                  <a:lnTo>
                    <a:pt x="3767" y="8187"/>
                  </a:lnTo>
                  <a:lnTo>
                    <a:pt x="3892" y="8312"/>
                  </a:lnTo>
                  <a:lnTo>
                    <a:pt x="4018" y="8438"/>
                  </a:lnTo>
                  <a:lnTo>
                    <a:pt x="4194" y="8513"/>
                  </a:lnTo>
                  <a:lnTo>
                    <a:pt x="4369" y="8563"/>
                  </a:lnTo>
                  <a:lnTo>
                    <a:pt x="4545" y="8588"/>
                  </a:lnTo>
                  <a:lnTo>
                    <a:pt x="4721" y="8563"/>
                  </a:lnTo>
                  <a:lnTo>
                    <a:pt x="4897" y="8513"/>
                  </a:lnTo>
                  <a:lnTo>
                    <a:pt x="5073" y="8438"/>
                  </a:lnTo>
                  <a:lnTo>
                    <a:pt x="5198" y="8312"/>
                  </a:lnTo>
                  <a:lnTo>
                    <a:pt x="5324" y="8187"/>
                  </a:lnTo>
                  <a:lnTo>
                    <a:pt x="5399" y="8011"/>
                  </a:lnTo>
                  <a:lnTo>
                    <a:pt x="5449" y="7860"/>
                  </a:lnTo>
                  <a:lnTo>
                    <a:pt x="5474" y="7659"/>
                  </a:lnTo>
                  <a:lnTo>
                    <a:pt x="5474" y="6153"/>
                  </a:lnTo>
                  <a:lnTo>
                    <a:pt x="5625" y="6052"/>
                  </a:lnTo>
                  <a:lnTo>
                    <a:pt x="5776" y="5952"/>
                  </a:lnTo>
                  <a:lnTo>
                    <a:pt x="6027" y="5751"/>
                  </a:lnTo>
                  <a:lnTo>
                    <a:pt x="6253" y="5575"/>
                  </a:lnTo>
                  <a:lnTo>
                    <a:pt x="6504" y="5424"/>
                  </a:lnTo>
                  <a:lnTo>
                    <a:pt x="6630" y="5374"/>
                  </a:lnTo>
                  <a:lnTo>
                    <a:pt x="6780" y="5324"/>
                  </a:lnTo>
                  <a:lnTo>
                    <a:pt x="6931" y="5299"/>
                  </a:lnTo>
                  <a:lnTo>
                    <a:pt x="7308" y="5299"/>
                  </a:lnTo>
                  <a:lnTo>
                    <a:pt x="7483" y="5324"/>
                  </a:lnTo>
                  <a:lnTo>
                    <a:pt x="7609" y="5374"/>
                  </a:lnTo>
                  <a:lnTo>
                    <a:pt x="7760" y="5424"/>
                  </a:lnTo>
                  <a:lnTo>
                    <a:pt x="7986" y="5575"/>
                  </a:lnTo>
                  <a:lnTo>
                    <a:pt x="8212" y="5751"/>
                  </a:lnTo>
                  <a:lnTo>
                    <a:pt x="8488" y="5977"/>
                  </a:lnTo>
                  <a:lnTo>
                    <a:pt x="8639" y="6077"/>
                  </a:lnTo>
                  <a:lnTo>
                    <a:pt x="8789" y="6178"/>
                  </a:lnTo>
                  <a:lnTo>
                    <a:pt x="8990" y="6253"/>
                  </a:lnTo>
                  <a:lnTo>
                    <a:pt x="9191" y="6328"/>
                  </a:lnTo>
                  <a:lnTo>
                    <a:pt x="9442" y="6353"/>
                  </a:lnTo>
                  <a:lnTo>
                    <a:pt x="9693" y="6379"/>
                  </a:lnTo>
                  <a:lnTo>
                    <a:pt x="9969" y="6353"/>
                  </a:lnTo>
                  <a:lnTo>
                    <a:pt x="10195" y="6328"/>
                  </a:lnTo>
                  <a:lnTo>
                    <a:pt x="10422" y="6253"/>
                  </a:lnTo>
                  <a:lnTo>
                    <a:pt x="10597" y="6178"/>
                  </a:lnTo>
                  <a:lnTo>
                    <a:pt x="10773" y="6077"/>
                  </a:lnTo>
                  <a:lnTo>
                    <a:pt x="10924" y="5977"/>
                  </a:lnTo>
                  <a:lnTo>
                    <a:pt x="11175" y="5751"/>
                  </a:lnTo>
                  <a:lnTo>
                    <a:pt x="11426" y="5575"/>
                  </a:lnTo>
                  <a:lnTo>
                    <a:pt x="11652" y="5424"/>
                  </a:lnTo>
                  <a:lnTo>
                    <a:pt x="11778" y="5374"/>
                  </a:lnTo>
                  <a:lnTo>
                    <a:pt x="11928" y="5324"/>
                  </a:lnTo>
                  <a:lnTo>
                    <a:pt x="12079" y="5299"/>
                  </a:lnTo>
                  <a:close/>
                  <a:moveTo>
                    <a:pt x="18482" y="11100"/>
                  </a:moveTo>
                  <a:lnTo>
                    <a:pt x="18583" y="11125"/>
                  </a:lnTo>
                  <a:lnTo>
                    <a:pt x="18683" y="11200"/>
                  </a:lnTo>
                  <a:lnTo>
                    <a:pt x="18759" y="11300"/>
                  </a:lnTo>
                  <a:lnTo>
                    <a:pt x="18784" y="11401"/>
                  </a:lnTo>
                  <a:lnTo>
                    <a:pt x="18759" y="11527"/>
                  </a:lnTo>
                  <a:lnTo>
                    <a:pt x="18683" y="11627"/>
                  </a:lnTo>
                  <a:lnTo>
                    <a:pt x="18583" y="11702"/>
                  </a:lnTo>
                  <a:lnTo>
                    <a:pt x="18482" y="11727"/>
                  </a:lnTo>
                  <a:lnTo>
                    <a:pt x="929" y="11727"/>
                  </a:lnTo>
                  <a:lnTo>
                    <a:pt x="804" y="11702"/>
                  </a:lnTo>
                  <a:lnTo>
                    <a:pt x="703" y="11627"/>
                  </a:lnTo>
                  <a:lnTo>
                    <a:pt x="653" y="11527"/>
                  </a:lnTo>
                  <a:lnTo>
                    <a:pt x="628" y="11401"/>
                  </a:lnTo>
                  <a:lnTo>
                    <a:pt x="653" y="11300"/>
                  </a:lnTo>
                  <a:lnTo>
                    <a:pt x="703" y="11200"/>
                  </a:lnTo>
                  <a:lnTo>
                    <a:pt x="804" y="11125"/>
                  </a:lnTo>
                  <a:lnTo>
                    <a:pt x="929" y="11100"/>
                  </a:lnTo>
                  <a:close/>
                  <a:moveTo>
                    <a:pt x="12204" y="12330"/>
                  </a:moveTo>
                  <a:lnTo>
                    <a:pt x="12154" y="12481"/>
                  </a:lnTo>
                  <a:lnTo>
                    <a:pt x="12079" y="12581"/>
                  </a:lnTo>
                  <a:lnTo>
                    <a:pt x="11978" y="12707"/>
                  </a:lnTo>
                  <a:lnTo>
                    <a:pt x="11878" y="12782"/>
                  </a:lnTo>
                  <a:lnTo>
                    <a:pt x="11752" y="12857"/>
                  </a:lnTo>
                  <a:lnTo>
                    <a:pt x="11627" y="12908"/>
                  </a:lnTo>
                  <a:lnTo>
                    <a:pt x="11476" y="12958"/>
                  </a:lnTo>
                  <a:lnTo>
                    <a:pt x="7910" y="12958"/>
                  </a:lnTo>
                  <a:lnTo>
                    <a:pt x="7760" y="12908"/>
                  </a:lnTo>
                  <a:lnTo>
                    <a:pt x="7634" y="12857"/>
                  </a:lnTo>
                  <a:lnTo>
                    <a:pt x="7509" y="12782"/>
                  </a:lnTo>
                  <a:lnTo>
                    <a:pt x="7408" y="12707"/>
                  </a:lnTo>
                  <a:lnTo>
                    <a:pt x="7308" y="12581"/>
                  </a:lnTo>
                  <a:lnTo>
                    <a:pt x="7232" y="12481"/>
                  </a:lnTo>
                  <a:lnTo>
                    <a:pt x="7182" y="12330"/>
                  </a:lnTo>
                  <a:close/>
                  <a:moveTo>
                    <a:pt x="10170" y="13586"/>
                  </a:moveTo>
                  <a:lnTo>
                    <a:pt x="10170" y="15293"/>
                  </a:lnTo>
                  <a:lnTo>
                    <a:pt x="10195" y="15369"/>
                  </a:lnTo>
                  <a:lnTo>
                    <a:pt x="10221" y="15469"/>
                  </a:lnTo>
                  <a:lnTo>
                    <a:pt x="10296" y="15519"/>
                  </a:lnTo>
                  <a:lnTo>
                    <a:pt x="10371" y="15570"/>
                  </a:lnTo>
                  <a:lnTo>
                    <a:pt x="10572" y="15670"/>
                  </a:lnTo>
                  <a:lnTo>
                    <a:pt x="10748" y="15796"/>
                  </a:lnTo>
                  <a:lnTo>
                    <a:pt x="10924" y="15946"/>
                  </a:lnTo>
                  <a:lnTo>
                    <a:pt x="11074" y="16097"/>
                  </a:lnTo>
                  <a:lnTo>
                    <a:pt x="11200" y="16273"/>
                  </a:lnTo>
                  <a:lnTo>
                    <a:pt x="11300" y="16474"/>
                  </a:lnTo>
                  <a:lnTo>
                    <a:pt x="11376" y="16674"/>
                  </a:lnTo>
                  <a:lnTo>
                    <a:pt x="11426" y="16875"/>
                  </a:lnTo>
                  <a:lnTo>
                    <a:pt x="9693" y="16875"/>
                  </a:lnTo>
                  <a:lnTo>
                    <a:pt x="9593" y="16900"/>
                  </a:lnTo>
                  <a:lnTo>
                    <a:pt x="9492" y="16976"/>
                  </a:lnTo>
                  <a:lnTo>
                    <a:pt x="9417" y="17076"/>
                  </a:lnTo>
                  <a:lnTo>
                    <a:pt x="9392" y="17202"/>
                  </a:lnTo>
                  <a:lnTo>
                    <a:pt x="9417" y="17327"/>
                  </a:lnTo>
                  <a:lnTo>
                    <a:pt x="9492" y="17403"/>
                  </a:lnTo>
                  <a:lnTo>
                    <a:pt x="9593" y="17478"/>
                  </a:lnTo>
                  <a:lnTo>
                    <a:pt x="9693" y="17503"/>
                  </a:lnTo>
                  <a:lnTo>
                    <a:pt x="13108" y="17503"/>
                  </a:lnTo>
                  <a:lnTo>
                    <a:pt x="13234" y="17528"/>
                  </a:lnTo>
                  <a:lnTo>
                    <a:pt x="13385" y="17553"/>
                  </a:lnTo>
                  <a:lnTo>
                    <a:pt x="13510" y="17604"/>
                  </a:lnTo>
                  <a:lnTo>
                    <a:pt x="13636" y="17679"/>
                  </a:lnTo>
                  <a:lnTo>
                    <a:pt x="13736" y="17754"/>
                  </a:lnTo>
                  <a:lnTo>
                    <a:pt x="13837" y="17855"/>
                  </a:lnTo>
                  <a:lnTo>
                    <a:pt x="13937" y="17955"/>
                  </a:lnTo>
                  <a:lnTo>
                    <a:pt x="13987" y="18081"/>
                  </a:lnTo>
                  <a:lnTo>
                    <a:pt x="14289" y="18734"/>
                  </a:lnTo>
                  <a:lnTo>
                    <a:pt x="5098" y="18734"/>
                  </a:lnTo>
                  <a:lnTo>
                    <a:pt x="5399" y="18081"/>
                  </a:lnTo>
                  <a:lnTo>
                    <a:pt x="5474" y="17955"/>
                  </a:lnTo>
                  <a:lnTo>
                    <a:pt x="5550" y="17855"/>
                  </a:lnTo>
                  <a:lnTo>
                    <a:pt x="5650" y="17754"/>
                  </a:lnTo>
                  <a:lnTo>
                    <a:pt x="5776" y="17679"/>
                  </a:lnTo>
                  <a:lnTo>
                    <a:pt x="5901" y="17604"/>
                  </a:lnTo>
                  <a:lnTo>
                    <a:pt x="6027" y="17553"/>
                  </a:lnTo>
                  <a:lnTo>
                    <a:pt x="6152" y="17528"/>
                  </a:lnTo>
                  <a:lnTo>
                    <a:pt x="6278" y="17503"/>
                  </a:lnTo>
                  <a:lnTo>
                    <a:pt x="8463" y="17503"/>
                  </a:lnTo>
                  <a:lnTo>
                    <a:pt x="8588" y="17478"/>
                  </a:lnTo>
                  <a:lnTo>
                    <a:pt x="8689" y="17403"/>
                  </a:lnTo>
                  <a:lnTo>
                    <a:pt x="8739" y="17327"/>
                  </a:lnTo>
                  <a:lnTo>
                    <a:pt x="8764" y="17202"/>
                  </a:lnTo>
                  <a:lnTo>
                    <a:pt x="8739" y="17076"/>
                  </a:lnTo>
                  <a:lnTo>
                    <a:pt x="8689" y="16976"/>
                  </a:lnTo>
                  <a:lnTo>
                    <a:pt x="8588" y="16900"/>
                  </a:lnTo>
                  <a:lnTo>
                    <a:pt x="8463" y="16875"/>
                  </a:lnTo>
                  <a:lnTo>
                    <a:pt x="7986" y="16875"/>
                  </a:lnTo>
                  <a:lnTo>
                    <a:pt x="8036" y="16674"/>
                  </a:lnTo>
                  <a:lnTo>
                    <a:pt x="8111" y="16474"/>
                  </a:lnTo>
                  <a:lnTo>
                    <a:pt x="8212" y="16273"/>
                  </a:lnTo>
                  <a:lnTo>
                    <a:pt x="8337" y="16097"/>
                  </a:lnTo>
                  <a:lnTo>
                    <a:pt x="8488" y="15946"/>
                  </a:lnTo>
                  <a:lnTo>
                    <a:pt x="8639" y="15796"/>
                  </a:lnTo>
                  <a:lnTo>
                    <a:pt x="8839" y="15670"/>
                  </a:lnTo>
                  <a:lnTo>
                    <a:pt x="9040" y="15570"/>
                  </a:lnTo>
                  <a:lnTo>
                    <a:pt x="9116" y="15519"/>
                  </a:lnTo>
                  <a:lnTo>
                    <a:pt x="9166" y="15469"/>
                  </a:lnTo>
                  <a:lnTo>
                    <a:pt x="9216" y="15369"/>
                  </a:lnTo>
                  <a:lnTo>
                    <a:pt x="9216" y="15293"/>
                  </a:lnTo>
                  <a:lnTo>
                    <a:pt x="9216" y="13586"/>
                  </a:lnTo>
                  <a:close/>
                  <a:moveTo>
                    <a:pt x="9693" y="0"/>
                  </a:moveTo>
                  <a:lnTo>
                    <a:pt x="9568" y="25"/>
                  </a:lnTo>
                  <a:lnTo>
                    <a:pt x="9241" y="201"/>
                  </a:lnTo>
                  <a:lnTo>
                    <a:pt x="8965" y="352"/>
                  </a:lnTo>
                  <a:lnTo>
                    <a:pt x="8639" y="553"/>
                  </a:lnTo>
                  <a:lnTo>
                    <a:pt x="8337" y="804"/>
                  </a:lnTo>
                  <a:lnTo>
                    <a:pt x="8036" y="1105"/>
                  </a:lnTo>
                  <a:lnTo>
                    <a:pt x="7910" y="1256"/>
                  </a:lnTo>
                  <a:lnTo>
                    <a:pt x="7810" y="1431"/>
                  </a:lnTo>
                  <a:lnTo>
                    <a:pt x="7709" y="1607"/>
                  </a:lnTo>
                  <a:lnTo>
                    <a:pt x="7659" y="1783"/>
                  </a:lnTo>
                  <a:lnTo>
                    <a:pt x="7006" y="1783"/>
                  </a:lnTo>
                  <a:lnTo>
                    <a:pt x="6956" y="1658"/>
                  </a:lnTo>
                  <a:lnTo>
                    <a:pt x="6881" y="1532"/>
                  </a:lnTo>
                  <a:lnTo>
                    <a:pt x="6705" y="1306"/>
                  </a:lnTo>
                  <a:lnTo>
                    <a:pt x="6504" y="1105"/>
                  </a:lnTo>
                  <a:lnTo>
                    <a:pt x="6278" y="929"/>
                  </a:lnTo>
                  <a:lnTo>
                    <a:pt x="6052" y="779"/>
                  </a:lnTo>
                  <a:lnTo>
                    <a:pt x="5876" y="678"/>
                  </a:lnTo>
                  <a:lnTo>
                    <a:pt x="5625" y="553"/>
                  </a:lnTo>
                  <a:lnTo>
                    <a:pt x="5500" y="527"/>
                  </a:lnTo>
                  <a:lnTo>
                    <a:pt x="5374" y="553"/>
                  </a:lnTo>
                  <a:lnTo>
                    <a:pt x="5148" y="678"/>
                  </a:lnTo>
                  <a:lnTo>
                    <a:pt x="4947" y="779"/>
                  </a:lnTo>
                  <a:lnTo>
                    <a:pt x="4746" y="929"/>
                  </a:lnTo>
                  <a:lnTo>
                    <a:pt x="4520" y="1105"/>
                  </a:lnTo>
                  <a:lnTo>
                    <a:pt x="4319" y="1306"/>
                  </a:lnTo>
                  <a:lnTo>
                    <a:pt x="4143" y="1532"/>
                  </a:lnTo>
                  <a:lnTo>
                    <a:pt x="4068" y="1658"/>
                  </a:lnTo>
                  <a:lnTo>
                    <a:pt x="4018" y="1783"/>
                  </a:lnTo>
                  <a:lnTo>
                    <a:pt x="3415" y="1783"/>
                  </a:lnTo>
                  <a:lnTo>
                    <a:pt x="3214" y="1808"/>
                  </a:lnTo>
                  <a:lnTo>
                    <a:pt x="3039" y="1858"/>
                  </a:lnTo>
                  <a:lnTo>
                    <a:pt x="2863" y="1934"/>
                  </a:lnTo>
                  <a:lnTo>
                    <a:pt x="2687" y="2009"/>
                  </a:lnTo>
                  <a:lnTo>
                    <a:pt x="2511" y="2110"/>
                  </a:lnTo>
                  <a:lnTo>
                    <a:pt x="2361" y="2235"/>
                  </a:lnTo>
                  <a:lnTo>
                    <a:pt x="2235" y="2361"/>
                  </a:lnTo>
                  <a:lnTo>
                    <a:pt x="2109" y="2486"/>
                  </a:lnTo>
                  <a:lnTo>
                    <a:pt x="1984" y="2637"/>
                  </a:lnTo>
                  <a:lnTo>
                    <a:pt x="1883" y="2813"/>
                  </a:lnTo>
                  <a:lnTo>
                    <a:pt x="1808" y="2988"/>
                  </a:lnTo>
                  <a:lnTo>
                    <a:pt x="1758" y="3164"/>
                  </a:lnTo>
                  <a:lnTo>
                    <a:pt x="1708" y="3340"/>
                  </a:lnTo>
                  <a:lnTo>
                    <a:pt x="1657" y="3541"/>
                  </a:lnTo>
                  <a:lnTo>
                    <a:pt x="1657" y="3742"/>
                  </a:lnTo>
                  <a:lnTo>
                    <a:pt x="1657" y="10472"/>
                  </a:lnTo>
                  <a:lnTo>
                    <a:pt x="929" y="10472"/>
                  </a:lnTo>
                  <a:lnTo>
                    <a:pt x="753" y="10497"/>
                  </a:lnTo>
                  <a:lnTo>
                    <a:pt x="578" y="10547"/>
                  </a:lnTo>
                  <a:lnTo>
                    <a:pt x="402" y="10648"/>
                  </a:lnTo>
                  <a:lnTo>
                    <a:pt x="276" y="10748"/>
                  </a:lnTo>
                  <a:lnTo>
                    <a:pt x="151" y="10899"/>
                  </a:lnTo>
                  <a:lnTo>
                    <a:pt x="75" y="11049"/>
                  </a:lnTo>
                  <a:lnTo>
                    <a:pt x="25" y="11225"/>
                  </a:lnTo>
                  <a:lnTo>
                    <a:pt x="0" y="11401"/>
                  </a:lnTo>
                  <a:lnTo>
                    <a:pt x="25" y="11602"/>
                  </a:lnTo>
                  <a:lnTo>
                    <a:pt x="75" y="11778"/>
                  </a:lnTo>
                  <a:lnTo>
                    <a:pt x="151" y="11928"/>
                  </a:lnTo>
                  <a:lnTo>
                    <a:pt x="276" y="12079"/>
                  </a:lnTo>
                  <a:lnTo>
                    <a:pt x="402" y="12179"/>
                  </a:lnTo>
                  <a:lnTo>
                    <a:pt x="578" y="12280"/>
                  </a:lnTo>
                  <a:lnTo>
                    <a:pt x="753" y="12330"/>
                  </a:lnTo>
                  <a:lnTo>
                    <a:pt x="6554" y="12330"/>
                  </a:lnTo>
                  <a:lnTo>
                    <a:pt x="6630" y="12606"/>
                  </a:lnTo>
                  <a:lnTo>
                    <a:pt x="6730" y="12832"/>
                  </a:lnTo>
                  <a:lnTo>
                    <a:pt x="6881" y="13033"/>
                  </a:lnTo>
                  <a:lnTo>
                    <a:pt x="7082" y="13234"/>
                  </a:lnTo>
                  <a:lnTo>
                    <a:pt x="7282" y="13385"/>
                  </a:lnTo>
                  <a:lnTo>
                    <a:pt x="7534" y="13485"/>
                  </a:lnTo>
                  <a:lnTo>
                    <a:pt x="7785" y="13561"/>
                  </a:lnTo>
                  <a:lnTo>
                    <a:pt x="8061" y="13586"/>
                  </a:lnTo>
                  <a:lnTo>
                    <a:pt x="8613" y="13586"/>
                  </a:lnTo>
                  <a:lnTo>
                    <a:pt x="8613" y="15092"/>
                  </a:lnTo>
                  <a:lnTo>
                    <a:pt x="8362" y="15243"/>
                  </a:lnTo>
                  <a:lnTo>
                    <a:pt x="8136" y="15419"/>
                  </a:lnTo>
                  <a:lnTo>
                    <a:pt x="7935" y="15620"/>
                  </a:lnTo>
                  <a:lnTo>
                    <a:pt x="7760" y="15846"/>
                  </a:lnTo>
                  <a:lnTo>
                    <a:pt x="7609" y="16072"/>
                  </a:lnTo>
                  <a:lnTo>
                    <a:pt x="7483" y="16323"/>
                  </a:lnTo>
                  <a:lnTo>
                    <a:pt x="7408" y="16599"/>
                  </a:lnTo>
                  <a:lnTo>
                    <a:pt x="7358" y="16875"/>
                  </a:lnTo>
                  <a:lnTo>
                    <a:pt x="6278" y="16875"/>
                  </a:lnTo>
                  <a:lnTo>
                    <a:pt x="6077" y="16900"/>
                  </a:lnTo>
                  <a:lnTo>
                    <a:pt x="5851" y="16951"/>
                  </a:lnTo>
                  <a:lnTo>
                    <a:pt x="5625" y="17051"/>
                  </a:lnTo>
                  <a:lnTo>
                    <a:pt x="5424" y="17152"/>
                  </a:lnTo>
                  <a:lnTo>
                    <a:pt x="5248" y="17302"/>
                  </a:lnTo>
                  <a:lnTo>
                    <a:pt x="5073" y="17453"/>
                  </a:lnTo>
                  <a:lnTo>
                    <a:pt x="4947" y="17629"/>
                  </a:lnTo>
                  <a:lnTo>
                    <a:pt x="4847" y="17830"/>
                  </a:lnTo>
                  <a:lnTo>
                    <a:pt x="4420" y="18734"/>
                  </a:lnTo>
                  <a:lnTo>
                    <a:pt x="3817" y="18734"/>
                  </a:lnTo>
                  <a:lnTo>
                    <a:pt x="3691" y="18759"/>
                  </a:lnTo>
                  <a:lnTo>
                    <a:pt x="3591" y="18834"/>
                  </a:lnTo>
                  <a:lnTo>
                    <a:pt x="3516" y="18935"/>
                  </a:lnTo>
                  <a:lnTo>
                    <a:pt x="3491" y="19060"/>
                  </a:lnTo>
                  <a:lnTo>
                    <a:pt x="3516" y="19186"/>
                  </a:lnTo>
                  <a:lnTo>
                    <a:pt x="3591" y="19261"/>
                  </a:lnTo>
                  <a:lnTo>
                    <a:pt x="3691" y="19336"/>
                  </a:lnTo>
                  <a:lnTo>
                    <a:pt x="3817" y="19361"/>
                  </a:lnTo>
                  <a:lnTo>
                    <a:pt x="15595" y="19361"/>
                  </a:lnTo>
                  <a:lnTo>
                    <a:pt x="15720" y="19336"/>
                  </a:lnTo>
                  <a:lnTo>
                    <a:pt x="15821" y="19261"/>
                  </a:lnTo>
                  <a:lnTo>
                    <a:pt x="15871" y="19186"/>
                  </a:lnTo>
                  <a:lnTo>
                    <a:pt x="15896" y="19060"/>
                  </a:lnTo>
                  <a:lnTo>
                    <a:pt x="15871" y="18935"/>
                  </a:lnTo>
                  <a:lnTo>
                    <a:pt x="15821" y="18834"/>
                  </a:lnTo>
                  <a:lnTo>
                    <a:pt x="15720" y="18759"/>
                  </a:lnTo>
                  <a:lnTo>
                    <a:pt x="15595" y="18734"/>
                  </a:lnTo>
                  <a:lnTo>
                    <a:pt x="14967" y="18734"/>
                  </a:lnTo>
                  <a:lnTo>
                    <a:pt x="14565" y="17830"/>
                  </a:lnTo>
                  <a:lnTo>
                    <a:pt x="14465" y="17629"/>
                  </a:lnTo>
                  <a:lnTo>
                    <a:pt x="14314" y="17453"/>
                  </a:lnTo>
                  <a:lnTo>
                    <a:pt x="14138" y="17302"/>
                  </a:lnTo>
                  <a:lnTo>
                    <a:pt x="13962" y="17152"/>
                  </a:lnTo>
                  <a:lnTo>
                    <a:pt x="13761" y="17051"/>
                  </a:lnTo>
                  <a:lnTo>
                    <a:pt x="13561" y="16951"/>
                  </a:lnTo>
                  <a:lnTo>
                    <a:pt x="13334" y="16900"/>
                  </a:lnTo>
                  <a:lnTo>
                    <a:pt x="13108" y="16875"/>
                  </a:lnTo>
                  <a:lnTo>
                    <a:pt x="12054" y="16875"/>
                  </a:lnTo>
                  <a:lnTo>
                    <a:pt x="12004" y="16599"/>
                  </a:lnTo>
                  <a:lnTo>
                    <a:pt x="11903" y="16323"/>
                  </a:lnTo>
                  <a:lnTo>
                    <a:pt x="11803" y="16072"/>
                  </a:lnTo>
                  <a:lnTo>
                    <a:pt x="11652" y="15846"/>
                  </a:lnTo>
                  <a:lnTo>
                    <a:pt x="11476" y="15620"/>
                  </a:lnTo>
                  <a:lnTo>
                    <a:pt x="11275" y="15419"/>
                  </a:lnTo>
                  <a:lnTo>
                    <a:pt x="11049" y="15243"/>
                  </a:lnTo>
                  <a:lnTo>
                    <a:pt x="10798" y="15092"/>
                  </a:lnTo>
                  <a:lnTo>
                    <a:pt x="10798" y="13586"/>
                  </a:lnTo>
                  <a:lnTo>
                    <a:pt x="11351" y="13586"/>
                  </a:lnTo>
                  <a:lnTo>
                    <a:pt x="11602" y="13561"/>
                  </a:lnTo>
                  <a:lnTo>
                    <a:pt x="11878" y="13485"/>
                  </a:lnTo>
                  <a:lnTo>
                    <a:pt x="12104" y="13385"/>
                  </a:lnTo>
                  <a:lnTo>
                    <a:pt x="12330" y="13234"/>
                  </a:lnTo>
                  <a:lnTo>
                    <a:pt x="12506" y="13033"/>
                  </a:lnTo>
                  <a:lnTo>
                    <a:pt x="12656" y="12832"/>
                  </a:lnTo>
                  <a:lnTo>
                    <a:pt x="12782" y="12606"/>
                  </a:lnTo>
                  <a:lnTo>
                    <a:pt x="12857" y="12330"/>
                  </a:lnTo>
                  <a:lnTo>
                    <a:pt x="18658" y="12330"/>
                  </a:lnTo>
                  <a:lnTo>
                    <a:pt x="18834" y="12280"/>
                  </a:lnTo>
                  <a:lnTo>
                    <a:pt x="18985" y="12179"/>
                  </a:lnTo>
                  <a:lnTo>
                    <a:pt x="19135" y="12079"/>
                  </a:lnTo>
                  <a:lnTo>
                    <a:pt x="19236" y="11928"/>
                  </a:lnTo>
                  <a:lnTo>
                    <a:pt x="19336" y="11778"/>
                  </a:lnTo>
                  <a:lnTo>
                    <a:pt x="19387" y="11602"/>
                  </a:lnTo>
                  <a:lnTo>
                    <a:pt x="19412" y="11401"/>
                  </a:lnTo>
                  <a:lnTo>
                    <a:pt x="19387" y="11225"/>
                  </a:lnTo>
                  <a:lnTo>
                    <a:pt x="19336" y="11049"/>
                  </a:lnTo>
                  <a:lnTo>
                    <a:pt x="19236" y="10899"/>
                  </a:lnTo>
                  <a:lnTo>
                    <a:pt x="19135" y="10748"/>
                  </a:lnTo>
                  <a:lnTo>
                    <a:pt x="18985" y="10648"/>
                  </a:lnTo>
                  <a:lnTo>
                    <a:pt x="18834" y="10547"/>
                  </a:lnTo>
                  <a:lnTo>
                    <a:pt x="18658" y="10497"/>
                  </a:lnTo>
                  <a:lnTo>
                    <a:pt x="18482" y="10472"/>
                  </a:lnTo>
                  <a:lnTo>
                    <a:pt x="17729" y="10472"/>
                  </a:lnTo>
                  <a:lnTo>
                    <a:pt x="17729" y="3742"/>
                  </a:lnTo>
                  <a:lnTo>
                    <a:pt x="17729" y="3541"/>
                  </a:lnTo>
                  <a:lnTo>
                    <a:pt x="17704" y="3340"/>
                  </a:lnTo>
                  <a:lnTo>
                    <a:pt x="17654" y="3164"/>
                  </a:lnTo>
                  <a:lnTo>
                    <a:pt x="17578" y="2988"/>
                  </a:lnTo>
                  <a:lnTo>
                    <a:pt x="17503" y="2813"/>
                  </a:lnTo>
                  <a:lnTo>
                    <a:pt x="17403" y="2637"/>
                  </a:lnTo>
                  <a:lnTo>
                    <a:pt x="17302" y="2486"/>
                  </a:lnTo>
                  <a:lnTo>
                    <a:pt x="17177" y="2361"/>
                  </a:lnTo>
                  <a:lnTo>
                    <a:pt x="17026" y="2235"/>
                  </a:lnTo>
                  <a:lnTo>
                    <a:pt x="16875" y="2110"/>
                  </a:lnTo>
                  <a:lnTo>
                    <a:pt x="16725" y="2009"/>
                  </a:lnTo>
                  <a:lnTo>
                    <a:pt x="16549" y="1934"/>
                  </a:lnTo>
                  <a:lnTo>
                    <a:pt x="16373" y="1858"/>
                  </a:lnTo>
                  <a:lnTo>
                    <a:pt x="16172" y="1808"/>
                  </a:lnTo>
                  <a:lnTo>
                    <a:pt x="15971" y="1783"/>
                  </a:lnTo>
                  <a:lnTo>
                    <a:pt x="15394" y="1783"/>
                  </a:lnTo>
                  <a:lnTo>
                    <a:pt x="15343" y="1658"/>
                  </a:lnTo>
                  <a:lnTo>
                    <a:pt x="15268" y="1532"/>
                  </a:lnTo>
                  <a:lnTo>
                    <a:pt x="15092" y="1306"/>
                  </a:lnTo>
                  <a:lnTo>
                    <a:pt x="14891" y="1105"/>
                  </a:lnTo>
                  <a:lnTo>
                    <a:pt x="14665" y="929"/>
                  </a:lnTo>
                  <a:lnTo>
                    <a:pt x="14439" y="779"/>
                  </a:lnTo>
                  <a:lnTo>
                    <a:pt x="14264" y="678"/>
                  </a:lnTo>
                  <a:lnTo>
                    <a:pt x="14013" y="553"/>
                  </a:lnTo>
                  <a:lnTo>
                    <a:pt x="13887" y="527"/>
                  </a:lnTo>
                  <a:lnTo>
                    <a:pt x="13761" y="553"/>
                  </a:lnTo>
                  <a:lnTo>
                    <a:pt x="13535" y="678"/>
                  </a:lnTo>
                  <a:lnTo>
                    <a:pt x="13334" y="779"/>
                  </a:lnTo>
                  <a:lnTo>
                    <a:pt x="13134" y="929"/>
                  </a:lnTo>
                  <a:lnTo>
                    <a:pt x="12908" y="1105"/>
                  </a:lnTo>
                  <a:lnTo>
                    <a:pt x="12707" y="1306"/>
                  </a:lnTo>
                  <a:lnTo>
                    <a:pt x="12531" y="1532"/>
                  </a:lnTo>
                  <a:lnTo>
                    <a:pt x="12456" y="1658"/>
                  </a:lnTo>
                  <a:lnTo>
                    <a:pt x="12405" y="1783"/>
                  </a:lnTo>
                  <a:lnTo>
                    <a:pt x="11752" y="1783"/>
                  </a:lnTo>
                  <a:lnTo>
                    <a:pt x="11677" y="1607"/>
                  </a:lnTo>
                  <a:lnTo>
                    <a:pt x="11602" y="1431"/>
                  </a:lnTo>
                  <a:lnTo>
                    <a:pt x="11476" y="1256"/>
                  </a:lnTo>
                  <a:lnTo>
                    <a:pt x="11351" y="1105"/>
                  </a:lnTo>
                  <a:lnTo>
                    <a:pt x="11074" y="804"/>
                  </a:lnTo>
                  <a:lnTo>
                    <a:pt x="10748" y="553"/>
                  </a:lnTo>
                  <a:lnTo>
                    <a:pt x="10447" y="352"/>
                  </a:lnTo>
                  <a:lnTo>
                    <a:pt x="10170" y="201"/>
                  </a:lnTo>
                  <a:lnTo>
                    <a:pt x="9819" y="25"/>
                  </a:lnTo>
                  <a:lnTo>
                    <a:pt x="9693" y="0"/>
                  </a:ln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38"/>
          <p:cNvGrpSpPr/>
          <p:nvPr/>
        </p:nvGrpSpPr>
        <p:grpSpPr>
          <a:xfrm>
            <a:off x="526683" y="563060"/>
            <a:ext cx="1541537" cy="1014487"/>
            <a:chOff x="3433850" y="2584475"/>
            <a:chExt cx="1268650" cy="834900"/>
          </a:xfrm>
        </p:grpSpPr>
        <p:sp>
          <p:nvSpPr>
            <p:cNvPr id="1118" name="Google Shape;1118;p38"/>
            <p:cNvSpPr/>
            <p:nvPr/>
          </p:nvSpPr>
          <p:spPr>
            <a:xfrm>
              <a:off x="3433850" y="2584475"/>
              <a:ext cx="1090600" cy="786925"/>
            </a:xfrm>
            <a:custGeom>
              <a:avLst/>
              <a:gdLst/>
              <a:ahLst/>
              <a:cxnLst/>
              <a:rect l="l" t="t" r="r" b="b"/>
              <a:pathLst>
                <a:path w="43624" h="31477" extrusionOk="0">
                  <a:moveTo>
                    <a:pt x="23761" y="0"/>
                  </a:moveTo>
                  <a:lnTo>
                    <a:pt x="23266" y="40"/>
                  </a:lnTo>
                  <a:lnTo>
                    <a:pt x="22752" y="119"/>
                  </a:lnTo>
                  <a:lnTo>
                    <a:pt x="22534" y="159"/>
                  </a:lnTo>
                  <a:lnTo>
                    <a:pt x="22336" y="218"/>
                  </a:lnTo>
                  <a:lnTo>
                    <a:pt x="21941" y="376"/>
                  </a:lnTo>
                  <a:lnTo>
                    <a:pt x="21565" y="554"/>
                  </a:lnTo>
                  <a:lnTo>
                    <a:pt x="21228" y="772"/>
                  </a:lnTo>
                  <a:lnTo>
                    <a:pt x="20892" y="1029"/>
                  </a:lnTo>
                  <a:lnTo>
                    <a:pt x="20576" y="1286"/>
                  </a:lnTo>
                  <a:lnTo>
                    <a:pt x="20279" y="1583"/>
                  </a:lnTo>
                  <a:lnTo>
                    <a:pt x="20022" y="1880"/>
                  </a:lnTo>
                  <a:lnTo>
                    <a:pt x="19764" y="2177"/>
                  </a:lnTo>
                  <a:lnTo>
                    <a:pt x="19547" y="2473"/>
                  </a:lnTo>
                  <a:lnTo>
                    <a:pt x="19329" y="2770"/>
                  </a:lnTo>
                  <a:lnTo>
                    <a:pt x="19151" y="3067"/>
                  </a:lnTo>
                  <a:lnTo>
                    <a:pt x="18835" y="3601"/>
                  </a:lnTo>
                  <a:lnTo>
                    <a:pt x="18617" y="4036"/>
                  </a:lnTo>
                  <a:lnTo>
                    <a:pt x="18083" y="3937"/>
                  </a:lnTo>
                  <a:lnTo>
                    <a:pt x="17509" y="3878"/>
                  </a:lnTo>
                  <a:lnTo>
                    <a:pt x="16916" y="3858"/>
                  </a:lnTo>
                  <a:lnTo>
                    <a:pt x="16263" y="3858"/>
                  </a:lnTo>
                  <a:lnTo>
                    <a:pt x="15590" y="3918"/>
                  </a:lnTo>
                  <a:lnTo>
                    <a:pt x="15254" y="3977"/>
                  </a:lnTo>
                  <a:lnTo>
                    <a:pt x="14878" y="4036"/>
                  </a:lnTo>
                  <a:lnTo>
                    <a:pt x="14522" y="4115"/>
                  </a:lnTo>
                  <a:lnTo>
                    <a:pt x="14146" y="4195"/>
                  </a:lnTo>
                  <a:lnTo>
                    <a:pt x="13770" y="4313"/>
                  </a:lnTo>
                  <a:lnTo>
                    <a:pt x="13374" y="4432"/>
                  </a:lnTo>
                  <a:lnTo>
                    <a:pt x="12939" y="4590"/>
                  </a:lnTo>
                  <a:lnTo>
                    <a:pt x="12543" y="4748"/>
                  </a:lnTo>
                  <a:lnTo>
                    <a:pt x="12167" y="4927"/>
                  </a:lnTo>
                  <a:lnTo>
                    <a:pt x="11811" y="5124"/>
                  </a:lnTo>
                  <a:lnTo>
                    <a:pt x="11475" y="5322"/>
                  </a:lnTo>
                  <a:lnTo>
                    <a:pt x="11159" y="5520"/>
                  </a:lnTo>
                  <a:lnTo>
                    <a:pt x="10862" y="5718"/>
                  </a:lnTo>
                  <a:lnTo>
                    <a:pt x="10605" y="5935"/>
                  </a:lnTo>
                  <a:lnTo>
                    <a:pt x="10347" y="6153"/>
                  </a:lnTo>
                  <a:lnTo>
                    <a:pt x="10130" y="6371"/>
                  </a:lnTo>
                  <a:lnTo>
                    <a:pt x="9912" y="6588"/>
                  </a:lnTo>
                  <a:lnTo>
                    <a:pt x="9714" y="6806"/>
                  </a:lnTo>
                  <a:lnTo>
                    <a:pt x="9536" y="7024"/>
                  </a:lnTo>
                  <a:lnTo>
                    <a:pt x="9378" y="7241"/>
                  </a:lnTo>
                  <a:lnTo>
                    <a:pt x="9101" y="7676"/>
                  </a:lnTo>
                  <a:lnTo>
                    <a:pt x="8883" y="8092"/>
                  </a:lnTo>
                  <a:lnTo>
                    <a:pt x="8705" y="8468"/>
                  </a:lnTo>
                  <a:lnTo>
                    <a:pt x="8587" y="8804"/>
                  </a:lnTo>
                  <a:lnTo>
                    <a:pt x="8488" y="9121"/>
                  </a:lnTo>
                  <a:lnTo>
                    <a:pt x="8428" y="9358"/>
                  </a:lnTo>
                  <a:lnTo>
                    <a:pt x="8389" y="9556"/>
                  </a:lnTo>
                  <a:lnTo>
                    <a:pt x="8369" y="9714"/>
                  </a:lnTo>
                  <a:lnTo>
                    <a:pt x="8191" y="9774"/>
                  </a:lnTo>
                  <a:lnTo>
                    <a:pt x="7677" y="9932"/>
                  </a:lnTo>
                  <a:lnTo>
                    <a:pt x="6925" y="10209"/>
                  </a:lnTo>
                  <a:lnTo>
                    <a:pt x="6490" y="10407"/>
                  </a:lnTo>
                  <a:lnTo>
                    <a:pt x="5995" y="10624"/>
                  </a:lnTo>
                  <a:lnTo>
                    <a:pt x="5500" y="10881"/>
                  </a:lnTo>
                  <a:lnTo>
                    <a:pt x="4966" y="11158"/>
                  </a:lnTo>
                  <a:lnTo>
                    <a:pt x="4452" y="11475"/>
                  </a:lnTo>
                  <a:lnTo>
                    <a:pt x="3918" y="11811"/>
                  </a:lnTo>
                  <a:lnTo>
                    <a:pt x="3403" y="12207"/>
                  </a:lnTo>
                  <a:lnTo>
                    <a:pt x="2909" y="12622"/>
                  </a:lnTo>
                  <a:lnTo>
                    <a:pt x="2691" y="12840"/>
                  </a:lnTo>
                  <a:lnTo>
                    <a:pt x="2454" y="13077"/>
                  </a:lnTo>
                  <a:lnTo>
                    <a:pt x="2236" y="13315"/>
                  </a:lnTo>
                  <a:lnTo>
                    <a:pt x="2038" y="13572"/>
                  </a:lnTo>
                  <a:lnTo>
                    <a:pt x="1860" y="13829"/>
                  </a:lnTo>
                  <a:lnTo>
                    <a:pt x="1682" y="14086"/>
                  </a:lnTo>
                  <a:lnTo>
                    <a:pt x="1544" y="14344"/>
                  </a:lnTo>
                  <a:lnTo>
                    <a:pt x="1425" y="14621"/>
                  </a:lnTo>
                  <a:lnTo>
                    <a:pt x="1326" y="14898"/>
                  </a:lnTo>
                  <a:lnTo>
                    <a:pt x="1247" y="15175"/>
                  </a:lnTo>
                  <a:lnTo>
                    <a:pt x="1187" y="15451"/>
                  </a:lnTo>
                  <a:lnTo>
                    <a:pt x="1148" y="15728"/>
                  </a:lnTo>
                  <a:lnTo>
                    <a:pt x="1128" y="15986"/>
                  </a:lnTo>
                  <a:lnTo>
                    <a:pt x="1108" y="16263"/>
                  </a:lnTo>
                  <a:lnTo>
                    <a:pt x="1108" y="16540"/>
                  </a:lnTo>
                  <a:lnTo>
                    <a:pt x="1108" y="16797"/>
                  </a:lnTo>
                  <a:lnTo>
                    <a:pt x="1168" y="17331"/>
                  </a:lnTo>
                  <a:lnTo>
                    <a:pt x="1247" y="17826"/>
                  </a:lnTo>
                  <a:lnTo>
                    <a:pt x="1366" y="18281"/>
                  </a:lnTo>
                  <a:lnTo>
                    <a:pt x="1484" y="18696"/>
                  </a:lnTo>
                  <a:lnTo>
                    <a:pt x="1623" y="19092"/>
                  </a:lnTo>
                  <a:lnTo>
                    <a:pt x="1741" y="19408"/>
                  </a:lnTo>
                  <a:lnTo>
                    <a:pt x="1959" y="19863"/>
                  </a:lnTo>
                  <a:lnTo>
                    <a:pt x="2038" y="20041"/>
                  </a:lnTo>
                  <a:lnTo>
                    <a:pt x="1900" y="20081"/>
                  </a:lnTo>
                  <a:lnTo>
                    <a:pt x="1761" y="20160"/>
                  </a:lnTo>
                  <a:lnTo>
                    <a:pt x="1623" y="20279"/>
                  </a:lnTo>
                  <a:lnTo>
                    <a:pt x="1484" y="20437"/>
                  </a:lnTo>
                  <a:lnTo>
                    <a:pt x="1326" y="20615"/>
                  </a:lnTo>
                  <a:lnTo>
                    <a:pt x="1187" y="20833"/>
                  </a:lnTo>
                  <a:lnTo>
                    <a:pt x="1029" y="21090"/>
                  </a:lnTo>
                  <a:lnTo>
                    <a:pt x="891" y="21367"/>
                  </a:lnTo>
                  <a:lnTo>
                    <a:pt x="752" y="21664"/>
                  </a:lnTo>
                  <a:lnTo>
                    <a:pt x="614" y="21980"/>
                  </a:lnTo>
                  <a:lnTo>
                    <a:pt x="495" y="22316"/>
                  </a:lnTo>
                  <a:lnTo>
                    <a:pt x="376" y="22673"/>
                  </a:lnTo>
                  <a:lnTo>
                    <a:pt x="277" y="23048"/>
                  </a:lnTo>
                  <a:lnTo>
                    <a:pt x="198" y="23424"/>
                  </a:lnTo>
                  <a:lnTo>
                    <a:pt x="119" y="23820"/>
                  </a:lnTo>
                  <a:lnTo>
                    <a:pt x="60" y="24236"/>
                  </a:lnTo>
                  <a:lnTo>
                    <a:pt x="20" y="24631"/>
                  </a:lnTo>
                  <a:lnTo>
                    <a:pt x="0" y="25047"/>
                  </a:lnTo>
                  <a:lnTo>
                    <a:pt x="0" y="25462"/>
                  </a:lnTo>
                  <a:lnTo>
                    <a:pt x="20" y="25858"/>
                  </a:lnTo>
                  <a:lnTo>
                    <a:pt x="80" y="26273"/>
                  </a:lnTo>
                  <a:lnTo>
                    <a:pt x="159" y="26669"/>
                  </a:lnTo>
                  <a:lnTo>
                    <a:pt x="258" y="27045"/>
                  </a:lnTo>
                  <a:lnTo>
                    <a:pt x="396" y="27421"/>
                  </a:lnTo>
                  <a:lnTo>
                    <a:pt x="554" y="27777"/>
                  </a:lnTo>
                  <a:lnTo>
                    <a:pt x="752" y="28133"/>
                  </a:lnTo>
                  <a:lnTo>
                    <a:pt x="990" y="28449"/>
                  </a:lnTo>
                  <a:lnTo>
                    <a:pt x="1267" y="28766"/>
                  </a:lnTo>
                  <a:lnTo>
                    <a:pt x="1563" y="29043"/>
                  </a:lnTo>
                  <a:lnTo>
                    <a:pt x="1919" y="29300"/>
                  </a:lnTo>
                  <a:lnTo>
                    <a:pt x="2295" y="29538"/>
                  </a:lnTo>
                  <a:lnTo>
                    <a:pt x="2513" y="29636"/>
                  </a:lnTo>
                  <a:lnTo>
                    <a:pt x="2731" y="29735"/>
                  </a:lnTo>
                  <a:lnTo>
                    <a:pt x="3225" y="29913"/>
                  </a:lnTo>
                  <a:lnTo>
                    <a:pt x="3700" y="30072"/>
                  </a:lnTo>
                  <a:lnTo>
                    <a:pt x="4155" y="30190"/>
                  </a:lnTo>
                  <a:lnTo>
                    <a:pt x="4630" y="30289"/>
                  </a:lnTo>
                  <a:lnTo>
                    <a:pt x="5065" y="30368"/>
                  </a:lnTo>
                  <a:lnTo>
                    <a:pt x="5500" y="30408"/>
                  </a:lnTo>
                  <a:lnTo>
                    <a:pt x="5916" y="30448"/>
                  </a:lnTo>
                  <a:lnTo>
                    <a:pt x="6311" y="30467"/>
                  </a:lnTo>
                  <a:lnTo>
                    <a:pt x="6707" y="30448"/>
                  </a:lnTo>
                  <a:lnTo>
                    <a:pt x="7083" y="30428"/>
                  </a:lnTo>
                  <a:lnTo>
                    <a:pt x="7439" y="30388"/>
                  </a:lnTo>
                  <a:lnTo>
                    <a:pt x="7795" y="30349"/>
                  </a:lnTo>
                  <a:lnTo>
                    <a:pt x="8132" y="30289"/>
                  </a:lnTo>
                  <a:lnTo>
                    <a:pt x="8428" y="30210"/>
                  </a:lnTo>
                  <a:lnTo>
                    <a:pt x="9022" y="30052"/>
                  </a:lnTo>
                  <a:lnTo>
                    <a:pt x="9437" y="30388"/>
                  </a:lnTo>
                  <a:lnTo>
                    <a:pt x="9675" y="30547"/>
                  </a:lnTo>
                  <a:lnTo>
                    <a:pt x="9932" y="30705"/>
                  </a:lnTo>
                  <a:lnTo>
                    <a:pt x="10229" y="30863"/>
                  </a:lnTo>
                  <a:lnTo>
                    <a:pt x="10525" y="31021"/>
                  </a:lnTo>
                  <a:lnTo>
                    <a:pt x="10862" y="31140"/>
                  </a:lnTo>
                  <a:lnTo>
                    <a:pt x="11198" y="31259"/>
                  </a:lnTo>
                  <a:lnTo>
                    <a:pt x="11554" y="31358"/>
                  </a:lnTo>
                  <a:lnTo>
                    <a:pt x="11930" y="31437"/>
                  </a:lnTo>
                  <a:lnTo>
                    <a:pt x="12326" y="31476"/>
                  </a:lnTo>
                  <a:lnTo>
                    <a:pt x="12721" y="31476"/>
                  </a:lnTo>
                  <a:lnTo>
                    <a:pt x="13157" y="31457"/>
                  </a:lnTo>
                  <a:lnTo>
                    <a:pt x="13572" y="31377"/>
                  </a:lnTo>
                  <a:lnTo>
                    <a:pt x="14027" y="31259"/>
                  </a:lnTo>
                  <a:lnTo>
                    <a:pt x="14482" y="31100"/>
                  </a:lnTo>
                  <a:lnTo>
                    <a:pt x="15115" y="30824"/>
                  </a:lnTo>
                  <a:lnTo>
                    <a:pt x="15729" y="30547"/>
                  </a:lnTo>
                  <a:lnTo>
                    <a:pt x="16302" y="30250"/>
                  </a:lnTo>
                  <a:lnTo>
                    <a:pt x="16856" y="29953"/>
                  </a:lnTo>
                  <a:lnTo>
                    <a:pt x="17351" y="29656"/>
                  </a:lnTo>
                  <a:lnTo>
                    <a:pt x="17826" y="29360"/>
                  </a:lnTo>
                  <a:lnTo>
                    <a:pt x="18261" y="29083"/>
                  </a:lnTo>
                  <a:lnTo>
                    <a:pt x="18657" y="28806"/>
                  </a:lnTo>
                  <a:lnTo>
                    <a:pt x="19329" y="28311"/>
                  </a:lnTo>
                  <a:lnTo>
                    <a:pt x="19804" y="27915"/>
                  </a:lnTo>
                  <a:lnTo>
                    <a:pt x="20219" y="27559"/>
                  </a:lnTo>
                  <a:lnTo>
                    <a:pt x="20259" y="27638"/>
                  </a:lnTo>
                  <a:lnTo>
                    <a:pt x="20417" y="27836"/>
                  </a:lnTo>
                  <a:lnTo>
                    <a:pt x="20536" y="27975"/>
                  </a:lnTo>
                  <a:lnTo>
                    <a:pt x="20674" y="28093"/>
                  </a:lnTo>
                  <a:lnTo>
                    <a:pt x="20853" y="28232"/>
                  </a:lnTo>
                  <a:lnTo>
                    <a:pt x="21050" y="28351"/>
                  </a:lnTo>
                  <a:lnTo>
                    <a:pt x="21288" y="28449"/>
                  </a:lnTo>
                  <a:lnTo>
                    <a:pt x="21545" y="28548"/>
                  </a:lnTo>
                  <a:lnTo>
                    <a:pt x="21842" y="28588"/>
                  </a:lnTo>
                  <a:lnTo>
                    <a:pt x="22178" y="28608"/>
                  </a:lnTo>
                  <a:lnTo>
                    <a:pt x="22534" y="28588"/>
                  </a:lnTo>
                  <a:lnTo>
                    <a:pt x="22732" y="28548"/>
                  </a:lnTo>
                  <a:lnTo>
                    <a:pt x="22930" y="28509"/>
                  </a:lnTo>
                  <a:lnTo>
                    <a:pt x="23147" y="28449"/>
                  </a:lnTo>
                  <a:lnTo>
                    <a:pt x="23365" y="28370"/>
                  </a:lnTo>
                  <a:lnTo>
                    <a:pt x="23602" y="28271"/>
                  </a:lnTo>
                  <a:lnTo>
                    <a:pt x="23840" y="28172"/>
                  </a:lnTo>
                  <a:lnTo>
                    <a:pt x="24176" y="27975"/>
                  </a:lnTo>
                  <a:lnTo>
                    <a:pt x="24532" y="27737"/>
                  </a:lnTo>
                  <a:lnTo>
                    <a:pt x="24869" y="27460"/>
                  </a:lnTo>
                  <a:lnTo>
                    <a:pt x="25225" y="27124"/>
                  </a:lnTo>
                  <a:lnTo>
                    <a:pt x="25561" y="26748"/>
                  </a:lnTo>
                  <a:lnTo>
                    <a:pt x="25917" y="26352"/>
                  </a:lnTo>
                  <a:lnTo>
                    <a:pt x="26234" y="25917"/>
                  </a:lnTo>
                  <a:lnTo>
                    <a:pt x="26550" y="25442"/>
                  </a:lnTo>
                  <a:lnTo>
                    <a:pt x="26728" y="25660"/>
                  </a:lnTo>
                  <a:lnTo>
                    <a:pt x="26906" y="25878"/>
                  </a:lnTo>
                  <a:lnTo>
                    <a:pt x="27104" y="26075"/>
                  </a:lnTo>
                  <a:lnTo>
                    <a:pt x="27322" y="26273"/>
                  </a:lnTo>
                  <a:lnTo>
                    <a:pt x="27559" y="26412"/>
                  </a:lnTo>
                  <a:lnTo>
                    <a:pt x="27658" y="26471"/>
                  </a:lnTo>
                  <a:lnTo>
                    <a:pt x="27777" y="26530"/>
                  </a:lnTo>
                  <a:lnTo>
                    <a:pt x="27896" y="26550"/>
                  </a:lnTo>
                  <a:lnTo>
                    <a:pt x="28014" y="26570"/>
                  </a:lnTo>
                  <a:lnTo>
                    <a:pt x="28133" y="26570"/>
                  </a:lnTo>
                  <a:lnTo>
                    <a:pt x="28252" y="26550"/>
                  </a:lnTo>
                  <a:lnTo>
                    <a:pt x="28449" y="26491"/>
                  </a:lnTo>
                  <a:lnTo>
                    <a:pt x="28628" y="26392"/>
                  </a:lnTo>
                  <a:lnTo>
                    <a:pt x="28806" y="26273"/>
                  </a:lnTo>
                  <a:lnTo>
                    <a:pt x="28964" y="26135"/>
                  </a:lnTo>
                  <a:lnTo>
                    <a:pt x="29102" y="25957"/>
                  </a:lnTo>
                  <a:lnTo>
                    <a:pt x="29241" y="25798"/>
                  </a:lnTo>
                  <a:lnTo>
                    <a:pt x="29360" y="25601"/>
                  </a:lnTo>
                  <a:lnTo>
                    <a:pt x="29478" y="25423"/>
                  </a:lnTo>
                  <a:lnTo>
                    <a:pt x="29656" y="25047"/>
                  </a:lnTo>
                  <a:lnTo>
                    <a:pt x="29795" y="24750"/>
                  </a:lnTo>
                  <a:lnTo>
                    <a:pt x="29913" y="24453"/>
                  </a:lnTo>
                  <a:lnTo>
                    <a:pt x="29993" y="24572"/>
                  </a:lnTo>
                  <a:lnTo>
                    <a:pt x="30210" y="24869"/>
                  </a:lnTo>
                  <a:lnTo>
                    <a:pt x="30388" y="25047"/>
                  </a:lnTo>
                  <a:lnTo>
                    <a:pt x="30586" y="25244"/>
                  </a:lnTo>
                  <a:lnTo>
                    <a:pt x="30824" y="25442"/>
                  </a:lnTo>
                  <a:lnTo>
                    <a:pt x="31101" y="25640"/>
                  </a:lnTo>
                  <a:lnTo>
                    <a:pt x="31397" y="25798"/>
                  </a:lnTo>
                  <a:lnTo>
                    <a:pt x="31734" y="25937"/>
                  </a:lnTo>
                  <a:lnTo>
                    <a:pt x="31892" y="25996"/>
                  </a:lnTo>
                  <a:lnTo>
                    <a:pt x="32090" y="26036"/>
                  </a:lnTo>
                  <a:lnTo>
                    <a:pt x="32268" y="26075"/>
                  </a:lnTo>
                  <a:lnTo>
                    <a:pt x="32663" y="26075"/>
                  </a:lnTo>
                  <a:lnTo>
                    <a:pt x="32861" y="26056"/>
                  </a:lnTo>
                  <a:lnTo>
                    <a:pt x="33079" y="26036"/>
                  </a:lnTo>
                  <a:lnTo>
                    <a:pt x="33297" y="25976"/>
                  </a:lnTo>
                  <a:lnTo>
                    <a:pt x="33514" y="25897"/>
                  </a:lnTo>
                  <a:lnTo>
                    <a:pt x="33752" y="25798"/>
                  </a:lnTo>
                  <a:lnTo>
                    <a:pt x="33989" y="25660"/>
                  </a:lnTo>
                  <a:lnTo>
                    <a:pt x="34226" y="25521"/>
                  </a:lnTo>
                  <a:lnTo>
                    <a:pt x="34681" y="25165"/>
                  </a:lnTo>
                  <a:lnTo>
                    <a:pt x="35117" y="24829"/>
                  </a:lnTo>
                  <a:lnTo>
                    <a:pt x="35532" y="24453"/>
                  </a:lnTo>
                  <a:lnTo>
                    <a:pt x="35908" y="24097"/>
                  </a:lnTo>
                  <a:lnTo>
                    <a:pt x="36244" y="23741"/>
                  </a:lnTo>
                  <a:lnTo>
                    <a:pt x="36561" y="23365"/>
                  </a:lnTo>
                  <a:lnTo>
                    <a:pt x="36858" y="23029"/>
                  </a:lnTo>
                  <a:lnTo>
                    <a:pt x="37095" y="22692"/>
                  </a:lnTo>
                  <a:lnTo>
                    <a:pt x="37530" y="22099"/>
                  </a:lnTo>
                  <a:lnTo>
                    <a:pt x="37827" y="21624"/>
                  </a:lnTo>
                  <a:lnTo>
                    <a:pt x="38005" y="21307"/>
                  </a:lnTo>
                  <a:lnTo>
                    <a:pt x="38064" y="21189"/>
                  </a:lnTo>
                  <a:lnTo>
                    <a:pt x="38262" y="21228"/>
                  </a:lnTo>
                  <a:lnTo>
                    <a:pt x="38816" y="21288"/>
                  </a:lnTo>
                  <a:lnTo>
                    <a:pt x="39172" y="21327"/>
                  </a:lnTo>
                  <a:lnTo>
                    <a:pt x="40043" y="21327"/>
                  </a:lnTo>
                  <a:lnTo>
                    <a:pt x="40518" y="21288"/>
                  </a:lnTo>
                  <a:lnTo>
                    <a:pt x="40992" y="21209"/>
                  </a:lnTo>
                  <a:lnTo>
                    <a:pt x="41230" y="21169"/>
                  </a:lnTo>
                  <a:lnTo>
                    <a:pt x="41467" y="21090"/>
                  </a:lnTo>
                  <a:lnTo>
                    <a:pt x="41705" y="21011"/>
                  </a:lnTo>
                  <a:lnTo>
                    <a:pt x="41922" y="20912"/>
                  </a:lnTo>
                  <a:lnTo>
                    <a:pt x="42140" y="20813"/>
                  </a:lnTo>
                  <a:lnTo>
                    <a:pt x="42357" y="20674"/>
                  </a:lnTo>
                  <a:lnTo>
                    <a:pt x="42555" y="20536"/>
                  </a:lnTo>
                  <a:lnTo>
                    <a:pt x="42733" y="20378"/>
                  </a:lnTo>
                  <a:lnTo>
                    <a:pt x="42911" y="20200"/>
                  </a:lnTo>
                  <a:lnTo>
                    <a:pt x="43070" y="20002"/>
                  </a:lnTo>
                  <a:lnTo>
                    <a:pt x="43208" y="19784"/>
                  </a:lnTo>
                  <a:lnTo>
                    <a:pt x="43327" y="19547"/>
                  </a:lnTo>
                  <a:lnTo>
                    <a:pt x="43426" y="19270"/>
                  </a:lnTo>
                  <a:lnTo>
                    <a:pt x="43485" y="18993"/>
                  </a:lnTo>
                  <a:lnTo>
                    <a:pt x="43564" y="18577"/>
                  </a:lnTo>
                  <a:lnTo>
                    <a:pt x="43604" y="18182"/>
                  </a:lnTo>
                  <a:lnTo>
                    <a:pt x="43624" y="17766"/>
                  </a:lnTo>
                  <a:lnTo>
                    <a:pt x="43604" y="17371"/>
                  </a:lnTo>
                  <a:lnTo>
                    <a:pt x="43564" y="16995"/>
                  </a:lnTo>
                  <a:lnTo>
                    <a:pt x="43505" y="16619"/>
                  </a:lnTo>
                  <a:lnTo>
                    <a:pt x="43406" y="16243"/>
                  </a:lnTo>
                  <a:lnTo>
                    <a:pt x="43307" y="15887"/>
                  </a:lnTo>
                  <a:lnTo>
                    <a:pt x="43169" y="15531"/>
                  </a:lnTo>
                  <a:lnTo>
                    <a:pt x="42991" y="15214"/>
                  </a:lnTo>
                  <a:lnTo>
                    <a:pt x="42813" y="14898"/>
                  </a:lnTo>
                  <a:lnTo>
                    <a:pt x="42615" y="14601"/>
                  </a:lnTo>
                  <a:lnTo>
                    <a:pt x="42397" y="14324"/>
                  </a:lnTo>
                  <a:lnTo>
                    <a:pt x="42160" y="14086"/>
                  </a:lnTo>
                  <a:lnTo>
                    <a:pt x="41883" y="13849"/>
                  </a:lnTo>
                  <a:lnTo>
                    <a:pt x="41606" y="13651"/>
                  </a:lnTo>
                  <a:lnTo>
                    <a:pt x="41625" y="13157"/>
                  </a:lnTo>
                  <a:lnTo>
                    <a:pt x="41606" y="12662"/>
                  </a:lnTo>
                  <a:lnTo>
                    <a:pt x="41566" y="12207"/>
                  </a:lnTo>
                  <a:lnTo>
                    <a:pt x="41487" y="11772"/>
                  </a:lnTo>
                  <a:lnTo>
                    <a:pt x="41408" y="11356"/>
                  </a:lnTo>
                  <a:lnTo>
                    <a:pt x="41309" y="10961"/>
                  </a:lnTo>
                  <a:lnTo>
                    <a:pt x="41190" y="10585"/>
                  </a:lnTo>
                  <a:lnTo>
                    <a:pt x="41052" y="10229"/>
                  </a:lnTo>
                  <a:lnTo>
                    <a:pt x="40893" y="9912"/>
                  </a:lnTo>
                  <a:lnTo>
                    <a:pt x="40715" y="9595"/>
                  </a:lnTo>
                  <a:lnTo>
                    <a:pt x="40518" y="9299"/>
                  </a:lnTo>
                  <a:lnTo>
                    <a:pt x="40320" y="9022"/>
                  </a:lnTo>
                  <a:lnTo>
                    <a:pt x="40122" y="8765"/>
                  </a:lnTo>
                  <a:lnTo>
                    <a:pt x="39904" y="8527"/>
                  </a:lnTo>
                  <a:lnTo>
                    <a:pt x="39667" y="8310"/>
                  </a:lnTo>
                  <a:lnTo>
                    <a:pt x="39429" y="8092"/>
                  </a:lnTo>
                  <a:lnTo>
                    <a:pt x="39192" y="7914"/>
                  </a:lnTo>
                  <a:lnTo>
                    <a:pt x="38935" y="7736"/>
                  </a:lnTo>
                  <a:lnTo>
                    <a:pt x="38678" y="7558"/>
                  </a:lnTo>
                  <a:lnTo>
                    <a:pt x="38421" y="7419"/>
                  </a:lnTo>
                  <a:lnTo>
                    <a:pt x="37906" y="7162"/>
                  </a:lnTo>
                  <a:lnTo>
                    <a:pt x="37392" y="6944"/>
                  </a:lnTo>
                  <a:lnTo>
                    <a:pt x="36897" y="6766"/>
                  </a:lnTo>
                  <a:lnTo>
                    <a:pt x="36422" y="6628"/>
                  </a:lnTo>
                  <a:lnTo>
                    <a:pt x="35967" y="6529"/>
                  </a:lnTo>
                  <a:lnTo>
                    <a:pt x="35572" y="6470"/>
                  </a:lnTo>
                  <a:lnTo>
                    <a:pt x="35532" y="5916"/>
                  </a:lnTo>
                  <a:lnTo>
                    <a:pt x="35512" y="5619"/>
                  </a:lnTo>
                  <a:lnTo>
                    <a:pt x="35473" y="5322"/>
                  </a:lnTo>
                  <a:lnTo>
                    <a:pt x="35413" y="5025"/>
                  </a:lnTo>
                  <a:lnTo>
                    <a:pt x="35334" y="4709"/>
                  </a:lnTo>
                  <a:lnTo>
                    <a:pt x="35235" y="4412"/>
                  </a:lnTo>
                  <a:lnTo>
                    <a:pt x="35136" y="4096"/>
                  </a:lnTo>
                  <a:lnTo>
                    <a:pt x="34998" y="3819"/>
                  </a:lnTo>
                  <a:lnTo>
                    <a:pt x="34840" y="3522"/>
                  </a:lnTo>
                  <a:lnTo>
                    <a:pt x="34662" y="3245"/>
                  </a:lnTo>
                  <a:lnTo>
                    <a:pt x="34444" y="3007"/>
                  </a:lnTo>
                  <a:lnTo>
                    <a:pt x="34207" y="2770"/>
                  </a:lnTo>
                  <a:lnTo>
                    <a:pt x="33949" y="2552"/>
                  </a:lnTo>
                  <a:lnTo>
                    <a:pt x="33633" y="2374"/>
                  </a:lnTo>
                  <a:lnTo>
                    <a:pt x="33297" y="2216"/>
                  </a:lnTo>
                  <a:lnTo>
                    <a:pt x="32782" y="2038"/>
                  </a:lnTo>
                  <a:lnTo>
                    <a:pt x="32248" y="1900"/>
                  </a:lnTo>
                  <a:lnTo>
                    <a:pt x="31753" y="1820"/>
                  </a:lnTo>
                  <a:lnTo>
                    <a:pt x="31259" y="1761"/>
                  </a:lnTo>
                  <a:lnTo>
                    <a:pt x="30804" y="1741"/>
                  </a:lnTo>
                  <a:lnTo>
                    <a:pt x="30349" y="1741"/>
                  </a:lnTo>
                  <a:lnTo>
                    <a:pt x="29933" y="1781"/>
                  </a:lnTo>
                  <a:lnTo>
                    <a:pt x="29557" y="1820"/>
                  </a:lnTo>
                  <a:lnTo>
                    <a:pt x="29201" y="1900"/>
                  </a:lnTo>
                  <a:lnTo>
                    <a:pt x="28885" y="1959"/>
                  </a:lnTo>
                  <a:lnTo>
                    <a:pt x="28370" y="2117"/>
                  </a:lnTo>
                  <a:lnTo>
                    <a:pt x="28054" y="2216"/>
                  </a:lnTo>
                  <a:lnTo>
                    <a:pt x="27935" y="2275"/>
                  </a:lnTo>
                  <a:lnTo>
                    <a:pt x="27836" y="2078"/>
                  </a:lnTo>
                  <a:lnTo>
                    <a:pt x="27718" y="1860"/>
                  </a:lnTo>
                  <a:lnTo>
                    <a:pt x="27559" y="1642"/>
                  </a:lnTo>
                  <a:lnTo>
                    <a:pt x="27361" y="1405"/>
                  </a:lnTo>
                  <a:lnTo>
                    <a:pt x="27124" y="1187"/>
                  </a:lnTo>
                  <a:lnTo>
                    <a:pt x="26867" y="990"/>
                  </a:lnTo>
                  <a:lnTo>
                    <a:pt x="26570" y="772"/>
                  </a:lnTo>
                  <a:lnTo>
                    <a:pt x="26254" y="594"/>
                  </a:lnTo>
                  <a:lnTo>
                    <a:pt x="25897" y="416"/>
                  </a:lnTo>
                  <a:lnTo>
                    <a:pt x="25522" y="277"/>
                  </a:lnTo>
                  <a:lnTo>
                    <a:pt x="25106" y="159"/>
                  </a:lnTo>
                  <a:lnTo>
                    <a:pt x="24691" y="79"/>
                  </a:lnTo>
                  <a:lnTo>
                    <a:pt x="24236" y="20"/>
                  </a:lnTo>
                  <a:lnTo>
                    <a:pt x="237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a:off x="3433850" y="2584475"/>
              <a:ext cx="1090600" cy="786925"/>
            </a:xfrm>
            <a:custGeom>
              <a:avLst/>
              <a:gdLst/>
              <a:ahLst/>
              <a:cxnLst/>
              <a:rect l="l" t="t" r="r" b="b"/>
              <a:pathLst>
                <a:path w="43624" h="31477" fill="none" extrusionOk="0">
                  <a:moveTo>
                    <a:pt x="43485" y="18993"/>
                  </a:moveTo>
                  <a:lnTo>
                    <a:pt x="43485" y="18993"/>
                  </a:lnTo>
                  <a:lnTo>
                    <a:pt x="43426" y="19270"/>
                  </a:lnTo>
                  <a:lnTo>
                    <a:pt x="43327" y="19547"/>
                  </a:lnTo>
                  <a:lnTo>
                    <a:pt x="43208" y="19784"/>
                  </a:lnTo>
                  <a:lnTo>
                    <a:pt x="43070" y="20002"/>
                  </a:lnTo>
                  <a:lnTo>
                    <a:pt x="42911" y="20200"/>
                  </a:lnTo>
                  <a:lnTo>
                    <a:pt x="42733" y="20378"/>
                  </a:lnTo>
                  <a:lnTo>
                    <a:pt x="42555" y="20536"/>
                  </a:lnTo>
                  <a:lnTo>
                    <a:pt x="42357" y="20674"/>
                  </a:lnTo>
                  <a:lnTo>
                    <a:pt x="42140" y="20813"/>
                  </a:lnTo>
                  <a:lnTo>
                    <a:pt x="41922" y="20912"/>
                  </a:lnTo>
                  <a:lnTo>
                    <a:pt x="41705" y="21011"/>
                  </a:lnTo>
                  <a:lnTo>
                    <a:pt x="41467" y="21090"/>
                  </a:lnTo>
                  <a:lnTo>
                    <a:pt x="41230" y="21169"/>
                  </a:lnTo>
                  <a:lnTo>
                    <a:pt x="40992" y="21209"/>
                  </a:lnTo>
                  <a:lnTo>
                    <a:pt x="40518" y="21288"/>
                  </a:lnTo>
                  <a:lnTo>
                    <a:pt x="40043" y="21327"/>
                  </a:lnTo>
                  <a:lnTo>
                    <a:pt x="39588" y="21327"/>
                  </a:lnTo>
                  <a:lnTo>
                    <a:pt x="39172" y="21327"/>
                  </a:lnTo>
                  <a:lnTo>
                    <a:pt x="38816" y="21288"/>
                  </a:lnTo>
                  <a:lnTo>
                    <a:pt x="38262" y="21228"/>
                  </a:lnTo>
                  <a:lnTo>
                    <a:pt x="38064" y="21189"/>
                  </a:lnTo>
                  <a:lnTo>
                    <a:pt x="38064" y="21189"/>
                  </a:lnTo>
                  <a:lnTo>
                    <a:pt x="38005" y="21307"/>
                  </a:lnTo>
                  <a:lnTo>
                    <a:pt x="37827" y="21624"/>
                  </a:lnTo>
                  <a:lnTo>
                    <a:pt x="37530" y="22099"/>
                  </a:lnTo>
                  <a:lnTo>
                    <a:pt x="37095" y="22692"/>
                  </a:lnTo>
                  <a:lnTo>
                    <a:pt x="36858" y="23029"/>
                  </a:lnTo>
                  <a:lnTo>
                    <a:pt x="36561" y="23365"/>
                  </a:lnTo>
                  <a:lnTo>
                    <a:pt x="36244" y="23741"/>
                  </a:lnTo>
                  <a:lnTo>
                    <a:pt x="35908" y="24097"/>
                  </a:lnTo>
                  <a:lnTo>
                    <a:pt x="35532" y="24453"/>
                  </a:lnTo>
                  <a:lnTo>
                    <a:pt x="35117" y="24829"/>
                  </a:lnTo>
                  <a:lnTo>
                    <a:pt x="34681" y="25165"/>
                  </a:lnTo>
                  <a:lnTo>
                    <a:pt x="34226" y="25521"/>
                  </a:lnTo>
                  <a:lnTo>
                    <a:pt x="34226" y="25521"/>
                  </a:lnTo>
                  <a:lnTo>
                    <a:pt x="33989" y="25660"/>
                  </a:lnTo>
                  <a:lnTo>
                    <a:pt x="33752" y="25798"/>
                  </a:lnTo>
                  <a:lnTo>
                    <a:pt x="33514" y="25897"/>
                  </a:lnTo>
                  <a:lnTo>
                    <a:pt x="33297" y="25976"/>
                  </a:lnTo>
                  <a:lnTo>
                    <a:pt x="33079" y="26036"/>
                  </a:lnTo>
                  <a:lnTo>
                    <a:pt x="32861" y="26056"/>
                  </a:lnTo>
                  <a:lnTo>
                    <a:pt x="32663" y="26075"/>
                  </a:lnTo>
                  <a:lnTo>
                    <a:pt x="32466" y="26075"/>
                  </a:lnTo>
                  <a:lnTo>
                    <a:pt x="32268" y="26075"/>
                  </a:lnTo>
                  <a:lnTo>
                    <a:pt x="32090" y="26036"/>
                  </a:lnTo>
                  <a:lnTo>
                    <a:pt x="31892" y="25996"/>
                  </a:lnTo>
                  <a:lnTo>
                    <a:pt x="31734" y="25937"/>
                  </a:lnTo>
                  <a:lnTo>
                    <a:pt x="31397" y="25798"/>
                  </a:lnTo>
                  <a:lnTo>
                    <a:pt x="31101" y="25640"/>
                  </a:lnTo>
                  <a:lnTo>
                    <a:pt x="30824" y="25442"/>
                  </a:lnTo>
                  <a:lnTo>
                    <a:pt x="30586" y="25244"/>
                  </a:lnTo>
                  <a:lnTo>
                    <a:pt x="30388" y="25047"/>
                  </a:lnTo>
                  <a:lnTo>
                    <a:pt x="30210" y="24869"/>
                  </a:lnTo>
                  <a:lnTo>
                    <a:pt x="29993" y="24572"/>
                  </a:lnTo>
                  <a:lnTo>
                    <a:pt x="29913" y="24453"/>
                  </a:lnTo>
                  <a:lnTo>
                    <a:pt x="29913" y="24453"/>
                  </a:lnTo>
                  <a:lnTo>
                    <a:pt x="29795" y="24750"/>
                  </a:lnTo>
                  <a:lnTo>
                    <a:pt x="29656" y="25047"/>
                  </a:lnTo>
                  <a:lnTo>
                    <a:pt x="29478" y="25423"/>
                  </a:lnTo>
                  <a:lnTo>
                    <a:pt x="29360" y="25601"/>
                  </a:lnTo>
                  <a:lnTo>
                    <a:pt x="29241" y="25798"/>
                  </a:lnTo>
                  <a:lnTo>
                    <a:pt x="29102" y="25957"/>
                  </a:lnTo>
                  <a:lnTo>
                    <a:pt x="28964" y="26135"/>
                  </a:lnTo>
                  <a:lnTo>
                    <a:pt x="28806" y="26273"/>
                  </a:lnTo>
                  <a:lnTo>
                    <a:pt x="28628" y="26392"/>
                  </a:lnTo>
                  <a:lnTo>
                    <a:pt x="28449" y="26491"/>
                  </a:lnTo>
                  <a:lnTo>
                    <a:pt x="28252" y="26550"/>
                  </a:lnTo>
                  <a:lnTo>
                    <a:pt x="28252" y="26550"/>
                  </a:lnTo>
                  <a:lnTo>
                    <a:pt x="28133" y="26570"/>
                  </a:lnTo>
                  <a:lnTo>
                    <a:pt x="28014" y="26570"/>
                  </a:lnTo>
                  <a:lnTo>
                    <a:pt x="27896" y="26550"/>
                  </a:lnTo>
                  <a:lnTo>
                    <a:pt x="27777" y="26530"/>
                  </a:lnTo>
                  <a:lnTo>
                    <a:pt x="27658" y="26471"/>
                  </a:lnTo>
                  <a:lnTo>
                    <a:pt x="27559" y="26412"/>
                  </a:lnTo>
                  <a:lnTo>
                    <a:pt x="27322" y="26273"/>
                  </a:lnTo>
                  <a:lnTo>
                    <a:pt x="27104" y="26075"/>
                  </a:lnTo>
                  <a:lnTo>
                    <a:pt x="26906" y="25878"/>
                  </a:lnTo>
                  <a:lnTo>
                    <a:pt x="26728" y="25660"/>
                  </a:lnTo>
                  <a:lnTo>
                    <a:pt x="26550" y="25442"/>
                  </a:lnTo>
                  <a:lnTo>
                    <a:pt x="26550" y="25442"/>
                  </a:lnTo>
                  <a:lnTo>
                    <a:pt x="26234" y="25917"/>
                  </a:lnTo>
                  <a:lnTo>
                    <a:pt x="25917" y="26352"/>
                  </a:lnTo>
                  <a:lnTo>
                    <a:pt x="25561" y="26748"/>
                  </a:lnTo>
                  <a:lnTo>
                    <a:pt x="25225" y="27124"/>
                  </a:lnTo>
                  <a:lnTo>
                    <a:pt x="24869" y="27460"/>
                  </a:lnTo>
                  <a:lnTo>
                    <a:pt x="24532" y="27737"/>
                  </a:lnTo>
                  <a:lnTo>
                    <a:pt x="24176" y="27975"/>
                  </a:lnTo>
                  <a:lnTo>
                    <a:pt x="23840" y="28172"/>
                  </a:lnTo>
                  <a:lnTo>
                    <a:pt x="23840" y="28172"/>
                  </a:lnTo>
                  <a:lnTo>
                    <a:pt x="23602" y="28271"/>
                  </a:lnTo>
                  <a:lnTo>
                    <a:pt x="23365" y="28370"/>
                  </a:lnTo>
                  <a:lnTo>
                    <a:pt x="23147" y="28449"/>
                  </a:lnTo>
                  <a:lnTo>
                    <a:pt x="22930" y="28509"/>
                  </a:lnTo>
                  <a:lnTo>
                    <a:pt x="22732" y="28548"/>
                  </a:lnTo>
                  <a:lnTo>
                    <a:pt x="22534" y="28588"/>
                  </a:lnTo>
                  <a:lnTo>
                    <a:pt x="22178" y="28608"/>
                  </a:lnTo>
                  <a:lnTo>
                    <a:pt x="21842" y="28588"/>
                  </a:lnTo>
                  <a:lnTo>
                    <a:pt x="21545" y="28548"/>
                  </a:lnTo>
                  <a:lnTo>
                    <a:pt x="21288" y="28449"/>
                  </a:lnTo>
                  <a:lnTo>
                    <a:pt x="21050" y="28351"/>
                  </a:lnTo>
                  <a:lnTo>
                    <a:pt x="20853" y="28232"/>
                  </a:lnTo>
                  <a:lnTo>
                    <a:pt x="20674" y="28093"/>
                  </a:lnTo>
                  <a:lnTo>
                    <a:pt x="20536" y="27975"/>
                  </a:lnTo>
                  <a:lnTo>
                    <a:pt x="20417" y="27836"/>
                  </a:lnTo>
                  <a:lnTo>
                    <a:pt x="20259" y="27638"/>
                  </a:lnTo>
                  <a:lnTo>
                    <a:pt x="20219" y="27559"/>
                  </a:lnTo>
                  <a:lnTo>
                    <a:pt x="20219" y="27559"/>
                  </a:lnTo>
                  <a:lnTo>
                    <a:pt x="19804" y="27915"/>
                  </a:lnTo>
                  <a:lnTo>
                    <a:pt x="19329" y="28311"/>
                  </a:lnTo>
                  <a:lnTo>
                    <a:pt x="18657" y="28806"/>
                  </a:lnTo>
                  <a:lnTo>
                    <a:pt x="18261" y="29083"/>
                  </a:lnTo>
                  <a:lnTo>
                    <a:pt x="17826" y="29360"/>
                  </a:lnTo>
                  <a:lnTo>
                    <a:pt x="17351" y="29656"/>
                  </a:lnTo>
                  <a:lnTo>
                    <a:pt x="16856" y="29953"/>
                  </a:lnTo>
                  <a:lnTo>
                    <a:pt x="16302" y="30250"/>
                  </a:lnTo>
                  <a:lnTo>
                    <a:pt x="15729" y="30547"/>
                  </a:lnTo>
                  <a:lnTo>
                    <a:pt x="15115" y="30824"/>
                  </a:lnTo>
                  <a:lnTo>
                    <a:pt x="14482" y="31100"/>
                  </a:lnTo>
                  <a:lnTo>
                    <a:pt x="14482" y="31100"/>
                  </a:lnTo>
                  <a:lnTo>
                    <a:pt x="14027" y="31259"/>
                  </a:lnTo>
                  <a:lnTo>
                    <a:pt x="13572" y="31377"/>
                  </a:lnTo>
                  <a:lnTo>
                    <a:pt x="13157" y="31457"/>
                  </a:lnTo>
                  <a:lnTo>
                    <a:pt x="12721" y="31476"/>
                  </a:lnTo>
                  <a:lnTo>
                    <a:pt x="12326" y="31476"/>
                  </a:lnTo>
                  <a:lnTo>
                    <a:pt x="11930" y="31437"/>
                  </a:lnTo>
                  <a:lnTo>
                    <a:pt x="11554" y="31358"/>
                  </a:lnTo>
                  <a:lnTo>
                    <a:pt x="11198" y="31259"/>
                  </a:lnTo>
                  <a:lnTo>
                    <a:pt x="10862" y="31140"/>
                  </a:lnTo>
                  <a:lnTo>
                    <a:pt x="10525" y="31021"/>
                  </a:lnTo>
                  <a:lnTo>
                    <a:pt x="10229" y="30863"/>
                  </a:lnTo>
                  <a:lnTo>
                    <a:pt x="9932" y="30705"/>
                  </a:lnTo>
                  <a:lnTo>
                    <a:pt x="9675" y="30547"/>
                  </a:lnTo>
                  <a:lnTo>
                    <a:pt x="9437" y="30388"/>
                  </a:lnTo>
                  <a:lnTo>
                    <a:pt x="9022" y="30052"/>
                  </a:lnTo>
                  <a:lnTo>
                    <a:pt x="9022" y="30052"/>
                  </a:lnTo>
                  <a:lnTo>
                    <a:pt x="8428" y="30210"/>
                  </a:lnTo>
                  <a:lnTo>
                    <a:pt x="8132" y="30289"/>
                  </a:lnTo>
                  <a:lnTo>
                    <a:pt x="7795" y="30349"/>
                  </a:lnTo>
                  <a:lnTo>
                    <a:pt x="7439" y="30388"/>
                  </a:lnTo>
                  <a:lnTo>
                    <a:pt x="7083" y="30428"/>
                  </a:lnTo>
                  <a:lnTo>
                    <a:pt x="6707" y="30448"/>
                  </a:lnTo>
                  <a:lnTo>
                    <a:pt x="6311" y="30467"/>
                  </a:lnTo>
                  <a:lnTo>
                    <a:pt x="5916" y="30448"/>
                  </a:lnTo>
                  <a:lnTo>
                    <a:pt x="5500" y="30408"/>
                  </a:lnTo>
                  <a:lnTo>
                    <a:pt x="5065" y="30368"/>
                  </a:lnTo>
                  <a:lnTo>
                    <a:pt x="4630" y="30289"/>
                  </a:lnTo>
                  <a:lnTo>
                    <a:pt x="4155" y="30190"/>
                  </a:lnTo>
                  <a:lnTo>
                    <a:pt x="3700" y="30072"/>
                  </a:lnTo>
                  <a:lnTo>
                    <a:pt x="3225" y="29913"/>
                  </a:lnTo>
                  <a:lnTo>
                    <a:pt x="2731" y="29735"/>
                  </a:lnTo>
                  <a:lnTo>
                    <a:pt x="2731" y="29735"/>
                  </a:lnTo>
                  <a:lnTo>
                    <a:pt x="2513" y="29636"/>
                  </a:lnTo>
                  <a:lnTo>
                    <a:pt x="2295" y="29538"/>
                  </a:lnTo>
                  <a:lnTo>
                    <a:pt x="1919" y="29300"/>
                  </a:lnTo>
                  <a:lnTo>
                    <a:pt x="1563" y="29043"/>
                  </a:lnTo>
                  <a:lnTo>
                    <a:pt x="1267" y="28766"/>
                  </a:lnTo>
                  <a:lnTo>
                    <a:pt x="990" y="28449"/>
                  </a:lnTo>
                  <a:lnTo>
                    <a:pt x="752" y="28133"/>
                  </a:lnTo>
                  <a:lnTo>
                    <a:pt x="554" y="27777"/>
                  </a:lnTo>
                  <a:lnTo>
                    <a:pt x="396" y="27421"/>
                  </a:lnTo>
                  <a:lnTo>
                    <a:pt x="258" y="27045"/>
                  </a:lnTo>
                  <a:lnTo>
                    <a:pt x="159" y="26669"/>
                  </a:lnTo>
                  <a:lnTo>
                    <a:pt x="80" y="26273"/>
                  </a:lnTo>
                  <a:lnTo>
                    <a:pt x="20" y="25858"/>
                  </a:lnTo>
                  <a:lnTo>
                    <a:pt x="0" y="25462"/>
                  </a:lnTo>
                  <a:lnTo>
                    <a:pt x="0" y="25047"/>
                  </a:lnTo>
                  <a:lnTo>
                    <a:pt x="20" y="24631"/>
                  </a:lnTo>
                  <a:lnTo>
                    <a:pt x="60" y="24236"/>
                  </a:lnTo>
                  <a:lnTo>
                    <a:pt x="119" y="23820"/>
                  </a:lnTo>
                  <a:lnTo>
                    <a:pt x="198" y="23424"/>
                  </a:lnTo>
                  <a:lnTo>
                    <a:pt x="277" y="23048"/>
                  </a:lnTo>
                  <a:lnTo>
                    <a:pt x="376" y="22673"/>
                  </a:lnTo>
                  <a:lnTo>
                    <a:pt x="495" y="22316"/>
                  </a:lnTo>
                  <a:lnTo>
                    <a:pt x="614" y="21980"/>
                  </a:lnTo>
                  <a:lnTo>
                    <a:pt x="752" y="21664"/>
                  </a:lnTo>
                  <a:lnTo>
                    <a:pt x="891" y="21367"/>
                  </a:lnTo>
                  <a:lnTo>
                    <a:pt x="1029" y="21090"/>
                  </a:lnTo>
                  <a:lnTo>
                    <a:pt x="1187" y="20833"/>
                  </a:lnTo>
                  <a:lnTo>
                    <a:pt x="1326" y="20615"/>
                  </a:lnTo>
                  <a:lnTo>
                    <a:pt x="1484" y="20437"/>
                  </a:lnTo>
                  <a:lnTo>
                    <a:pt x="1623" y="20279"/>
                  </a:lnTo>
                  <a:lnTo>
                    <a:pt x="1761" y="20160"/>
                  </a:lnTo>
                  <a:lnTo>
                    <a:pt x="1900" y="20081"/>
                  </a:lnTo>
                  <a:lnTo>
                    <a:pt x="2038" y="20041"/>
                  </a:lnTo>
                  <a:lnTo>
                    <a:pt x="2038" y="20041"/>
                  </a:lnTo>
                  <a:lnTo>
                    <a:pt x="1959" y="19863"/>
                  </a:lnTo>
                  <a:lnTo>
                    <a:pt x="1741" y="19408"/>
                  </a:lnTo>
                  <a:lnTo>
                    <a:pt x="1623" y="19092"/>
                  </a:lnTo>
                  <a:lnTo>
                    <a:pt x="1484" y="18696"/>
                  </a:lnTo>
                  <a:lnTo>
                    <a:pt x="1366" y="18281"/>
                  </a:lnTo>
                  <a:lnTo>
                    <a:pt x="1247" y="17826"/>
                  </a:lnTo>
                  <a:lnTo>
                    <a:pt x="1168" y="17331"/>
                  </a:lnTo>
                  <a:lnTo>
                    <a:pt x="1108" y="16797"/>
                  </a:lnTo>
                  <a:lnTo>
                    <a:pt x="1108" y="16540"/>
                  </a:lnTo>
                  <a:lnTo>
                    <a:pt x="1108" y="16263"/>
                  </a:lnTo>
                  <a:lnTo>
                    <a:pt x="1128" y="15986"/>
                  </a:lnTo>
                  <a:lnTo>
                    <a:pt x="1148" y="15728"/>
                  </a:lnTo>
                  <a:lnTo>
                    <a:pt x="1187" y="15451"/>
                  </a:lnTo>
                  <a:lnTo>
                    <a:pt x="1247" y="15175"/>
                  </a:lnTo>
                  <a:lnTo>
                    <a:pt x="1326" y="14898"/>
                  </a:lnTo>
                  <a:lnTo>
                    <a:pt x="1425" y="14621"/>
                  </a:lnTo>
                  <a:lnTo>
                    <a:pt x="1544" y="14344"/>
                  </a:lnTo>
                  <a:lnTo>
                    <a:pt x="1682" y="14086"/>
                  </a:lnTo>
                  <a:lnTo>
                    <a:pt x="1860" y="13829"/>
                  </a:lnTo>
                  <a:lnTo>
                    <a:pt x="2038" y="13572"/>
                  </a:lnTo>
                  <a:lnTo>
                    <a:pt x="2038" y="13572"/>
                  </a:lnTo>
                  <a:lnTo>
                    <a:pt x="2236" y="13315"/>
                  </a:lnTo>
                  <a:lnTo>
                    <a:pt x="2454" y="13077"/>
                  </a:lnTo>
                  <a:lnTo>
                    <a:pt x="2691" y="12840"/>
                  </a:lnTo>
                  <a:lnTo>
                    <a:pt x="2909" y="12622"/>
                  </a:lnTo>
                  <a:lnTo>
                    <a:pt x="3403" y="12207"/>
                  </a:lnTo>
                  <a:lnTo>
                    <a:pt x="3918" y="11811"/>
                  </a:lnTo>
                  <a:lnTo>
                    <a:pt x="4452" y="11475"/>
                  </a:lnTo>
                  <a:lnTo>
                    <a:pt x="4966" y="11158"/>
                  </a:lnTo>
                  <a:lnTo>
                    <a:pt x="5500" y="10881"/>
                  </a:lnTo>
                  <a:lnTo>
                    <a:pt x="5995" y="10624"/>
                  </a:lnTo>
                  <a:lnTo>
                    <a:pt x="6490" y="10407"/>
                  </a:lnTo>
                  <a:lnTo>
                    <a:pt x="6925" y="10209"/>
                  </a:lnTo>
                  <a:lnTo>
                    <a:pt x="7677" y="9932"/>
                  </a:lnTo>
                  <a:lnTo>
                    <a:pt x="8191" y="9774"/>
                  </a:lnTo>
                  <a:lnTo>
                    <a:pt x="8369" y="9714"/>
                  </a:lnTo>
                  <a:lnTo>
                    <a:pt x="8369" y="9714"/>
                  </a:lnTo>
                  <a:lnTo>
                    <a:pt x="8389" y="9556"/>
                  </a:lnTo>
                  <a:lnTo>
                    <a:pt x="8428" y="9358"/>
                  </a:lnTo>
                  <a:lnTo>
                    <a:pt x="8488" y="9121"/>
                  </a:lnTo>
                  <a:lnTo>
                    <a:pt x="8587" y="8804"/>
                  </a:lnTo>
                  <a:lnTo>
                    <a:pt x="8705" y="8468"/>
                  </a:lnTo>
                  <a:lnTo>
                    <a:pt x="8883" y="8092"/>
                  </a:lnTo>
                  <a:lnTo>
                    <a:pt x="9101" y="7676"/>
                  </a:lnTo>
                  <a:lnTo>
                    <a:pt x="9378" y="7241"/>
                  </a:lnTo>
                  <a:lnTo>
                    <a:pt x="9536" y="7024"/>
                  </a:lnTo>
                  <a:lnTo>
                    <a:pt x="9714" y="6806"/>
                  </a:lnTo>
                  <a:lnTo>
                    <a:pt x="9912" y="6588"/>
                  </a:lnTo>
                  <a:lnTo>
                    <a:pt x="10130" y="6371"/>
                  </a:lnTo>
                  <a:lnTo>
                    <a:pt x="10347" y="6153"/>
                  </a:lnTo>
                  <a:lnTo>
                    <a:pt x="10605" y="5935"/>
                  </a:lnTo>
                  <a:lnTo>
                    <a:pt x="10862" y="5718"/>
                  </a:lnTo>
                  <a:lnTo>
                    <a:pt x="11159" y="5520"/>
                  </a:lnTo>
                  <a:lnTo>
                    <a:pt x="11475" y="5322"/>
                  </a:lnTo>
                  <a:lnTo>
                    <a:pt x="11811" y="5124"/>
                  </a:lnTo>
                  <a:lnTo>
                    <a:pt x="12167" y="4927"/>
                  </a:lnTo>
                  <a:lnTo>
                    <a:pt x="12543" y="4748"/>
                  </a:lnTo>
                  <a:lnTo>
                    <a:pt x="12939" y="4590"/>
                  </a:lnTo>
                  <a:lnTo>
                    <a:pt x="13374" y="4432"/>
                  </a:lnTo>
                  <a:lnTo>
                    <a:pt x="13374" y="4432"/>
                  </a:lnTo>
                  <a:lnTo>
                    <a:pt x="13770" y="4313"/>
                  </a:lnTo>
                  <a:lnTo>
                    <a:pt x="14146" y="4195"/>
                  </a:lnTo>
                  <a:lnTo>
                    <a:pt x="14522" y="4115"/>
                  </a:lnTo>
                  <a:lnTo>
                    <a:pt x="14878" y="4036"/>
                  </a:lnTo>
                  <a:lnTo>
                    <a:pt x="15254" y="3977"/>
                  </a:lnTo>
                  <a:lnTo>
                    <a:pt x="15590" y="3918"/>
                  </a:lnTo>
                  <a:lnTo>
                    <a:pt x="16263" y="3858"/>
                  </a:lnTo>
                  <a:lnTo>
                    <a:pt x="16916" y="3858"/>
                  </a:lnTo>
                  <a:lnTo>
                    <a:pt x="17509" y="3878"/>
                  </a:lnTo>
                  <a:lnTo>
                    <a:pt x="18083" y="3937"/>
                  </a:lnTo>
                  <a:lnTo>
                    <a:pt x="18617" y="4036"/>
                  </a:lnTo>
                  <a:lnTo>
                    <a:pt x="18617" y="4036"/>
                  </a:lnTo>
                  <a:lnTo>
                    <a:pt x="18835" y="3601"/>
                  </a:lnTo>
                  <a:lnTo>
                    <a:pt x="19151" y="3067"/>
                  </a:lnTo>
                  <a:lnTo>
                    <a:pt x="19329" y="2770"/>
                  </a:lnTo>
                  <a:lnTo>
                    <a:pt x="19547" y="2473"/>
                  </a:lnTo>
                  <a:lnTo>
                    <a:pt x="19764" y="2177"/>
                  </a:lnTo>
                  <a:lnTo>
                    <a:pt x="20022" y="1880"/>
                  </a:lnTo>
                  <a:lnTo>
                    <a:pt x="20279" y="1583"/>
                  </a:lnTo>
                  <a:lnTo>
                    <a:pt x="20576" y="1286"/>
                  </a:lnTo>
                  <a:lnTo>
                    <a:pt x="20892" y="1029"/>
                  </a:lnTo>
                  <a:lnTo>
                    <a:pt x="21228" y="772"/>
                  </a:lnTo>
                  <a:lnTo>
                    <a:pt x="21565" y="554"/>
                  </a:lnTo>
                  <a:lnTo>
                    <a:pt x="21941" y="376"/>
                  </a:lnTo>
                  <a:lnTo>
                    <a:pt x="22336" y="218"/>
                  </a:lnTo>
                  <a:lnTo>
                    <a:pt x="22534" y="159"/>
                  </a:lnTo>
                  <a:lnTo>
                    <a:pt x="22752" y="119"/>
                  </a:lnTo>
                  <a:lnTo>
                    <a:pt x="22752" y="119"/>
                  </a:lnTo>
                  <a:lnTo>
                    <a:pt x="23266" y="40"/>
                  </a:lnTo>
                  <a:lnTo>
                    <a:pt x="23761" y="0"/>
                  </a:lnTo>
                  <a:lnTo>
                    <a:pt x="24236" y="20"/>
                  </a:lnTo>
                  <a:lnTo>
                    <a:pt x="24691" y="79"/>
                  </a:lnTo>
                  <a:lnTo>
                    <a:pt x="25106" y="159"/>
                  </a:lnTo>
                  <a:lnTo>
                    <a:pt x="25522" y="277"/>
                  </a:lnTo>
                  <a:lnTo>
                    <a:pt x="25897" y="416"/>
                  </a:lnTo>
                  <a:lnTo>
                    <a:pt x="26254" y="594"/>
                  </a:lnTo>
                  <a:lnTo>
                    <a:pt x="26570" y="772"/>
                  </a:lnTo>
                  <a:lnTo>
                    <a:pt x="26867" y="990"/>
                  </a:lnTo>
                  <a:lnTo>
                    <a:pt x="27124" y="1187"/>
                  </a:lnTo>
                  <a:lnTo>
                    <a:pt x="27361" y="1405"/>
                  </a:lnTo>
                  <a:lnTo>
                    <a:pt x="27559" y="1642"/>
                  </a:lnTo>
                  <a:lnTo>
                    <a:pt x="27718" y="1860"/>
                  </a:lnTo>
                  <a:lnTo>
                    <a:pt x="27836" y="2078"/>
                  </a:lnTo>
                  <a:lnTo>
                    <a:pt x="27935" y="2275"/>
                  </a:lnTo>
                  <a:lnTo>
                    <a:pt x="27935" y="2275"/>
                  </a:lnTo>
                  <a:lnTo>
                    <a:pt x="28054" y="2216"/>
                  </a:lnTo>
                  <a:lnTo>
                    <a:pt x="28370" y="2117"/>
                  </a:lnTo>
                  <a:lnTo>
                    <a:pt x="28885" y="1959"/>
                  </a:lnTo>
                  <a:lnTo>
                    <a:pt x="29201" y="1900"/>
                  </a:lnTo>
                  <a:lnTo>
                    <a:pt x="29557" y="1820"/>
                  </a:lnTo>
                  <a:lnTo>
                    <a:pt x="29933" y="1781"/>
                  </a:lnTo>
                  <a:lnTo>
                    <a:pt x="30349" y="1741"/>
                  </a:lnTo>
                  <a:lnTo>
                    <a:pt x="30804" y="1741"/>
                  </a:lnTo>
                  <a:lnTo>
                    <a:pt x="31259" y="1761"/>
                  </a:lnTo>
                  <a:lnTo>
                    <a:pt x="31753" y="1820"/>
                  </a:lnTo>
                  <a:lnTo>
                    <a:pt x="32248" y="1900"/>
                  </a:lnTo>
                  <a:lnTo>
                    <a:pt x="32782" y="2038"/>
                  </a:lnTo>
                  <a:lnTo>
                    <a:pt x="33297" y="2216"/>
                  </a:lnTo>
                  <a:lnTo>
                    <a:pt x="33297" y="2216"/>
                  </a:lnTo>
                  <a:lnTo>
                    <a:pt x="33633" y="2374"/>
                  </a:lnTo>
                  <a:lnTo>
                    <a:pt x="33949" y="2552"/>
                  </a:lnTo>
                  <a:lnTo>
                    <a:pt x="34207" y="2770"/>
                  </a:lnTo>
                  <a:lnTo>
                    <a:pt x="34444" y="3007"/>
                  </a:lnTo>
                  <a:lnTo>
                    <a:pt x="34662" y="3245"/>
                  </a:lnTo>
                  <a:lnTo>
                    <a:pt x="34840" y="3522"/>
                  </a:lnTo>
                  <a:lnTo>
                    <a:pt x="34998" y="3819"/>
                  </a:lnTo>
                  <a:lnTo>
                    <a:pt x="35136" y="4096"/>
                  </a:lnTo>
                  <a:lnTo>
                    <a:pt x="35235" y="4412"/>
                  </a:lnTo>
                  <a:lnTo>
                    <a:pt x="35334" y="4709"/>
                  </a:lnTo>
                  <a:lnTo>
                    <a:pt x="35413" y="5025"/>
                  </a:lnTo>
                  <a:lnTo>
                    <a:pt x="35473" y="5322"/>
                  </a:lnTo>
                  <a:lnTo>
                    <a:pt x="35512" y="5619"/>
                  </a:lnTo>
                  <a:lnTo>
                    <a:pt x="35532" y="5916"/>
                  </a:lnTo>
                  <a:lnTo>
                    <a:pt x="35572" y="6470"/>
                  </a:lnTo>
                  <a:lnTo>
                    <a:pt x="35572" y="6470"/>
                  </a:lnTo>
                  <a:lnTo>
                    <a:pt x="35967" y="6529"/>
                  </a:lnTo>
                  <a:lnTo>
                    <a:pt x="36422" y="6628"/>
                  </a:lnTo>
                  <a:lnTo>
                    <a:pt x="36897" y="6766"/>
                  </a:lnTo>
                  <a:lnTo>
                    <a:pt x="37392" y="6944"/>
                  </a:lnTo>
                  <a:lnTo>
                    <a:pt x="37906" y="7162"/>
                  </a:lnTo>
                  <a:lnTo>
                    <a:pt x="38421" y="7419"/>
                  </a:lnTo>
                  <a:lnTo>
                    <a:pt x="38678" y="7558"/>
                  </a:lnTo>
                  <a:lnTo>
                    <a:pt x="38935" y="7736"/>
                  </a:lnTo>
                  <a:lnTo>
                    <a:pt x="39192" y="7914"/>
                  </a:lnTo>
                  <a:lnTo>
                    <a:pt x="39429" y="8092"/>
                  </a:lnTo>
                  <a:lnTo>
                    <a:pt x="39667" y="8310"/>
                  </a:lnTo>
                  <a:lnTo>
                    <a:pt x="39904" y="8527"/>
                  </a:lnTo>
                  <a:lnTo>
                    <a:pt x="40122" y="8765"/>
                  </a:lnTo>
                  <a:lnTo>
                    <a:pt x="40320" y="9022"/>
                  </a:lnTo>
                  <a:lnTo>
                    <a:pt x="40518" y="9299"/>
                  </a:lnTo>
                  <a:lnTo>
                    <a:pt x="40715" y="9595"/>
                  </a:lnTo>
                  <a:lnTo>
                    <a:pt x="40893" y="9912"/>
                  </a:lnTo>
                  <a:lnTo>
                    <a:pt x="41052" y="10229"/>
                  </a:lnTo>
                  <a:lnTo>
                    <a:pt x="41190" y="10585"/>
                  </a:lnTo>
                  <a:lnTo>
                    <a:pt x="41309" y="10961"/>
                  </a:lnTo>
                  <a:lnTo>
                    <a:pt x="41408" y="11356"/>
                  </a:lnTo>
                  <a:lnTo>
                    <a:pt x="41487" y="11772"/>
                  </a:lnTo>
                  <a:lnTo>
                    <a:pt x="41566" y="12207"/>
                  </a:lnTo>
                  <a:lnTo>
                    <a:pt x="41606" y="12662"/>
                  </a:lnTo>
                  <a:lnTo>
                    <a:pt x="41625" y="13157"/>
                  </a:lnTo>
                  <a:lnTo>
                    <a:pt x="41606" y="13651"/>
                  </a:lnTo>
                  <a:lnTo>
                    <a:pt x="41606" y="13651"/>
                  </a:lnTo>
                  <a:lnTo>
                    <a:pt x="41883" y="13849"/>
                  </a:lnTo>
                  <a:lnTo>
                    <a:pt x="42160" y="14086"/>
                  </a:lnTo>
                  <a:lnTo>
                    <a:pt x="42397" y="14324"/>
                  </a:lnTo>
                  <a:lnTo>
                    <a:pt x="42615" y="14601"/>
                  </a:lnTo>
                  <a:lnTo>
                    <a:pt x="42813" y="14898"/>
                  </a:lnTo>
                  <a:lnTo>
                    <a:pt x="42991" y="15214"/>
                  </a:lnTo>
                  <a:lnTo>
                    <a:pt x="43169" y="15531"/>
                  </a:lnTo>
                  <a:lnTo>
                    <a:pt x="43307" y="15887"/>
                  </a:lnTo>
                  <a:lnTo>
                    <a:pt x="43406" y="16243"/>
                  </a:lnTo>
                  <a:lnTo>
                    <a:pt x="43505" y="16619"/>
                  </a:lnTo>
                  <a:lnTo>
                    <a:pt x="43564" y="16995"/>
                  </a:lnTo>
                  <a:lnTo>
                    <a:pt x="43604" y="17371"/>
                  </a:lnTo>
                  <a:lnTo>
                    <a:pt x="43624" y="17766"/>
                  </a:lnTo>
                  <a:lnTo>
                    <a:pt x="43604" y="18182"/>
                  </a:lnTo>
                  <a:lnTo>
                    <a:pt x="43564" y="18577"/>
                  </a:lnTo>
                  <a:lnTo>
                    <a:pt x="43485" y="18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a:off x="4340450" y="3114175"/>
              <a:ext cx="50475" cy="62850"/>
            </a:xfrm>
            <a:custGeom>
              <a:avLst/>
              <a:gdLst/>
              <a:ahLst/>
              <a:cxnLst/>
              <a:rect l="l" t="t" r="r" b="b"/>
              <a:pathLst>
                <a:path w="2019" h="2514" extrusionOk="0">
                  <a:moveTo>
                    <a:pt x="1800" y="1"/>
                  </a:moveTo>
                  <a:lnTo>
                    <a:pt x="1622" y="317"/>
                  </a:lnTo>
                  <a:lnTo>
                    <a:pt x="1405" y="654"/>
                  </a:lnTo>
                  <a:lnTo>
                    <a:pt x="1128" y="1109"/>
                  </a:lnTo>
                  <a:lnTo>
                    <a:pt x="969" y="1346"/>
                  </a:lnTo>
                  <a:lnTo>
                    <a:pt x="791" y="1583"/>
                  </a:lnTo>
                  <a:lnTo>
                    <a:pt x="416" y="2058"/>
                  </a:lnTo>
                  <a:lnTo>
                    <a:pt x="218" y="2296"/>
                  </a:lnTo>
                  <a:lnTo>
                    <a:pt x="0" y="2513"/>
                  </a:lnTo>
                  <a:lnTo>
                    <a:pt x="0" y="2513"/>
                  </a:lnTo>
                  <a:lnTo>
                    <a:pt x="257" y="2355"/>
                  </a:lnTo>
                  <a:lnTo>
                    <a:pt x="495" y="2157"/>
                  </a:lnTo>
                  <a:lnTo>
                    <a:pt x="732" y="1940"/>
                  </a:lnTo>
                  <a:lnTo>
                    <a:pt x="950" y="1722"/>
                  </a:lnTo>
                  <a:lnTo>
                    <a:pt x="1167" y="1485"/>
                  </a:lnTo>
                  <a:lnTo>
                    <a:pt x="1365" y="1247"/>
                  </a:lnTo>
                  <a:lnTo>
                    <a:pt x="1543" y="990"/>
                  </a:lnTo>
                  <a:lnTo>
                    <a:pt x="1701" y="713"/>
                  </a:lnTo>
                  <a:lnTo>
                    <a:pt x="1781" y="575"/>
                  </a:lnTo>
                  <a:lnTo>
                    <a:pt x="1860" y="436"/>
                  </a:lnTo>
                  <a:lnTo>
                    <a:pt x="1919" y="278"/>
                  </a:lnTo>
                  <a:lnTo>
                    <a:pt x="1978" y="139"/>
                  </a:lnTo>
                  <a:lnTo>
                    <a:pt x="2018" y="40"/>
                  </a:lnTo>
                  <a:lnTo>
                    <a:pt x="18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8"/>
            <p:cNvSpPr/>
            <p:nvPr/>
          </p:nvSpPr>
          <p:spPr>
            <a:xfrm>
              <a:off x="4340450" y="3114175"/>
              <a:ext cx="50475" cy="62850"/>
            </a:xfrm>
            <a:custGeom>
              <a:avLst/>
              <a:gdLst/>
              <a:ahLst/>
              <a:cxnLst/>
              <a:rect l="l" t="t" r="r" b="b"/>
              <a:pathLst>
                <a:path w="2019" h="2514" fill="none" extrusionOk="0">
                  <a:moveTo>
                    <a:pt x="1800" y="1"/>
                  </a:moveTo>
                  <a:lnTo>
                    <a:pt x="1800" y="1"/>
                  </a:lnTo>
                  <a:lnTo>
                    <a:pt x="1622" y="317"/>
                  </a:lnTo>
                  <a:lnTo>
                    <a:pt x="1405" y="654"/>
                  </a:lnTo>
                  <a:lnTo>
                    <a:pt x="1128" y="1109"/>
                  </a:lnTo>
                  <a:lnTo>
                    <a:pt x="1128" y="1109"/>
                  </a:lnTo>
                  <a:lnTo>
                    <a:pt x="969" y="1346"/>
                  </a:lnTo>
                  <a:lnTo>
                    <a:pt x="969" y="1346"/>
                  </a:lnTo>
                  <a:lnTo>
                    <a:pt x="791" y="1583"/>
                  </a:lnTo>
                  <a:lnTo>
                    <a:pt x="791" y="1583"/>
                  </a:lnTo>
                  <a:lnTo>
                    <a:pt x="416" y="2058"/>
                  </a:lnTo>
                  <a:lnTo>
                    <a:pt x="416" y="2058"/>
                  </a:lnTo>
                  <a:lnTo>
                    <a:pt x="218" y="2296"/>
                  </a:lnTo>
                  <a:lnTo>
                    <a:pt x="0" y="2513"/>
                  </a:lnTo>
                  <a:lnTo>
                    <a:pt x="0" y="2513"/>
                  </a:lnTo>
                  <a:lnTo>
                    <a:pt x="0" y="2513"/>
                  </a:lnTo>
                  <a:lnTo>
                    <a:pt x="0" y="2513"/>
                  </a:lnTo>
                  <a:lnTo>
                    <a:pt x="257" y="2355"/>
                  </a:lnTo>
                  <a:lnTo>
                    <a:pt x="495" y="2157"/>
                  </a:lnTo>
                  <a:lnTo>
                    <a:pt x="495" y="2157"/>
                  </a:lnTo>
                  <a:lnTo>
                    <a:pt x="732" y="1940"/>
                  </a:lnTo>
                  <a:lnTo>
                    <a:pt x="950" y="1722"/>
                  </a:lnTo>
                  <a:lnTo>
                    <a:pt x="950" y="1722"/>
                  </a:lnTo>
                  <a:lnTo>
                    <a:pt x="1167" y="1485"/>
                  </a:lnTo>
                  <a:lnTo>
                    <a:pt x="1167" y="1485"/>
                  </a:lnTo>
                  <a:lnTo>
                    <a:pt x="1365" y="1247"/>
                  </a:lnTo>
                  <a:lnTo>
                    <a:pt x="1543" y="990"/>
                  </a:lnTo>
                  <a:lnTo>
                    <a:pt x="1701" y="713"/>
                  </a:lnTo>
                  <a:lnTo>
                    <a:pt x="1701" y="713"/>
                  </a:lnTo>
                  <a:lnTo>
                    <a:pt x="1781" y="575"/>
                  </a:lnTo>
                  <a:lnTo>
                    <a:pt x="1860" y="436"/>
                  </a:lnTo>
                  <a:lnTo>
                    <a:pt x="1860" y="436"/>
                  </a:lnTo>
                  <a:lnTo>
                    <a:pt x="1919" y="278"/>
                  </a:lnTo>
                  <a:lnTo>
                    <a:pt x="1978" y="139"/>
                  </a:lnTo>
                  <a:lnTo>
                    <a:pt x="1978" y="139"/>
                  </a:lnTo>
                  <a:lnTo>
                    <a:pt x="2018" y="40"/>
                  </a:lnTo>
                  <a:lnTo>
                    <a:pt x="2018" y="40"/>
                  </a:lnTo>
                  <a:lnTo>
                    <a:pt x="18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8"/>
            <p:cNvSpPr/>
            <p:nvPr/>
          </p:nvSpPr>
          <p:spPr>
            <a:xfrm>
              <a:off x="4368625" y="3030600"/>
              <a:ext cx="67300" cy="111300"/>
            </a:xfrm>
            <a:custGeom>
              <a:avLst/>
              <a:gdLst/>
              <a:ahLst/>
              <a:cxnLst/>
              <a:rect l="l" t="t" r="r" b="b"/>
              <a:pathLst>
                <a:path w="2692" h="4452" extrusionOk="0">
                  <a:moveTo>
                    <a:pt x="2474" y="0"/>
                  </a:moveTo>
                  <a:lnTo>
                    <a:pt x="2513" y="178"/>
                  </a:lnTo>
                  <a:lnTo>
                    <a:pt x="2553" y="356"/>
                  </a:lnTo>
                  <a:lnTo>
                    <a:pt x="2553" y="554"/>
                  </a:lnTo>
                  <a:lnTo>
                    <a:pt x="2553" y="633"/>
                  </a:lnTo>
                  <a:lnTo>
                    <a:pt x="2553" y="713"/>
                  </a:lnTo>
                  <a:lnTo>
                    <a:pt x="2494" y="891"/>
                  </a:lnTo>
                  <a:lnTo>
                    <a:pt x="2414" y="1029"/>
                  </a:lnTo>
                  <a:lnTo>
                    <a:pt x="2296" y="1148"/>
                  </a:lnTo>
                  <a:lnTo>
                    <a:pt x="2157" y="1247"/>
                  </a:lnTo>
                  <a:lnTo>
                    <a:pt x="1999" y="1306"/>
                  </a:lnTo>
                  <a:lnTo>
                    <a:pt x="1841" y="1365"/>
                  </a:lnTo>
                  <a:lnTo>
                    <a:pt x="1663" y="1405"/>
                  </a:lnTo>
                  <a:lnTo>
                    <a:pt x="1485" y="1425"/>
                  </a:lnTo>
                  <a:lnTo>
                    <a:pt x="1128" y="1445"/>
                  </a:lnTo>
                  <a:lnTo>
                    <a:pt x="772" y="1425"/>
                  </a:lnTo>
                  <a:lnTo>
                    <a:pt x="535" y="1405"/>
                  </a:lnTo>
                  <a:lnTo>
                    <a:pt x="535" y="1405"/>
                  </a:lnTo>
                  <a:lnTo>
                    <a:pt x="594" y="1662"/>
                  </a:lnTo>
                  <a:lnTo>
                    <a:pt x="654" y="1939"/>
                  </a:lnTo>
                  <a:lnTo>
                    <a:pt x="673" y="2078"/>
                  </a:lnTo>
                  <a:lnTo>
                    <a:pt x="673" y="2216"/>
                  </a:lnTo>
                  <a:lnTo>
                    <a:pt x="693" y="2374"/>
                  </a:lnTo>
                  <a:lnTo>
                    <a:pt x="673" y="2513"/>
                  </a:lnTo>
                  <a:lnTo>
                    <a:pt x="654" y="2790"/>
                  </a:lnTo>
                  <a:lnTo>
                    <a:pt x="594" y="3087"/>
                  </a:lnTo>
                  <a:lnTo>
                    <a:pt x="555" y="3225"/>
                  </a:lnTo>
                  <a:lnTo>
                    <a:pt x="515" y="3364"/>
                  </a:lnTo>
                  <a:lnTo>
                    <a:pt x="476" y="3502"/>
                  </a:lnTo>
                  <a:lnTo>
                    <a:pt x="416" y="3641"/>
                  </a:lnTo>
                  <a:lnTo>
                    <a:pt x="298" y="3918"/>
                  </a:lnTo>
                  <a:lnTo>
                    <a:pt x="159" y="4175"/>
                  </a:lnTo>
                  <a:lnTo>
                    <a:pt x="1" y="4432"/>
                  </a:lnTo>
                  <a:lnTo>
                    <a:pt x="1" y="4452"/>
                  </a:lnTo>
                  <a:lnTo>
                    <a:pt x="278" y="3997"/>
                  </a:lnTo>
                  <a:lnTo>
                    <a:pt x="495" y="3660"/>
                  </a:lnTo>
                  <a:lnTo>
                    <a:pt x="673" y="3344"/>
                  </a:lnTo>
                  <a:lnTo>
                    <a:pt x="891" y="3383"/>
                  </a:lnTo>
                  <a:lnTo>
                    <a:pt x="911" y="3284"/>
                  </a:lnTo>
                  <a:lnTo>
                    <a:pt x="950" y="3166"/>
                  </a:lnTo>
                  <a:lnTo>
                    <a:pt x="1010" y="2849"/>
                  </a:lnTo>
                  <a:lnTo>
                    <a:pt x="1049" y="2533"/>
                  </a:lnTo>
                  <a:lnTo>
                    <a:pt x="1049" y="2355"/>
                  </a:lnTo>
                  <a:lnTo>
                    <a:pt x="1030" y="2196"/>
                  </a:lnTo>
                  <a:lnTo>
                    <a:pt x="1030" y="2038"/>
                  </a:lnTo>
                  <a:lnTo>
                    <a:pt x="990" y="1880"/>
                  </a:lnTo>
                  <a:lnTo>
                    <a:pt x="970" y="1781"/>
                  </a:lnTo>
                  <a:lnTo>
                    <a:pt x="1128" y="1781"/>
                  </a:lnTo>
                  <a:lnTo>
                    <a:pt x="1524" y="1741"/>
                  </a:lnTo>
                  <a:lnTo>
                    <a:pt x="1722" y="1682"/>
                  </a:lnTo>
                  <a:lnTo>
                    <a:pt x="1920" y="1623"/>
                  </a:lnTo>
                  <a:lnTo>
                    <a:pt x="2098" y="1543"/>
                  </a:lnTo>
                  <a:lnTo>
                    <a:pt x="2296" y="1445"/>
                  </a:lnTo>
                  <a:lnTo>
                    <a:pt x="2395" y="1346"/>
                  </a:lnTo>
                  <a:lnTo>
                    <a:pt x="2375" y="1227"/>
                  </a:lnTo>
                  <a:lnTo>
                    <a:pt x="2454" y="1306"/>
                  </a:lnTo>
                  <a:lnTo>
                    <a:pt x="2573" y="1148"/>
                  </a:lnTo>
                  <a:lnTo>
                    <a:pt x="2632" y="1049"/>
                  </a:lnTo>
                  <a:lnTo>
                    <a:pt x="2652" y="950"/>
                  </a:lnTo>
                  <a:lnTo>
                    <a:pt x="2672" y="831"/>
                  </a:lnTo>
                  <a:lnTo>
                    <a:pt x="2691" y="732"/>
                  </a:lnTo>
                  <a:lnTo>
                    <a:pt x="2691" y="633"/>
                  </a:lnTo>
                  <a:lnTo>
                    <a:pt x="2672" y="534"/>
                  </a:lnTo>
                  <a:lnTo>
                    <a:pt x="2632" y="337"/>
                  </a:lnTo>
                  <a:lnTo>
                    <a:pt x="2553" y="159"/>
                  </a:lnTo>
                  <a:lnTo>
                    <a:pt x="2474" y="0"/>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a:off x="4340450" y="3177000"/>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a:off x="4427975" y="3061250"/>
              <a:ext cx="59375" cy="27250"/>
            </a:xfrm>
            <a:custGeom>
              <a:avLst/>
              <a:gdLst/>
              <a:ahLst/>
              <a:cxnLst/>
              <a:rect l="l" t="t" r="r" b="b"/>
              <a:pathLst>
                <a:path w="2375" h="1090" extrusionOk="0">
                  <a:moveTo>
                    <a:pt x="1" y="1"/>
                  </a:moveTo>
                  <a:lnTo>
                    <a:pt x="21" y="120"/>
                  </a:lnTo>
                  <a:lnTo>
                    <a:pt x="60" y="258"/>
                  </a:lnTo>
                  <a:lnTo>
                    <a:pt x="80" y="357"/>
                  </a:lnTo>
                  <a:lnTo>
                    <a:pt x="139" y="436"/>
                  </a:lnTo>
                  <a:lnTo>
                    <a:pt x="179" y="535"/>
                  </a:lnTo>
                  <a:lnTo>
                    <a:pt x="258" y="634"/>
                  </a:lnTo>
                  <a:lnTo>
                    <a:pt x="337" y="733"/>
                  </a:lnTo>
                  <a:lnTo>
                    <a:pt x="436" y="832"/>
                  </a:lnTo>
                  <a:lnTo>
                    <a:pt x="555" y="911"/>
                  </a:lnTo>
                  <a:lnTo>
                    <a:pt x="693" y="990"/>
                  </a:lnTo>
                  <a:lnTo>
                    <a:pt x="832" y="1030"/>
                  </a:lnTo>
                  <a:lnTo>
                    <a:pt x="990" y="1069"/>
                  </a:lnTo>
                  <a:lnTo>
                    <a:pt x="1188" y="1089"/>
                  </a:lnTo>
                  <a:lnTo>
                    <a:pt x="1287" y="1089"/>
                  </a:lnTo>
                  <a:lnTo>
                    <a:pt x="1425" y="1069"/>
                  </a:lnTo>
                  <a:lnTo>
                    <a:pt x="1564" y="1030"/>
                  </a:lnTo>
                  <a:lnTo>
                    <a:pt x="1682" y="990"/>
                  </a:lnTo>
                  <a:lnTo>
                    <a:pt x="1801" y="951"/>
                  </a:lnTo>
                  <a:lnTo>
                    <a:pt x="1999" y="852"/>
                  </a:lnTo>
                  <a:lnTo>
                    <a:pt x="2157" y="733"/>
                  </a:lnTo>
                  <a:lnTo>
                    <a:pt x="2276" y="654"/>
                  </a:lnTo>
                  <a:lnTo>
                    <a:pt x="2375" y="555"/>
                  </a:lnTo>
                  <a:lnTo>
                    <a:pt x="1940" y="654"/>
                  </a:lnTo>
                  <a:lnTo>
                    <a:pt x="1722" y="693"/>
                  </a:lnTo>
                  <a:lnTo>
                    <a:pt x="1504" y="713"/>
                  </a:lnTo>
                  <a:lnTo>
                    <a:pt x="1267" y="733"/>
                  </a:lnTo>
                  <a:lnTo>
                    <a:pt x="1049" y="713"/>
                  </a:lnTo>
                  <a:lnTo>
                    <a:pt x="931" y="693"/>
                  </a:lnTo>
                  <a:lnTo>
                    <a:pt x="832" y="654"/>
                  </a:lnTo>
                  <a:lnTo>
                    <a:pt x="733" y="614"/>
                  </a:lnTo>
                  <a:lnTo>
                    <a:pt x="634" y="575"/>
                  </a:lnTo>
                  <a:lnTo>
                    <a:pt x="535" y="515"/>
                  </a:lnTo>
                  <a:lnTo>
                    <a:pt x="456" y="456"/>
                  </a:lnTo>
                  <a:lnTo>
                    <a:pt x="377" y="377"/>
                  </a:lnTo>
                  <a:lnTo>
                    <a:pt x="298" y="317"/>
                  </a:lnTo>
                  <a:lnTo>
                    <a:pt x="238" y="258"/>
                  </a:lnTo>
                  <a:lnTo>
                    <a:pt x="179" y="199"/>
                  </a:lnTo>
                  <a:lnTo>
                    <a:pt x="100" y="80"/>
                  </a:lnTo>
                  <a:lnTo>
                    <a:pt x="80" y="80"/>
                  </a:lnTo>
                  <a:lnTo>
                    <a:pt x="1"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a:off x="3910150" y="2646800"/>
              <a:ext cx="246325" cy="571775"/>
            </a:xfrm>
            <a:custGeom>
              <a:avLst/>
              <a:gdLst/>
              <a:ahLst/>
              <a:cxnLst/>
              <a:rect l="l" t="t" r="r" b="b"/>
              <a:pathLst>
                <a:path w="9853" h="22871" extrusionOk="0">
                  <a:moveTo>
                    <a:pt x="3462" y="0"/>
                  </a:moveTo>
                  <a:lnTo>
                    <a:pt x="3245" y="20"/>
                  </a:lnTo>
                  <a:lnTo>
                    <a:pt x="3027" y="40"/>
                  </a:lnTo>
                  <a:lnTo>
                    <a:pt x="2810" y="79"/>
                  </a:lnTo>
                  <a:lnTo>
                    <a:pt x="2612" y="139"/>
                  </a:lnTo>
                  <a:lnTo>
                    <a:pt x="2335" y="218"/>
                  </a:lnTo>
                  <a:lnTo>
                    <a:pt x="2097" y="317"/>
                  </a:lnTo>
                  <a:lnTo>
                    <a:pt x="1840" y="416"/>
                  </a:lnTo>
                  <a:lnTo>
                    <a:pt x="1603" y="534"/>
                  </a:lnTo>
                  <a:lnTo>
                    <a:pt x="1128" y="791"/>
                  </a:lnTo>
                  <a:lnTo>
                    <a:pt x="673" y="1088"/>
                  </a:lnTo>
                  <a:lnTo>
                    <a:pt x="337" y="1326"/>
                  </a:lnTo>
                  <a:lnTo>
                    <a:pt x="0" y="1563"/>
                  </a:lnTo>
                  <a:lnTo>
                    <a:pt x="178" y="1642"/>
                  </a:lnTo>
                  <a:lnTo>
                    <a:pt x="317" y="1563"/>
                  </a:lnTo>
                  <a:lnTo>
                    <a:pt x="772" y="1345"/>
                  </a:lnTo>
                  <a:lnTo>
                    <a:pt x="1266" y="1148"/>
                  </a:lnTo>
                  <a:lnTo>
                    <a:pt x="1741" y="970"/>
                  </a:lnTo>
                  <a:lnTo>
                    <a:pt x="2236" y="811"/>
                  </a:lnTo>
                  <a:lnTo>
                    <a:pt x="2473" y="752"/>
                  </a:lnTo>
                  <a:lnTo>
                    <a:pt x="2711" y="712"/>
                  </a:lnTo>
                  <a:lnTo>
                    <a:pt x="2968" y="673"/>
                  </a:lnTo>
                  <a:lnTo>
                    <a:pt x="3245" y="653"/>
                  </a:lnTo>
                  <a:lnTo>
                    <a:pt x="3443" y="673"/>
                  </a:lnTo>
                  <a:lnTo>
                    <a:pt x="3640" y="693"/>
                  </a:lnTo>
                  <a:lnTo>
                    <a:pt x="3858" y="772"/>
                  </a:lnTo>
                  <a:lnTo>
                    <a:pt x="3937" y="811"/>
                  </a:lnTo>
                  <a:lnTo>
                    <a:pt x="4016" y="851"/>
                  </a:lnTo>
                  <a:lnTo>
                    <a:pt x="4076" y="890"/>
                  </a:lnTo>
                  <a:lnTo>
                    <a:pt x="4115" y="910"/>
                  </a:lnTo>
                  <a:lnTo>
                    <a:pt x="4194" y="989"/>
                  </a:lnTo>
                  <a:lnTo>
                    <a:pt x="4274" y="1049"/>
                  </a:lnTo>
                  <a:lnTo>
                    <a:pt x="4353" y="1128"/>
                  </a:lnTo>
                  <a:lnTo>
                    <a:pt x="4471" y="1306"/>
                  </a:lnTo>
                  <a:lnTo>
                    <a:pt x="4570" y="1504"/>
                  </a:lnTo>
                  <a:lnTo>
                    <a:pt x="4649" y="1721"/>
                  </a:lnTo>
                  <a:lnTo>
                    <a:pt x="4689" y="1959"/>
                  </a:lnTo>
                  <a:lnTo>
                    <a:pt x="4729" y="2196"/>
                  </a:lnTo>
                  <a:lnTo>
                    <a:pt x="4729" y="2453"/>
                  </a:lnTo>
                  <a:lnTo>
                    <a:pt x="4729" y="2710"/>
                  </a:lnTo>
                  <a:lnTo>
                    <a:pt x="4689" y="2968"/>
                  </a:lnTo>
                  <a:lnTo>
                    <a:pt x="4669" y="3225"/>
                  </a:lnTo>
                  <a:lnTo>
                    <a:pt x="4610" y="3482"/>
                  </a:lnTo>
                  <a:lnTo>
                    <a:pt x="4550" y="3739"/>
                  </a:lnTo>
                  <a:lnTo>
                    <a:pt x="4491" y="3977"/>
                  </a:lnTo>
                  <a:lnTo>
                    <a:pt x="4293" y="4590"/>
                  </a:lnTo>
                  <a:lnTo>
                    <a:pt x="4867" y="4570"/>
                  </a:lnTo>
                  <a:lnTo>
                    <a:pt x="5520" y="4550"/>
                  </a:lnTo>
                  <a:lnTo>
                    <a:pt x="5876" y="4550"/>
                  </a:lnTo>
                  <a:lnTo>
                    <a:pt x="6232" y="4590"/>
                  </a:lnTo>
                  <a:lnTo>
                    <a:pt x="6568" y="4630"/>
                  </a:lnTo>
                  <a:lnTo>
                    <a:pt x="6885" y="4709"/>
                  </a:lnTo>
                  <a:lnTo>
                    <a:pt x="7202" y="4808"/>
                  </a:lnTo>
                  <a:lnTo>
                    <a:pt x="7518" y="4926"/>
                  </a:lnTo>
                  <a:lnTo>
                    <a:pt x="7815" y="5065"/>
                  </a:lnTo>
                  <a:lnTo>
                    <a:pt x="8072" y="5243"/>
                  </a:lnTo>
                  <a:lnTo>
                    <a:pt x="8210" y="5362"/>
                  </a:lnTo>
                  <a:lnTo>
                    <a:pt x="8329" y="5460"/>
                  </a:lnTo>
                  <a:lnTo>
                    <a:pt x="8448" y="5599"/>
                  </a:lnTo>
                  <a:lnTo>
                    <a:pt x="8567" y="5718"/>
                  </a:lnTo>
                  <a:lnTo>
                    <a:pt x="8666" y="5856"/>
                  </a:lnTo>
                  <a:lnTo>
                    <a:pt x="8764" y="5995"/>
                  </a:lnTo>
                  <a:lnTo>
                    <a:pt x="8863" y="6133"/>
                  </a:lnTo>
                  <a:lnTo>
                    <a:pt x="8962" y="6291"/>
                  </a:lnTo>
                  <a:lnTo>
                    <a:pt x="9121" y="6608"/>
                  </a:lnTo>
                  <a:lnTo>
                    <a:pt x="9259" y="6964"/>
                  </a:lnTo>
                  <a:lnTo>
                    <a:pt x="9358" y="7320"/>
                  </a:lnTo>
                  <a:lnTo>
                    <a:pt x="9437" y="7676"/>
                  </a:lnTo>
                  <a:lnTo>
                    <a:pt x="9496" y="8052"/>
                  </a:lnTo>
                  <a:lnTo>
                    <a:pt x="9536" y="8448"/>
                  </a:lnTo>
                  <a:lnTo>
                    <a:pt x="9556" y="8824"/>
                  </a:lnTo>
                  <a:lnTo>
                    <a:pt x="9536" y="9219"/>
                  </a:lnTo>
                  <a:lnTo>
                    <a:pt x="9516" y="9615"/>
                  </a:lnTo>
                  <a:lnTo>
                    <a:pt x="9457" y="9991"/>
                  </a:lnTo>
                  <a:lnTo>
                    <a:pt x="9397" y="10387"/>
                  </a:lnTo>
                  <a:lnTo>
                    <a:pt x="9338" y="10762"/>
                  </a:lnTo>
                  <a:lnTo>
                    <a:pt x="9239" y="11138"/>
                  </a:lnTo>
                  <a:lnTo>
                    <a:pt x="9140" y="11514"/>
                  </a:lnTo>
                  <a:lnTo>
                    <a:pt x="8883" y="12246"/>
                  </a:lnTo>
                  <a:lnTo>
                    <a:pt x="8745" y="12602"/>
                  </a:lnTo>
                  <a:lnTo>
                    <a:pt x="8586" y="12958"/>
                  </a:lnTo>
                  <a:lnTo>
                    <a:pt x="8547" y="13018"/>
                  </a:lnTo>
                  <a:lnTo>
                    <a:pt x="8586" y="13117"/>
                  </a:lnTo>
                  <a:lnTo>
                    <a:pt x="8745" y="13710"/>
                  </a:lnTo>
                  <a:lnTo>
                    <a:pt x="8863" y="14324"/>
                  </a:lnTo>
                  <a:lnTo>
                    <a:pt x="8942" y="14937"/>
                  </a:lnTo>
                  <a:lnTo>
                    <a:pt x="8982" y="15550"/>
                  </a:lnTo>
                  <a:lnTo>
                    <a:pt x="9002" y="16183"/>
                  </a:lnTo>
                  <a:lnTo>
                    <a:pt x="8982" y="16797"/>
                  </a:lnTo>
                  <a:lnTo>
                    <a:pt x="8923" y="17410"/>
                  </a:lnTo>
                  <a:lnTo>
                    <a:pt x="8844" y="18023"/>
                  </a:lnTo>
                  <a:lnTo>
                    <a:pt x="8745" y="18656"/>
                  </a:lnTo>
                  <a:lnTo>
                    <a:pt x="8626" y="19250"/>
                  </a:lnTo>
                  <a:lnTo>
                    <a:pt x="8468" y="19863"/>
                  </a:lnTo>
                  <a:lnTo>
                    <a:pt x="8290" y="20476"/>
                  </a:lnTo>
                  <a:lnTo>
                    <a:pt x="8092" y="21070"/>
                  </a:lnTo>
                  <a:lnTo>
                    <a:pt x="7894" y="21663"/>
                  </a:lnTo>
                  <a:lnTo>
                    <a:pt x="7657" y="22237"/>
                  </a:lnTo>
                  <a:lnTo>
                    <a:pt x="7419" y="22831"/>
                  </a:lnTo>
                  <a:lnTo>
                    <a:pt x="7478" y="22870"/>
                  </a:lnTo>
                  <a:lnTo>
                    <a:pt x="7835" y="22356"/>
                  </a:lnTo>
                  <a:lnTo>
                    <a:pt x="8151" y="21802"/>
                  </a:lnTo>
                  <a:lnTo>
                    <a:pt x="8448" y="21248"/>
                  </a:lnTo>
                  <a:lnTo>
                    <a:pt x="8705" y="20654"/>
                  </a:lnTo>
                  <a:lnTo>
                    <a:pt x="8942" y="20061"/>
                  </a:lnTo>
                  <a:lnTo>
                    <a:pt x="9160" y="19428"/>
                  </a:lnTo>
                  <a:lnTo>
                    <a:pt x="9318" y="18795"/>
                  </a:lnTo>
                  <a:lnTo>
                    <a:pt x="9457" y="18162"/>
                  </a:lnTo>
                  <a:lnTo>
                    <a:pt x="9576" y="17509"/>
                  </a:lnTo>
                  <a:lnTo>
                    <a:pt x="9635" y="16836"/>
                  </a:lnTo>
                  <a:lnTo>
                    <a:pt x="9655" y="16163"/>
                  </a:lnTo>
                  <a:lnTo>
                    <a:pt x="9615" y="15511"/>
                  </a:lnTo>
                  <a:lnTo>
                    <a:pt x="9516" y="14838"/>
                  </a:lnTo>
                  <a:lnTo>
                    <a:pt x="9378" y="14185"/>
                  </a:lnTo>
                  <a:lnTo>
                    <a:pt x="9180" y="13552"/>
                  </a:lnTo>
                  <a:lnTo>
                    <a:pt x="8962" y="13038"/>
                  </a:lnTo>
                  <a:lnTo>
                    <a:pt x="9160" y="12365"/>
                  </a:lnTo>
                  <a:lnTo>
                    <a:pt x="9378" y="11593"/>
                  </a:lnTo>
                  <a:lnTo>
                    <a:pt x="9457" y="11218"/>
                  </a:lnTo>
                  <a:lnTo>
                    <a:pt x="9556" y="10822"/>
                  </a:lnTo>
                  <a:lnTo>
                    <a:pt x="9615" y="10426"/>
                  </a:lnTo>
                  <a:lnTo>
                    <a:pt x="9694" y="10030"/>
                  </a:lnTo>
                  <a:lnTo>
                    <a:pt x="9754" y="9635"/>
                  </a:lnTo>
                  <a:lnTo>
                    <a:pt x="9793" y="9239"/>
                  </a:lnTo>
                  <a:lnTo>
                    <a:pt x="9853" y="8487"/>
                  </a:lnTo>
                  <a:lnTo>
                    <a:pt x="9813" y="8527"/>
                  </a:lnTo>
                  <a:lnTo>
                    <a:pt x="9655" y="8705"/>
                  </a:lnTo>
                  <a:lnTo>
                    <a:pt x="9754" y="8487"/>
                  </a:lnTo>
                  <a:lnTo>
                    <a:pt x="9853" y="8290"/>
                  </a:lnTo>
                  <a:lnTo>
                    <a:pt x="9833" y="7953"/>
                  </a:lnTo>
                  <a:lnTo>
                    <a:pt x="9813" y="7617"/>
                  </a:lnTo>
                  <a:lnTo>
                    <a:pt x="9773" y="7201"/>
                  </a:lnTo>
                  <a:lnTo>
                    <a:pt x="9694" y="6806"/>
                  </a:lnTo>
                  <a:lnTo>
                    <a:pt x="9576" y="6410"/>
                  </a:lnTo>
                  <a:lnTo>
                    <a:pt x="9516" y="6212"/>
                  </a:lnTo>
                  <a:lnTo>
                    <a:pt x="9437" y="6014"/>
                  </a:lnTo>
                  <a:lnTo>
                    <a:pt x="9338" y="5817"/>
                  </a:lnTo>
                  <a:lnTo>
                    <a:pt x="9239" y="5638"/>
                  </a:lnTo>
                  <a:lnTo>
                    <a:pt x="9140" y="5460"/>
                  </a:lnTo>
                  <a:lnTo>
                    <a:pt x="9022" y="5282"/>
                  </a:lnTo>
                  <a:lnTo>
                    <a:pt x="8764" y="4966"/>
                  </a:lnTo>
                  <a:lnTo>
                    <a:pt x="8626" y="4808"/>
                  </a:lnTo>
                  <a:lnTo>
                    <a:pt x="8468" y="4669"/>
                  </a:lnTo>
                  <a:lnTo>
                    <a:pt x="8309" y="4550"/>
                  </a:lnTo>
                  <a:lnTo>
                    <a:pt x="8131" y="4432"/>
                  </a:lnTo>
                  <a:lnTo>
                    <a:pt x="7973" y="4313"/>
                  </a:lnTo>
                  <a:lnTo>
                    <a:pt x="7795" y="4234"/>
                  </a:lnTo>
                  <a:lnTo>
                    <a:pt x="7439" y="4076"/>
                  </a:lnTo>
                  <a:lnTo>
                    <a:pt x="7063" y="3937"/>
                  </a:lnTo>
                  <a:lnTo>
                    <a:pt x="6687" y="3838"/>
                  </a:lnTo>
                  <a:lnTo>
                    <a:pt x="6311" y="3779"/>
                  </a:lnTo>
                  <a:lnTo>
                    <a:pt x="5856" y="3719"/>
                  </a:lnTo>
                  <a:lnTo>
                    <a:pt x="5381" y="3700"/>
                  </a:lnTo>
                  <a:lnTo>
                    <a:pt x="5381" y="3680"/>
                  </a:lnTo>
                  <a:lnTo>
                    <a:pt x="5441" y="3383"/>
                  </a:lnTo>
                  <a:lnTo>
                    <a:pt x="5480" y="3067"/>
                  </a:lnTo>
                  <a:lnTo>
                    <a:pt x="5500" y="2750"/>
                  </a:lnTo>
                  <a:lnTo>
                    <a:pt x="5500" y="2434"/>
                  </a:lnTo>
                  <a:lnTo>
                    <a:pt x="5480" y="2117"/>
                  </a:lnTo>
                  <a:lnTo>
                    <a:pt x="5421" y="1781"/>
                  </a:lnTo>
                  <a:lnTo>
                    <a:pt x="5342" y="1464"/>
                  </a:lnTo>
                  <a:lnTo>
                    <a:pt x="5282" y="1306"/>
                  </a:lnTo>
                  <a:lnTo>
                    <a:pt x="5223" y="1148"/>
                  </a:lnTo>
                  <a:lnTo>
                    <a:pt x="5045" y="851"/>
                  </a:lnTo>
                  <a:lnTo>
                    <a:pt x="4946" y="712"/>
                  </a:lnTo>
                  <a:lnTo>
                    <a:pt x="4847" y="594"/>
                  </a:lnTo>
                  <a:lnTo>
                    <a:pt x="4729" y="475"/>
                  </a:lnTo>
                  <a:lnTo>
                    <a:pt x="4590" y="376"/>
                  </a:lnTo>
                  <a:lnTo>
                    <a:pt x="4471" y="277"/>
                  </a:lnTo>
                  <a:lnTo>
                    <a:pt x="4452" y="257"/>
                  </a:lnTo>
                  <a:lnTo>
                    <a:pt x="4432" y="257"/>
                  </a:lnTo>
                  <a:lnTo>
                    <a:pt x="4392" y="238"/>
                  </a:lnTo>
                  <a:lnTo>
                    <a:pt x="4333" y="198"/>
                  </a:lnTo>
                  <a:lnTo>
                    <a:pt x="4194" y="139"/>
                  </a:lnTo>
                  <a:lnTo>
                    <a:pt x="4036" y="79"/>
                  </a:lnTo>
                  <a:lnTo>
                    <a:pt x="3878" y="40"/>
                  </a:lnTo>
                  <a:lnTo>
                    <a:pt x="3739" y="20"/>
                  </a:lnTo>
                  <a:lnTo>
                    <a:pt x="3462" y="0"/>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4013525" y="2669550"/>
              <a:ext cx="25" cy="25"/>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4013025" y="2669550"/>
              <a:ext cx="25" cy="25"/>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3910150" y="2646800"/>
              <a:ext cx="246325" cy="571775"/>
            </a:xfrm>
            <a:custGeom>
              <a:avLst/>
              <a:gdLst/>
              <a:ahLst/>
              <a:cxnLst/>
              <a:rect l="l" t="t" r="r" b="b"/>
              <a:pathLst>
                <a:path w="9853" h="22871" fill="none" extrusionOk="0">
                  <a:moveTo>
                    <a:pt x="3462" y="0"/>
                  </a:moveTo>
                  <a:lnTo>
                    <a:pt x="3462" y="0"/>
                  </a:lnTo>
                  <a:lnTo>
                    <a:pt x="3245" y="20"/>
                  </a:lnTo>
                  <a:lnTo>
                    <a:pt x="3027" y="40"/>
                  </a:lnTo>
                  <a:lnTo>
                    <a:pt x="2810" y="79"/>
                  </a:lnTo>
                  <a:lnTo>
                    <a:pt x="2612" y="139"/>
                  </a:lnTo>
                  <a:lnTo>
                    <a:pt x="2612" y="139"/>
                  </a:lnTo>
                  <a:lnTo>
                    <a:pt x="2335" y="218"/>
                  </a:lnTo>
                  <a:lnTo>
                    <a:pt x="2097" y="317"/>
                  </a:lnTo>
                  <a:lnTo>
                    <a:pt x="1840" y="416"/>
                  </a:lnTo>
                  <a:lnTo>
                    <a:pt x="1603" y="534"/>
                  </a:lnTo>
                  <a:lnTo>
                    <a:pt x="1603" y="534"/>
                  </a:lnTo>
                  <a:lnTo>
                    <a:pt x="1128" y="791"/>
                  </a:lnTo>
                  <a:lnTo>
                    <a:pt x="673" y="1088"/>
                  </a:lnTo>
                  <a:lnTo>
                    <a:pt x="673" y="1088"/>
                  </a:lnTo>
                  <a:lnTo>
                    <a:pt x="337" y="1326"/>
                  </a:lnTo>
                  <a:lnTo>
                    <a:pt x="0" y="1563"/>
                  </a:lnTo>
                  <a:lnTo>
                    <a:pt x="0" y="1563"/>
                  </a:lnTo>
                  <a:lnTo>
                    <a:pt x="178" y="1642"/>
                  </a:lnTo>
                  <a:lnTo>
                    <a:pt x="178" y="1642"/>
                  </a:lnTo>
                  <a:lnTo>
                    <a:pt x="317" y="1563"/>
                  </a:lnTo>
                  <a:lnTo>
                    <a:pt x="317" y="1563"/>
                  </a:lnTo>
                  <a:lnTo>
                    <a:pt x="772" y="1345"/>
                  </a:lnTo>
                  <a:lnTo>
                    <a:pt x="772" y="1345"/>
                  </a:lnTo>
                  <a:lnTo>
                    <a:pt x="1266" y="1148"/>
                  </a:lnTo>
                  <a:lnTo>
                    <a:pt x="1741" y="970"/>
                  </a:lnTo>
                  <a:lnTo>
                    <a:pt x="1741" y="970"/>
                  </a:lnTo>
                  <a:lnTo>
                    <a:pt x="2236" y="811"/>
                  </a:lnTo>
                  <a:lnTo>
                    <a:pt x="2473" y="752"/>
                  </a:lnTo>
                  <a:lnTo>
                    <a:pt x="2711" y="712"/>
                  </a:lnTo>
                  <a:lnTo>
                    <a:pt x="2711" y="712"/>
                  </a:lnTo>
                  <a:lnTo>
                    <a:pt x="2968" y="673"/>
                  </a:lnTo>
                  <a:lnTo>
                    <a:pt x="3245" y="653"/>
                  </a:lnTo>
                  <a:lnTo>
                    <a:pt x="3245" y="653"/>
                  </a:lnTo>
                  <a:lnTo>
                    <a:pt x="3443" y="673"/>
                  </a:lnTo>
                  <a:lnTo>
                    <a:pt x="3640" y="693"/>
                  </a:lnTo>
                  <a:lnTo>
                    <a:pt x="3640" y="693"/>
                  </a:lnTo>
                  <a:lnTo>
                    <a:pt x="3858" y="772"/>
                  </a:lnTo>
                  <a:lnTo>
                    <a:pt x="3858" y="772"/>
                  </a:lnTo>
                  <a:lnTo>
                    <a:pt x="3937" y="811"/>
                  </a:lnTo>
                  <a:lnTo>
                    <a:pt x="3937" y="811"/>
                  </a:lnTo>
                  <a:lnTo>
                    <a:pt x="4016" y="851"/>
                  </a:lnTo>
                  <a:lnTo>
                    <a:pt x="4076" y="890"/>
                  </a:lnTo>
                  <a:lnTo>
                    <a:pt x="4115" y="910"/>
                  </a:lnTo>
                  <a:lnTo>
                    <a:pt x="4115" y="910"/>
                  </a:lnTo>
                  <a:lnTo>
                    <a:pt x="4115" y="910"/>
                  </a:lnTo>
                  <a:lnTo>
                    <a:pt x="4115" y="910"/>
                  </a:lnTo>
                  <a:lnTo>
                    <a:pt x="4194" y="989"/>
                  </a:lnTo>
                  <a:lnTo>
                    <a:pt x="4194" y="989"/>
                  </a:lnTo>
                  <a:lnTo>
                    <a:pt x="4274" y="1049"/>
                  </a:lnTo>
                  <a:lnTo>
                    <a:pt x="4353" y="1128"/>
                  </a:lnTo>
                  <a:lnTo>
                    <a:pt x="4353" y="1128"/>
                  </a:lnTo>
                  <a:lnTo>
                    <a:pt x="4471" y="1306"/>
                  </a:lnTo>
                  <a:lnTo>
                    <a:pt x="4570" y="1504"/>
                  </a:lnTo>
                  <a:lnTo>
                    <a:pt x="4570" y="1504"/>
                  </a:lnTo>
                  <a:lnTo>
                    <a:pt x="4649" y="1721"/>
                  </a:lnTo>
                  <a:lnTo>
                    <a:pt x="4649" y="1721"/>
                  </a:lnTo>
                  <a:lnTo>
                    <a:pt x="4689" y="1959"/>
                  </a:lnTo>
                  <a:lnTo>
                    <a:pt x="4729" y="2196"/>
                  </a:lnTo>
                  <a:lnTo>
                    <a:pt x="4729" y="2453"/>
                  </a:lnTo>
                  <a:lnTo>
                    <a:pt x="4729" y="2710"/>
                  </a:lnTo>
                  <a:lnTo>
                    <a:pt x="4689" y="2968"/>
                  </a:lnTo>
                  <a:lnTo>
                    <a:pt x="4689" y="2968"/>
                  </a:lnTo>
                  <a:lnTo>
                    <a:pt x="4669" y="3225"/>
                  </a:lnTo>
                  <a:lnTo>
                    <a:pt x="4610" y="3482"/>
                  </a:lnTo>
                  <a:lnTo>
                    <a:pt x="4610" y="3482"/>
                  </a:lnTo>
                  <a:lnTo>
                    <a:pt x="4550" y="3739"/>
                  </a:lnTo>
                  <a:lnTo>
                    <a:pt x="4491" y="3977"/>
                  </a:lnTo>
                  <a:lnTo>
                    <a:pt x="4293" y="4590"/>
                  </a:lnTo>
                  <a:lnTo>
                    <a:pt x="4867" y="4570"/>
                  </a:lnTo>
                  <a:lnTo>
                    <a:pt x="4867" y="4570"/>
                  </a:lnTo>
                  <a:lnTo>
                    <a:pt x="5520" y="4550"/>
                  </a:lnTo>
                  <a:lnTo>
                    <a:pt x="5520" y="4550"/>
                  </a:lnTo>
                  <a:lnTo>
                    <a:pt x="5876" y="4550"/>
                  </a:lnTo>
                  <a:lnTo>
                    <a:pt x="6232" y="4590"/>
                  </a:lnTo>
                  <a:lnTo>
                    <a:pt x="6232" y="4590"/>
                  </a:lnTo>
                  <a:lnTo>
                    <a:pt x="6568" y="4630"/>
                  </a:lnTo>
                  <a:lnTo>
                    <a:pt x="6885" y="4709"/>
                  </a:lnTo>
                  <a:lnTo>
                    <a:pt x="7202" y="4808"/>
                  </a:lnTo>
                  <a:lnTo>
                    <a:pt x="7518" y="4926"/>
                  </a:lnTo>
                  <a:lnTo>
                    <a:pt x="7518" y="4926"/>
                  </a:lnTo>
                  <a:lnTo>
                    <a:pt x="7815" y="5065"/>
                  </a:lnTo>
                  <a:lnTo>
                    <a:pt x="8072" y="5243"/>
                  </a:lnTo>
                  <a:lnTo>
                    <a:pt x="8072" y="5243"/>
                  </a:lnTo>
                  <a:lnTo>
                    <a:pt x="8210" y="5362"/>
                  </a:lnTo>
                  <a:lnTo>
                    <a:pt x="8329" y="5460"/>
                  </a:lnTo>
                  <a:lnTo>
                    <a:pt x="8329" y="5460"/>
                  </a:lnTo>
                  <a:lnTo>
                    <a:pt x="8448" y="5599"/>
                  </a:lnTo>
                  <a:lnTo>
                    <a:pt x="8567" y="5718"/>
                  </a:lnTo>
                  <a:lnTo>
                    <a:pt x="8567" y="5718"/>
                  </a:lnTo>
                  <a:lnTo>
                    <a:pt x="8666" y="5856"/>
                  </a:lnTo>
                  <a:lnTo>
                    <a:pt x="8764" y="5995"/>
                  </a:lnTo>
                  <a:lnTo>
                    <a:pt x="8863" y="6133"/>
                  </a:lnTo>
                  <a:lnTo>
                    <a:pt x="8962" y="6291"/>
                  </a:lnTo>
                  <a:lnTo>
                    <a:pt x="8962" y="6291"/>
                  </a:lnTo>
                  <a:lnTo>
                    <a:pt x="9121" y="6608"/>
                  </a:lnTo>
                  <a:lnTo>
                    <a:pt x="9259" y="6964"/>
                  </a:lnTo>
                  <a:lnTo>
                    <a:pt x="9259" y="6964"/>
                  </a:lnTo>
                  <a:lnTo>
                    <a:pt x="9358" y="7320"/>
                  </a:lnTo>
                  <a:lnTo>
                    <a:pt x="9437" y="7676"/>
                  </a:lnTo>
                  <a:lnTo>
                    <a:pt x="9437" y="7676"/>
                  </a:lnTo>
                  <a:lnTo>
                    <a:pt x="9496" y="8052"/>
                  </a:lnTo>
                  <a:lnTo>
                    <a:pt x="9536" y="8448"/>
                  </a:lnTo>
                  <a:lnTo>
                    <a:pt x="9536" y="8448"/>
                  </a:lnTo>
                  <a:lnTo>
                    <a:pt x="9556" y="8824"/>
                  </a:lnTo>
                  <a:lnTo>
                    <a:pt x="9536" y="9219"/>
                  </a:lnTo>
                  <a:lnTo>
                    <a:pt x="9536" y="9219"/>
                  </a:lnTo>
                  <a:lnTo>
                    <a:pt x="9516" y="9615"/>
                  </a:lnTo>
                  <a:lnTo>
                    <a:pt x="9457" y="9991"/>
                  </a:lnTo>
                  <a:lnTo>
                    <a:pt x="9457" y="9991"/>
                  </a:lnTo>
                  <a:lnTo>
                    <a:pt x="9397" y="10387"/>
                  </a:lnTo>
                  <a:lnTo>
                    <a:pt x="9338" y="10762"/>
                  </a:lnTo>
                  <a:lnTo>
                    <a:pt x="9338" y="10762"/>
                  </a:lnTo>
                  <a:lnTo>
                    <a:pt x="9239" y="11138"/>
                  </a:lnTo>
                  <a:lnTo>
                    <a:pt x="9140" y="11514"/>
                  </a:lnTo>
                  <a:lnTo>
                    <a:pt x="9140" y="11514"/>
                  </a:lnTo>
                  <a:lnTo>
                    <a:pt x="8883" y="12246"/>
                  </a:lnTo>
                  <a:lnTo>
                    <a:pt x="8883" y="12246"/>
                  </a:lnTo>
                  <a:lnTo>
                    <a:pt x="8745" y="12602"/>
                  </a:lnTo>
                  <a:lnTo>
                    <a:pt x="8586" y="12958"/>
                  </a:lnTo>
                  <a:lnTo>
                    <a:pt x="8547" y="13018"/>
                  </a:lnTo>
                  <a:lnTo>
                    <a:pt x="8586" y="13117"/>
                  </a:lnTo>
                  <a:lnTo>
                    <a:pt x="8745" y="13710"/>
                  </a:lnTo>
                  <a:lnTo>
                    <a:pt x="8863" y="14324"/>
                  </a:lnTo>
                  <a:lnTo>
                    <a:pt x="8942" y="14937"/>
                  </a:lnTo>
                  <a:lnTo>
                    <a:pt x="8942" y="14937"/>
                  </a:lnTo>
                  <a:lnTo>
                    <a:pt x="8982" y="15550"/>
                  </a:lnTo>
                  <a:lnTo>
                    <a:pt x="8982" y="15550"/>
                  </a:lnTo>
                  <a:lnTo>
                    <a:pt x="9002" y="16183"/>
                  </a:lnTo>
                  <a:lnTo>
                    <a:pt x="8982" y="16797"/>
                  </a:lnTo>
                  <a:lnTo>
                    <a:pt x="8923" y="17410"/>
                  </a:lnTo>
                  <a:lnTo>
                    <a:pt x="8844" y="18023"/>
                  </a:lnTo>
                  <a:lnTo>
                    <a:pt x="8844" y="18023"/>
                  </a:lnTo>
                  <a:lnTo>
                    <a:pt x="8745" y="18656"/>
                  </a:lnTo>
                  <a:lnTo>
                    <a:pt x="8626" y="19250"/>
                  </a:lnTo>
                  <a:lnTo>
                    <a:pt x="8468" y="19863"/>
                  </a:lnTo>
                  <a:lnTo>
                    <a:pt x="8290" y="20476"/>
                  </a:lnTo>
                  <a:lnTo>
                    <a:pt x="8092" y="21070"/>
                  </a:lnTo>
                  <a:lnTo>
                    <a:pt x="7894" y="21663"/>
                  </a:lnTo>
                  <a:lnTo>
                    <a:pt x="7657" y="22237"/>
                  </a:lnTo>
                  <a:lnTo>
                    <a:pt x="7419" y="22831"/>
                  </a:lnTo>
                  <a:lnTo>
                    <a:pt x="7478" y="22870"/>
                  </a:lnTo>
                  <a:lnTo>
                    <a:pt x="7478" y="22870"/>
                  </a:lnTo>
                  <a:lnTo>
                    <a:pt x="7835" y="22356"/>
                  </a:lnTo>
                  <a:lnTo>
                    <a:pt x="7835" y="22356"/>
                  </a:lnTo>
                  <a:lnTo>
                    <a:pt x="8151" y="21802"/>
                  </a:lnTo>
                  <a:lnTo>
                    <a:pt x="8151" y="21802"/>
                  </a:lnTo>
                  <a:lnTo>
                    <a:pt x="8448" y="21248"/>
                  </a:lnTo>
                  <a:lnTo>
                    <a:pt x="8448" y="21248"/>
                  </a:lnTo>
                  <a:lnTo>
                    <a:pt x="8705" y="20654"/>
                  </a:lnTo>
                  <a:lnTo>
                    <a:pt x="8942" y="20061"/>
                  </a:lnTo>
                  <a:lnTo>
                    <a:pt x="8942" y="20061"/>
                  </a:lnTo>
                  <a:lnTo>
                    <a:pt x="9160" y="19428"/>
                  </a:lnTo>
                  <a:lnTo>
                    <a:pt x="9318" y="18795"/>
                  </a:lnTo>
                  <a:lnTo>
                    <a:pt x="9318" y="18795"/>
                  </a:lnTo>
                  <a:lnTo>
                    <a:pt x="9457" y="18162"/>
                  </a:lnTo>
                  <a:lnTo>
                    <a:pt x="9576" y="17509"/>
                  </a:lnTo>
                  <a:lnTo>
                    <a:pt x="9635" y="16836"/>
                  </a:lnTo>
                  <a:lnTo>
                    <a:pt x="9655" y="16163"/>
                  </a:lnTo>
                  <a:lnTo>
                    <a:pt x="9655" y="16163"/>
                  </a:lnTo>
                  <a:lnTo>
                    <a:pt x="9615" y="15511"/>
                  </a:lnTo>
                  <a:lnTo>
                    <a:pt x="9615" y="15511"/>
                  </a:lnTo>
                  <a:lnTo>
                    <a:pt x="9516" y="14838"/>
                  </a:lnTo>
                  <a:lnTo>
                    <a:pt x="9378" y="14185"/>
                  </a:lnTo>
                  <a:lnTo>
                    <a:pt x="9180" y="13552"/>
                  </a:lnTo>
                  <a:lnTo>
                    <a:pt x="8962" y="13038"/>
                  </a:lnTo>
                  <a:lnTo>
                    <a:pt x="8962" y="13038"/>
                  </a:lnTo>
                  <a:lnTo>
                    <a:pt x="9160" y="12365"/>
                  </a:lnTo>
                  <a:lnTo>
                    <a:pt x="9160" y="12365"/>
                  </a:lnTo>
                  <a:lnTo>
                    <a:pt x="9378" y="11593"/>
                  </a:lnTo>
                  <a:lnTo>
                    <a:pt x="9378" y="11593"/>
                  </a:lnTo>
                  <a:lnTo>
                    <a:pt x="9457" y="11218"/>
                  </a:lnTo>
                  <a:lnTo>
                    <a:pt x="9556" y="10822"/>
                  </a:lnTo>
                  <a:lnTo>
                    <a:pt x="9556" y="10822"/>
                  </a:lnTo>
                  <a:lnTo>
                    <a:pt x="9615" y="10426"/>
                  </a:lnTo>
                  <a:lnTo>
                    <a:pt x="9694" y="10030"/>
                  </a:lnTo>
                  <a:lnTo>
                    <a:pt x="9694" y="10030"/>
                  </a:lnTo>
                  <a:lnTo>
                    <a:pt x="9754" y="9635"/>
                  </a:lnTo>
                  <a:lnTo>
                    <a:pt x="9793" y="9239"/>
                  </a:lnTo>
                  <a:lnTo>
                    <a:pt x="9793" y="9239"/>
                  </a:lnTo>
                  <a:lnTo>
                    <a:pt x="9853" y="8487"/>
                  </a:lnTo>
                  <a:lnTo>
                    <a:pt x="9853" y="8487"/>
                  </a:lnTo>
                  <a:lnTo>
                    <a:pt x="9813" y="8527"/>
                  </a:lnTo>
                  <a:lnTo>
                    <a:pt x="9813" y="8527"/>
                  </a:lnTo>
                  <a:lnTo>
                    <a:pt x="9655" y="8705"/>
                  </a:lnTo>
                  <a:lnTo>
                    <a:pt x="9655" y="8705"/>
                  </a:lnTo>
                  <a:lnTo>
                    <a:pt x="9754" y="8487"/>
                  </a:lnTo>
                  <a:lnTo>
                    <a:pt x="9754" y="8487"/>
                  </a:lnTo>
                  <a:lnTo>
                    <a:pt x="9853" y="8290"/>
                  </a:lnTo>
                  <a:lnTo>
                    <a:pt x="9853" y="8290"/>
                  </a:lnTo>
                  <a:lnTo>
                    <a:pt x="9833" y="7953"/>
                  </a:lnTo>
                  <a:lnTo>
                    <a:pt x="9813" y="7617"/>
                  </a:lnTo>
                  <a:lnTo>
                    <a:pt x="9813" y="7617"/>
                  </a:lnTo>
                  <a:lnTo>
                    <a:pt x="9773" y="7201"/>
                  </a:lnTo>
                  <a:lnTo>
                    <a:pt x="9694" y="6806"/>
                  </a:lnTo>
                  <a:lnTo>
                    <a:pt x="9694" y="6806"/>
                  </a:lnTo>
                  <a:lnTo>
                    <a:pt x="9576" y="6410"/>
                  </a:lnTo>
                  <a:lnTo>
                    <a:pt x="9516" y="6212"/>
                  </a:lnTo>
                  <a:lnTo>
                    <a:pt x="9437" y="6014"/>
                  </a:lnTo>
                  <a:lnTo>
                    <a:pt x="9338" y="5817"/>
                  </a:lnTo>
                  <a:lnTo>
                    <a:pt x="9239" y="5638"/>
                  </a:lnTo>
                  <a:lnTo>
                    <a:pt x="9239" y="5638"/>
                  </a:lnTo>
                  <a:lnTo>
                    <a:pt x="9140" y="5460"/>
                  </a:lnTo>
                  <a:lnTo>
                    <a:pt x="9022" y="5282"/>
                  </a:lnTo>
                  <a:lnTo>
                    <a:pt x="9022" y="5282"/>
                  </a:lnTo>
                  <a:lnTo>
                    <a:pt x="8764" y="4966"/>
                  </a:lnTo>
                  <a:lnTo>
                    <a:pt x="8626" y="4808"/>
                  </a:lnTo>
                  <a:lnTo>
                    <a:pt x="8468" y="4669"/>
                  </a:lnTo>
                  <a:lnTo>
                    <a:pt x="8468" y="4669"/>
                  </a:lnTo>
                  <a:lnTo>
                    <a:pt x="8309" y="4550"/>
                  </a:lnTo>
                  <a:lnTo>
                    <a:pt x="8131" y="4432"/>
                  </a:lnTo>
                  <a:lnTo>
                    <a:pt x="7973" y="4313"/>
                  </a:lnTo>
                  <a:lnTo>
                    <a:pt x="7795" y="4234"/>
                  </a:lnTo>
                  <a:lnTo>
                    <a:pt x="7795" y="4234"/>
                  </a:lnTo>
                  <a:lnTo>
                    <a:pt x="7439" y="4076"/>
                  </a:lnTo>
                  <a:lnTo>
                    <a:pt x="7063" y="3937"/>
                  </a:lnTo>
                  <a:lnTo>
                    <a:pt x="6687" y="3838"/>
                  </a:lnTo>
                  <a:lnTo>
                    <a:pt x="6311" y="3779"/>
                  </a:lnTo>
                  <a:lnTo>
                    <a:pt x="6311" y="3779"/>
                  </a:lnTo>
                  <a:lnTo>
                    <a:pt x="5856" y="3719"/>
                  </a:lnTo>
                  <a:lnTo>
                    <a:pt x="5381" y="3700"/>
                  </a:lnTo>
                  <a:lnTo>
                    <a:pt x="5381" y="3700"/>
                  </a:lnTo>
                  <a:lnTo>
                    <a:pt x="5381" y="3680"/>
                  </a:lnTo>
                  <a:lnTo>
                    <a:pt x="5381" y="3680"/>
                  </a:lnTo>
                  <a:lnTo>
                    <a:pt x="5441" y="3383"/>
                  </a:lnTo>
                  <a:lnTo>
                    <a:pt x="5480" y="3067"/>
                  </a:lnTo>
                  <a:lnTo>
                    <a:pt x="5500" y="2750"/>
                  </a:lnTo>
                  <a:lnTo>
                    <a:pt x="5500" y="2434"/>
                  </a:lnTo>
                  <a:lnTo>
                    <a:pt x="5480" y="2117"/>
                  </a:lnTo>
                  <a:lnTo>
                    <a:pt x="5480" y="2117"/>
                  </a:lnTo>
                  <a:lnTo>
                    <a:pt x="5421" y="1781"/>
                  </a:lnTo>
                  <a:lnTo>
                    <a:pt x="5421" y="1781"/>
                  </a:lnTo>
                  <a:lnTo>
                    <a:pt x="5342" y="1464"/>
                  </a:lnTo>
                  <a:lnTo>
                    <a:pt x="5342" y="1464"/>
                  </a:lnTo>
                  <a:lnTo>
                    <a:pt x="5282" y="1306"/>
                  </a:lnTo>
                  <a:lnTo>
                    <a:pt x="5223" y="1148"/>
                  </a:lnTo>
                  <a:lnTo>
                    <a:pt x="5223" y="1148"/>
                  </a:lnTo>
                  <a:lnTo>
                    <a:pt x="5045" y="851"/>
                  </a:lnTo>
                  <a:lnTo>
                    <a:pt x="4946" y="712"/>
                  </a:lnTo>
                  <a:lnTo>
                    <a:pt x="4847" y="594"/>
                  </a:lnTo>
                  <a:lnTo>
                    <a:pt x="4847" y="594"/>
                  </a:lnTo>
                  <a:lnTo>
                    <a:pt x="4729" y="475"/>
                  </a:lnTo>
                  <a:lnTo>
                    <a:pt x="4590" y="376"/>
                  </a:lnTo>
                  <a:lnTo>
                    <a:pt x="4471" y="277"/>
                  </a:lnTo>
                  <a:lnTo>
                    <a:pt x="4471" y="277"/>
                  </a:lnTo>
                  <a:lnTo>
                    <a:pt x="4471" y="277"/>
                  </a:lnTo>
                  <a:lnTo>
                    <a:pt x="4452" y="257"/>
                  </a:lnTo>
                  <a:lnTo>
                    <a:pt x="4432" y="257"/>
                  </a:lnTo>
                  <a:lnTo>
                    <a:pt x="4432" y="257"/>
                  </a:lnTo>
                  <a:lnTo>
                    <a:pt x="4392" y="238"/>
                  </a:lnTo>
                  <a:lnTo>
                    <a:pt x="4333" y="198"/>
                  </a:lnTo>
                  <a:lnTo>
                    <a:pt x="4333" y="198"/>
                  </a:lnTo>
                  <a:lnTo>
                    <a:pt x="4194" y="139"/>
                  </a:lnTo>
                  <a:lnTo>
                    <a:pt x="4036" y="79"/>
                  </a:lnTo>
                  <a:lnTo>
                    <a:pt x="4036" y="79"/>
                  </a:lnTo>
                  <a:lnTo>
                    <a:pt x="3878" y="40"/>
                  </a:lnTo>
                  <a:lnTo>
                    <a:pt x="3739" y="20"/>
                  </a:lnTo>
                  <a:lnTo>
                    <a:pt x="3739" y="20"/>
                  </a:lnTo>
                  <a:lnTo>
                    <a:pt x="34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3887400" y="2682900"/>
              <a:ext cx="12375" cy="2500"/>
            </a:xfrm>
            <a:custGeom>
              <a:avLst/>
              <a:gdLst/>
              <a:ahLst/>
              <a:cxnLst/>
              <a:rect l="l" t="t" r="r" b="b"/>
              <a:pathLst>
                <a:path w="495" h="100" extrusionOk="0">
                  <a:moveTo>
                    <a:pt x="198" y="0"/>
                  </a:moveTo>
                  <a:lnTo>
                    <a:pt x="99" y="20"/>
                  </a:lnTo>
                  <a:lnTo>
                    <a:pt x="0" y="20"/>
                  </a:lnTo>
                  <a:lnTo>
                    <a:pt x="475" y="99"/>
                  </a:lnTo>
                  <a:lnTo>
                    <a:pt x="495" y="20"/>
                  </a:lnTo>
                  <a:lnTo>
                    <a:pt x="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3887400" y="2682900"/>
              <a:ext cx="12375" cy="2500"/>
            </a:xfrm>
            <a:custGeom>
              <a:avLst/>
              <a:gdLst/>
              <a:ahLst/>
              <a:cxnLst/>
              <a:rect l="l" t="t" r="r" b="b"/>
              <a:pathLst>
                <a:path w="495" h="100" fill="none" extrusionOk="0">
                  <a:moveTo>
                    <a:pt x="198" y="0"/>
                  </a:moveTo>
                  <a:lnTo>
                    <a:pt x="198" y="0"/>
                  </a:lnTo>
                  <a:lnTo>
                    <a:pt x="99" y="20"/>
                  </a:lnTo>
                  <a:lnTo>
                    <a:pt x="99" y="20"/>
                  </a:lnTo>
                  <a:lnTo>
                    <a:pt x="0" y="20"/>
                  </a:lnTo>
                  <a:lnTo>
                    <a:pt x="0" y="20"/>
                  </a:lnTo>
                  <a:lnTo>
                    <a:pt x="475" y="99"/>
                  </a:lnTo>
                  <a:lnTo>
                    <a:pt x="475" y="99"/>
                  </a:lnTo>
                  <a:lnTo>
                    <a:pt x="495" y="20"/>
                  </a:lnTo>
                  <a:lnTo>
                    <a:pt x="495" y="20"/>
                  </a:lnTo>
                  <a:lnTo>
                    <a:pt x="1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3844850" y="2683400"/>
              <a:ext cx="108350" cy="41550"/>
            </a:xfrm>
            <a:custGeom>
              <a:avLst/>
              <a:gdLst/>
              <a:ahLst/>
              <a:cxnLst/>
              <a:rect l="l" t="t" r="r" b="b"/>
              <a:pathLst>
                <a:path w="4334" h="1662" extrusionOk="0">
                  <a:moveTo>
                    <a:pt x="1702" y="0"/>
                  </a:moveTo>
                  <a:lnTo>
                    <a:pt x="1504" y="20"/>
                  </a:lnTo>
                  <a:lnTo>
                    <a:pt x="1306" y="79"/>
                  </a:lnTo>
                  <a:lnTo>
                    <a:pt x="1089" y="158"/>
                  </a:lnTo>
                  <a:lnTo>
                    <a:pt x="871" y="257"/>
                  </a:lnTo>
                  <a:lnTo>
                    <a:pt x="693" y="376"/>
                  </a:lnTo>
                  <a:lnTo>
                    <a:pt x="535" y="495"/>
                  </a:lnTo>
                  <a:lnTo>
                    <a:pt x="396" y="613"/>
                  </a:lnTo>
                  <a:lnTo>
                    <a:pt x="298" y="712"/>
                  </a:lnTo>
                  <a:lnTo>
                    <a:pt x="119" y="910"/>
                  </a:lnTo>
                  <a:lnTo>
                    <a:pt x="21" y="1049"/>
                  </a:lnTo>
                  <a:lnTo>
                    <a:pt x="1" y="1108"/>
                  </a:lnTo>
                  <a:lnTo>
                    <a:pt x="179" y="970"/>
                  </a:lnTo>
                  <a:lnTo>
                    <a:pt x="377" y="831"/>
                  </a:lnTo>
                  <a:lnTo>
                    <a:pt x="654" y="673"/>
                  </a:lnTo>
                  <a:lnTo>
                    <a:pt x="990" y="514"/>
                  </a:lnTo>
                  <a:lnTo>
                    <a:pt x="1188" y="435"/>
                  </a:lnTo>
                  <a:lnTo>
                    <a:pt x="1386" y="396"/>
                  </a:lnTo>
                  <a:lnTo>
                    <a:pt x="1603" y="356"/>
                  </a:lnTo>
                  <a:lnTo>
                    <a:pt x="1801" y="336"/>
                  </a:lnTo>
                  <a:lnTo>
                    <a:pt x="1860" y="336"/>
                  </a:lnTo>
                  <a:lnTo>
                    <a:pt x="2058" y="356"/>
                  </a:lnTo>
                  <a:lnTo>
                    <a:pt x="2256" y="376"/>
                  </a:lnTo>
                  <a:lnTo>
                    <a:pt x="2454" y="435"/>
                  </a:lnTo>
                  <a:lnTo>
                    <a:pt x="2672" y="514"/>
                  </a:lnTo>
                  <a:lnTo>
                    <a:pt x="2869" y="594"/>
                  </a:lnTo>
                  <a:lnTo>
                    <a:pt x="3067" y="693"/>
                  </a:lnTo>
                  <a:lnTo>
                    <a:pt x="3245" y="811"/>
                  </a:lnTo>
                  <a:lnTo>
                    <a:pt x="3423" y="910"/>
                  </a:lnTo>
                  <a:lnTo>
                    <a:pt x="3720" y="1148"/>
                  </a:lnTo>
                  <a:lnTo>
                    <a:pt x="4175" y="1504"/>
                  </a:lnTo>
                  <a:lnTo>
                    <a:pt x="4333" y="1662"/>
                  </a:lnTo>
                  <a:lnTo>
                    <a:pt x="4234" y="1464"/>
                  </a:lnTo>
                  <a:lnTo>
                    <a:pt x="4076" y="1246"/>
                  </a:lnTo>
                  <a:lnTo>
                    <a:pt x="3977" y="1128"/>
                  </a:lnTo>
                  <a:lnTo>
                    <a:pt x="3878" y="989"/>
                  </a:lnTo>
                  <a:lnTo>
                    <a:pt x="3740" y="851"/>
                  </a:lnTo>
                  <a:lnTo>
                    <a:pt x="3601" y="693"/>
                  </a:lnTo>
                  <a:lnTo>
                    <a:pt x="3423" y="554"/>
                  </a:lnTo>
                  <a:lnTo>
                    <a:pt x="3245" y="416"/>
                  </a:lnTo>
                  <a:lnTo>
                    <a:pt x="3028" y="297"/>
                  </a:lnTo>
                  <a:lnTo>
                    <a:pt x="2810" y="178"/>
                  </a:lnTo>
                  <a:lnTo>
                    <a:pt x="2790" y="178"/>
                  </a:lnTo>
                  <a:lnTo>
                    <a:pt x="2612" y="99"/>
                  </a:lnTo>
                  <a:lnTo>
                    <a:pt x="2315" y="20"/>
                  </a:lnTo>
                  <a:lnTo>
                    <a:pt x="2197" y="0"/>
                  </a:lnTo>
                  <a:lnTo>
                    <a:pt x="2177" y="79"/>
                  </a:lnTo>
                  <a:lnTo>
                    <a:pt x="1702" y="0"/>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580250" y="3156225"/>
              <a:ext cx="169675" cy="104375"/>
            </a:xfrm>
            <a:custGeom>
              <a:avLst/>
              <a:gdLst/>
              <a:ahLst/>
              <a:cxnLst/>
              <a:rect l="l" t="t" r="r" b="b"/>
              <a:pathLst>
                <a:path w="6787" h="4175" extrusionOk="0">
                  <a:moveTo>
                    <a:pt x="99" y="0"/>
                  </a:moveTo>
                  <a:lnTo>
                    <a:pt x="40" y="238"/>
                  </a:lnTo>
                  <a:lnTo>
                    <a:pt x="0" y="455"/>
                  </a:lnTo>
                  <a:lnTo>
                    <a:pt x="0" y="693"/>
                  </a:lnTo>
                  <a:lnTo>
                    <a:pt x="20" y="930"/>
                  </a:lnTo>
                  <a:lnTo>
                    <a:pt x="80" y="1187"/>
                  </a:lnTo>
                  <a:lnTo>
                    <a:pt x="159" y="1405"/>
                  </a:lnTo>
                  <a:lnTo>
                    <a:pt x="198" y="1524"/>
                  </a:lnTo>
                  <a:lnTo>
                    <a:pt x="258" y="1642"/>
                  </a:lnTo>
                  <a:lnTo>
                    <a:pt x="337" y="1741"/>
                  </a:lnTo>
                  <a:lnTo>
                    <a:pt x="416" y="1860"/>
                  </a:lnTo>
                  <a:lnTo>
                    <a:pt x="515" y="1959"/>
                  </a:lnTo>
                  <a:lnTo>
                    <a:pt x="614" y="2038"/>
                  </a:lnTo>
                  <a:lnTo>
                    <a:pt x="713" y="2117"/>
                  </a:lnTo>
                  <a:lnTo>
                    <a:pt x="831" y="2196"/>
                  </a:lnTo>
                  <a:lnTo>
                    <a:pt x="970" y="2236"/>
                  </a:lnTo>
                  <a:lnTo>
                    <a:pt x="1089" y="2276"/>
                  </a:lnTo>
                  <a:lnTo>
                    <a:pt x="1227" y="2295"/>
                  </a:lnTo>
                  <a:lnTo>
                    <a:pt x="1366" y="2315"/>
                  </a:lnTo>
                  <a:lnTo>
                    <a:pt x="1425" y="2315"/>
                  </a:lnTo>
                  <a:lnTo>
                    <a:pt x="1603" y="2295"/>
                  </a:lnTo>
                  <a:lnTo>
                    <a:pt x="1741" y="2276"/>
                  </a:lnTo>
                  <a:lnTo>
                    <a:pt x="1860" y="2256"/>
                  </a:lnTo>
                  <a:lnTo>
                    <a:pt x="2078" y="2196"/>
                  </a:lnTo>
                  <a:lnTo>
                    <a:pt x="2196" y="2177"/>
                  </a:lnTo>
                  <a:lnTo>
                    <a:pt x="2256" y="2414"/>
                  </a:lnTo>
                  <a:lnTo>
                    <a:pt x="2375" y="2750"/>
                  </a:lnTo>
                  <a:lnTo>
                    <a:pt x="2533" y="3087"/>
                  </a:lnTo>
                  <a:lnTo>
                    <a:pt x="2632" y="3265"/>
                  </a:lnTo>
                  <a:lnTo>
                    <a:pt x="2731" y="3423"/>
                  </a:lnTo>
                  <a:lnTo>
                    <a:pt x="2869" y="3562"/>
                  </a:lnTo>
                  <a:lnTo>
                    <a:pt x="3008" y="3700"/>
                  </a:lnTo>
                  <a:lnTo>
                    <a:pt x="3186" y="3819"/>
                  </a:lnTo>
                  <a:lnTo>
                    <a:pt x="3364" y="3918"/>
                  </a:lnTo>
                  <a:lnTo>
                    <a:pt x="3542" y="3997"/>
                  </a:lnTo>
                  <a:lnTo>
                    <a:pt x="3740" y="4076"/>
                  </a:lnTo>
                  <a:lnTo>
                    <a:pt x="3918" y="4115"/>
                  </a:lnTo>
                  <a:lnTo>
                    <a:pt x="4115" y="4155"/>
                  </a:lnTo>
                  <a:lnTo>
                    <a:pt x="4412" y="4175"/>
                  </a:lnTo>
                  <a:lnTo>
                    <a:pt x="4511" y="4175"/>
                  </a:lnTo>
                  <a:lnTo>
                    <a:pt x="4709" y="4155"/>
                  </a:lnTo>
                  <a:lnTo>
                    <a:pt x="4907" y="4115"/>
                  </a:lnTo>
                  <a:lnTo>
                    <a:pt x="5263" y="4036"/>
                  </a:lnTo>
                  <a:lnTo>
                    <a:pt x="5441" y="3957"/>
                  </a:lnTo>
                  <a:lnTo>
                    <a:pt x="5599" y="3898"/>
                  </a:lnTo>
                  <a:lnTo>
                    <a:pt x="5777" y="3819"/>
                  </a:lnTo>
                  <a:lnTo>
                    <a:pt x="5936" y="3740"/>
                  </a:lnTo>
                  <a:lnTo>
                    <a:pt x="6094" y="3641"/>
                  </a:lnTo>
                  <a:lnTo>
                    <a:pt x="6232" y="3542"/>
                  </a:lnTo>
                  <a:lnTo>
                    <a:pt x="6391" y="3443"/>
                  </a:lnTo>
                  <a:lnTo>
                    <a:pt x="6529" y="3324"/>
                  </a:lnTo>
                  <a:lnTo>
                    <a:pt x="6786" y="3087"/>
                  </a:lnTo>
                  <a:lnTo>
                    <a:pt x="6747" y="3008"/>
                  </a:lnTo>
                  <a:lnTo>
                    <a:pt x="6410" y="3087"/>
                  </a:lnTo>
                  <a:lnTo>
                    <a:pt x="6074" y="3146"/>
                  </a:lnTo>
                  <a:lnTo>
                    <a:pt x="5738" y="3225"/>
                  </a:lnTo>
                  <a:lnTo>
                    <a:pt x="5579" y="3245"/>
                  </a:lnTo>
                  <a:lnTo>
                    <a:pt x="5421" y="3285"/>
                  </a:lnTo>
                  <a:lnTo>
                    <a:pt x="5105" y="3324"/>
                  </a:lnTo>
                  <a:lnTo>
                    <a:pt x="4788" y="3364"/>
                  </a:lnTo>
                  <a:lnTo>
                    <a:pt x="4491" y="3383"/>
                  </a:lnTo>
                  <a:lnTo>
                    <a:pt x="4036" y="3383"/>
                  </a:lnTo>
                  <a:lnTo>
                    <a:pt x="3898" y="3364"/>
                  </a:lnTo>
                  <a:lnTo>
                    <a:pt x="3759" y="3324"/>
                  </a:lnTo>
                  <a:lnTo>
                    <a:pt x="3621" y="3285"/>
                  </a:lnTo>
                  <a:lnTo>
                    <a:pt x="3364" y="3186"/>
                  </a:lnTo>
                  <a:lnTo>
                    <a:pt x="3245" y="3106"/>
                  </a:lnTo>
                  <a:lnTo>
                    <a:pt x="3107" y="3027"/>
                  </a:lnTo>
                  <a:lnTo>
                    <a:pt x="2988" y="2948"/>
                  </a:lnTo>
                  <a:lnTo>
                    <a:pt x="2869" y="2849"/>
                  </a:lnTo>
                  <a:lnTo>
                    <a:pt x="2750" y="2731"/>
                  </a:lnTo>
                  <a:lnTo>
                    <a:pt x="2651" y="2612"/>
                  </a:lnTo>
                  <a:lnTo>
                    <a:pt x="2553" y="2473"/>
                  </a:lnTo>
                  <a:lnTo>
                    <a:pt x="2473" y="2315"/>
                  </a:lnTo>
                  <a:lnTo>
                    <a:pt x="2414" y="2177"/>
                  </a:lnTo>
                  <a:lnTo>
                    <a:pt x="2394" y="2018"/>
                  </a:lnTo>
                  <a:lnTo>
                    <a:pt x="2375" y="1900"/>
                  </a:lnTo>
                  <a:lnTo>
                    <a:pt x="2256" y="1919"/>
                  </a:lnTo>
                  <a:lnTo>
                    <a:pt x="2038" y="1959"/>
                  </a:lnTo>
                  <a:lnTo>
                    <a:pt x="1979" y="1959"/>
                  </a:lnTo>
                  <a:lnTo>
                    <a:pt x="1840" y="1939"/>
                  </a:lnTo>
                  <a:lnTo>
                    <a:pt x="1741" y="1939"/>
                  </a:lnTo>
                  <a:lnTo>
                    <a:pt x="1643" y="1900"/>
                  </a:lnTo>
                  <a:lnTo>
                    <a:pt x="1544" y="1880"/>
                  </a:lnTo>
                  <a:lnTo>
                    <a:pt x="1464" y="1840"/>
                  </a:lnTo>
                  <a:lnTo>
                    <a:pt x="1306" y="1741"/>
                  </a:lnTo>
                  <a:lnTo>
                    <a:pt x="1227" y="1702"/>
                  </a:lnTo>
                  <a:lnTo>
                    <a:pt x="1168" y="1642"/>
                  </a:lnTo>
                  <a:lnTo>
                    <a:pt x="1029" y="1544"/>
                  </a:lnTo>
                  <a:lnTo>
                    <a:pt x="911" y="1425"/>
                  </a:lnTo>
                  <a:lnTo>
                    <a:pt x="851" y="1366"/>
                  </a:lnTo>
                  <a:lnTo>
                    <a:pt x="792" y="1286"/>
                  </a:lnTo>
                  <a:lnTo>
                    <a:pt x="693" y="1128"/>
                  </a:lnTo>
                  <a:lnTo>
                    <a:pt x="594" y="970"/>
                  </a:lnTo>
                  <a:lnTo>
                    <a:pt x="515" y="792"/>
                  </a:lnTo>
                  <a:lnTo>
                    <a:pt x="416" y="614"/>
                  </a:lnTo>
                  <a:lnTo>
                    <a:pt x="337" y="416"/>
                  </a:lnTo>
                  <a:lnTo>
                    <a:pt x="258" y="218"/>
                  </a:lnTo>
                  <a:lnTo>
                    <a:pt x="179" y="0"/>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580250" y="3156225"/>
              <a:ext cx="169675" cy="104375"/>
            </a:xfrm>
            <a:custGeom>
              <a:avLst/>
              <a:gdLst/>
              <a:ahLst/>
              <a:cxnLst/>
              <a:rect l="l" t="t" r="r" b="b"/>
              <a:pathLst>
                <a:path w="6787" h="4175" fill="none" extrusionOk="0">
                  <a:moveTo>
                    <a:pt x="179" y="0"/>
                  </a:moveTo>
                  <a:lnTo>
                    <a:pt x="99" y="0"/>
                  </a:lnTo>
                  <a:lnTo>
                    <a:pt x="99" y="0"/>
                  </a:lnTo>
                  <a:lnTo>
                    <a:pt x="40" y="238"/>
                  </a:lnTo>
                  <a:lnTo>
                    <a:pt x="40" y="238"/>
                  </a:lnTo>
                  <a:lnTo>
                    <a:pt x="0" y="455"/>
                  </a:lnTo>
                  <a:lnTo>
                    <a:pt x="0" y="455"/>
                  </a:lnTo>
                  <a:lnTo>
                    <a:pt x="0" y="693"/>
                  </a:lnTo>
                  <a:lnTo>
                    <a:pt x="0" y="693"/>
                  </a:lnTo>
                  <a:lnTo>
                    <a:pt x="20" y="930"/>
                  </a:lnTo>
                  <a:lnTo>
                    <a:pt x="20" y="930"/>
                  </a:lnTo>
                  <a:lnTo>
                    <a:pt x="80" y="1187"/>
                  </a:lnTo>
                  <a:lnTo>
                    <a:pt x="159" y="1405"/>
                  </a:lnTo>
                  <a:lnTo>
                    <a:pt x="159" y="1405"/>
                  </a:lnTo>
                  <a:lnTo>
                    <a:pt x="198" y="1524"/>
                  </a:lnTo>
                  <a:lnTo>
                    <a:pt x="258" y="1642"/>
                  </a:lnTo>
                  <a:lnTo>
                    <a:pt x="258" y="1642"/>
                  </a:lnTo>
                  <a:lnTo>
                    <a:pt x="337" y="1741"/>
                  </a:lnTo>
                  <a:lnTo>
                    <a:pt x="416" y="1860"/>
                  </a:lnTo>
                  <a:lnTo>
                    <a:pt x="416" y="1860"/>
                  </a:lnTo>
                  <a:lnTo>
                    <a:pt x="515" y="1959"/>
                  </a:lnTo>
                  <a:lnTo>
                    <a:pt x="614" y="2038"/>
                  </a:lnTo>
                  <a:lnTo>
                    <a:pt x="614" y="2038"/>
                  </a:lnTo>
                  <a:lnTo>
                    <a:pt x="713" y="2117"/>
                  </a:lnTo>
                  <a:lnTo>
                    <a:pt x="831" y="2196"/>
                  </a:lnTo>
                  <a:lnTo>
                    <a:pt x="831" y="2196"/>
                  </a:lnTo>
                  <a:lnTo>
                    <a:pt x="970" y="2236"/>
                  </a:lnTo>
                  <a:lnTo>
                    <a:pt x="1089" y="2276"/>
                  </a:lnTo>
                  <a:lnTo>
                    <a:pt x="1089" y="2276"/>
                  </a:lnTo>
                  <a:lnTo>
                    <a:pt x="1227" y="2295"/>
                  </a:lnTo>
                  <a:lnTo>
                    <a:pt x="1366" y="2315"/>
                  </a:lnTo>
                  <a:lnTo>
                    <a:pt x="1366" y="2315"/>
                  </a:lnTo>
                  <a:lnTo>
                    <a:pt x="1425" y="2315"/>
                  </a:lnTo>
                  <a:lnTo>
                    <a:pt x="1425" y="2315"/>
                  </a:lnTo>
                  <a:lnTo>
                    <a:pt x="1603" y="2295"/>
                  </a:lnTo>
                  <a:lnTo>
                    <a:pt x="1741" y="2276"/>
                  </a:lnTo>
                  <a:lnTo>
                    <a:pt x="1860" y="2256"/>
                  </a:lnTo>
                  <a:lnTo>
                    <a:pt x="1860" y="2256"/>
                  </a:lnTo>
                  <a:lnTo>
                    <a:pt x="2078" y="2196"/>
                  </a:lnTo>
                  <a:lnTo>
                    <a:pt x="2078" y="2196"/>
                  </a:lnTo>
                  <a:lnTo>
                    <a:pt x="2196" y="2177"/>
                  </a:lnTo>
                  <a:lnTo>
                    <a:pt x="2196" y="2177"/>
                  </a:lnTo>
                  <a:lnTo>
                    <a:pt x="2256" y="2414"/>
                  </a:lnTo>
                  <a:lnTo>
                    <a:pt x="2256" y="2414"/>
                  </a:lnTo>
                  <a:lnTo>
                    <a:pt x="2375" y="2750"/>
                  </a:lnTo>
                  <a:lnTo>
                    <a:pt x="2375" y="2750"/>
                  </a:lnTo>
                  <a:lnTo>
                    <a:pt x="2533" y="3087"/>
                  </a:lnTo>
                  <a:lnTo>
                    <a:pt x="2632" y="3265"/>
                  </a:lnTo>
                  <a:lnTo>
                    <a:pt x="2731" y="3423"/>
                  </a:lnTo>
                  <a:lnTo>
                    <a:pt x="2731" y="3423"/>
                  </a:lnTo>
                  <a:lnTo>
                    <a:pt x="2869" y="3562"/>
                  </a:lnTo>
                  <a:lnTo>
                    <a:pt x="3008" y="3700"/>
                  </a:lnTo>
                  <a:lnTo>
                    <a:pt x="3008" y="3700"/>
                  </a:lnTo>
                  <a:lnTo>
                    <a:pt x="3186" y="3819"/>
                  </a:lnTo>
                  <a:lnTo>
                    <a:pt x="3364" y="3918"/>
                  </a:lnTo>
                  <a:lnTo>
                    <a:pt x="3364" y="3918"/>
                  </a:lnTo>
                  <a:lnTo>
                    <a:pt x="3542" y="3997"/>
                  </a:lnTo>
                  <a:lnTo>
                    <a:pt x="3740" y="4076"/>
                  </a:lnTo>
                  <a:lnTo>
                    <a:pt x="3918" y="4115"/>
                  </a:lnTo>
                  <a:lnTo>
                    <a:pt x="4115" y="4155"/>
                  </a:lnTo>
                  <a:lnTo>
                    <a:pt x="4115" y="4155"/>
                  </a:lnTo>
                  <a:lnTo>
                    <a:pt x="4412" y="4175"/>
                  </a:lnTo>
                  <a:lnTo>
                    <a:pt x="4412" y="4175"/>
                  </a:lnTo>
                  <a:lnTo>
                    <a:pt x="4511" y="4175"/>
                  </a:lnTo>
                  <a:lnTo>
                    <a:pt x="4511" y="4175"/>
                  </a:lnTo>
                  <a:lnTo>
                    <a:pt x="4709" y="4155"/>
                  </a:lnTo>
                  <a:lnTo>
                    <a:pt x="4907" y="4115"/>
                  </a:lnTo>
                  <a:lnTo>
                    <a:pt x="4907" y="4115"/>
                  </a:lnTo>
                  <a:lnTo>
                    <a:pt x="5263" y="4036"/>
                  </a:lnTo>
                  <a:lnTo>
                    <a:pt x="5263" y="4036"/>
                  </a:lnTo>
                  <a:lnTo>
                    <a:pt x="5441" y="3957"/>
                  </a:lnTo>
                  <a:lnTo>
                    <a:pt x="5599" y="3898"/>
                  </a:lnTo>
                  <a:lnTo>
                    <a:pt x="5599" y="3898"/>
                  </a:lnTo>
                  <a:lnTo>
                    <a:pt x="5777" y="3819"/>
                  </a:lnTo>
                  <a:lnTo>
                    <a:pt x="5936" y="3740"/>
                  </a:lnTo>
                  <a:lnTo>
                    <a:pt x="5936" y="3740"/>
                  </a:lnTo>
                  <a:lnTo>
                    <a:pt x="6094" y="3641"/>
                  </a:lnTo>
                  <a:lnTo>
                    <a:pt x="6232" y="3542"/>
                  </a:lnTo>
                  <a:lnTo>
                    <a:pt x="6232" y="3542"/>
                  </a:lnTo>
                  <a:lnTo>
                    <a:pt x="6391" y="3443"/>
                  </a:lnTo>
                  <a:lnTo>
                    <a:pt x="6529" y="3324"/>
                  </a:lnTo>
                  <a:lnTo>
                    <a:pt x="6529" y="3324"/>
                  </a:lnTo>
                  <a:lnTo>
                    <a:pt x="6786" y="3087"/>
                  </a:lnTo>
                  <a:lnTo>
                    <a:pt x="6747" y="3008"/>
                  </a:lnTo>
                  <a:lnTo>
                    <a:pt x="6747" y="3008"/>
                  </a:lnTo>
                  <a:lnTo>
                    <a:pt x="6410" y="3087"/>
                  </a:lnTo>
                  <a:lnTo>
                    <a:pt x="6074" y="3146"/>
                  </a:lnTo>
                  <a:lnTo>
                    <a:pt x="6074" y="3146"/>
                  </a:lnTo>
                  <a:lnTo>
                    <a:pt x="5738" y="3225"/>
                  </a:lnTo>
                  <a:lnTo>
                    <a:pt x="5738" y="3225"/>
                  </a:lnTo>
                  <a:lnTo>
                    <a:pt x="5579" y="3245"/>
                  </a:lnTo>
                  <a:lnTo>
                    <a:pt x="5421" y="3285"/>
                  </a:lnTo>
                  <a:lnTo>
                    <a:pt x="5421" y="3285"/>
                  </a:lnTo>
                  <a:lnTo>
                    <a:pt x="5105" y="3324"/>
                  </a:lnTo>
                  <a:lnTo>
                    <a:pt x="5105" y="3324"/>
                  </a:lnTo>
                  <a:lnTo>
                    <a:pt x="4788" y="3364"/>
                  </a:lnTo>
                  <a:lnTo>
                    <a:pt x="4788" y="3364"/>
                  </a:lnTo>
                  <a:lnTo>
                    <a:pt x="4491" y="3383"/>
                  </a:lnTo>
                  <a:lnTo>
                    <a:pt x="4491" y="3383"/>
                  </a:lnTo>
                  <a:lnTo>
                    <a:pt x="4353" y="3383"/>
                  </a:lnTo>
                  <a:lnTo>
                    <a:pt x="4353" y="3383"/>
                  </a:lnTo>
                  <a:lnTo>
                    <a:pt x="4274" y="3383"/>
                  </a:lnTo>
                  <a:lnTo>
                    <a:pt x="4274" y="3383"/>
                  </a:lnTo>
                  <a:lnTo>
                    <a:pt x="4195" y="3383"/>
                  </a:lnTo>
                  <a:lnTo>
                    <a:pt x="4195" y="3383"/>
                  </a:lnTo>
                  <a:lnTo>
                    <a:pt x="4195" y="3383"/>
                  </a:lnTo>
                  <a:lnTo>
                    <a:pt x="4036" y="3383"/>
                  </a:lnTo>
                  <a:lnTo>
                    <a:pt x="3898" y="3364"/>
                  </a:lnTo>
                  <a:lnTo>
                    <a:pt x="3898" y="3364"/>
                  </a:lnTo>
                  <a:lnTo>
                    <a:pt x="3759" y="3324"/>
                  </a:lnTo>
                  <a:lnTo>
                    <a:pt x="3621" y="3285"/>
                  </a:lnTo>
                  <a:lnTo>
                    <a:pt x="3621" y="3285"/>
                  </a:lnTo>
                  <a:lnTo>
                    <a:pt x="3364" y="3186"/>
                  </a:lnTo>
                  <a:lnTo>
                    <a:pt x="3245" y="3106"/>
                  </a:lnTo>
                  <a:lnTo>
                    <a:pt x="3107" y="3027"/>
                  </a:lnTo>
                  <a:lnTo>
                    <a:pt x="3107" y="3027"/>
                  </a:lnTo>
                  <a:lnTo>
                    <a:pt x="2988" y="2948"/>
                  </a:lnTo>
                  <a:lnTo>
                    <a:pt x="2869" y="2849"/>
                  </a:lnTo>
                  <a:lnTo>
                    <a:pt x="2750" y="2731"/>
                  </a:lnTo>
                  <a:lnTo>
                    <a:pt x="2651" y="2612"/>
                  </a:lnTo>
                  <a:lnTo>
                    <a:pt x="2651" y="2612"/>
                  </a:lnTo>
                  <a:lnTo>
                    <a:pt x="2553" y="2473"/>
                  </a:lnTo>
                  <a:lnTo>
                    <a:pt x="2473" y="2315"/>
                  </a:lnTo>
                  <a:lnTo>
                    <a:pt x="2473" y="2315"/>
                  </a:lnTo>
                  <a:lnTo>
                    <a:pt x="2414" y="2177"/>
                  </a:lnTo>
                  <a:lnTo>
                    <a:pt x="2394" y="2018"/>
                  </a:lnTo>
                  <a:lnTo>
                    <a:pt x="2375" y="1900"/>
                  </a:lnTo>
                  <a:lnTo>
                    <a:pt x="2256" y="1919"/>
                  </a:lnTo>
                  <a:lnTo>
                    <a:pt x="2256" y="1919"/>
                  </a:lnTo>
                  <a:lnTo>
                    <a:pt x="2038" y="1959"/>
                  </a:lnTo>
                  <a:lnTo>
                    <a:pt x="2038" y="1959"/>
                  </a:lnTo>
                  <a:lnTo>
                    <a:pt x="1979" y="1959"/>
                  </a:lnTo>
                  <a:lnTo>
                    <a:pt x="1979" y="1959"/>
                  </a:lnTo>
                  <a:lnTo>
                    <a:pt x="1840" y="1939"/>
                  </a:lnTo>
                  <a:lnTo>
                    <a:pt x="1741" y="1939"/>
                  </a:lnTo>
                  <a:lnTo>
                    <a:pt x="1741" y="1939"/>
                  </a:lnTo>
                  <a:lnTo>
                    <a:pt x="1643" y="1900"/>
                  </a:lnTo>
                  <a:lnTo>
                    <a:pt x="1643" y="1900"/>
                  </a:lnTo>
                  <a:lnTo>
                    <a:pt x="1544" y="1880"/>
                  </a:lnTo>
                  <a:lnTo>
                    <a:pt x="1464" y="1840"/>
                  </a:lnTo>
                  <a:lnTo>
                    <a:pt x="1464" y="1840"/>
                  </a:lnTo>
                  <a:lnTo>
                    <a:pt x="1306" y="1741"/>
                  </a:lnTo>
                  <a:lnTo>
                    <a:pt x="1227" y="1702"/>
                  </a:lnTo>
                  <a:lnTo>
                    <a:pt x="1168" y="1642"/>
                  </a:lnTo>
                  <a:lnTo>
                    <a:pt x="1168" y="1642"/>
                  </a:lnTo>
                  <a:lnTo>
                    <a:pt x="1029" y="1544"/>
                  </a:lnTo>
                  <a:lnTo>
                    <a:pt x="1029" y="1544"/>
                  </a:lnTo>
                  <a:lnTo>
                    <a:pt x="911" y="1425"/>
                  </a:lnTo>
                  <a:lnTo>
                    <a:pt x="911" y="1425"/>
                  </a:lnTo>
                  <a:lnTo>
                    <a:pt x="851" y="1366"/>
                  </a:lnTo>
                  <a:lnTo>
                    <a:pt x="792" y="1286"/>
                  </a:lnTo>
                  <a:lnTo>
                    <a:pt x="792" y="1286"/>
                  </a:lnTo>
                  <a:lnTo>
                    <a:pt x="693" y="1128"/>
                  </a:lnTo>
                  <a:lnTo>
                    <a:pt x="693" y="1128"/>
                  </a:lnTo>
                  <a:lnTo>
                    <a:pt x="594" y="970"/>
                  </a:lnTo>
                  <a:lnTo>
                    <a:pt x="515" y="792"/>
                  </a:lnTo>
                  <a:lnTo>
                    <a:pt x="515" y="792"/>
                  </a:lnTo>
                  <a:lnTo>
                    <a:pt x="416" y="614"/>
                  </a:lnTo>
                  <a:lnTo>
                    <a:pt x="337" y="416"/>
                  </a:lnTo>
                  <a:lnTo>
                    <a:pt x="337" y="416"/>
                  </a:lnTo>
                  <a:lnTo>
                    <a:pt x="258" y="218"/>
                  </a:lnTo>
                  <a:lnTo>
                    <a:pt x="258" y="218"/>
                  </a:lnTo>
                  <a:lnTo>
                    <a:pt x="1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3650475" y="2846600"/>
              <a:ext cx="219125" cy="150875"/>
            </a:xfrm>
            <a:custGeom>
              <a:avLst/>
              <a:gdLst/>
              <a:ahLst/>
              <a:cxnLst/>
              <a:rect l="l" t="t" r="r" b="b"/>
              <a:pathLst>
                <a:path w="8765" h="6035" extrusionOk="0">
                  <a:moveTo>
                    <a:pt x="6351" y="1"/>
                  </a:moveTo>
                  <a:lnTo>
                    <a:pt x="6074" y="21"/>
                  </a:lnTo>
                  <a:lnTo>
                    <a:pt x="5936" y="21"/>
                  </a:lnTo>
                  <a:lnTo>
                    <a:pt x="5817" y="40"/>
                  </a:lnTo>
                  <a:lnTo>
                    <a:pt x="5698" y="60"/>
                  </a:lnTo>
                  <a:lnTo>
                    <a:pt x="5679" y="60"/>
                  </a:lnTo>
                  <a:lnTo>
                    <a:pt x="5659" y="80"/>
                  </a:lnTo>
                  <a:lnTo>
                    <a:pt x="5619" y="80"/>
                  </a:lnTo>
                  <a:lnTo>
                    <a:pt x="5540" y="100"/>
                  </a:lnTo>
                  <a:lnTo>
                    <a:pt x="5402" y="139"/>
                  </a:lnTo>
                  <a:lnTo>
                    <a:pt x="5263" y="199"/>
                  </a:lnTo>
                  <a:lnTo>
                    <a:pt x="5006" y="317"/>
                  </a:lnTo>
                  <a:lnTo>
                    <a:pt x="4769" y="495"/>
                  </a:lnTo>
                  <a:lnTo>
                    <a:pt x="4571" y="693"/>
                  </a:lnTo>
                  <a:lnTo>
                    <a:pt x="4393" y="931"/>
                  </a:lnTo>
                  <a:lnTo>
                    <a:pt x="4333" y="1049"/>
                  </a:lnTo>
                  <a:lnTo>
                    <a:pt x="4274" y="1168"/>
                  </a:lnTo>
                  <a:lnTo>
                    <a:pt x="4175" y="1425"/>
                  </a:lnTo>
                  <a:lnTo>
                    <a:pt x="4116" y="1682"/>
                  </a:lnTo>
                  <a:lnTo>
                    <a:pt x="4096" y="1940"/>
                  </a:lnTo>
                  <a:lnTo>
                    <a:pt x="4076" y="2197"/>
                  </a:lnTo>
                  <a:lnTo>
                    <a:pt x="4076" y="2573"/>
                  </a:lnTo>
                  <a:lnTo>
                    <a:pt x="3839" y="2573"/>
                  </a:lnTo>
                  <a:lnTo>
                    <a:pt x="3463" y="2592"/>
                  </a:lnTo>
                  <a:lnTo>
                    <a:pt x="3067" y="2612"/>
                  </a:lnTo>
                  <a:lnTo>
                    <a:pt x="2869" y="2632"/>
                  </a:lnTo>
                  <a:lnTo>
                    <a:pt x="2691" y="2632"/>
                  </a:lnTo>
                  <a:lnTo>
                    <a:pt x="2296" y="2691"/>
                  </a:lnTo>
                  <a:lnTo>
                    <a:pt x="2098" y="2751"/>
                  </a:lnTo>
                  <a:lnTo>
                    <a:pt x="1900" y="2790"/>
                  </a:lnTo>
                  <a:lnTo>
                    <a:pt x="1702" y="2869"/>
                  </a:lnTo>
                  <a:lnTo>
                    <a:pt x="1524" y="2949"/>
                  </a:lnTo>
                  <a:lnTo>
                    <a:pt x="1346" y="3047"/>
                  </a:lnTo>
                  <a:lnTo>
                    <a:pt x="1168" y="3166"/>
                  </a:lnTo>
                  <a:lnTo>
                    <a:pt x="1010" y="3305"/>
                  </a:lnTo>
                  <a:lnTo>
                    <a:pt x="871" y="3443"/>
                  </a:lnTo>
                  <a:lnTo>
                    <a:pt x="733" y="3601"/>
                  </a:lnTo>
                  <a:lnTo>
                    <a:pt x="594" y="3760"/>
                  </a:lnTo>
                  <a:lnTo>
                    <a:pt x="476" y="3938"/>
                  </a:lnTo>
                  <a:lnTo>
                    <a:pt x="377" y="4096"/>
                  </a:lnTo>
                  <a:lnTo>
                    <a:pt x="278" y="4294"/>
                  </a:lnTo>
                  <a:lnTo>
                    <a:pt x="218" y="4472"/>
                  </a:lnTo>
                  <a:lnTo>
                    <a:pt x="139" y="4670"/>
                  </a:lnTo>
                  <a:lnTo>
                    <a:pt x="80" y="4848"/>
                  </a:lnTo>
                  <a:lnTo>
                    <a:pt x="21" y="5243"/>
                  </a:lnTo>
                  <a:lnTo>
                    <a:pt x="1" y="5441"/>
                  </a:lnTo>
                  <a:lnTo>
                    <a:pt x="1" y="5639"/>
                  </a:lnTo>
                  <a:lnTo>
                    <a:pt x="21" y="5837"/>
                  </a:lnTo>
                  <a:lnTo>
                    <a:pt x="40" y="6035"/>
                  </a:lnTo>
                  <a:lnTo>
                    <a:pt x="119" y="6035"/>
                  </a:lnTo>
                  <a:lnTo>
                    <a:pt x="238" y="5679"/>
                  </a:lnTo>
                  <a:lnTo>
                    <a:pt x="377" y="5342"/>
                  </a:lnTo>
                  <a:lnTo>
                    <a:pt x="515" y="5006"/>
                  </a:lnTo>
                  <a:lnTo>
                    <a:pt x="693" y="4709"/>
                  </a:lnTo>
                  <a:lnTo>
                    <a:pt x="891" y="4413"/>
                  </a:lnTo>
                  <a:lnTo>
                    <a:pt x="1089" y="4155"/>
                  </a:lnTo>
                  <a:lnTo>
                    <a:pt x="1326" y="3918"/>
                  </a:lnTo>
                  <a:lnTo>
                    <a:pt x="1583" y="3700"/>
                  </a:lnTo>
                  <a:lnTo>
                    <a:pt x="1841" y="3483"/>
                  </a:lnTo>
                  <a:lnTo>
                    <a:pt x="1979" y="3384"/>
                  </a:lnTo>
                  <a:lnTo>
                    <a:pt x="2137" y="3305"/>
                  </a:lnTo>
                  <a:lnTo>
                    <a:pt x="2434" y="3127"/>
                  </a:lnTo>
                  <a:lnTo>
                    <a:pt x="2592" y="3047"/>
                  </a:lnTo>
                  <a:lnTo>
                    <a:pt x="2770" y="2988"/>
                  </a:lnTo>
                  <a:lnTo>
                    <a:pt x="2929" y="2929"/>
                  </a:lnTo>
                  <a:lnTo>
                    <a:pt x="3107" y="2869"/>
                  </a:lnTo>
                  <a:lnTo>
                    <a:pt x="3285" y="2850"/>
                  </a:lnTo>
                  <a:lnTo>
                    <a:pt x="3463" y="2810"/>
                  </a:lnTo>
                  <a:lnTo>
                    <a:pt x="3839" y="2810"/>
                  </a:lnTo>
                  <a:lnTo>
                    <a:pt x="4195" y="2830"/>
                  </a:lnTo>
                  <a:lnTo>
                    <a:pt x="4333" y="2830"/>
                  </a:lnTo>
                  <a:lnTo>
                    <a:pt x="4333" y="2691"/>
                  </a:lnTo>
                  <a:lnTo>
                    <a:pt x="4353" y="2474"/>
                  </a:lnTo>
                  <a:lnTo>
                    <a:pt x="4393" y="2236"/>
                  </a:lnTo>
                  <a:lnTo>
                    <a:pt x="4452" y="2019"/>
                  </a:lnTo>
                  <a:lnTo>
                    <a:pt x="4531" y="1801"/>
                  </a:lnTo>
                  <a:lnTo>
                    <a:pt x="4630" y="1603"/>
                  </a:lnTo>
                  <a:lnTo>
                    <a:pt x="4749" y="1425"/>
                  </a:lnTo>
                  <a:lnTo>
                    <a:pt x="4868" y="1267"/>
                  </a:lnTo>
                  <a:lnTo>
                    <a:pt x="5006" y="1128"/>
                  </a:lnTo>
                  <a:lnTo>
                    <a:pt x="5164" y="1010"/>
                  </a:lnTo>
                  <a:lnTo>
                    <a:pt x="5323" y="911"/>
                  </a:lnTo>
                  <a:lnTo>
                    <a:pt x="5520" y="851"/>
                  </a:lnTo>
                  <a:lnTo>
                    <a:pt x="5600" y="832"/>
                  </a:lnTo>
                  <a:lnTo>
                    <a:pt x="5698" y="812"/>
                  </a:lnTo>
                  <a:lnTo>
                    <a:pt x="5758" y="812"/>
                  </a:lnTo>
                  <a:lnTo>
                    <a:pt x="5778" y="792"/>
                  </a:lnTo>
                  <a:lnTo>
                    <a:pt x="5896" y="792"/>
                  </a:lnTo>
                  <a:lnTo>
                    <a:pt x="6094" y="772"/>
                  </a:lnTo>
                  <a:lnTo>
                    <a:pt x="6134" y="772"/>
                  </a:lnTo>
                  <a:lnTo>
                    <a:pt x="6332" y="792"/>
                  </a:lnTo>
                  <a:lnTo>
                    <a:pt x="6529" y="812"/>
                  </a:lnTo>
                  <a:lnTo>
                    <a:pt x="6727" y="832"/>
                  </a:lnTo>
                  <a:lnTo>
                    <a:pt x="6826" y="871"/>
                  </a:lnTo>
                  <a:lnTo>
                    <a:pt x="6925" y="891"/>
                  </a:lnTo>
                  <a:lnTo>
                    <a:pt x="7024" y="931"/>
                  </a:lnTo>
                  <a:lnTo>
                    <a:pt x="7103" y="950"/>
                  </a:lnTo>
                  <a:lnTo>
                    <a:pt x="7202" y="990"/>
                  </a:lnTo>
                  <a:lnTo>
                    <a:pt x="7281" y="1049"/>
                  </a:lnTo>
                  <a:lnTo>
                    <a:pt x="7380" y="1089"/>
                  </a:lnTo>
                  <a:lnTo>
                    <a:pt x="7459" y="1148"/>
                  </a:lnTo>
                  <a:lnTo>
                    <a:pt x="7538" y="1208"/>
                  </a:lnTo>
                  <a:lnTo>
                    <a:pt x="7617" y="1267"/>
                  </a:lnTo>
                  <a:lnTo>
                    <a:pt x="7756" y="1405"/>
                  </a:lnTo>
                  <a:lnTo>
                    <a:pt x="7894" y="1564"/>
                  </a:lnTo>
                  <a:lnTo>
                    <a:pt x="8033" y="1742"/>
                  </a:lnTo>
                  <a:lnTo>
                    <a:pt x="8152" y="1920"/>
                  </a:lnTo>
                  <a:lnTo>
                    <a:pt x="8191" y="2019"/>
                  </a:lnTo>
                  <a:lnTo>
                    <a:pt x="8251" y="2118"/>
                  </a:lnTo>
                  <a:lnTo>
                    <a:pt x="8349" y="2335"/>
                  </a:lnTo>
                  <a:lnTo>
                    <a:pt x="8429" y="2553"/>
                  </a:lnTo>
                  <a:lnTo>
                    <a:pt x="8508" y="2770"/>
                  </a:lnTo>
                  <a:lnTo>
                    <a:pt x="8547" y="2949"/>
                  </a:lnTo>
                  <a:lnTo>
                    <a:pt x="8765" y="2850"/>
                  </a:lnTo>
                  <a:lnTo>
                    <a:pt x="8765" y="2731"/>
                  </a:lnTo>
                  <a:lnTo>
                    <a:pt x="8765" y="2474"/>
                  </a:lnTo>
                  <a:lnTo>
                    <a:pt x="8745" y="2236"/>
                  </a:lnTo>
                  <a:lnTo>
                    <a:pt x="8725" y="2098"/>
                  </a:lnTo>
                  <a:lnTo>
                    <a:pt x="8686" y="1979"/>
                  </a:lnTo>
                  <a:lnTo>
                    <a:pt x="8666" y="1841"/>
                  </a:lnTo>
                  <a:lnTo>
                    <a:pt x="8626" y="1722"/>
                  </a:lnTo>
                  <a:lnTo>
                    <a:pt x="8547" y="1465"/>
                  </a:lnTo>
                  <a:lnTo>
                    <a:pt x="8429" y="1227"/>
                  </a:lnTo>
                  <a:lnTo>
                    <a:pt x="8270" y="990"/>
                  </a:lnTo>
                  <a:lnTo>
                    <a:pt x="8092" y="772"/>
                  </a:lnTo>
                  <a:lnTo>
                    <a:pt x="8013" y="673"/>
                  </a:lnTo>
                  <a:lnTo>
                    <a:pt x="7894" y="574"/>
                  </a:lnTo>
                  <a:lnTo>
                    <a:pt x="7796" y="495"/>
                  </a:lnTo>
                  <a:lnTo>
                    <a:pt x="7677" y="416"/>
                  </a:lnTo>
                  <a:lnTo>
                    <a:pt x="7439" y="258"/>
                  </a:lnTo>
                  <a:lnTo>
                    <a:pt x="7182" y="159"/>
                  </a:lnTo>
                  <a:lnTo>
                    <a:pt x="6905" y="80"/>
                  </a:lnTo>
                  <a:lnTo>
                    <a:pt x="6628" y="21"/>
                  </a:lnTo>
                  <a:lnTo>
                    <a:pt x="6351"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755825" y="29109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3794400" y="2866400"/>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3794900" y="2866400"/>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3650475" y="2846600"/>
              <a:ext cx="219125" cy="150875"/>
            </a:xfrm>
            <a:custGeom>
              <a:avLst/>
              <a:gdLst/>
              <a:ahLst/>
              <a:cxnLst/>
              <a:rect l="l" t="t" r="r" b="b"/>
              <a:pathLst>
                <a:path w="8765" h="6035" fill="none" extrusionOk="0">
                  <a:moveTo>
                    <a:pt x="6351" y="1"/>
                  </a:moveTo>
                  <a:lnTo>
                    <a:pt x="6351" y="1"/>
                  </a:lnTo>
                  <a:lnTo>
                    <a:pt x="6074" y="21"/>
                  </a:lnTo>
                  <a:lnTo>
                    <a:pt x="6074" y="21"/>
                  </a:lnTo>
                  <a:lnTo>
                    <a:pt x="5936" y="21"/>
                  </a:lnTo>
                  <a:lnTo>
                    <a:pt x="5817" y="40"/>
                  </a:lnTo>
                  <a:lnTo>
                    <a:pt x="5698" y="60"/>
                  </a:lnTo>
                  <a:lnTo>
                    <a:pt x="5679" y="60"/>
                  </a:lnTo>
                  <a:lnTo>
                    <a:pt x="5659" y="80"/>
                  </a:lnTo>
                  <a:lnTo>
                    <a:pt x="5659" y="80"/>
                  </a:lnTo>
                  <a:lnTo>
                    <a:pt x="5639" y="80"/>
                  </a:lnTo>
                  <a:lnTo>
                    <a:pt x="5619" y="80"/>
                  </a:lnTo>
                  <a:lnTo>
                    <a:pt x="5540" y="100"/>
                  </a:lnTo>
                  <a:lnTo>
                    <a:pt x="5540" y="100"/>
                  </a:lnTo>
                  <a:lnTo>
                    <a:pt x="5402" y="139"/>
                  </a:lnTo>
                  <a:lnTo>
                    <a:pt x="5263" y="199"/>
                  </a:lnTo>
                  <a:lnTo>
                    <a:pt x="5263" y="199"/>
                  </a:lnTo>
                  <a:lnTo>
                    <a:pt x="5006" y="317"/>
                  </a:lnTo>
                  <a:lnTo>
                    <a:pt x="5006" y="317"/>
                  </a:lnTo>
                  <a:lnTo>
                    <a:pt x="4769" y="495"/>
                  </a:lnTo>
                  <a:lnTo>
                    <a:pt x="4769" y="495"/>
                  </a:lnTo>
                  <a:lnTo>
                    <a:pt x="4571" y="693"/>
                  </a:lnTo>
                  <a:lnTo>
                    <a:pt x="4571" y="693"/>
                  </a:lnTo>
                  <a:lnTo>
                    <a:pt x="4393" y="931"/>
                  </a:lnTo>
                  <a:lnTo>
                    <a:pt x="4393" y="931"/>
                  </a:lnTo>
                  <a:lnTo>
                    <a:pt x="4333" y="1049"/>
                  </a:lnTo>
                  <a:lnTo>
                    <a:pt x="4274" y="1168"/>
                  </a:lnTo>
                  <a:lnTo>
                    <a:pt x="4274" y="1168"/>
                  </a:lnTo>
                  <a:lnTo>
                    <a:pt x="4175" y="1425"/>
                  </a:lnTo>
                  <a:lnTo>
                    <a:pt x="4116" y="1682"/>
                  </a:lnTo>
                  <a:lnTo>
                    <a:pt x="4116" y="1682"/>
                  </a:lnTo>
                  <a:lnTo>
                    <a:pt x="4096" y="1940"/>
                  </a:lnTo>
                  <a:lnTo>
                    <a:pt x="4076" y="2197"/>
                  </a:lnTo>
                  <a:lnTo>
                    <a:pt x="4076" y="2197"/>
                  </a:lnTo>
                  <a:lnTo>
                    <a:pt x="4076" y="2573"/>
                  </a:lnTo>
                  <a:lnTo>
                    <a:pt x="4076" y="2573"/>
                  </a:lnTo>
                  <a:lnTo>
                    <a:pt x="3957" y="2573"/>
                  </a:lnTo>
                  <a:lnTo>
                    <a:pt x="3957" y="2573"/>
                  </a:lnTo>
                  <a:lnTo>
                    <a:pt x="3839" y="2573"/>
                  </a:lnTo>
                  <a:lnTo>
                    <a:pt x="3839" y="2573"/>
                  </a:lnTo>
                  <a:lnTo>
                    <a:pt x="3463" y="2592"/>
                  </a:lnTo>
                  <a:lnTo>
                    <a:pt x="3463" y="2592"/>
                  </a:lnTo>
                  <a:lnTo>
                    <a:pt x="3067" y="2612"/>
                  </a:lnTo>
                  <a:lnTo>
                    <a:pt x="3067" y="2612"/>
                  </a:lnTo>
                  <a:lnTo>
                    <a:pt x="2869" y="2632"/>
                  </a:lnTo>
                  <a:lnTo>
                    <a:pt x="2691" y="2632"/>
                  </a:lnTo>
                  <a:lnTo>
                    <a:pt x="2691" y="2632"/>
                  </a:lnTo>
                  <a:lnTo>
                    <a:pt x="2296" y="2691"/>
                  </a:lnTo>
                  <a:lnTo>
                    <a:pt x="2296" y="2691"/>
                  </a:lnTo>
                  <a:lnTo>
                    <a:pt x="2098" y="2751"/>
                  </a:lnTo>
                  <a:lnTo>
                    <a:pt x="1900" y="2790"/>
                  </a:lnTo>
                  <a:lnTo>
                    <a:pt x="1702" y="2869"/>
                  </a:lnTo>
                  <a:lnTo>
                    <a:pt x="1702" y="2869"/>
                  </a:lnTo>
                  <a:lnTo>
                    <a:pt x="1524" y="2949"/>
                  </a:lnTo>
                  <a:lnTo>
                    <a:pt x="1524" y="2949"/>
                  </a:lnTo>
                  <a:lnTo>
                    <a:pt x="1346" y="3047"/>
                  </a:lnTo>
                  <a:lnTo>
                    <a:pt x="1346" y="3047"/>
                  </a:lnTo>
                  <a:lnTo>
                    <a:pt x="1168" y="3166"/>
                  </a:lnTo>
                  <a:lnTo>
                    <a:pt x="1168" y="3166"/>
                  </a:lnTo>
                  <a:lnTo>
                    <a:pt x="1010" y="3305"/>
                  </a:lnTo>
                  <a:lnTo>
                    <a:pt x="871" y="3443"/>
                  </a:lnTo>
                  <a:lnTo>
                    <a:pt x="733" y="3601"/>
                  </a:lnTo>
                  <a:lnTo>
                    <a:pt x="594" y="3760"/>
                  </a:lnTo>
                  <a:lnTo>
                    <a:pt x="594" y="3760"/>
                  </a:lnTo>
                  <a:lnTo>
                    <a:pt x="476" y="3938"/>
                  </a:lnTo>
                  <a:lnTo>
                    <a:pt x="377" y="4096"/>
                  </a:lnTo>
                  <a:lnTo>
                    <a:pt x="377" y="4096"/>
                  </a:lnTo>
                  <a:lnTo>
                    <a:pt x="278" y="4294"/>
                  </a:lnTo>
                  <a:lnTo>
                    <a:pt x="218" y="4472"/>
                  </a:lnTo>
                  <a:lnTo>
                    <a:pt x="218" y="4472"/>
                  </a:lnTo>
                  <a:lnTo>
                    <a:pt x="139" y="4670"/>
                  </a:lnTo>
                  <a:lnTo>
                    <a:pt x="80" y="4848"/>
                  </a:lnTo>
                  <a:lnTo>
                    <a:pt x="80" y="4848"/>
                  </a:lnTo>
                  <a:lnTo>
                    <a:pt x="21" y="5243"/>
                  </a:lnTo>
                  <a:lnTo>
                    <a:pt x="21" y="5243"/>
                  </a:lnTo>
                  <a:lnTo>
                    <a:pt x="1" y="5441"/>
                  </a:lnTo>
                  <a:lnTo>
                    <a:pt x="1" y="5639"/>
                  </a:lnTo>
                  <a:lnTo>
                    <a:pt x="21" y="5837"/>
                  </a:lnTo>
                  <a:lnTo>
                    <a:pt x="40" y="6035"/>
                  </a:lnTo>
                  <a:lnTo>
                    <a:pt x="119" y="6035"/>
                  </a:lnTo>
                  <a:lnTo>
                    <a:pt x="119" y="6035"/>
                  </a:lnTo>
                  <a:lnTo>
                    <a:pt x="238" y="5679"/>
                  </a:lnTo>
                  <a:lnTo>
                    <a:pt x="377" y="5342"/>
                  </a:lnTo>
                  <a:lnTo>
                    <a:pt x="377" y="5342"/>
                  </a:lnTo>
                  <a:lnTo>
                    <a:pt x="515" y="5006"/>
                  </a:lnTo>
                  <a:lnTo>
                    <a:pt x="693" y="4709"/>
                  </a:lnTo>
                  <a:lnTo>
                    <a:pt x="693" y="4709"/>
                  </a:lnTo>
                  <a:lnTo>
                    <a:pt x="891" y="4413"/>
                  </a:lnTo>
                  <a:lnTo>
                    <a:pt x="891" y="4413"/>
                  </a:lnTo>
                  <a:lnTo>
                    <a:pt x="1089" y="4155"/>
                  </a:lnTo>
                  <a:lnTo>
                    <a:pt x="1089" y="4155"/>
                  </a:lnTo>
                  <a:lnTo>
                    <a:pt x="1326" y="3918"/>
                  </a:lnTo>
                  <a:lnTo>
                    <a:pt x="1326" y="3918"/>
                  </a:lnTo>
                  <a:lnTo>
                    <a:pt x="1583" y="3700"/>
                  </a:lnTo>
                  <a:lnTo>
                    <a:pt x="1583" y="3700"/>
                  </a:lnTo>
                  <a:lnTo>
                    <a:pt x="1841" y="3483"/>
                  </a:lnTo>
                  <a:lnTo>
                    <a:pt x="1841" y="3483"/>
                  </a:lnTo>
                  <a:lnTo>
                    <a:pt x="1979" y="3384"/>
                  </a:lnTo>
                  <a:lnTo>
                    <a:pt x="2137" y="3305"/>
                  </a:lnTo>
                  <a:lnTo>
                    <a:pt x="2137" y="3305"/>
                  </a:lnTo>
                  <a:lnTo>
                    <a:pt x="2434" y="3127"/>
                  </a:lnTo>
                  <a:lnTo>
                    <a:pt x="2434" y="3127"/>
                  </a:lnTo>
                  <a:lnTo>
                    <a:pt x="2592" y="3047"/>
                  </a:lnTo>
                  <a:lnTo>
                    <a:pt x="2770" y="2988"/>
                  </a:lnTo>
                  <a:lnTo>
                    <a:pt x="2770" y="2988"/>
                  </a:lnTo>
                  <a:lnTo>
                    <a:pt x="2929" y="2929"/>
                  </a:lnTo>
                  <a:lnTo>
                    <a:pt x="3107" y="2869"/>
                  </a:lnTo>
                  <a:lnTo>
                    <a:pt x="3107" y="2869"/>
                  </a:lnTo>
                  <a:lnTo>
                    <a:pt x="3285" y="2850"/>
                  </a:lnTo>
                  <a:lnTo>
                    <a:pt x="3463" y="2810"/>
                  </a:lnTo>
                  <a:lnTo>
                    <a:pt x="3463" y="2810"/>
                  </a:lnTo>
                  <a:lnTo>
                    <a:pt x="3839" y="2810"/>
                  </a:lnTo>
                  <a:lnTo>
                    <a:pt x="3839" y="2810"/>
                  </a:lnTo>
                  <a:lnTo>
                    <a:pt x="4195" y="2830"/>
                  </a:lnTo>
                  <a:lnTo>
                    <a:pt x="4333" y="2830"/>
                  </a:lnTo>
                  <a:lnTo>
                    <a:pt x="4333" y="2691"/>
                  </a:lnTo>
                  <a:lnTo>
                    <a:pt x="4333" y="2691"/>
                  </a:lnTo>
                  <a:lnTo>
                    <a:pt x="4353" y="2474"/>
                  </a:lnTo>
                  <a:lnTo>
                    <a:pt x="4393" y="2236"/>
                  </a:lnTo>
                  <a:lnTo>
                    <a:pt x="4393" y="2236"/>
                  </a:lnTo>
                  <a:lnTo>
                    <a:pt x="4452" y="2019"/>
                  </a:lnTo>
                  <a:lnTo>
                    <a:pt x="4531" y="1801"/>
                  </a:lnTo>
                  <a:lnTo>
                    <a:pt x="4531" y="1801"/>
                  </a:lnTo>
                  <a:lnTo>
                    <a:pt x="4630" y="1603"/>
                  </a:lnTo>
                  <a:lnTo>
                    <a:pt x="4749" y="1425"/>
                  </a:lnTo>
                  <a:lnTo>
                    <a:pt x="4749" y="1425"/>
                  </a:lnTo>
                  <a:lnTo>
                    <a:pt x="4868" y="1267"/>
                  </a:lnTo>
                  <a:lnTo>
                    <a:pt x="4868" y="1267"/>
                  </a:lnTo>
                  <a:lnTo>
                    <a:pt x="5006" y="1128"/>
                  </a:lnTo>
                  <a:lnTo>
                    <a:pt x="5164" y="1010"/>
                  </a:lnTo>
                  <a:lnTo>
                    <a:pt x="5323" y="911"/>
                  </a:lnTo>
                  <a:lnTo>
                    <a:pt x="5323" y="911"/>
                  </a:lnTo>
                  <a:lnTo>
                    <a:pt x="5520" y="851"/>
                  </a:lnTo>
                  <a:lnTo>
                    <a:pt x="5520" y="851"/>
                  </a:lnTo>
                  <a:lnTo>
                    <a:pt x="5600" y="832"/>
                  </a:lnTo>
                  <a:lnTo>
                    <a:pt x="5698" y="812"/>
                  </a:lnTo>
                  <a:lnTo>
                    <a:pt x="5758" y="812"/>
                  </a:lnTo>
                  <a:lnTo>
                    <a:pt x="5778" y="792"/>
                  </a:lnTo>
                  <a:lnTo>
                    <a:pt x="5778" y="792"/>
                  </a:lnTo>
                  <a:lnTo>
                    <a:pt x="5778" y="792"/>
                  </a:lnTo>
                  <a:lnTo>
                    <a:pt x="5896" y="792"/>
                  </a:lnTo>
                  <a:lnTo>
                    <a:pt x="5896" y="792"/>
                  </a:lnTo>
                  <a:lnTo>
                    <a:pt x="6094" y="772"/>
                  </a:lnTo>
                  <a:lnTo>
                    <a:pt x="6094" y="772"/>
                  </a:lnTo>
                  <a:lnTo>
                    <a:pt x="6134" y="772"/>
                  </a:lnTo>
                  <a:lnTo>
                    <a:pt x="6134" y="772"/>
                  </a:lnTo>
                  <a:lnTo>
                    <a:pt x="6332" y="792"/>
                  </a:lnTo>
                  <a:lnTo>
                    <a:pt x="6529" y="812"/>
                  </a:lnTo>
                  <a:lnTo>
                    <a:pt x="6727" y="832"/>
                  </a:lnTo>
                  <a:lnTo>
                    <a:pt x="6727" y="832"/>
                  </a:lnTo>
                  <a:lnTo>
                    <a:pt x="6826" y="871"/>
                  </a:lnTo>
                  <a:lnTo>
                    <a:pt x="6925" y="891"/>
                  </a:lnTo>
                  <a:lnTo>
                    <a:pt x="6925" y="891"/>
                  </a:lnTo>
                  <a:lnTo>
                    <a:pt x="7024" y="931"/>
                  </a:lnTo>
                  <a:lnTo>
                    <a:pt x="7103" y="950"/>
                  </a:lnTo>
                  <a:lnTo>
                    <a:pt x="7103" y="950"/>
                  </a:lnTo>
                  <a:lnTo>
                    <a:pt x="7202" y="990"/>
                  </a:lnTo>
                  <a:lnTo>
                    <a:pt x="7281" y="1049"/>
                  </a:lnTo>
                  <a:lnTo>
                    <a:pt x="7380" y="1089"/>
                  </a:lnTo>
                  <a:lnTo>
                    <a:pt x="7459" y="1148"/>
                  </a:lnTo>
                  <a:lnTo>
                    <a:pt x="7459" y="1148"/>
                  </a:lnTo>
                  <a:lnTo>
                    <a:pt x="7538" y="1208"/>
                  </a:lnTo>
                  <a:lnTo>
                    <a:pt x="7617" y="1267"/>
                  </a:lnTo>
                  <a:lnTo>
                    <a:pt x="7617" y="1267"/>
                  </a:lnTo>
                  <a:lnTo>
                    <a:pt x="7756" y="1405"/>
                  </a:lnTo>
                  <a:lnTo>
                    <a:pt x="7894" y="1564"/>
                  </a:lnTo>
                  <a:lnTo>
                    <a:pt x="8033" y="1742"/>
                  </a:lnTo>
                  <a:lnTo>
                    <a:pt x="8033" y="1742"/>
                  </a:lnTo>
                  <a:lnTo>
                    <a:pt x="8152" y="1920"/>
                  </a:lnTo>
                  <a:lnTo>
                    <a:pt x="8152" y="1920"/>
                  </a:lnTo>
                  <a:lnTo>
                    <a:pt x="8191" y="2019"/>
                  </a:lnTo>
                  <a:lnTo>
                    <a:pt x="8251" y="2118"/>
                  </a:lnTo>
                  <a:lnTo>
                    <a:pt x="8251" y="2118"/>
                  </a:lnTo>
                  <a:lnTo>
                    <a:pt x="8349" y="2335"/>
                  </a:lnTo>
                  <a:lnTo>
                    <a:pt x="8429" y="2553"/>
                  </a:lnTo>
                  <a:lnTo>
                    <a:pt x="8508" y="2770"/>
                  </a:lnTo>
                  <a:lnTo>
                    <a:pt x="8508" y="2770"/>
                  </a:lnTo>
                  <a:lnTo>
                    <a:pt x="8547" y="2949"/>
                  </a:lnTo>
                  <a:lnTo>
                    <a:pt x="8547" y="2949"/>
                  </a:lnTo>
                  <a:lnTo>
                    <a:pt x="8765" y="2850"/>
                  </a:lnTo>
                  <a:lnTo>
                    <a:pt x="8765" y="2850"/>
                  </a:lnTo>
                  <a:lnTo>
                    <a:pt x="8765" y="2731"/>
                  </a:lnTo>
                  <a:lnTo>
                    <a:pt x="8765" y="2474"/>
                  </a:lnTo>
                  <a:lnTo>
                    <a:pt x="8745" y="2236"/>
                  </a:lnTo>
                  <a:lnTo>
                    <a:pt x="8745" y="2236"/>
                  </a:lnTo>
                  <a:lnTo>
                    <a:pt x="8725" y="2098"/>
                  </a:lnTo>
                  <a:lnTo>
                    <a:pt x="8686" y="1979"/>
                  </a:lnTo>
                  <a:lnTo>
                    <a:pt x="8686" y="1979"/>
                  </a:lnTo>
                  <a:lnTo>
                    <a:pt x="8666" y="1841"/>
                  </a:lnTo>
                  <a:lnTo>
                    <a:pt x="8626" y="1722"/>
                  </a:lnTo>
                  <a:lnTo>
                    <a:pt x="8626" y="1722"/>
                  </a:lnTo>
                  <a:lnTo>
                    <a:pt x="8547" y="1465"/>
                  </a:lnTo>
                  <a:lnTo>
                    <a:pt x="8429" y="1227"/>
                  </a:lnTo>
                  <a:lnTo>
                    <a:pt x="8429" y="1227"/>
                  </a:lnTo>
                  <a:lnTo>
                    <a:pt x="8270" y="990"/>
                  </a:lnTo>
                  <a:lnTo>
                    <a:pt x="8092" y="772"/>
                  </a:lnTo>
                  <a:lnTo>
                    <a:pt x="8092" y="772"/>
                  </a:lnTo>
                  <a:lnTo>
                    <a:pt x="8013" y="673"/>
                  </a:lnTo>
                  <a:lnTo>
                    <a:pt x="7894" y="574"/>
                  </a:lnTo>
                  <a:lnTo>
                    <a:pt x="7796" y="495"/>
                  </a:lnTo>
                  <a:lnTo>
                    <a:pt x="7677" y="416"/>
                  </a:lnTo>
                  <a:lnTo>
                    <a:pt x="7677" y="416"/>
                  </a:lnTo>
                  <a:lnTo>
                    <a:pt x="7439" y="258"/>
                  </a:lnTo>
                  <a:lnTo>
                    <a:pt x="7182" y="159"/>
                  </a:lnTo>
                  <a:lnTo>
                    <a:pt x="7182" y="159"/>
                  </a:lnTo>
                  <a:lnTo>
                    <a:pt x="6905" y="80"/>
                  </a:lnTo>
                  <a:lnTo>
                    <a:pt x="6628" y="21"/>
                  </a:lnTo>
                  <a:lnTo>
                    <a:pt x="6351" y="1"/>
                  </a:lnTo>
                  <a:lnTo>
                    <a:pt x="6351" y="1"/>
                  </a:lnTo>
                  <a:lnTo>
                    <a:pt x="63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3823100" y="2913375"/>
              <a:ext cx="124150" cy="67775"/>
            </a:xfrm>
            <a:custGeom>
              <a:avLst/>
              <a:gdLst/>
              <a:ahLst/>
              <a:cxnLst/>
              <a:rect l="l" t="t" r="r" b="b"/>
              <a:pathLst>
                <a:path w="4966" h="2711" extrusionOk="0">
                  <a:moveTo>
                    <a:pt x="2849" y="1"/>
                  </a:moveTo>
                  <a:lnTo>
                    <a:pt x="2651" y="20"/>
                  </a:lnTo>
                  <a:lnTo>
                    <a:pt x="2453" y="40"/>
                  </a:lnTo>
                  <a:lnTo>
                    <a:pt x="2157" y="99"/>
                  </a:lnTo>
                  <a:lnTo>
                    <a:pt x="1998" y="139"/>
                  </a:lnTo>
                  <a:lnTo>
                    <a:pt x="1860" y="179"/>
                  </a:lnTo>
                  <a:lnTo>
                    <a:pt x="1642" y="278"/>
                  </a:lnTo>
                  <a:lnTo>
                    <a:pt x="1464" y="376"/>
                  </a:lnTo>
                  <a:lnTo>
                    <a:pt x="1306" y="475"/>
                  </a:lnTo>
                  <a:lnTo>
                    <a:pt x="1069" y="653"/>
                  </a:lnTo>
                  <a:lnTo>
                    <a:pt x="851" y="871"/>
                  </a:lnTo>
                  <a:lnTo>
                    <a:pt x="653" y="1089"/>
                  </a:lnTo>
                  <a:lnTo>
                    <a:pt x="515" y="1306"/>
                  </a:lnTo>
                  <a:lnTo>
                    <a:pt x="376" y="1524"/>
                  </a:lnTo>
                  <a:lnTo>
                    <a:pt x="277" y="1742"/>
                  </a:lnTo>
                  <a:lnTo>
                    <a:pt x="198" y="1939"/>
                  </a:lnTo>
                  <a:lnTo>
                    <a:pt x="119" y="2117"/>
                  </a:lnTo>
                  <a:lnTo>
                    <a:pt x="40" y="2434"/>
                  </a:lnTo>
                  <a:lnTo>
                    <a:pt x="20" y="2632"/>
                  </a:lnTo>
                  <a:lnTo>
                    <a:pt x="0" y="2711"/>
                  </a:lnTo>
                  <a:lnTo>
                    <a:pt x="119" y="2454"/>
                  </a:lnTo>
                  <a:lnTo>
                    <a:pt x="257" y="2177"/>
                  </a:lnTo>
                  <a:lnTo>
                    <a:pt x="455" y="1840"/>
                  </a:lnTo>
                  <a:lnTo>
                    <a:pt x="594" y="1662"/>
                  </a:lnTo>
                  <a:lnTo>
                    <a:pt x="732" y="1465"/>
                  </a:lnTo>
                  <a:lnTo>
                    <a:pt x="891" y="1287"/>
                  </a:lnTo>
                  <a:lnTo>
                    <a:pt x="1069" y="1089"/>
                  </a:lnTo>
                  <a:lnTo>
                    <a:pt x="1286" y="930"/>
                  </a:lnTo>
                  <a:lnTo>
                    <a:pt x="1504" y="772"/>
                  </a:lnTo>
                  <a:lnTo>
                    <a:pt x="1741" y="634"/>
                  </a:lnTo>
                  <a:lnTo>
                    <a:pt x="1979" y="535"/>
                  </a:lnTo>
                  <a:lnTo>
                    <a:pt x="2117" y="475"/>
                  </a:lnTo>
                  <a:lnTo>
                    <a:pt x="2236" y="436"/>
                  </a:lnTo>
                  <a:lnTo>
                    <a:pt x="2513" y="376"/>
                  </a:lnTo>
                  <a:lnTo>
                    <a:pt x="2770" y="357"/>
                  </a:lnTo>
                  <a:lnTo>
                    <a:pt x="3047" y="337"/>
                  </a:lnTo>
                  <a:lnTo>
                    <a:pt x="3087" y="337"/>
                  </a:lnTo>
                  <a:lnTo>
                    <a:pt x="3561" y="357"/>
                  </a:lnTo>
                  <a:lnTo>
                    <a:pt x="3799" y="396"/>
                  </a:lnTo>
                  <a:lnTo>
                    <a:pt x="4016" y="436"/>
                  </a:lnTo>
                  <a:lnTo>
                    <a:pt x="4412" y="515"/>
                  </a:lnTo>
                  <a:lnTo>
                    <a:pt x="4709" y="574"/>
                  </a:lnTo>
                  <a:lnTo>
                    <a:pt x="4966" y="653"/>
                  </a:lnTo>
                  <a:lnTo>
                    <a:pt x="4729" y="515"/>
                  </a:lnTo>
                  <a:lnTo>
                    <a:pt x="4452" y="376"/>
                  </a:lnTo>
                  <a:lnTo>
                    <a:pt x="4274" y="297"/>
                  </a:lnTo>
                  <a:lnTo>
                    <a:pt x="4076" y="218"/>
                  </a:lnTo>
                  <a:lnTo>
                    <a:pt x="3838" y="159"/>
                  </a:lnTo>
                  <a:lnTo>
                    <a:pt x="3601" y="80"/>
                  </a:lnTo>
                  <a:lnTo>
                    <a:pt x="3344" y="40"/>
                  </a:lnTo>
                  <a:lnTo>
                    <a:pt x="3047" y="20"/>
                  </a:lnTo>
                  <a:lnTo>
                    <a:pt x="2849"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151500" y="2813975"/>
              <a:ext cx="111325" cy="50450"/>
            </a:xfrm>
            <a:custGeom>
              <a:avLst/>
              <a:gdLst/>
              <a:ahLst/>
              <a:cxnLst/>
              <a:rect l="l" t="t" r="r" b="b"/>
              <a:pathLst>
                <a:path w="4453" h="2018" extrusionOk="0">
                  <a:moveTo>
                    <a:pt x="2276" y="0"/>
                  </a:moveTo>
                  <a:lnTo>
                    <a:pt x="2118" y="20"/>
                  </a:lnTo>
                  <a:lnTo>
                    <a:pt x="1979" y="40"/>
                  </a:lnTo>
                  <a:lnTo>
                    <a:pt x="1722" y="139"/>
                  </a:lnTo>
                  <a:lnTo>
                    <a:pt x="1465" y="257"/>
                  </a:lnTo>
                  <a:lnTo>
                    <a:pt x="1227" y="396"/>
                  </a:lnTo>
                  <a:lnTo>
                    <a:pt x="1029" y="554"/>
                  </a:lnTo>
                  <a:lnTo>
                    <a:pt x="851" y="712"/>
                  </a:lnTo>
                  <a:lnTo>
                    <a:pt x="673" y="890"/>
                  </a:lnTo>
                  <a:lnTo>
                    <a:pt x="535" y="1068"/>
                  </a:lnTo>
                  <a:lnTo>
                    <a:pt x="416" y="1227"/>
                  </a:lnTo>
                  <a:lnTo>
                    <a:pt x="297" y="1424"/>
                  </a:lnTo>
                  <a:lnTo>
                    <a:pt x="199" y="1603"/>
                  </a:lnTo>
                  <a:lnTo>
                    <a:pt x="100" y="1800"/>
                  </a:lnTo>
                  <a:lnTo>
                    <a:pt x="1" y="2018"/>
                  </a:lnTo>
                  <a:lnTo>
                    <a:pt x="159" y="1840"/>
                  </a:lnTo>
                  <a:lnTo>
                    <a:pt x="199" y="1800"/>
                  </a:lnTo>
                  <a:lnTo>
                    <a:pt x="574" y="1365"/>
                  </a:lnTo>
                  <a:lnTo>
                    <a:pt x="871" y="1088"/>
                  </a:lnTo>
                  <a:lnTo>
                    <a:pt x="1049" y="950"/>
                  </a:lnTo>
                  <a:lnTo>
                    <a:pt x="1227" y="811"/>
                  </a:lnTo>
                  <a:lnTo>
                    <a:pt x="1425" y="673"/>
                  </a:lnTo>
                  <a:lnTo>
                    <a:pt x="1623" y="574"/>
                  </a:lnTo>
                  <a:lnTo>
                    <a:pt x="1841" y="475"/>
                  </a:lnTo>
                  <a:lnTo>
                    <a:pt x="2078" y="396"/>
                  </a:lnTo>
                  <a:lnTo>
                    <a:pt x="2197" y="376"/>
                  </a:lnTo>
                  <a:lnTo>
                    <a:pt x="2296" y="356"/>
                  </a:lnTo>
                  <a:lnTo>
                    <a:pt x="2533" y="356"/>
                  </a:lnTo>
                  <a:lnTo>
                    <a:pt x="2770" y="376"/>
                  </a:lnTo>
                  <a:lnTo>
                    <a:pt x="2988" y="415"/>
                  </a:lnTo>
                  <a:lnTo>
                    <a:pt x="3206" y="475"/>
                  </a:lnTo>
                  <a:lnTo>
                    <a:pt x="3403" y="574"/>
                  </a:lnTo>
                  <a:lnTo>
                    <a:pt x="3582" y="653"/>
                  </a:lnTo>
                  <a:lnTo>
                    <a:pt x="3760" y="752"/>
                  </a:lnTo>
                  <a:lnTo>
                    <a:pt x="4056" y="950"/>
                  </a:lnTo>
                  <a:lnTo>
                    <a:pt x="4274" y="1108"/>
                  </a:lnTo>
                  <a:lnTo>
                    <a:pt x="4452" y="1266"/>
                  </a:lnTo>
                  <a:lnTo>
                    <a:pt x="4452" y="1266"/>
                  </a:lnTo>
                  <a:lnTo>
                    <a:pt x="4314" y="1068"/>
                  </a:lnTo>
                  <a:lnTo>
                    <a:pt x="4135" y="851"/>
                  </a:lnTo>
                  <a:lnTo>
                    <a:pt x="4017" y="712"/>
                  </a:lnTo>
                  <a:lnTo>
                    <a:pt x="3878" y="594"/>
                  </a:lnTo>
                  <a:lnTo>
                    <a:pt x="3720" y="455"/>
                  </a:lnTo>
                  <a:lnTo>
                    <a:pt x="3522" y="317"/>
                  </a:lnTo>
                  <a:lnTo>
                    <a:pt x="3324" y="198"/>
                  </a:lnTo>
                  <a:lnTo>
                    <a:pt x="3087" y="99"/>
                  </a:lnTo>
                  <a:lnTo>
                    <a:pt x="2948" y="59"/>
                  </a:lnTo>
                  <a:lnTo>
                    <a:pt x="2830" y="40"/>
                  </a:lnTo>
                  <a:lnTo>
                    <a:pt x="2691" y="0"/>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278625" y="2752625"/>
              <a:ext cx="185000" cy="236450"/>
            </a:xfrm>
            <a:custGeom>
              <a:avLst/>
              <a:gdLst/>
              <a:ahLst/>
              <a:cxnLst/>
              <a:rect l="l" t="t" r="r" b="b"/>
              <a:pathLst>
                <a:path w="7400" h="9458" extrusionOk="0">
                  <a:moveTo>
                    <a:pt x="811" y="1"/>
                  </a:moveTo>
                  <a:lnTo>
                    <a:pt x="633" y="21"/>
                  </a:lnTo>
                  <a:lnTo>
                    <a:pt x="356" y="21"/>
                  </a:lnTo>
                  <a:lnTo>
                    <a:pt x="158" y="40"/>
                  </a:lnTo>
                  <a:lnTo>
                    <a:pt x="0" y="60"/>
                  </a:lnTo>
                  <a:lnTo>
                    <a:pt x="158" y="80"/>
                  </a:lnTo>
                  <a:lnTo>
                    <a:pt x="356" y="120"/>
                  </a:lnTo>
                  <a:lnTo>
                    <a:pt x="613" y="159"/>
                  </a:lnTo>
                  <a:lnTo>
                    <a:pt x="930" y="218"/>
                  </a:lnTo>
                  <a:lnTo>
                    <a:pt x="1108" y="258"/>
                  </a:lnTo>
                  <a:lnTo>
                    <a:pt x="1306" y="298"/>
                  </a:lnTo>
                  <a:lnTo>
                    <a:pt x="1721" y="416"/>
                  </a:lnTo>
                  <a:lnTo>
                    <a:pt x="2176" y="555"/>
                  </a:lnTo>
                  <a:lnTo>
                    <a:pt x="2651" y="733"/>
                  </a:lnTo>
                  <a:lnTo>
                    <a:pt x="3166" y="950"/>
                  </a:lnTo>
                  <a:lnTo>
                    <a:pt x="3423" y="1069"/>
                  </a:lnTo>
                  <a:lnTo>
                    <a:pt x="3680" y="1188"/>
                  </a:lnTo>
                  <a:lnTo>
                    <a:pt x="3937" y="1326"/>
                  </a:lnTo>
                  <a:lnTo>
                    <a:pt x="4194" y="1485"/>
                  </a:lnTo>
                  <a:lnTo>
                    <a:pt x="4432" y="1663"/>
                  </a:lnTo>
                  <a:lnTo>
                    <a:pt x="4689" y="1841"/>
                  </a:lnTo>
                  <a:lnTo>
                    <a:pt x="5164" y="2236"/>
                  </a:lnTo>
                  <a:lnTo>
                    <a:pt x="5381" y="2454"/>
                  </a:lnTo>
                  <a:lnTo>
                    <a:pt x="5599" y="2691"/>
                  </a:lnTo>
                  <a:lnTo>
                    <a:pt x="5797" y="2929"/>
                  </a:lnTo>
                  <a:lnTo>
                    <a:pt x="5896" y="3048"/>
                  </a:lnTo>
                  <a:lnTo>
                    <a:pt x="5975" y="3186"/>
                  </a:lnTo>
                  <a:lnTo>
                    <a:pt x="6133" y="3443"/>
                  </a:lnTo>
                  <a:lnTo>
                    <a:pt x="6212" y="3582"/>
                  </a:lnTo>
                  <a:lnTo>
                    <a:pt x="6291" y="3720"/>
                  </a:lnTo>
                  <a:lnTo>
                    <a:pt x="6430" y="3997"/>
                  </a:lnTo>
                  <a:lnTo>
                    <a:pt x="6529" y="4294"/>
                  </a:lnTo>
                  <a:lnTo>
                    <a:pt x="6628" y="4571"/>
                  </a:lnTo>
                  <a:lnTo>
                    <a:pt x="6687" y="4868"/>
                  </a:lnTo>
                  <a:lnTo>
                    <a:pt x="6727" y="5145"/>
                  </a:lnTo>
                  <a:lnTo>
                    <a:pt x="6746" y="5441"/>
                  </a:lnTo>
                  <a:lnTo>
                    <a:pt x="6746" y="5738"/>
                  </a:lnTo>
                  <a:lnTo>
                    <a:pt x="6727" y="6015"/>
                  </a:lnTo>
                  <a:lnTo>
                    <a:pt x="6687" y="6292"/>
                  </a:lnTo>
                  <a:lnTo>
                    <a:pt x="6628" y="6569"/>
                  </a:lnTo>
                  <a:lnTo>
                    <a:pt x="6568" y="6826"/>
                  </a:lnTo>
                  <a:lnTo>
                    <a:pt x="6489" y="7083"/>
                  </a:lnTo>
                  <a:lnTo>
                    <a:pt x="6311" y="7558"/>
                  </a:lnTo>
                  <a:lnTo>
                    <a:pt x="6113" y="7974"/>
                  </a:lnTo>
                  <a:lnTo>
                    <a:pt x="5915" y="8369"/>
                  </a:lnTo>
                  <a:lnTo>
                    <a:pt x="5718" y="8686"/>
                  </a:lnTo>
                  <a:lnTo>
                    <a:pt x="5540" y="8963"/>
                  </a:lnTo>
                  <a:lnTo>
                    <a:pt x="5282" y="9319"/>
                  </a:lnTo>
                  <a:lnTo>
                    <a:pt x="5183" y="9457"/>
                  </a:lnTo>
                  <a:lnTo>
                    <a:pt x="5302" y="9359"/>
                  </a:lnTo>
                  <a:lnTo>
                    <a:pt x="5460" y="9240"/>
                  </a:lnTo>
                  <a:lnTo>
                    <a:pt x="5658" y="9042"/>
                  </a:lnTo>
                  <a:lnTo>
                    <a:pt x="5876" y="8805"/>
                  </a:lnTo>
                  <a:lnTo>
                    <a:pt x="6133" y="8528"/>
                  </a:lnTo>
                  <a:lnTo>
                    <a:pt x="6410" y="8172"/>
                  </a:lnTo>
                  <a:lnTo>
                    <a:pt x="6687" y="7736"/>
                  </a:lnTo>
                  <a:lnTo>
                    <a:pt x="6806" y="7519"/>
                  </a:lnTo>
                  <a:lnTo>
                    <a:pt x="6944" y="7261"/>
                  </a:lnTo>
                  <a:lnTo>
                    <a:pt x="7063" y="7004"/>
                  </a:lnTo>
                  <a:lnTo>
                    <a:pt x="7162" y="6727"/>
                  </a:lnTo>
                  <a:lnTo>
                    <a:pt x="7241" y="6431"/>
                  </a:lnTo>
                  <a:lnTo>
                    <a:pt x="7320" y="6114"/>
                  </a:lnTo>
                  <a:lnTo>
                    <a:pt x="7360" y="5778"/>
                  </a:lnTo>
                  <a:lnTo>
                    <a:pt x="7399" y="5441"/>
                  </a:lnTo>
                  <a:lnTo>
                    <a:pt x="7399" y="5105"/>
                  </a:lnTo>
                  <a:lnTo>
                    <a:pt x="7360" y="4749"/>
                  </a:lnTo>
                  <a:lnTo>
                    <a:pt x="7300" y="4413"/>
                  </a:lnTo>
                  <a:lnTo>
                    <a:pt x="7201" y="4057"/>
                  </a:lnTo>
                  <a:lnTo>
                    <a:pt x="7083" y="3720"/>
                  </a:lnTo>
                  <a:lnTo>
                    <a:pt x="6944" y="3404"/>
                  </a:lnTo>
                  <a:lnTo>
                    <a:pt x="6865" y="3226"/>
                  </a:lnTo>
                  <a:lnTo>
                    <a:pt x="6766" y="3067"/>
                  </a:lnTo>
                  <a:lnTo>
                    <a:pt x="6588" y="2771"/>
                  </a:lnTo>
                  <a:lnTo>
                    <a:pt x="6489" y="2612"/>
                  </a:lnTo>
                  <a:lnTo>
                    <a:pt x="6370" y="2474"/>
                  </a:lnTo>
                  <a:lnTo>
                    <a:pt x="6133" y="2197"/>
                  </a:lnTo>
                  <a:lnTo>
                    <a:pt x="6014" y="2078"/>
                  </a:lnTo>
                  <a:lnTo>
                    <a:pt x="5896" y="1940"/>
                  </a:lnTo>
                  <a:lnTo>
                    <a:pt x="5757" y="1821"/>
                  </a:lnTo>
                  <a:lnTo>
                    <a:pt x="5638" y="1702"/>
                  </a:lnTo>
                  <a:lnTo>
                    <a:pt x="5362" y="1485"/>
                  </a:lnTo>
                  <a:lnTo>
                    <a:pt x="5085" y="1287"/>
                  </a:lnTo>
                  <a:lnTo>
                    <a:pt x="4808" y="1109"/>
                  </a:lnTo>
                  <a:lnTo>
                    <a:pt x="4511" y="931"/>
                  </a:lnTo>
                  <a:lnTo>
                    <a:pt x="4214" y="772"/>
                  </a:lnTo>
                  <a:lnTo>
                    <a:pt x="3937" y="654"/>
                  </a:lnTo>
                  <a:lnTo>
                    <a:pt x="3640" y="535"/>
                  </a:lnTo>
                  <a:lnTo>
                    <a:pt x="3363" y="436"/>
                  </a:lnTo>
                  <a:lnTo>
                    <a:pt x="3086" y="337"/>
                  </a:lnTo>
                  <a:lnTo>
                    <a:pt x="2809" y="258"/>
                  </a:lnTo>
                  <a:lnTo>
                    <a:pt x="2275" y="139"/>
                  </a:lnTo>
                  <a:lnTo>
                    <a:pt x="1781" y="80"/>
                  </a:lnTo>
                  <a:lnTo>
                    <a:pt x="1345" y="21"/>
                  </a:lnTo>
                  <a:lnTo>
                    <a:pt x="950"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278625" y="2752625"/>
              <a:ext cx="185000" cy="236450"/>
            </a:xfrm>
            <a:custGeom>
              <a:avLst/>
              <a:gdLst/>
              <a:ahLst/>
              <a:cxnLst/>
              <a:rect l="l" t="t" r="r" b="b"/>
              <a:pathLst>
                <a:path w="7400" h="9458" fill="none" extrusionOk="0">
                  <a:moveTo>
                    <a:pt x="811" y="1"/>
                  </a:moveTo>
                  <a:lnTo>
                    <a:pt x="811" y="1"/>
                  </a:lnTo>
                  <a:lnTo>
                    <a:pt x="633" y="21"/>
                  </a:lnTo>
                  <a:lnTo>
                    <a:pt x="633" y="21"/>
                  </a:lnTo>
                  <a:lnTo>
                    <a:pt x="356" y="21"/>
                  </a:lnTo>
                  <a:lnTo>
                    <a:pt x="158" y="40"/>
                  </a:lnTo>
                  <a:lnTo>
                    <a:pt x="158" y="40"/>
                  </a:lnTo>
                  <a:lnTo>
                    <a:pt x="0" y="60"/>
                  </a:lnTo>
                  <a:lnTo>
                    <a:pt x="0" y="60"/>
                  </a:lnTo>
                  <a:lnTo>
                    <a:pt x="158" y="80"/>
                  </a:lnTo>
                  <a:lnTo>
                    <a:pt x="158" y="80"/>
                  </a:lnTo>
                  <a:lnTo>
                    <a:pt x="356" y="120"/>
                  </a:lnTo>
                  <a:lnTo>
                    <a:pt x="356" y="120"/>
                  </a:lnTo>
                  <a:lnTo>
                    <a:pt x="613" y="159"/>
                  </a:lnTo>
                  <a:lnTo>
                    <a:pt x="613" y="159"/>
                  </a:lnTo>
                  <a:lnTo>
                    <a:pt x="930" y="218"/>
                  </a:lnTo>
                  <a:lnTo>
                    <a:pt x="930" y="218"/>
                  </a:lnTo>
                  <a:lnTo>
                    <a:pt x="1108" y="258"/>
                  </a:lnTo>
                  <a:lnTo>
                    <a:pt x="1306" y="298"/>
                  </a:lnTo>
                  <a:lnTo>
                    <a:pt x="1306" y="298"/>
                  </a:lnTo>
                  <a:lnTo>
                    <a:pt x="1721" y="416"/>
                  </a:lnTo>
                  <a:lnTo>
                    <a:pt x="2176" y="555"/>
                  </a:lnTo>
                  <a:lnTo>
                    <a:pt x="2176" y="555"/>
                  </a:lnTo>
                  <a:lnTo>
                    <a:pt x="2651" y="733"/>
                  </a:lnTo>
                  <a:lnTo>
                    <a:pt x="3166" y="950"/>
                  </a:lnTo>
                  <a:lnTo>
                    <a:pt x="3166" y="950"/>
                  </a:lnTo>
                  <a:lnTo>
                    <a:pt x="3423" y="1069"/>
                  </a:lnTo>
                  <a:lnTo>
                    <a:pt x="3680" y="1188"/>
                  </a:lnTo>
                  <a:lnTo>
                    <a:pt x="3680" y="1188"/>
                  </a:lnTo>
                  <a:lnTo>
                    <a:pt x="3937" y="1326"/>
                  </a:lnTo>
                  <a:lnTo>
                    <a:pt x="3937" y="1326"/>
                  </a:lnTo>
                  <a:lnTo>
                    <a:pt x="4194" y="1485"/>
                  </a:lnTo>
                  <a:lnTo>
                    <a:pt x="4194" y="1485"/>
                  </a:lnTo>
                  <a:lnTo>
                    <a:pt x="4432" y="1663"/>
                  </a:lnTo>
                  <a:lnTo>
                    <a:pt x="4689" y="1841"/>
                  </a:lnTo>
                  <a:lnTo>
                    <a:pt x="5164" y="2236"/>
                  </a:lnTo>
                  <a:lnTo>
                    <a:pt x="5164" y="2236"/>
                  </a:lnTo>
                  <a:lnTo>
                    <a:pt x="5381" y="2454"/>
                  </a:lnTo>
                  <a:lnTo>
                    <a:pt x="5599" y="2691"/>
                  </a:lnTo>
                  <a:lnTo>
                    <a:pt x="5797" y="2929"/>
                  </a:lnTo>
                  <a:lnTo>
                    <a:pt x="5896" y="3048"/>
                  </a:lnTo>
                  <a:lnTo>
                    <a:pt x="5975" y="3186"/>
                  </a:lnTo>
                  <a:lnTo>
                    <a:pt x="6133" y="3443"/>
                  </a:lnTo>
                  <a:lnTo>
                    <a:pt x="6133" y="3443"/>
                  </a:lnTo>
                  <a:lnTo>
                    <a:pt x="6212" y="3582"/>
                  </a:lnTo>
                  <a:lnTo>
                    <a:pt x="6291" y="3720"/>
                  </a:lnTo>
                  <a:lnTo>
                    <a:pt x="6430" y="3997"/>
                  </a:lnTo>
                  <a:lnTo>
                    <a:pt x="6430" y="3997"/>
                  </a:lnTo>
                  <a:lnTo>
                    <a:pt x="6529" y="4294"/>
                  </a:lnTo>
                  <a:lnTo>
                    <a:pt x="6529" y="4294"/>
                  </a:lnTo>
                  <a:lnTo>
                    <a:pt x="6628" y="4571"/>
                  </a:lnTo>
                  <a:lnTo>
                    <a:pt x="6687" y="4868"/>
                  </a:lnTo>
                  <a:lnTo>
                    <a:pt x="6687" y="4868"/>
                  </a:lnTo>
                  <a:lnTo>
                    <a:pt x="6727" y="5145"/>
                  </a:lnTo>
                  <a:lnTo>
                    <a:pt x="6746" y="5441"/>
                  </a:lnTo>
                  <a:lnTo>
                    <a:pt x="6746" y="5441"/>
                  </a:lnTo>
                  <a:lnTo>
                    <a:pt x="6746" y="5738"/>
                  </a:lnTo>
                  <a:lnTo>
                    <a:pt x="6727" y="6015"/>
                  </a:lnTo>
                  <a:lnTo>
                    <a:pt x="6687" y="6292"/>
                  </a:lnTo>
                  <a:lnTo>
                    <a:pt x="6628" y="6569"/>
                  </a:lnTo>
                  <a:lnTo>
                    <a:pt x="6628" y="6569"/>
                  </a:lnTo>
                  <a:lnTo>
                    <a:pt x="6568" y="6826"/>
                  </a:lnTo>
                  <a:lnTo>
                    <a:pt x="6489" y="7083"/>
                  </a:lnTo>
                  <a:lnTo>
                    <a:pt x="6311" y="7558"/>
                  </a:lnTo>
                  <a:lnTo>
                    <a:pt x="6311" y="7558"/>
                  </a:lnTo>
                  <a:lnTo>
                    <a:pt x="6113" y="7974"/>
                  </a:lnTo>
                  <a:lnTo>
                    <a:pt x="5915" y="8369"/>
                  </a:lnTo>
                  <a:lnTo>
                    <a:pt x="5718" y="8686"/>
                  </a:lnTo>
                  <a:lnTo>
                    <a:pt x="5540" y="8963"/>
                  </a:lnTo>
                  <a:lnTo>
                    <a:pt x="5540" y="8963"/>
                  </a:lnTo>
                  <a:lnTo>
                    <a:pt x="5282" y="9319"/>
                  </a:lnTo>
                  <a:lnTo>
                    <a:pt x="5183" y="9457"/>
                  </a:lnTo>
                  <a:lnTo>
                    <a:pt x="5183" y="9457"/>
                  </a:lnTo>
                  <a:lnTo>
                    <a:pt x="5302" y="9359"/>
                  </a:lnTo>
                  <a:lnTo>
                    <a:pt x="5460" y="9240"/>
                  </a:lnTo>
                  <a:lnTo>
                    <a:pt x="5658" y="9042"/>
                  </a:lnTo>
                  <a:lnTo>
                    <a:pt x="5658" y="9042"/>
                  </a:lnTo>
                  <a:lnTo>
                    <a:pt x="5876" y="8805"/>
                  </a:lnTo>
                  <a:lnTo>
                    <a:pt x="6133" y="8528"/>
                  </a:lnTo>
                  <a:lnTo>
                    <a:pt x="6410" y="8172"/>
                  </a:lnTo>
                  <a:lnTo>
                    <a:pt x="6687" y="7736"/>
                  </a:lnTo>
                  <a:lnTo>
                    <a:pt x="6687" y="7736"/>
                  </a:lnTo>
                  <a:lnTo>
                    <a:pt x="6806" y="7519"/>
                  </a:lnTo>
                  <a:lnTo>
                    <a:pt x="6944" y="7261"/>
                  </a:lnTo>
                  <a:lnTo>
                    <a:pt x="7063" y="7004"/>
                  </a:lnTo>
                  <a:lnTo>
                    <a:pt x="7162" y="6727"/>
                  </a:lnTo>
                  <a:lnTo>
                    <a:pt x="7162" y="6727"/>
                  </a:lnTo>
                  <a:lnTo>
                    <a:pt x="7241" y="6431"/>
                  </a:lnTo>
                  <a:lnTo>
                    <a:pt x="7320" y="6114"/>
                  </a:lnTo>
                  <a:lnTo>
                    <a:pt x="7360" y="5778"/>
                  </a:lnTo>
                  <a:lnTo>
                    <a:pt x="7399" y="5441"/>
                  </a:lnTo>
                  <a:lnTo>
                    <a:pt x="7399" y="5441"/>
                  </a:lnTo>
                  <a:lnTo>
                    <a:pt x="7399" y="5105"/>
                  </a:lnTo>
                  <a:lnTo>
                    <a:pt x="7360" y="4749"/>
                  </a:lnTo>
                  <a:lnTo>
                    <a:pt x="7300" y="4413"/>
                  </a:lnTo>
                  <a:lnTo>
                    <a:pt x="7201" y="4057"/>
                  </a:lnTo>
                  <a:lnTo>
                    <a:pt x="7201" y="4057"/>
                  </a:lnTo>
                  <a:lnTo>
                    <a:pt x="7083" y="3720"/>
                  </a:lnTo>
                  <a:lnTo>
                    <a:pt x="6944" y="3404"/>
                  </a:lnTo>
                  <a:lnTo>
                    <a:pt x="6944" y="3404"/>
                  </a:lnTo>
                  <a:lnTo>
                    <a:pt x="6865" y="3226"/>
                  </a:lnTo>
                  <a:lnTo>
                    <a:pt x="6766" y="3067"/>
                  </a:lnTo>
                  <a:lnTo>
                    <a:pt x="6588" y="2771"/>
                  </a:lnTo>
                  <a:lnTo>
                    <a:pt x="6489" y="2612"/>
                  </a:lnTo>
                  <a:lnTo>
                    <a:pt x="6370" y="2474"/>
                  </a:lnTo>
                  <a:lnTo>
                    <a:pt x="6133" y="2197"/>
                  </a:lnTo>
                  <a:lnTo>
                    <a:pt x="6133" y="2197"/>
                  </a:lnTo>
                  <a:lnTo>
                    <a:pt x="6014" y="2078"/>
                  </a:lnTo>
                  <a:lnTo>
                    <a:pt x="5896" y="1940"/>
                  </a:lnTo>
                  <a:lnTo>
                    <a:pt x="5896" y="1940"/>
                  </a:lnTo>
                  <a:lnTo>
                    <a:pt x="5757" y="1821"/>
                  </a:lnTo>
                  <a:lnTo>
                    <a:pt x="5638" y="1702"/>
                  </a:lnTo>
                  <a:lnTo>
                    <a:pt x="5638" y="1702"/>
                  </a:lnTo>
                  <a:lnTo>
                    <a:pt x="5362" y="1485"/>
                  </a:lnTo>
                  <a:lnTo>
                    <a:pt x="5085" y="1287"/>
                  </a:lnTo>
                  <a:lnTo>
                    <a:pt x="4808" y="1109"/>
                  </a:lnTo>
                  <a:lnTo>
                    <a:pt x="4511" y="931"/>
                  </a:lnTo>
                  <a:lnTo>
                    <a:pt x="4511" y="931"/>
                  </a:lnTo>
                  <a:lnTo>
                    <a:pt x="4214" y="772"/>
                  </a:lnTo>
                  <a:lnTo>
                    <a:pt x="4214" y="772"/>
                  </a:lnTo>
                  <a:lnTo>
                    <a:pt x="3937" y="654"/>
                  </a:lnTo>
                  <a:lnTo>
                    <a:pt x="3937" y="654"/>
                  </a:lnTo>
                  <a:lnTo>
                    <a:pt x="3640" y="535"/>
                  </a:lnTo>
                  <a:lnTo>
                    <a:pt x="3363" y="436"/>
                  </a:lnTo>
                  <a:lnTo>
                    <a:pt x="3363" y="436"/>
                  </a:lnTo>
                  <a:lnTo>
                    <a:pt x="3086" y="337"/>
                  </a:lnTo>
                  <a:lnTo>
                    <a:pt x="2809" y="258"/>
                  </a:lnTo>
                  <a:lnTo>
                    <a:pt x="2275" y="139"/>
                  </a:lnTo>
                  <a:lnTo>
                    <a:pt x="2275" y="139"/>
                  </a:lnTo>
                  <a:lnTo>
                    <a:pt x="1781" y="80"/>
                  </a:lnTo>
                  <a:lnTo>
                    <a:pt x="1345" y="21"/>
                  </a:lnTo>
                  <a:lnTo>
                    <a:pt x="1345" y="21"/>
                  </a:lnTo>
                  <a:lnTo>
                    <a:pt x="950" y="1"/>
                  </a:lnTo>
                  <a:lnTo>
                    <a:pt x="950" y="1"/>
                  </a:lnTo>
                  <a:lnTo>
                    <a:pt x="811" y="1"/>
                  </a:lnTo>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207400" y="2729875"/>
              <a:ext cx="71250" cy="77200"/>
            </a:xfrm>
            <a:custGeom>
              <a:avLst/>
              <a:gdLst/>
              <a:ahLst/>
              <a:cxnLst/>
              <a:rect l="l" t="t" r="r" b="b"/>
              <a:pathLst>
                <a:path w="2850" h="3088" extrusionOk="0">
                  <a:moveTo>
                    <a:pt x="792" y="1"/>
                  </a:moveTo>
                  <a:lnTo>
                    <a:pt x="455" y="40"/>
                  </a:lnTo>
                  <a:lnTo>
                    <a:pt x="198" y="80"/>
                  </a:lnTo>
                  <a:lnTo>
                    <a:pt x="0" y="139"/>
                  </a:lnTo>
                  <a:lnTo>
                    <a:pt x="218" y="139"/>
                  </a:lnTo>
                  <a:lnTo>
                    <a:pt x="455" y="179"/>
                  </a:lnTo>
                  <a:lnTo>
                    <a:pt x="772" y="218"/>
                  </a:lnTo>
                  <a:lnTo>
                    <a:pt x="1128" y="298"/>
                  </a:lnTo>
                  <a:lnTo>
                    <a:pt x="1524" y="396"/>
                  </a:lnTo>
                  <a:lnTo>
                    <a:pt x="1702" y="476"/>
                  </a:lnTo>
                  <a:lnTo>
                    <a:pt x="1880" y="575"/>
                  </a:lnTo>
                  <a:lnTo>
                    <a:pt x="2058" y="693"/>
                  </a:lnTo>
                  <a:lnTo>
                    <a:pt x="2196" y="851"/>
                  </a:lnTo>
                  <a:lnTo>
                    <a:pt x="2335" y="1010"/>
                  </a:lnTo>
                  <a:lnTo>
                    <a:pt x="2414" y="1188"/>
                  </a:lnTo>
                  <a:lnTo>
                    <a:pt x="2493" y="1366"/>
                  </a:lnTo>
                  <a:lnTo>
                    <a:pt x="2533" y="1564"/>
                  </a:lnTo>
                  <a:lnTo>
                    <a:pt x="2552" y="1762"/>
                  </a:lnTo>
                  <a:lnTo>
                    <a:pt x="2552" y="1959"/>
                  </a:lnTo>
                  <a:lnTo>
                    <a:pt x="2533" y="2157"/>
                  </a:lnTo>
                  <a:lnTo>
                    <a:pt x="2533" y="2335"/>
                  </a:lnTo>
                  <a:lnTo>
                    <a:pt x="2473" y="2632"/>
                  </a:lnTo>
                  <a:lnTo>
                    <a:pt x="2434" y="2889"/>
                  </a:lnTo>
                  <a:lnTo>
                    <a:pt x="2394" y="3087"/>
                  </a:lnTo>
                  <a:lnTo>
                    <a:pt x="2513" y="2909"/>
                  </a:lnTo>
                  <a:lnTo>
                    <a:pt x="2612" y="2672"/>
                  </a:lnTo>
                  <a:lnTo>
                    <a:pt x="2671" y="2533"/>
                  </a:lnTo>
                  <a:lnTo>
                    <a:pt x="2730" y="2375"/>
                  </a:lnTo>
                  <a:lnTo>
                    <a:pt x="2790" y="2197"/>
                  </a:lnTo>
                  <a:lnTo>
                    <a:pt x="2829" y="1979"/>
                  </a:lnTo>
                  <a:lnTo>
                    <a:pt x="2849" y="1762"/>
                  </a:lnTo>
                  <a:lnTo>
                    <a:pt x="2849" y="1544"/>
                  </a:lnTo>
                  <a:lnTo>
                    <a:pt x="2829" y="1287"/>
                  </a:lnTo>
                  <a:lnTo>
                    <a:pt x="2790" y="1168"/>
                  </a:lnTo>
                  <a:lnTo>
                    <a:pt x="2750" y="1049"/>
                  </a:lnTo>
                  <a:lnTo>
                    <a:pt x="2691" y="931"/>
                  </a:lnTo>
                  <a:lnTo>
                    <a:pt x="2631" y="812"/>
                  </a:lnTo>
                  <a:lnTo>
                    <a:pt x="2473" y="594"/>
                  </a:lnTo>
                  <a:lnTo>
                    <a:pt x="2374" y="495"/>
                  </a:lnTo>
                  <a:lnTo>
                    <a:pt x="2275" y="416"/>
                  </a:lnTo>
                  <a:lnTo>
                    <a:pt x="2058" y="278"/>
                  </a:lnTo>
                  <a:lnTo>
                    <a:pt x="1840" y="179"/>
                  </a:lnTo>
                  <a:lnTo>
                    <a:pt x="1623" y="100"/>
                  </a:lnTo>
                  <a:lnTo>
                    <a:pt x="1425" y="60"/>
                  </a:lnTo>
                  <a:lnTo>
                    <a:pt x="1247" y="21"/>
                  </a:lnTo>
                  <a:lnTo>
                    <a:pt x="891"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3458575" y="2978175"/>
              <a:ext cx="130100" cy="324975"/>
            </a:xfrm>
            <a:custGeom>
              <a:avLst/>
              <a:gdLst/>
              <a:ahLst/>
              <a:cxnLst/>
              <a:rect l="l" t="t" r="r" b="b"/>
              <a:pathLst>
                <a:path w="5204" h="12999" extrusionOk="0">
                  <a:moveTo>
                    <a:pt x="3403" y="0"/>
                  </a:moveTo>
                  <a:lnTo>
                    <a:pt x="3305" y="20"/>
                  </a:lnTo>
                  <a:lnTo>
                    <a:pt x="3186" y="40"/>
                  </a:lnTo>
                  <a:lnTo>
                    <a:pt x="3067" y="79"/>
                  </a:lnTo>
                  <a:lnTo>
                    <a:pt x="2968" y="119"/>
                  </a:lnTo>
                  <a:lnTo>
                    <a:pt x="2850" y="178"/>
                  </a:lnTo>
                  <a:lnTo>
                    <a:pt x="2751" y="238"/>
                  </a:lnTo>
                  <a:lnTo>
                    <a:pt x="2553" y="396"/>
                  </a:lnTo>
                  <a:lnTo>
                    <a:pt x="2394" y="574"/>
                  </a:lnTo>
                  <a:lnTo>
                    <a:pt x="2315" y="673"/>
                  </a:lnTo>
                  <a:lnTo>
                    <a:pt x="2256" y="752"/>
                  </a:lnTo>
                  <a:lnTo>
                    <a:pt x="2216" y="831"/>
                  </a:lnTo>
                  <a:lnTo>
                    <a:pt x="2177" y="891"/>
                  </a:lnTo>
                  <a:lnTo>
                    <a:pt x="2157" y="910"/>
                  </a:lnTo>
                  <a:lnTo>
                    <a:pt x="2137" y="950"/>
                  </a:lnTo>
                  <a:lnTo>
                    <a:pt x="2058" y="1148"/>
                  </a:lnTo>
                  <a:lnTo>
                    <a:pt x="1959" y="1365"/>
                  </a:lnTo>
                  <a:lnTo>
                    <a:pt x="1900" y="1583"/>
                  </a:lnTo>
                  <a:lnTo>
                    <a:pt x="1841" y="1801"/>
                  </a:lnTo>
                  <a:lnTo>
                    <a:pt x="1821" y="2018"/>
                  </a:lnTo>
                  <a:lnTo>
                    <a:pt x="1781" y="2256"/>
                  </a:lnTo>
                  <a:lnTo>
                    <a:pt x="1781" y="2473"/>
                  </a:lnTo>
                  <a:lnTo>
                    <a:pt x="1801" y="2711"/>
                  </a:lnTo>
                  <a:lnTo>
                    <a:pt x="1841" y="2928"/>
                  </a:lnTo>
                  <a:lnTo>
                    <a:pt x="1880" y="3166"/>
                  </a:lnTo>
                  <a:lnTo>
                    <a:pt x="1939" y="3383"/>
                  </a:lnTo>
                  <a:lnTo>
                    <a:pt x="2019" y="3601"/>
                  </a:lnTo>
                  <a:lnTo>
                    <a:pt x="2118" y="3799"/>
                  </a:lnTo>
                  <a:lnTo>
                    <a:pt x="2216" y="3997"/>
                  </a:lnTo>
                  <a:lnTo>
                    <a:pt x="2236" y="4036"/>
                  </a:lnTo>
                  <a:lnTo>
                    <a:pt x="1979" y="4194"/>
                  </a:lnTo>
                  <a:lnTo>
                    <a:pt x="1821" y="4274"/>
                  </a:lnTo>
                  <a:lnTo>
                    <a:pt x="1682" y="4372"/>
                  </a:lnTo>
                  <a:lnTo>
                    <a:pt x="1386" y="4590"/>
                  </a:lnTo>
                  <a:lnTo>
                    <a:pt x="1109" y="4827"/>
                  </a:lnTo>
                  <a:lnTo>
                    <a:pt x="990" y="4966"/>
                  </a:lnTo>
                  <a:lnTo>
                    <a:pt x="871" y="5104"/>
                  </a:lnTo>
                  <a:lnTo>
                    <a:pt x="752" y="5243"/>
                  </a:lnTo>
                  <a:lnTo>
                    <a:pt x="634" y="5381"/>
                  </a:lnTo>
                  <a:lnTo>
                    <a:pt x="535" y="5540"/>
                  </a:lnTo>
                  <a:lnTo>
                    <a:pt x="436" y="5698"/>
                  </a:lnTo>
                  <a:lnTo>
                    <a:pt x="357" y="5856"/>
                  </a:lnTo>
                  <a:lnTo>
                    <a:pt x="278" y="6034"/>
                  </a:lnTo>
                  <a:lnTo>
                    <a:pt x="218" y="6193"/>
                  </a:lnTo>
                  <a:lnTo>
                    <a:pt x="159" y="6371"/>
                  </a:lnTo>
                  <a:lnTo>
                    <a:pt x="100" y="6549"/>
                  </a:lnTo>
                  <a:lnTo>
                    <a:pt x="60" y="6727"/>
                  </a:lnTo>
                  <a:lnTo>
                    <a:pt x="20" y="6905"/>
                  </a:lnTo>
                  <a:lnTo>
                    <a:pt x="1" y="7083"/>
                  </a:lnTo>
                  <a:lnTo>
                    <a:pt x="1" y="7281"/>
                  </a:lnTo>
                  <a:lnTo>
                    <a:pt x="1" y="7459"/>
                  </a:lnTo>
                  <a:lnTo>
                    <a:pt x="1" y="7637"/>
                  </a:lnTo>
                  <a:lnTo>
                    <a:pt x="1" y="7815"/>
                  </a:lnTo>
                  <a:lnTo>
                    <a:pt x="60" y="8171"/>
                  </a:lnTo>
                  <a:lnTo>
                    <a:pt x="119" y="8507"/>
                  </a:lnTo>
                  <a:lnTo>
                    <a:pt x="198" y="8844"/>
                  </a:lnTo>
                  <a:lnTo>
                    <a:pt x="317" y="9180"/>
                  </a:lnTo>
                  <a:lnTo>
                    <a:pt x="436" y="9496"/>
                  </a:lnTo>
                  <a:lnTo>
                    <a:pt x="574" y="9813"/>
                  </a:lnTo>
                  <a:lnTo>
                    <a:pt x="733" y="10130"/>
                  </a:lnTo>
                  <a:lnTo>
                    <a:pt x="891" y="10426"/>
                  </a:lnTo>
                  <a:lnTo>
                    <a:pt x="1069" y="10723"/>
                  </a:lnTo>
                  <a:lnTo>
                    <a:pt x="1267" y="11000"/>
                  </a:lnTo>
                  <a:lnTo>
                    <a:pt x="1445" y="11277"/>
                  </a:lnTo>
                  <a:lnTo>
                    <a:pt x="1662" y="11554"/>
                  </a:lnTo>
                  <a:lnTo>
                    <a:pt x="2078" y="12068"/>
                  </a:lnTo>
                  <a:lnTo>
                    <a:pt x="2315" y="12306"/>
                  </a:lnTo>
                  <a:lnTo>
                    <a:pt x="2553" y="12543"/>
                  </a:lnTo>
                  <a:lnTo>
                    <a:pt x="2790" y="12781"/>
                  </a:lnTo>
                  <a:lnTo>
                    <a:pt x="3047" y="12998"/>
                  </a:lnTo>
                  <a:lnTo>
                    <a:pt x="3047" y="12998"/>
                  </a:lnTo>
                  <a:lnTo>
                    <a:pt x="2652" y="12464"/>
                  </a:lnTo>
                  <a:lnTo>
                    <a:pt x="2276" y="11910"/>
                  </a:lnTo>
                  <a:lnTo>
                    <a:pt x="1939" y="11356"/>
                  </a:lnTo>
                  <a:lnTo>
                    <a:pt x="1623" y="10782"/>
                  </a:lnTo>
                  <a:lnTo>
                    <a:pt x="1326" y="10209"/>
                  </a:lnTo>
                  <a:lnTo>
                    <a:pt x="1207" y="9912"/>
                  </a:lnTo>
                  <a:lnTo>
                    <a:pt x="1089" y="9615"/>
                  </a:lnTo>
                  <a:lnTo>
                    <a:pt x="970" y="9299"/>
                  </a:lnTo>
                  <a:lnTo>
                    <a:pt x="891" y="9002"/>
                  </a:lnTo>
                  <a:lnTo>
                    <a:pt x="812" y="8685"/>
                  </a:lnTo>
                  <a:lnTo>
                    <a:pt x="752" y="8389"/>
                  </a:lnTo>
                  <a:lnTo>
                    <a:pt x="693" y="8072"/>
                  </a:lnTo>
                  <a:lnTo>
                    <a:pt x="673" y="7775"/>
                  </a:lnTo>
                  <a:lnTo>
                    <a:pt x="673" y="7617"/>
                  </a:lnTo>
                  <a:lnTo>
                    <a:pt x="673" y="7459"/>
                  </a:lnTo>
                  <a:lnTo>
                    <a:pt x="693" y="7320"/>
                  </a:lnTo>
                  <a:lnTo>
                    <a:pt x="713" y="7162"/>
                  </a:lnTo>
                  <a:lnTo>
                    <a:pt x="733" y="7023"/>
                  </a:lnTo>
                  <a:lnTo>
                    <a:pt x="752" y="6865"/>
                  </a:lnTo>
                  <a:lnTo>
                    <a:pt x="792" y="6727"/>
                  </a:lnTo>
                  <a:lnTo>
                    <a:pt x="832" y="6588"/>
                  </a:lnTo>
                  <a:lnTo>
                    <a:pt x="871" y="6450"/>
                  </a:lnTo>
                  <a:lnTo>
                    <a:pt x="930" y="6311"/>
                  </a:lnTo>
                  <a:lnTo>
                    <a:pt x="990" y="6173"/>
                  </a:lnTo>
                  <a:lnTo>
                    <a:pt x="1069" y="6054"/>
                  </a:lnTo>
                  <a:lnTo>
                    <a:pt x="1148" y="5935"/>
                  </a:lnTo>
                  <a:lnTo>
                    <a:pt x="1227" y="5817"/>
                  </a:lnTo>
                  <a:lnTo>
                    <a:pt x="1326" y="5698"/>
                  </a:lnTo>
                  <a:lnTo>
                    <a:pt x="1425" y="5579"/>
                  </a:lnTo>
                  <a:lnTo>
                    <a:pt x="1623" y="5362"/>
                  </a:lnTo>
                  <a:lnTo>
                    <a:pt x="1841" y="5164"/>
                  </a:lnTo>
                  <a:lnTo>
                    <a:pt x="2098" y="4966"/>
                  </a:lnTo>
                  <a:lnTo>
                    <a:pt x="2216" y="4887"/>
                  </a:lnTo>
                  <a:lnTo>
                    <a:pt x="2355" y="4808"/>
                  </a:lnTo>
                  <a:lnTo>
                    <a:pt x="2474" y="4709"/>
                  </a:lnTo>
                  <a:lnTo>
                    <a:pt x="2612" y="4649"/>
                  </a:lnTo>
                  <a:lnTo>
                    <a:pt x="2889" y="4491"/>
                  </a:lnTo>
                  <a:lnTo>
                    <a:pt x="3285" y="4274"/>
                  </a:lnTo>
                  <a:lnTo>
                    <a:pt x="3008" y="3957"/>
                  </a:lnTo>
                  <a:lnTo>
                    <a:pt x="2909" y="3819"/>
                  </a:lnTo>
                  <a:lnTo>
                    <a:pt x="2810" y="3660"/>
                  </a:lnTo>
                  <a:lnTo>
                    <a:pt x="2711" y="3502"/>
                  </a:lnTo>
                  <a:lnTo>
                    <a:pt x="2632" y="3344"/>
                  </a:lnTo>
                  <a:lnTo>
                    <a:pt x="2573" y="3166"/>
                  </a:lnTo>
                  <a:lnTo>
                    <a:pt x="2513" y="2988"/>
                  </a:lnTo>
                  <a:lnTo>
                    <a:pt x="2454" y="2810"/>
                  </a:lnTo>
                  <a:lnTo>
                    <a:pt x="2414" y="2631"/>
                  </a:lnTo>
                  <a:lnTo>
                    <a:pt x="2394" y="2434"/>
                  </a:lnTo>
                  <a:lnTo>
                    <a:pt x="2375" y="2256"/>
                  </a:lnTo>
                  <a:lnTo>
                    <a:pt x="2394" y="2078"/>
                  </a:lnTo>
                  <a:lnTo>
                    <a:pt x="2394" y="1880"/>
                  </a:lnTo>
                  <a:lnTo>
                    <a:pt x="2434" y="1702"/>
                  </a:lnTo>
                  <a:lnTo>
                    <a:pt x="2474" y="1524"/>
                  </a:lnTo>
                  <a:lnTo>
                    <a:pt x="2533" y="1326"/>
                  </a:lnTo>
                  <a:lnTo>
                    <a:pt x="2592" y="1148"/>
                  </a:lnTo>
                  <a:lnTo>
                    <a:pt x="2592" y="1128"/>
                  </a:lnTo>
                  <a:lnTo>
                    <a:pt x="2632" y="1069"/>
                  </a:lnTo>
                  <a:lnTo>
                    <a:pt x="2671" y="989"/>
                  </a:lnTo>
                  <a:lnTo>
                    <a:pt x="2711" y="891"/>
                  </a:lnTo>
                  <a:lnTo>
                    <a:pt x="2770" y="811"/>
                  </a:lnTo>
                  <a:lnTo>
                    <a:pt x="2869" y="673"/>
                  </a:lnTo>
                  <a:lnTo>
                    <a:pt x="2988" y="554"/>
                  </a:lnTo>
                  <a:lnTo>
                    <a:pt x="3067" y="515"/>
                  </a:lnTo>
                  <a:lnTo>
                    <a:pt x="3126" y="455"/>
                  </a:lnTo>
                  <a:lnTo>
                    <a:pt x="3206" y="416"/>
                  </a:lnTo>
                  <a:lnTo>
                    <a:pt x="3285" y="376"/>
                  </a:lnTo>
                  <a:lnTo>
                    <a:pt x="3384" y="337"/>
                  </a:lnTo>
                  <a:lnTo>
                    <a:pt x="3463" y="317"/>
                  </a:lnTo>
                  <a:lnTo>
                    <a:pt x="3562" y="297"/>
                  </a:lnTo>
                  <a:lnTo>
                    <a:pt x="3641" y="297"/>
                  </a:lnTo>
                  <a:lnTo>
                    <a:pt x="3819" y="277"/>
                  </a:lnTo>
                  <a:lnTo>
                    <a:pt x="4037" y="297"/>
                  </a:lnTo>
                  <a:lnTo>
                    <a:pt x="4234" y="317"/>
                  </a:lnTo>
                  <a:lnTo>
                    <a:pt x="4432" y="356"/>
                  </a:lnTo>
                  <a:lnTo>
                    <a:pt x="4828" y="475"/>
                  </a:lnTo>
                  <a:lnTo>
                    <a:pt x="5006" y="554"/>
                  </a:lnTo>
                  <a:lnTo>
                    <a:pt x="5204" y="653"/>
                  </a:lnTo>
                  <a:lnTo>
                    <a:pt x="5204" y="653"/>
                  </a:lnTo>
                  <a:lnTo>
                    <a:pt x="5026" y="515"/>
                  </a:lnTo>
                  <a:lnTo>
                    <a:pt x="4848" y="396"/>
                  </a:lnTo>
                  <a:lnTo>
                    <a:pt x="4670" y="297"/>
                  </a:lnTo>
                  <a:lnTo>
                    <a:pt x="4492" y="198"/>
                  </a:lnTo>
                  <a:lnTo>
                    <a:pt x="4274" y="119"/>
                  </a:lnTo>
                  <a:lnTo>
                    <a:pt x="4076" y="60"/>
                  </a:lnTo>
                  <a:lnTo>
                    <a:pt x="3858" y="20"/>
                  </a:lnTo>
                  <a:lnTo>
                    <a:pt x="3641" y="0"/>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3523375" y="307462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3544150" y="2883200"/>
              <a:ext cx="80625" cy="83125"/>
            </a:xfrm>
            <a:custGeom>
              <a:avLst/>
              <a:gdLst/>
              <a:ahLst/>
              <a:cxnLst/>
              <a:rect l="l" t="t" r="r" b="b"/>
              <a:pathLst>
                <a:path w="3225" h="3325" extrusionOk="0">
                  <a:moveTo>
                    <a:pt x="2711" y="1"/>
                  </a:moveTo>
                  <a:lnTo>
                    <a:pt x="2414" y="40"/>
                  </a:lnTo>
                  <a:lnTo>
                    <a:pt x="2236" y="80"/>
                  </a:lnTo>
                  <a:lnTo>
                    <a:pt x="2018" y="139"/>
                  </a:lnTo>
                  <a:lnTo>
                    <a:pt x="1820" y="218"/>
                  </a:lnTo>
                  <a:lnTo>
                    <a:pt x="1603" y="298"/>
                  </a:lnTo>
                  <a:lnTo>
                    <a:pt x="1504" y="357"/>
                  </a:lnTo>
                  <a:lnTo>
                    <a:pt x="1385" y="416"/>
                  </a:lnTo>
                  <a:lnTo>
                    <a:pt x="1286" y="476"/>
                  </a:lnTo>
                  <a:lnTo>
                    <a:pt x="1187" y="535"/>
                  </a:lnTo>
                  <a:lnTo>
                    <a:pt x="989" y="693"/>
                  </a:lnTo>
                  <a:lnTo>
                    <a:pt x="792" y="851"/>
                  </a:lnTo>
                  <a:lnTo>
                    <a:pt x="614" y="1049"/>
                  </a:lnTo>
                  <a:lnTo>
                    <a:pt x="475" y="1247"/>
                  </a:lnTo>
                  <a:lnTo>
                    <a:pt x="396" y="1346"/>
                  </a:lnTo>
                  <a:lnTo>
                    <a:pt x="337" y="1465"/>
                  </a:lnTo>
                  <a:lnTo>
                    <a:pt x="238" y="1682"/>
                  </a:lnTo>
                  <a:lnTo>
                    <a:pt x="178" y="1781"/>
                  </a:lnTo>
                  <a:lnTo>
                    <a:pt x="139" y="1900"/>
                  </a:lnTo>
                  <a:lnTo>
                    <a:pt x="79" y="2098"/>
                  </a:lnTo>
                  <a:lnTo>
                    <a:pt x="60" y="2197"/>
                  </a:lnTo>
                  <a:lnTo>
                    <a:pt x="40" y="2315"/>
                  </a:lnTo>
                  <a:lnTo>
                    <a:pt x="20" y="2494"/>
                  </a:lnTo>
                  <a:lnTo>
                    <a:pt x="0" y="2672"/>
                  </a:lnTo>
                  <a:lnTo>
                    <a:pt x="0" y="2830"/>
                  </a:lnTo>
                  <a:lnTo>
                    <a:pt x="20" y="3087"/>
                  </a:lnTo>
                  <a:lnTo>
                    <a:pt x="40" y="3324"/>
                  </a:lnTo>
                  <a:lnTo>
                    <a:pt x="79" y="3087"/>
                  </a:lnTo>
                  <a:lnTo>
                    <a:pt x="139" y="2850"/>
                  </a:lnTo>
                  <a:lnTo>
                    <a:pt x="178" y="2711"/>
                  </a:lnTo>
                  <a:lnTo>
                    <a:pt x="218" y="2533"/>
                  </a:lnTo>
                  <a:lnTo>
                    <a:pt x="277" y="2375"/>
                  </a:lnTo>
                  <a:lnTo>
                    <a:pt x="337" y="2197"/>
                  </a:lnTo>
                  <a:lnTo>
                    <a:pt x="435" y="1999"/>
                  </a:lnTo>
                  <a:lnTo>
                    <a:pt x="475" y="1900"/>
                  </a:lnTo>
                  <a:lnTo>
                    <a:pt x="515" y="1821"/>
                  </a:lnTo>
                  <a:lnTo>
                    <a:pt x="633" y="1643"/>
                  </a:lnTo>
                  <a:lnTo>
                    <a:pt x="693" y="1544"/>
                  </a:lnTo>
                  <a:lnTo>
                    <a:pt x="752" y="1465"/>
                  </a:lnTo>
                  <a:lnTo>
                    <a:pt x="891" y="1287"/>
                  </a:lnTo>
                  <a:lnTo>
                    <a:pt x="1049" y="1128"/>
                  </a:lnTo>
                  <a:lnTo>
                    <a:pt x="1207" y="970"/>
                  </a:lnTo>
                  <a:lnTo>
                    <a:pt x="1385" y="832"/>
                  </a:lnTo>
                  <a:lnTo>
                    <a:pt x="1563" y="713"/>
                  </a:lnTo>
                  <a:lnTo>
                    <a:pt x="1761" y="594"/>
                  </a:lnTo>
                  <a:lnTo>
                    <a:pt x="1939" y="495"/>
                  </a:lnTo>
                  <a:lnTo>
                    <a:pt x="2117" y="396"/>
                  </a:lnTo>
                  <a:lnTo>
                    <a:pt x="2473" y="258"/>
                  </a:lnTo>
                  <a:lnTo>
                    <a:pt x="2770" y="139"/>
                  </a:lnTo>
                  <a:lnTo>
                    <a:pt x="3007" y="60"/>
                  </a:lnTo>
                  <a:lnTo>
                    <a:pt x="3225" y="21"/>
                  </a:lnTo>
                  <a:lnTo>
                    <a:pt x="3166"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3770675" y="2869350"/>
              <a:ext cx="46500" cy="32675"/>
            </a:xfrm>
            <a:custGeom>
              <a:avLst/>
              <a:gdLst/>
              <a:ahLst/>
              <a:cxnLst/>
              <a:rect l="l" t="t" r="r" b="b"/>
              <a:pathLst>
                <a:path w="1860" h="1307" extrusionOk="0">
                  <a:moveTo>
                    <a:pt x="1167" y="1"/>
                  </a:moveTo>
                  <a:lnTo>
                    <a:pt x="1069" y="21"/>
                  </a:lnTo>
                  <a:lnTo>
                    <a:pt x="950" y="40"/>
                  </a:lnTo>
                  <a:lnTo>
                    <a:pt x="831" y="80"/>
                  </a:lnTo>
                  <a:lnTo>
                    <a:pt x="712" y="139"/>
                  </a:lnTo>
                  <a:lnTo>
                    <a:pt x="594" y="199"/>
                  </a:lnTo>
                  <a:lnTo>
                    <a:pt x="495" y="258"/>
                  </a:lnTo>
                  <a:lnTo>
                    <a:pt x="396" y="357"/>
                  </a:lnTo>
                  <a:lnTo>
                    <a:pt x="317" y="436"/>
                  </a:lnTo>
                  <a:lnTo>
                    <a:pt x="238" y="535"/>
                  </a:lnTo>
                  <a:lnTo>
                    <a:pt x="178" y="634"/>
                  </a:lnTo>
                  <a:lnTo>
                    <a:pt x="139" y="713"/>
                  </a:lnTo>
                  <a:lnTo>
                    <a:pt x="60" y="911"/>
                  </a:lnTo>
                  <a:lnTo>
                    <a:pt x="20" y="1069"/>
                  </a:lnTo>
                  <a:lnTo>
                    <a:pt x="0" y="1188"/>
                  </a:lnTo>
                  <a:lnTo>
                    <a:pt x="20" y="1307"/>
                  </a:lnTo>
                  <a:lnTo>
                    <a:pt x="79" y="1208"/>
                  </a:lnTo>
                  <a:lnTo>
                    <a:pt x="238" y="1010"/>
                  </a:lnTo>
                  <a:lnTo>
                    <a:pt x="356" y="871"/>
                  </a:lnTo>
                  <a:lnTo>
                    <a:pt x="495" y="733"/>
                  </a:lnTo>
                  <a:lnTo>
                    <a:pt x="633" y="614"/>
                  </a:lnTo>
                  <a:lnTo>
                    <a:pt x="792" y="495"/>
                  </a:lnTo>
                  <a:lnTo>
                    <a:pt x="871" y="456"/>
                  </a:lnTo>
                  <a:lnTo>
                    <a:pt x="970" y="416"/>
                  </a:lnTo>
                  <a:lnTo>
                    <a:pt x="1148" y="337"/>
                  </a:lnTo>
                  <a:lnTo>
                    <a:pt x="1306" y="278"/>
                  </a:lnTo>
                  <a:lnTo>
                    <a:pt x="1484" y="238"/>
                  </a:lnTo>
                  <a:lnTo>
                    <a:pt x="1622" y="218"/>
                  </a:lnTo>
                  <a:lnTo>
                    <a:pt x="1741" y="199"/>
                  </a:lnTo>
                  <a:lnTo>
                    <a:pt x="1860" y="159"/>
                  </a:lnTo>
                  <a:lnTo>
                    <a:pt x="1761" y="120"/>
                  </a:lnTo>
                  <a:lnTo>
                    <a:pt x="1642" y="60"/>
                  </a:lnTo>
                  <a:lnTo>
                    <a:pt x="1484" y="21"/>
                  </a:lnTo>
                  <a:lnTo>
                    <a:pt x="1405" y="21"/>
                  </a:lnTo>
                  <a:lnTo>
                    <a:pt x="1306"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82975" y="2811975"/>
              <a:ext cx="55425" cy="123675"/>
            </a:xfrm>
            <a:custGeom>
              <a:avLst/>
              <a:gdLst/>
              <a:ahLst/>
              <a:cxnLst/>
              <a:rect l="l" t="t" r="r" b="b"/>
              <a:pathLst>
                <a:path w="2217" h="4947" extrusionOk="0">
                  <a:moveTo>
                    <a:pt x="0" y="1"/>
                  </a:moveTo>
                  <a:lnTo>
                    <a:pt x="40" y="60"/>
                  </a:lnTo>
                  <a:lnTo>
                    <a:pt x="179" y="199"/>
                  </a:lnTo>
                  <a:lnTo>
                    <a:pt x="357" y="397"/>
                  </a:lnTo>
                  <a:lnTo>
                    <a:pt x="594" y="674"/>
                  </a:lnTo>
                  <a:lnTo>
                    <a:pt x="713" y="832"/>
                  </a:lnTo>
                  <a:lnTo>
                    <a:pt x="831" y="1010"/>
                  </a:lnTo>
                  <a:lnTo>
                    <a:pt x="950" y="1188"/>
                  </a:lnTo>
                  <a:lnTo>
                    <a:pt x="1069" y="1386"/>
                  </a:lnTo>
                  <a:lnTo>
                    <a:pt x="1168" y="1603"/>
                  </a:lnTo>
                  <a:lnTo>
                    <a:pt x="1267" y="1801"/>
                  </a:lnTo>
                  <a:lnTo>
                    <a:pt x="1306" y="1920"/>
                  </a:lnTo>
                  <a:lnTo>
                    <a:pt x="1346" y="2039"/>
                  </a:lnTo>
                  <a:lnTo>
                    <a:pt x="1425" y="2256"/>
                  </a:lnTo>
                  <a:lnTo>
                    <a:pt x="1445" y="2375"/>
                  </a:lnTo>
                  <a:lnTo>
                    <a:pt x="1464" y="2494"/>
                  </a:lnTo>
                  <a:lnTo>
                    <a:pt x="1504" y="2731"/>
                  </a:lnTo>
                  <a:lnTo>
                    <a:pt x="1544" y="3186"/>
                  </a:lnTo>
                  <a:lnTo>
                    <a:pt x="1524" y="3641"/>
                  </a:lnTo>
                  <a:lnTo>
                    <a:pt x="1464" y="4057"/>
                  </a:lnTo>
                  <a:lnTo>
                    <a:pt x="1445" y="4235"/>
                  </a:lnTo>
                  <a:lnTo>
                    <a:pt x="1425" y="4413"/>
                  </a:lnTo>
                  <a:lnTo>
                    <a:pt x="1366" y="4690"/>
                  </a:lnTo>
                  <a:lnTo>
                    <a:pt x="1346" y="4947"/>
                  </a:lnTo>
                  <a:lnTo>
                    <a:pt x="1504" y="4749"/>
                  </a:lnTo>
                  <a:lnTo>
                    <a:pt x="1682" y="4512"/>
                  </a:lnTo>
                  <a:lnTo>
                    <a:pt x="1781" y="4353"/>
                  </a:lnTo>
                  <a:lnTo>
                    <a:pt x="1880" y="4175"/>
                  </a:lnTo>
                  <a:lnTo>
                    <a:pt x="1979" y="3977"/>
                  </a:lnTo>
                  <a:lnTo>
                    <a:pt x="2058" y="3760"/>
                  </a:lnTo>
                  <a:lnTo>
                    <a:pt x="2177" y="3245"/>
                  </a:lnTo>
                  <a:lnTo>
                    <a:pt x="2216" y="2968"/>
                  </a:lnTo>
                  <a:lnTo>
                    <a:pt x="2216" y="2672"/>
                  </a:lnTo>
                  <a:lnTo>
                    <a:pt x="2177" y="2375"/>
                  </a:lnTo>
                  <a:lnTo>
                    <a:pt x="2157" y="2217"/>
                  </a:lnTo>
                  <a:lnTo>
                    <a:pt x="2137" y="2078"/>
                  </a:lnTo>
                  <a:lnTo>
                    <a:pt x="2038" y="1781"/>
                  </a:lnTo>
                  <a:lnTo>
                    <a:pt x="1979" y="1643"/>
                  </a:lnTo>
                  <a:lnTo>
                    <a:pt x="1920" y="1524"/>
                  </a:lnTo>
                  <a:lnTo>
                    <a:pt x="1840" y="1386"/>
                  </a:lnTo>
                  <a:lnTo>
                    <a:pt x="1781" y="1267"/>
                  </a:lnTo>
                  <a:lnTo>
                    <a:pt x="1603" y="1030"/>
                  </a:lnTo>
                  <a:lnTo>
                    <a:pt x="1425" y="812"/>
                  </a:lnTo>
                  <a:lnTo>
                    <a:pt x="1346" y="733"/>
                  </a:lnTo>
                  <a:lnTo>
                    <a:pt x="1247" y="634"/>
                  </a:lnTo>
                  <a:lnTo>
                    <a:pt x="1049" y="495"/>
                  </a:lnTo>
                  <a:lnTo>
                    <a:pt x="871" y="357"/>
                  </a:lnTo>
                  <a:lnTo>
                    <a:pt x="693" y="258"/>
                  </a:lnTo>
                  <a:lnTo>
                    <a:pt x="535" y="179"/>
                  </a:lnTo>
                  <a:lnTo>
                    <a:pt x="238" y="60"/>
                  </a:lnTo>
                  <a:lnTo>
                    <a:pt x="60" y="21"/>
                  </a:lnTo>
                  <a:lnTo>
                    <a:pt x="0"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82975" y="2811975"/>
              <a:ext cx="55425" cy="123675"/>
            </a:xfrm>
            <a:custGeom>
              <a:avLst/>
              <a:gdLst/>
              <a:ahLst/>
              <a:cxnLst/>
              <a:rect l="l" t="t" r="r" b="b"/>
              <a:pathLst>
                <a:path w="2217" h="4947" fill="none" extrusionOk="0">
                  <a:moveTo>
                    <a:pt x="0" y="1"/>
                  </a:moveTo>
                  <a:lnTo>
                    <a:pt x="0" y="1"/>
                  </a:lnTo>
                  <a:lnTo>
                    <a:pt x="40" y="60"/>
                  </a:lnTo>
                  <a:lnTo>
                    <a:pt x="40" y="60"/>
                  </a:lnTo>
                  <a:lnTo>
                    <a:pt x="179" y="199"/>
                  </a:lnTo>
                  <a:lnTo>
                    <a:pt x="179" y="199"/>
                  </a:lnTo>
                  <a:lnTo>
                    <a:pt x="357" y="397"/>
                  </a:lnTo>
                  <a:lnTo>
                    <a:pt x="357" y="397"/>
                  </a:lnTo>
                  <a:lnTo>
                    <a:pt x="594" y="674"/>
                  </a:lnTo>
                  <a:lnTo>
                    <a:pt x="594" y="674"/>
                  </a:lnTo>
                  <a:lnTo>
                    <a:pt x="713" y="832"/>
                  </a:lnTo>
                  <a:lnTo>
                    <a:pt x="713" y="832"/>
                  </a:lnTo>
                  <a:lnTo>
                    <a:pt x="831" y="1010"/>
                  </a:lnTo>
                  <a:lnTo>
                    <a:pt x="831" y="1010"/>
                  </a:lnTo>
                  <a:lnTo>
                    <a:pt x="950" y="1188"/>
                  </a:lnTo>
                  <a:lnTo>
                    <a:pt x="950" y="1188"/>
                  </a:lnTo>
                  <a:lnTo>
                    <a:pt x="1069" y="1386"/>
                  </a:lnTo>
                  <a:lnTo>
                    <a:pt x="1069" y="1386"/>
                  </a:lnTo>
                  <a:lnTo>
                    <a:pt x="1168" y="1603"/>
                  </a:lnTo>
                  <a:lnTo>
                    <a:pt x="1267" y="1801"/>
                  </a:lnTo>
                  <a:lnTo>
                    <a:pt x="1267" y="1801"/>
                  </a:lnTo>
                  <a:lnTo>
                    <a:pt x="1306" y="1920"/>
                  </a:lnTo>
                  <a:lnTo>
                    <a:pt x="1346" y="2039"/>
                  </a:lnTo>
                  <a:lnTo>
                    <a:pt x="1425" y="2256"/>
                  </a:lnTo>
                  <a:lnTo>
                    <a:pt x="1425" y="2256"/>
                  </a:lnTo>
                  <a:lnTo>
                    <a:pt x="1445" y="2375"/>
                  </a:lnTo>
                  <a:lnTo>
                    <a:pt x="1464" y="2494"/>
                  </a:lnTo>
                  <a:lnTo>
                    <a:pt x="1464" y="2494"/>
                  </a:lnTo>
                  <a:lnTo>
                    <a:pt x="1504" y="2731"/>
                  </a:lnTo>
                  <a:lnTo>
                    <a:pt x="1504" y="2731"/>
                  </a:lnTo>
                  <a:lnTo>
                    <a:pt x="1544" y="3186"/>
                  </a:lnTo>
                  <a:lnTo>
                    <a:pt x="1544" y="3186"/>
                  </a:lnTo>
                  <a:lnTo>
                    <a:pt x="1524" y="3641"/>
                  </a:lnTo>
                  <a:lnTo>
                    <a:pt x="1524" y="3641"/>
                  </a:lnTo>
                  <a:lnTo>
                    <a:pt x="1464" y="4057"/>
                  </a:lnTo>
                  <a:lnTo>
                    <a:pt x="1464" y="4057"/>
                  </a:lnTo>
                  <a:lnTo>
                    <a:pt x="1445" y="4235"/>
                  </a:lnTo>
                  <a:lnTo>
                    <a:pt x="1445" y="4235"/>
                  </a:lnTo>
                  <a:lnTo>
                    <a:pt x="1425" y="4413"/>
                  </a:lnTo>
                  <a:lnTo>
                    <a:pt x="1425" y="4413"/>
                  </a:lnTo>
                  <a:lnTo>
                    <a:pt x="1366" y="4690"/>
                  </a:lnTo>
                  <a:lnTo>
                    <a:pt x="1366" y="4690"/>
                  </a:lnTo>
                  <a:lnTo>
                    <a:pt x="1346" y="4947"/>
                  </a:lnTo>
                  <a:lnTo>
                    <a:pt x="1346" y="4947"/>
                  </a:lnTo>
                  <a:lnTo>
                    <a:pt x="1504" y="4749"/>
                  </a:lnTo>
                  <a:lnTo>
                    <a:pt x="1504" y="4749"/>
                  </a:lnTo>
                  <a:lnTo>
                    <a:pt x="1682" y="4512"/>
                  </a:lnTo>
                  <a:lnTo>
                    <a:pt x="1682" y="4512"/>
                  </a:lnTo>
                  <a:lnTo>
                    <a:pt x="1781" y="4353"/>
                  </a:lnTo>
                  <a:lnTo>
                    <a:pt x="1781" y="4353"/>
                  </a:lnTo>
                  <a:lnTo>
                    <a:pt x="1880" y="4175"/>
                  </a:lnTo>
                  <a:lnTo>
                    <a:pt x="1880" y="4175"/>
                  </a:lnTo>
                  <a:lnTo>
                    <a:pt x="1979" y="3977"/>
                  </a:lnTo>
                  <a:lnTo>
                    <a:pt x="2058" y="3760"/>
                  </a:lnTo>
                  <a:lnTo>
                    <a:pt x="2058" y="3760"/>
                  </a:lnTo>
                  <a:lnTo>
                    <a:pt x="2177" y="3245"/>
                  </a:lnTo>
                  <a:lnTo>
                    <a:pt x="2177" y="3245"/>
                  </a:lnTo>
                  <a:lnTo>
                    <a:pt x="2216" y="2968"/>
                  </a:lnTo>
                  <a:lnTo>
                    <a:pt x="2216" y="2672"/>
                  </a:lnTo>
                  <a:lnTo>
                    <a:pt x="2216" y="2672"/>
                  </a:lnTo>
                  <a:lnTo>
                    <a:pt x="2177" y="2375"/>
                  </a:lnTo>
                  <a:lnTo>
                    <a:pt x="2177" y="2375"/>
                  </a:lnTo>
                  <a:lnTo>
                    <a:pt x="2157" y="2217"/>
                  </a:lnTo>
                  <a:lnTo>
                    <a:pt x="2137" y="2078"/>
                  </a:lnTo>
                  <a:lnTo>
                    <a:pt x="2038" y="1781"/>
                  </a:lnTo>
                  <a:lnTo>
                    <a:pt x="2038" y="1781"/>
                  </a:lnTo>
                  <a:lnTo>
                    <a:pt x="1979" y="1643"/>
                  </a:lnTo>
                  <a:lnTo>
                    <a:pt x="1920" y="1524"/>
                  </a:lnTo>
                  <a:lnTo>
                    <a:pt x="1920" y="1524"/>
                  </a:lnTo>
                  <a:lnTo>
                    <a:pt x="1840" y="1386"/>
                  </a:lnTo>
                  <a:lnTo>
                    <a:pt x="1781" y="1267"/>
                  </a:lnTo>
                  <a:lnTo>
                    <a:pt x="1603" y="1030"/>
                  </a:lnTo>
                  <a:lnTo>
                    <a:pt x="1603" y="1030"/>
                  </a:lnTo>
                  <a:lnTo>
                    <a:pt x="1425" y="812"/>
                  </a:lnTo>
                  <a:lnTo>
                    <a:pt x="1425" y="812"/>
                  </a:lnTo>
                  <a:lnTo>
                    <a:pt x="1346" y="733"/>
                  </a:lnTo>
                  <a:lnTo>
                    <a:pt x="1247" y="634"/>
                  </a:lnTo>
                  <a:lnTo>
                    <a:pt x="1247" y="634"/>
                  </a:lnTo>
                  <a:lnTo>
                    <a:pt x="1049" y="495"/>
                  </a:lnTo>
                  <a:lnTo>
                    <a:pt x="1049" y="495"/>
                  </a:lnTo>
                  <a:lnTo>
                    <a:pt x="871" y="357"/>
                  </a:lnTo>
                  <a:lnTo>
                    <a:pt x="871" y="357"/>
                  </a:lnTo>
                  <a:lnTo>
                    <a:pt x="693" y="258"/>
                  </a:lnTo>
                  <a:lnTo>
                    <a:pt x="535" y="179"/>
                  </a:lnTo>
                  <a:lnTo>
                    <a:pt x="535" y="179"/>
                  </a:lnTo>
                  <a:lnTo>
                    <a:pt x="238" y="60"/>
                  </a:lnTo>
                  <a:lnTo>
                    <a:pt x="238" y="60"/>
                  </a:lnTo>
                  <a:lnTo>
                    <a:pt x="60" y="21"/>
                  </a:lnTo>
                  <a:lnTo>
                    <a:pt x="60"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4030825" y="2768950"/>
              <a:ext cx="106350" cy="89550"/>
            </a:xfrm>
            <a:custGeom>
              <a:avLst/>
              <a:gdLst/>
              <a:ahLst/>
              <a:cxnLst/>
              <a:rect l="l" t="t" r="r" b="b"/>
              <a:pathLst>
                <a:path w="4254" h="3582" extrusionOk="0">
                  <a:moveTo>
                    <a:pt x="1445" y="1"/>
                  </a:moveTo>
                  <a:lnTo>
                    <a:pt x="1187" y="20"/>
                  </a:lnTo>
                  <a:lnTo>
                    <a:pt x="950" y="40"/>
                  </a:lnTo>
                  <a:lnTo>
                    <a:pt x="732" y="80"/>
                  </a:lnTo>
                  <a:lnTo>
                    <a:pt x="535" y="139"/>
                  </a:lnTo>
                  <a:lnTo>
                    <a:pt x="238" y="238"/>
                  </a:lnTo>
                  <a:lnTo>
                    <a:pt x="60" y="337"/>
                  </a:lnTo>
                  <a:lnTo>
                    <a:pt x="0" y="377"/>
                  </a:lnTo>
                  <a:lnTo>
                    <a:pt x="277" y="396"/>
                  </a:lnTo>
                  <a:lnTo>
                    <a:pt x="574" y="416"/>
                  </a:lnTo>
                  <a:lnTo>
                    <a:pt x="950" y="476"/>
                  </a:lnTo>
                  <a:lnTo>
                    <a:pt x="1385" y="555"/>
                  </a:lnTo>
                  <a:lnTo>
                    <a:pt x="1623" y="614"/>
                  </a:lnTo>
                  <a:lnTo>
                    <a:pt x="1860" y="673"/>
                  </a:lnTo>
                  <a:lnTo>
                    <a:pt x="2078" y="772"/>
                  </a:lnTo>
                  <a:lnTo>
                    <a:pt x="2295" y="871"/>
                  </a:lnTo>
                  <a:lnTo>
                    <a:pt x="2513" y="1010"/>
                  </a:lnTo>
                  <a:lnTo>
                    <a:pt x="2731" y="1148"/>
                  </a:lnTo>
                  <a:lnTo>
                    <a:pt x="2909" y="1306"/>
                  </a:lnTo>
                  <a:lnTo>
                    <a:pt x="3087" y="1484"/>
                  </a:lnTo>
                  <a:lnTo>
                    <a:pt x="3245" y="1682"/>
                  </a:lnTo>
                  <a:lnTo>
                    <a:pt x="3383" y="1880"/>
                  </a:lnTo>
                  <a:lnTo>
                    <a:pt x="3522" y="2078"/>
                  </a:lnTo>
                  <a:lnTo>
                    <a:pt x="3641" y="2296"/>
                  </a:lnTo>
                  <a:lnTo>
                    <a:pt x="3740" y="2493"/>
                  </a:lnTo>
                  <a:lnTo>
                    <a:pt x="3819" y="2691"/>
                  </a:lnTo>
                  <a:lnTo>
                    <a:pt x="3977" y="3047"/>
                  </a:lnTo>
                  <a:lnTo>
                    <a:pt x="4096" y="3324"/>
                  </a:lnTo>
                  <a:lnTo>
                    <a:pt x="4195" y="3582"/>
                  </a:lnTo>
                  <a:lnTo>
                    <a:pt x="4234" y="3305"/>
                  </a:lnTo>
                  <a:lnTo>
                    <a:pt x="4254" y="3166"/>
                  </a:lnTo>
                  <a:lnTo>
                    <a:pt x="4254" y="2988"/>
                  </a:lnTo>
                  <a:lnTo>
                    <a:pt x="4254" y="2810"/>
                  </a:lnTo>
                  <a:lnTo>
                    <a:pt x="4234" y="2573"/>
                  </a:lnTo>
                  <a:lnTo>
                    <a:pt x="4214" y="2335"/>
                  </a:lnTo>
                  <a:lnTo>
                    <a:pt x="4155" y="2098"/>
                  </a:lnTo>
                  <a:lnTo>
                    <a:pt x="4076" y="1821"/>
                  </a:lnTo>
                  <a:lnTo>
                    <a:pt x="3957" y="1564"/>
                  </a:lnTo>
                  <a:lnTo>
                    <a:pt x="3819" y="1287"/>
                  </a:lnTo>
                  <a:lnTo>
                    <a:pt x="3641" y="1029"/>
                  </a:lnTo>
                  <a:lnTo>
                    <a:pt x="3423" y="792"/>
                  </a:lnTo>
                  <a:lnTo>
                    <a:pt x="3304" y="673"/>
                  </a:lnTo>
                  <a:lnTo>
                    <a:pt x="3166" y="574"/>
                  </a:lnTo>
                  <a:lnTo>
                    <a:pt x="2889" y="377"/>
                  </a:lnTo>
                  <a:lnTo>
                    <a:pt x="2612" y="238"/>
                  </a:lnTo>
                  <a:lnTo>
                    <a:pt x="2454" y="179"/>
                  </a:lnTo>
                  <a:lnTo>
                    <a:pt x="2315" y="119"/>
                  </a:lnTo>
                  <a:lnTo>
                    <a:pt x="2018" y="60"/>
                  </a:lnTo>
                  <a:lnTo>
                    <a:pt x="1722" y="20"/>
                  </a:lnTo>
                  <a:lnTo>
                    <a:pt x="1445"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4030825" y="2768950"/>
              <a:ext cx="106350" cy="89550"/>
            </a:xfrm>
            <a:custGeom>
              <a:avLst/>
              <a:gdLst/>
              <a:ahLst/>
              <a:cxnLst/>
              <a:rect l="l" t="t" r="r" b="b"/>
              <a:pathLst>
                <a:path w="4254" h="3582" fill="none" extrusionOk="0">
                  <a:moveTo>
                    <a:pt x="1445" y="1"/>
                  </a:moveTo>
                  <a:lnTo>
                    <a:pt x="1445" y="1"/>
                  </a:lnTo>
                  <a:lnTo>
                    <a:pt x="1187" y="20"/>
                  </a:lnTo>
                  <a:lnTo>
                    <a:pt x="950" y="40"/>
                  </a:lnTo>
                  <a:lnTo>
                    <a:pt x="950" y="40"/>
                  </a:lnTo>
                  <a:lnTo>
                    <a:pt x="732" y="80"/>
                  </a:lnTo>
                  <a:lnTo>
                    <a:pt x="535" y="139"/>
                  </a:lnTo>
                  <a:lnTo>
                    <a:pt x="238" y="238"/>
                  </a:lnTo>
                  <a:lnTo>
                    <a:pt x="238" y="238"/>
                  </a:lnTo>
                  <a:lnTo>
                    <a:pt x="60" y="337"/>
                  </a:lnTo>
                  <a:lnTo>
                    <a:pt x="0" y="377"/>
                  </a:lnTo>
                  <a:lnTo>
                    <a:pt x="0" y="377"/>
                  </a:lnTo>
                  <a:lnTo>
                    <a:pt x="277" y="396"/>
                  </a:lnTo>
                  <a:lnTo>
                    <a:pt x="277" y="396"/>
                  </a:lnTo>
                  <a:lnTo>
                    <a:pt x="574" y="416"/>
                  </a:lnTo>
                  <a:lnTo>
                    <a:pt x="950" y="476"/>
                  </a:lnTo>
                  <a:lnTo>
                    <a:pt x="950" y="476"/>
                  </a:lnTo>
                  <a:lnTo>
                    <a:pt x="1385" y="555"/>
                  </a:lnTo>
                  <a:lnTo>
                    <a:pt x="1623" y="614"/>
                  </a:lnTo>
                  <a:lnTo>
                    <a:pt x="1860" y="673"/>
                  </a:lnTo>
                  <a:lnTo>
                    <a:pt x="1860" y="673"/>
                  </a:lnTo>
                  <a:lnTo>
                    <a:pt x="2078" y="772"/>
                  </a:lnTo>
                  <a:lnTo>
                    <a:pt x="2295" y="871"/>
                  </a:lnTo>
                  <a:lnTo>
                    <a:pt x="2295" y="871"/>
                  </a:lnTo>
                  <a:lnTo>
                    <a:pt x="2513" y="1010"/>
                  </a:lnTo>
                  <a:lnTo>
                    <a:pt x="2731" y="1148"/>
                  </a:lnTo>
                  <a:lnTo>
                    <a:pt x="2731" y="1148"/>
                  </a:lnTo>
                  <a:lnTo>
                    <a:pt x="2909" y="1306"/>
                  </a:lnTo>
                  <a:lnTo>
                    <a:pt x="3087" y="1484"/>
                  </a:lnTo>
                  <a:lnTo>
                    <a:pt x="3087" y="1484"/>
                  </a:lnTo>
                  <a:lnTo>
                    <a:pt x="3245" y="1682"/>
                  </a:lnTo>
                  <a:lnTo>
                    <a:pt x="3245" y="1682"/>
                  </a:lnTo>
                  <a:lnTo>
                    <a:pt x="3383" y="1880"/>
                  </a:lnTo>
                  <a:lnTo>
                    <a:pt x="3383" y="1880"/>
                  </a:lnTo>
                  <a:lnTo>
                    <a:pt x="3522" y="2078"/>
                  </a:lnTo>
                  <a:lnTo>
                    <a:pt x="3522" y="2078"/>
                  </a:lnTo>
                  <a:lnTo>
                    <a:pt x="3641" y="2296"/>
                  </a:lnTo>
                  <a:lnTo>
                    <a:pt x="3641" y="2296"/>
                  </a:lnTo>
                  <a:lnTo>
                    <a:pt x="3740" y="2493"/>
                  </a:lnTo>
                  <a:lnTo>
                    <a:pt x="3819" y="2691"/>
                  </a:lnTo>
                  <a:lnTo>
                    <a:pt x="3819" y="2691"/>
                  </a:lnTo>
                  <a:lnTo>
                    <a:pt x="3977" y="3047"/>
                  </a:lnTo>
                  <a:lnTo>
                    <a:pt x="3977" y="3047"/>
                  </a:lnTo>
                  <a:lnTo>
                    <a:pt x="4096" y="3324"/>
                  </a:lnTo>
                  <a:lnTo>
                    <a:pt x="4096" y="3324"/>
                  </a:lnTo>
                  <a:lnTo>
                    <a:pt x="4195" y="3582"/>
                  </a:lnTo>
                  <a:lnTo>
                    <a:pt x="4195" y="3582"/>
                  </a:lnTo>
                  <a:lnTo>
                    <a:pt x="4234" y="3305"/>
                  </a:lnTo>
                  <a:lnTo>
                    <a:pt x="4234" y="3305"/>
                  </a:lnTo>
                  <a:lnTo>
                    <a:pt x="4254" y="3166"/>
                  </a:lnTo>
                  <a:lnTo>
                    <a:pt x="4254" y="2988"/>
                  </a:lnTo>
                  <a:lnTo>
                    <a:pt x="4254" y="2988"/>
                  </a:lnTo>
                  <a:lnTo>
                    <a:pt x="4254" y="2810"/>
                  </a:lnTo>
                  <a:lnTo>
                    <a:pt x="4254" y="2810"/>
                  </a:lnTo>
                  <a:lnTo>
                    <a:pt x="4234" y="2573"/>
                  </a:lnTo>
                  <a:lnTo>
                    <a:pt x="4234" y="2573"/>
                  </a:lnTo>
                  <a:lnTo>
                    <a:pt x="4214" y="2335"/>
                  </a:lnTo>
                  <a:lnTo>
                    <a:pt x="4155" y="2098"/>
                  </a:lnTo>
                  <a:lnTo>
                    <a:pt x="4155" y="2098"/>
                  </a:lnTo>
                  <a:lnTo>
                    <a:pt x="4076" y="1821"/>
                  </a:lnTo>
                  <a:lnTo>
                    <a:pt x="4076" y="1821"/>
                  </a:lnTo>
                  <a:lnTo>
                    <a:pt x="3957" y="1564"/>
                  </a:lnTo>
                  <a:lnTo>
                    <a:pt x="3957" y="1564"/>
                  </a:lnTo>
                  <a:lnTo>
                    <a:pt x="3819" y="1287"/>
                  </a:lnTo>
                  <a:lnTo>
                    <a:pt x="3819" y="1287"/>
                  </a:lnTo>
                  <a:lnTo>
                    <a:pt x="3641" y="1029"/>
                  </a:lnTo>
                  <a:lnTo>
                    <a:pt x="3641" y="1029"/>
                  </a:lnTo>
                  <a:lnTo>
                    <a:pt x="3423" y="792"/>
                  </a:lnTo>
                  <a:lnTo>
                    <a:pt x="3304" y="673"/>
                  </a:lnTo>
                  <a:lnTo>
                    <a:pt x="3166" y="574"/>
                  </a:lnTo>
                  <a:lnTo>
                    <a:pt x="3166" y="574"/>
                  </a:lnTo>
                  <a:lnTo>
                    <a:pt x="2889" y="377"/>
                  </a:lnTo>
                  <a:lnTo>
                    <a:pt x="2612" y="238"/>
                  </a:lnTo>
                  <a:lnTo>
                    <a:pt x="2612" y="238"/>
                  </a:lnTo>
                  <a:lnTo>
                    <a:pt x="2454" y="179"/>
                  </a:lnTo>
                  <a:lnTo>
                    <a:pt x="2315" y="119"/>
                  </a:lnTo>
                  <a:lnTo>
                    <a:pt x="2018" y="60"/>
                  </a:lnTo>
                  <a:lnTo>
                    <a:pt x="2018" y="60"/>
                  </a:lnTo>
                  <a:lnTo>
                    <a:pt x="1722" y="20"/>
                  </a:lnTo>
                  <a:lnTo>
                    <a:pt x="14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3484800" y="3116650"/>
              <a:ext cx="48475" cy="146425"/>
            </a:xfrm>
            <a:custGeom>
              <a:avLst/>
              <a:gdLst/>
              <a:ahLst/>
              <a:cxnLst/>
              <a:rect l="l" t="t" r="r" b="b"/>
              <a:pathLst>
                <a:path w="1939" h="5857" extrusionOk="0">
                  <a:moveTo>
                    <a:pt x="1405" y="1"/>
                  </a:moveTo>
                  <a:lnTo>
                    <a:pt x="1128" y="139"/>
                  </a:lnTo>
                  <a:lnTo>
                    <a:pt x="1009" y="218"/>
                  </a:lnTo>
                  <a:lnTo>
                    <a:pt x="851" y="337"/>
                  </a:lnTo>
                  <a:lnTo>
                    <a:pt x="693" y="476"/>
                  </a:lnTo>
                  <a:lnTo>
                    <a:pt x="534" y="654"/>
                  </a:lnTo>
                  <a:lnTo>
                    <a:pt x="376" y="871"/>
                  </a:lnTo>
                  <a:lnTo>
                    <a:pt x="238" y="1128"/>
                  </a:lnTo>
                  <a:lnTo>
                    <a:pt x="139" y="1405"/>
                  </a:lnTo>
                  <a:lnTo>
                    <a:pt x="60" y="1722"/>
                  </a:lnTo>
                  <a:lnTo>
                    <a:pt x="20" y="2038"/>
                  </a:lnTo>
                  <a:lnTo>
                    <a:pt x="0" y="2375"/>
                  </a:lnTo>
                  <a:lnTo>
                    <a:pt x="40" y="2711"/>
                  </a:lnTo>
                  <a:lnTo>
                    <a:pt x="99" y="3028"/>
                  </a:lnTo>
                  <a:lnTo>
                    <a:pt x="178" y="3364"/>
                  </a:lnTo>
                  <a:lnTo>
                    <a:pt x="297" y="3661"/>
                  </a:lnTo>
                  <a:lnTo>
                    <a:pt x="416" y="3957"/>
                  </a:lnTo>
                  <a:lnTo>
                    <a:pt x="554" y="4234"/>
                  </a:lnTo>
                  <a:lnTo>
                    <a:pt x="712" y="4492"/>
                  </a:lnTo>
                  <a:lnTo>
                    <a:pt x="851" y="4729"/>
                  </a:lnTo>
                  <a:lnTo>
                    <a:pt x="1009" y="4947"/>
                  </a:lnTo>
                  <a:lnTo>
                    <a:pt x="1167" y="5125"/>
                  </a:lnTo>
                  <a:lnTo>
                    <a:pt x="1464" y="5461"/>
                  </a:lnTo>
                  <a:lnTo>
                    <a:pt x="1702" y="5679"/>
                  </a:lnTo>
                  <a:lnTo>
                    <a:pt x="1880" y="5817"/>
                  </a:lnTo>
                  <a:lnTo>
                    <a:pt x="1939" y="5857"/>
                  </a:lnTo>
                  <a:lnTo>
                    <a:pt x="1939" y="5857"/>
                  </a:lnTo>
                  <a:lnTo>
                    <a:pt x="1524" y="4907"/>
                  </a:lnTo>
                  <a:lnTo>
                    <a:pt x="1345" y="4452"/>
                  </a:lnTo>
                  <a:lnTo>
                    <a:pt x="1148" y="3957"/>
                  </a:lnTo>
                  <a:lnTo>
                    <a:pt x="970" y="3423"/>
                  </a:lnTo>
                  <a:lnTo>
                    <a:pt x="811" y="2869"/>
                  </a:lnTo>
                  <a:lnTo>
                    <a:pt x="752" y="2592"/>
                  </a:lnTo>
                  <a:lnTo>
                    <a:pt x="712" y="2315"/>
                  </a:lnTo>
                  <a:lnTo>
                    <a:pt x="693" y="2058"/>
                  </a:lnTo>
                  <a:lnTo>
                    <a:pt x="693" y="1801"/>
                  </a:lnTo>
                  <a:lnTo>
                    <a:pt x="712" y="1544"/>
                  </a:lnTo>
                  <a:lnTo>
                    <a:pt x="752" y="1306"/>
                  </a:lnTo>
                  <a:lnTo>
                    <a:pt x="811" y="1089"/>
                  </a:lnTo>
                  <a:lnTo>
                    <a:pt x="890" y="871"/>
                  </a:lnTo>
                  <a:lnTo>
                    <a:pt x="970" y="693"/>
                  </a:lnTo>
                  <a:lnTo>
                    <a:pt x="1069" y="515"/>
                  </a:lnTo>
                  <a:lnTo>
                    <a:pt x="1227" y="238"/>
                  </a:lnTo>
                  <a:lnTo>
                    <a:pt x="1405"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3484800" y="3116650"/>
              <a:ext cx="48475" cy="146425"/>
            </a:xfrm>
            <a:custGeom>
              <a:avLst/>
              <a:gdLst/>
              <a:ahLst/>
              <a:cxnLst/>
              <a:rect l="l" t="t" r="r" b="b"/>
              <a:pathLst>
                <a:path w="1939" h="5857" fill="none" extrusionOk="0">
                  <a:moveTo>
                    <a:pt x="1405" y="1"/>
                  </a:moveTo>
                  <a:lnTo>
                    <a:pt x="1405" y="1"/>
                  </a:lnTo>
                  <a:lnTo>
                    <a:pt x="1128" y="139"/>
                  </a:lnTo>
                  <a:lnTo>
                    <a:pt x="1128" y="139"/>
                  </a:lnTo>
                  <a:lnTo>
                    <a:pt x="1009" y="218"/>
                  </a:lnTo>
                  <a:lnTo>
                    <a:pt x="851" y="337"/>
                  </a:lnTo>
                  <a:lnTo>
                    <a:pt x="851" y="337"/>
                  </a:lnTo>
                  <a:lnTo>
                    <a:pt x="693" y="476"/>
                  </a:lnTo>
                  <a:lnTo>
                    <a:pt x="534" y="654"/>
                  </a:lnTo>
                  <a:lnTo>
                    <a:pt x="534" y="654"/>
                  </a:lnTo>
                  <a:lnTo>
                    <a:pt x="376" y="871"/>
                  </a:lnTo>
                  <a:lnTo>
                    <a:pt x="238" y="1128"/>
                  </a:lnTo>
                  <a:lnTo>
                    <a:pt x="238" y="1128"/>
                  </a:lnTo>
                  <a:lnTo>
                    <a:pt x="139" y="1405"/>
                  </a:lnTo>
                  <a:lnTo>
                    <a:pt x="60" y="1722"/>
                  </a:lnTo>
                  <a:lnTo>
                    <a:pt x="60" y="1722"/>
                  </a:lnTo>
                  <a:lnTo>
                    <a:pt x="20" y="2038"/>
                  </a:lnTo>
                  <a:lnTo>
                    <a:pt x="0" y="2375"/>
                  </a:lnTo>
                  <a:lnTo>
                    <a:pt x="0" y="2375"/>
                  </a:lnTo>
                  <a:lnTo>
                    <a:pt x="40" y="2711"/>
                  </a:lnTo>
                  <a:lnTo>
                    <a:pt x="99" y="3028"/>
                  </a:lnTo>
                  <a:lnTo>
                    <a:pt x="99" y="3028"/>
                  </a:lnTo>
                  <a:lnTo>
                    <a:pt x="178" y="3364"/>
                  </a:lnTo>
                  <a:lnTo>
                    <a:pt x="297" y="3661"/>
                  </a:lnTo>
                  <a:lnTo>
                    <a:pt x="297" y="3661"/>
                  </a:lnTo>
                  <a:lnTo>
                    <a:pt x="416" y="3957"/>
                  </a:lnTo>
                  <a:lnTo>
                    <a:pt x="554" y="4234"/>
                  </a:lnTo>
                  <a:lnTo>
                    <a:pt x="554" y="4234"/>
                  </a:lnTo>
                  <a:lnTo>
                    <a:pt x="712" y="4492"/>
                  </a:lnTo>
                  <a:lnTo>
                    <a:pt x="851" y="4729"/>
                  </a:lnTo>
                  <a:lnTo>
                    <a:pt x="1009" y="4947"/>
                  </a:lnTo>
                  <a:lnTo>
                    <a:pt x="1167" y="5125"/>
                  </a:lnTo>
                  <a:lnTo>
                    <a:pt x="1167" y="5125"/>
                  </a:lnTo>
                  <a:lnTo>
                    <a:pt x="1464" y="5461"/>
                  </a:lnTo>
                  <a:lnTo>
                    <a:pt x="1702" y="5679"/>
                  </a:lnTo>
                  <a:lnTo>
                    <a:pt x="1702" y="5679"/>
                  </a:lnTo>
                  <a:lnTo>
                    <a:pt x="1880" y="5817"/>
                  </a:lnTo>
                  <a:lnTo>
                    <a:pt x="1939" y="5857"/>
                  </a:lnTo>
                  <a:lnTo>
                    <a:pt x="1939" y="5857"/>
                  </a:lnTo>
                  <a:lnTo>
                    <a:pt x="1524" y="4907"/>
                  </a:lnTo>
                  <a:lnTo>
                    <a:pt x="1524" y="4907"/>
                  </a:lnTo>
                  <a:lnTo>
                    <a:pt x="1345" y="4452"/>
                  </a:lnTo>
                  <a:lnTo>
                    <a:pt x="1148" y="3957"/>
                  </a:lnTo>
                  <a:lnTo>
                    <a:pt x="970" y="3423"/>
                  </a:lnTo>
                  <a:lnTo>
                    <a:pt x="811" y="2869"/>
                  </a:lnTo>
                  <a:lnTo>
                    <a:pt x="811" y="2869"/>
                  </a:lnTo>
                  <a:lnTo>
                    <a:pt x="752" y="2592"/>
                  </a:lnTo>
                  <a:lnTo>
                    <a:pt x="712" y="2315"/>
                  </a:lnTo>
                  <a:lnTo>
                    <a:pt x="712" y="2315"/>
                  </a:lnTo>
                  <a:lnTo>
                    <a:pt x="693" y="2058"/>
                  </a:lnTo>
                  <a:lnTo>
                    <a:pt x="693" y="2058"/>
                  </a:lnTo>
                  <a:lnTo>
                    <a:pt x="693" y="1801"/>
                  </a:lnTo>
                  <a:lnTo>
                    <a:pt x="693" y="1801"/>
                  </a:lnTo>
                  <a:lnTo>
                    <a:pt x="712" y="1544"/>
                  </a:lnTo>
                  <a:lnTo>
                    <a:pt x="752" y="1306"/>
                  </a:lnTo>
                  <a:lnTo>
                    <a:pt x="752" y="1306"/>
                  </a:lnTo>
                  <a:lnTo>
                    <a:pt x="811" y="1089"/>
                  </a:lnTo>
                  <a:lnTo>
                    <a:pt x="811" y="1089"/>
                  </a:lnTo>
                  <a:lnTo>
                    <a:pt x="890" y="871"/>
                  </a:lnTo>
                  <a:lnTo>
                    <a:pt x="890" y="871"/>
                  </a:lnTo>
                  <a:lnTo>
                    <a:pt x="970" y="693"/>
                  </a:lnTo>
                  <a:lnTo>
                    <a:pt x="1069" y="515"/>
                  </a:lnTo>
                  <a:lnTo>
                    <a:pt x="1069" y="515"/>
                  </a:lnTo>
                  <a:lnTo>
                    <a:pt x="1227" y="238"/>
                  </a:lnTo>
                  <a:lnTo>
                    <a:pt x="1227" y="238"/>
                  </a:lnTo>
                  <a:lnTo>
                    <a:pt x="14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3960100" y="2602275"/>
              <a:ext cx="133550" cy="39600"/>
            </a:xfrm>
            <a:custGeom>
              <a:avLst/>
              <a:gdLst/>
              <a:ahLst/>
              <a:cxnLst/>
              <a:rect l="l" t="t" r="r" b="b"/>
              <a:pathLst>
                <a:path w="5342" h="1584" extrusionOk="0">
                  <a:moveTo>
                    <a:pt x="2651" y="1"/>
                  </a:moveTo>
                  <a:lnTo>
                    <a:pt x="2355" y="40"/>
                  </a:lnTo>
                  <a:lnTo>
                    <a:pt x="2058" y="99"/>
                  </a:lnTo>
                  <a:lnTo>
                    <a:pt x="1781" y="179"/>
                  </a:lnTo>
                  <a:lnTo>
                    <a:pt x="1504" y="278"/>
                  </a:lnTo>
                  <a:lnTo>
                    <a:pt x="1267" y="376"/>
                  </a:lnTo>
                  <a:lnTo>
                    <a:pt x="1029" y="515"/>
                  </a:lnTo>
                  <a:lnTo>
                    <a:pt x="831" y="634"/>
                  </a:lnTo>
                  <a:lnTo>
                    <a:pt x="653" y="772"/>
                  </a:lnTo>
                  <a:lnTo>
                    <a:pt x="495" y="911"/>
                  </a:lnTo>
                  <a:lnTo>
                    <a:pt x="356" y="1049"/>
                  </a:lnTo>
                  <a:lnTo>
                    <a:pt x="238" y="1188"/>
                  </a:lnTo>
                  <a:lnTo>
                    <a:pt x="159" y="1287"/>
                  </a:lnTo>
                  <a:lnTo>
                    <a:pt x="40" y="1465"/>
                  </a:lnTo>
                  <a:lnTo>
                    <a:pt x="0" y="1524"/>
                  </a:lnTo>
                  <a:lnTo>
                    <a:pt x="40" y="1583"/>
                  </a:lnTo>
                  <a:lnTo>
                    <a:pt x="258" y="1465"/>
                  </a:lnTo>
                  <a:lnTo>
                    <a:pt x="515" y="1346"/>
                  </a:lnTo>
                  <a:lnTo>
                    <a:pt x="831" y="1188"/>
                  </a:lnTo>
                  <a:lnTo>
                    <a:pt x="1227" y="1049"/>
                  </a:lnTo>
                  <a:lnTo>
                    <a:pt x="1682" y="891"/>
                  </a:lnTo>
                  <a:lnTo>
                    <a:pt x="1939" y="831"/>
                  </a:lnTo>
                  <a:lnTo>
                    <a:pt x="2177" y="792"/>
                  </a:lnTo>
                  <a:lnTo>
                    <a:pt x="2434" y="752"/>
                  </a:lnTo>
                  <a:lnTo>
                    <a:pt x="2711" y="733"/>
                  </a:lnTo>
                  <a:lnTo>
                    <a:pt x="3225" y="733"/>
                  </a:lnTo>
                  <a:lnTo>
                    <a:pt x="3482" y="752"/>
                  </a:lnTo>
                  <a:lnTo>
                    <a:pt x="3720" y="812"/>
                  </a:lnTo>
                  <a:lnTo>
                    <a:pt x="3957" y="851"/>
                  </a:lnTo>
                  <a:lnTo>
                    <a:pt x="4175" y="930"/>
                  </a:lnTo>
                  <a:lnTo>
                    <a:pt x="4373" y="1010"/>
                  </a:lnTo>
                  <a:lnTo>
                    <a:pt x="4570" y="1108"/>
                  </a:lnTo>
                  <a:lnTo>
                    <a:pt x="4887" y="1287"/>
                  </a:lnTo>
                  <a:lnTo>
                    <a:pt x="5105" y="1445"/>
                  </a:lnTo>
                  <a:lnTo>
                    <a:pt x="5302" y="1583"/>
                  </a:lnTo>
                  <a:lnTo>
                    <a:pt x="5342" y="1524"/>
                  </a:lnTo>
                  <a:lnTo>
                    <a:pt x="5322" y="1465"/>
                  </a:lnTo>
                  <a:lnTo>
                    <a:pt x="5223" y="1267"/>
                  </a:lnTo>
                  <a:lnTo>
                    <a:pt x="5164" y="1148"/>
                  </a:lnTo>
                  <a:lnTo>
                    <a:pt x="5065" y="1010"/>
                  </a:lnTo>
                  <a:lnTo>
                    <a:pt x="4927" y="851"/>
                  </a:lnTo>
                  <a:lnTo>
                    <a:pt x="4768" y="713"/>
                  </a:lnTo>
                  <a:lnTo>
                    <a:pt x="4590" y="555"/>
                  </a:lnTo>
                  <a:lnTo>
                    <a:pt x="4373" y="396"/>
                  </a:lnTo>
                  <a:lnTo>
                    <a:pt x="4135" y="278"/>
                  </a:lnTo>
                  <a:lnTo>
                    <a:pt x="3858" y="159"/>
                  </a:lnTo>
                  <a:lnTo>
                    <a:pt x="3581" y="80"/>
                  </a:lnTo>
                  <a:lnTo>
                    <a:pt x="3284" y="20"/>
                  </a:lnTo>
                  <a:lnTo>
                    <a:pt x="3067"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3964550" y="2952450"/>
              <a:ext cx="152850" cy="148400"/>
            </a:xfrm>
            <a:custGeom>
              <a:avLst/>
              <a:gdLst/>
              <a:ahLst/>
              <a:cxnLst/>
              <a:rect l="l" t="t" r="r" b="b"/>
              <a:pathLst>
                <a:path w="6114" h="5936" extrusionOk="0">
                  <a:moveTo>
                    <a:pt x="5500" y="0"/>
                  </a:moveTo>
                  <a:lnTo>
                    <a:pt x="5401" y="40"/>
                  </a:lnTo>
                  <a:lnTo>
                    <a:pt x="5322" y="99"/>
                  </a:lnTo>
                  <a:lnTo>
                    <a:pt x="5283" y="179"/>
                  </a:lnTo>
                  <a:lnTo>
                    <a:pt x="5263" y="238"/>
                  </a:lnTo>
                  <a:lnTo>
                    <a:pt x="5283" y="277"/>
                  </a:lnTo>
                  <a:lnTo>
                    <a:pt x="5342" y="594"/>
                  </a:lnTo>
                  <a:lnTo>
                    <a:pt x="5421" y="950"/>
                  </a:lnTo>
                  <a:lnTo>
                    <a:pt x="5461" y="1346"/>
                  </a:lnTo>
                  <a:lnTo>
                    <a:pt x="5520" y="1741"/>
                  </a:lnTo>
                  <a:lnTo>
                    <a:pt x="5540" y="2137"/>
                  </a:lnTo>
                  <a:lnTo>
                    <a:pt x="5540" y="2553"/>
                  </a:lnTo>
                  <a:lnTo>
                    <a:pt x="5540" y="2968"/>
                  </a:lnTo>
                  <a:lnTo>
                    <a:pt x="5481" y="3364"/>
                  </a:lnTo>
                  <a:lnTo>
                    <a:pt x="5401" y="3740"/>
                  </a:lnTo>
                  <a:lnTo>
                    <a:pt x="5302" y="4116"/>
                  </a:lnTo>
                  <a:lnTo>
                    <a:pt x="5223" y="4294"/>
                  </a:lnTo>
                  <a:lnTo>
                    <a:pt x="5144" y="4452"/>
                  </a:lnTo>
                  <a:lnTo>
                    <a:pt x="5065" y="4610"/>
                  </a:lnTo>
                  <a:lnTo>
                    <a:pt x="4966" y="4749"/>
                  </a:lnTo>
                  <a:lnTo>
                    <a:pt x="4847" y="4887"/>
                  </a:lnTo>
                  <a:lnTo>
                    <a:pt x="4729" y="5006"/>
                  </a:lnTo>
                  <a:lnTo>
                    <a:pt x="4590" y="5124"/>
                  </a:lnTo>
                  <a:lnTo>
                    <a:pt x="4452" y="5223"/>
                  </a:lnTo>
                  <a:lnTo>
                    <a:pt x="4294" y="5322"/>
                  </a:lnTo>
                  <a:lnTo>
                    <a:pt x="4115" y="5382"/>
                  </a:lnTo>
                  <a:lnTo>
                    <a:pt x="3918" y="5441"/>
                  </a:lnTo>
                  <a:lnTo>
                    <a:pt x="3720" y="5500"/>
                  </a:lnTo>
                  <a:lnTo>
                    <a:pt x="3542" y="5520"/>
                  </a:lnTo>
                  <a:lnTo>
                    <a:pt x="3364" y="5520"/>
                  </a:lnTo>
                  <a:lnTo>
                    <a:pt x="3186" y="5500"/>
                  </a:lnTo>
                  <a:lnTo>
                    <a:pt x="3027" y="5481"/>
                  </a:lnTo>
                  <a:lnTo>
                    <a:pt x="2869" y="5421"/>
                  </a:lnTo>
                  <a:lnTo>
                    <a:pt x="2711" y="5362"/>
                  </a:lnTo>
                  <a:lnTo>
                    <a:pt x="2572" y="5283"/>
                  </a:lnTo>
                  <a:lnTo>
                    <a:pt x="2414" y="5184"/>
                  </a:lnTo>
                  <a:lnTo>
                    <a:pt x="2295" y="5085"/>
                  </a:lnTo>
                  <a:lnTo>
                    <a:pt x="2157" y="4966"/>
                  </a:lnTo>
                  <a:lnTo>
                    <a:pt x="1919" y="4709"/>
                  </a:lnTo>
                  <a:lnTo>
                    <a:pt x="1682" y="4412"/>
                  </a:lnTo>
                  <a:lnTo>
                    <a:pt x="1484" y="4096"/>
                  </a:lnTo>
                  <a:lnTo>
                    <a:pt x="1306" y="3740"/>
                  </a:lnTo>
                  <a:lnTo>
                    <a:pt x="1148" y="3384"/>
                  </a:lnTo>
                  <a:lnTo>
                    <a:pt x="1009" y="3027"/>
                  </a:lnTo>
                  <a:lnTo>
                    <a:pt x="871" y="2652"/>
                  </a:lnTo>
                  <a:lnTo>
                    <a:pt x="772" y="2295"/>
                  </a:lnTo>
                  <a:lnTo>
                    <a:pt x="693" y="1939"/>
                  </a:lnTo>
                  <a:lnTo>
                    <a:pt x="554" y="1326"/>
                  </a:lnTo>
                  <a:lnTo>
                    <a:pt x="554" y="1286"/>
                  </a:lnTo>
                  <a:lnTo>
                    <a:pt x="515" y="1247"/>
                  </a:lnTo>
                  <a:lnTo>
                    <a:pt x="455" y="1207"/>
                  </a:lnTo>
                  <a:lnTo>
                    <a:pt x="357" y="1188"/>
                  </a:lnTo>
                  <a:lnTo>
                    <a:pt x="258" y="1207"/>
                  </a:lnTo>
                  <a:lnTo>
                    <a:pt x="139" y="1247"/>
                  </a:lnTo>
                  <a:lnTo>
                    <a:pt x="60" y="1306"/>
                  </a:lnTo>
                  <a:lnTo>
                    <a:pt x="20" y="1385"/>
                  </a:lnTo>
                  <a:lnTo>
                    <a:pt x="0" y="1425"/>
                  </a:lnTo>
                  <a:lnTo>
                    <a:pt x="0" y="1484"/>
                  </a:lnTo>
                  <a:lnTo>
                    <a:pt x="80" y="1840"/>
                  </a:lnTo>
                  <a:lnTo>
                    <a:pt x="159" y="2236"/>
                  </a:lnTo>
                  <a:lnTo>
                    <a:pt x="277" y="2632"/>
                  </a:lnTo>
                  <a:lnTo>
                    <a:pt x="416" y="3047"/>
                  </a:lnTo>
                  <a:lnTo>
                    <a:pt x="574" y="3443"/>
                  </a:lnTo>
                  <a:lnTo>
                    <a:pt x="752" y="3858"/>
                  </a:lnTo>
                  <a:lnTo>
                    <a:pt x="950" y="4234"/>
                  </a:lnTo>
                  <a:lnTo>
                    <a:pt x="1187" y="4610"/>
                  </a:lnTo>
                  <a:lnTo>
                    <a:pt x="1445" y="4946"/>
                  </a:lnTo>
                  <a:lnTo>
                    <a:pt x="1722" y="5243"/>
                  </a:lnTo>
                  <a:lnTo>
                    <a:pt x="1860" y="5382"/>
                  </a:lnTo>
                  <a:lnTo>
                    <a:pt x="2018" y="5500"/>
                  </a:lnTo>
                  <a:lnTo>
                    <a:pt x="2196" y="5599"/>
                  </a:lnTo>
                  <a:lnTo>
                    <a:pt x="2355" y="5698"/>
                  </a:lnTo>
                  <a:lnTo>
                    <a:pt x="2533" y="5777"/>
                  </a:lnTo>
                  <a:lnTo>
                    <a:pt x="2711" y="5856"/>
                  </a:lnTo>
                  <a:lnTo>
                    <a:pt x="2909" y="5896"/>
                  </a:lnTo>
                  <a:lnTo>
                    <a:pt x="3106" y="5936"/>
                  </a:lnTo>
                  <a:lnTo>
                    <a:pt x="3522" y="5936"/>
                  </a:lnTo>
                  <a:lnTo>
                    <a:pt x="3740" y="5916"/>
                  </a:lnTo>
                  <a:lnTo>
                    <a:pt x="3957" y="5856"/>
                  </a:lnTo>
                  <a:lnTo>
                    <a:pt x="4195" y="5797"/>
                  </a:lnTo>
                  <a:lnTo>
                    <a:pt x="4392" y="5718"/>
                  </a:lnTo>
                  <a:lnTo>
                    <a:pt x="4590" y="5619"/>
                  </a:lnTo>
                  <a:lnTo>
                    <a:pt x="4768" y="5520"/>
                  </a:lnTo>
                  <a:lnTo>
                    <a:pt x="4946" y="5401"/>
                  </a:lnTo>
                  <a:lnTo>
                    <a:pt x="5085" y="5263"/>
                  </a:lnTo>
                  <a:lnTo>
                    <a:pt x="5223" y="5124"/>
                  </a:lnTo>
                  <a:lnTo>
                    <a:pt x="5362" y="4966"/>
                  </a:lnTo>
                  <a:lnTo>
                    <a:pt x="5481" y="4808"/>
                  </a:lnTo>
                  <a:lnTo>
                    <a:pt x="5579" y="4650"/>
                  </a:lnTo>
                  <a:lnTo>
                    <a:pt x="5678" y="4472"/>
                  </a:lnTo>
                  <a:lnTo>
                    <a:pt x="5758" y="4294"/>
                  </a:lnTo>
                  <a:lnTo>
                    <a:pt x="5896" y="3898"/>
                  </a:lnTo>
                  <a:lnTo>
                    <a:pt x="5995" y="3502"/>
                  </a:lnTo>
                  <a:lnTo>
                    <a:pt x="6074" y="3087"/>
                  </a:lnTo>
                  <a:lnTo>
                    <a:pt x="6094" y="2652"/>
                  </a:lnTo>
                  <a:lnTo>
                    <a:pt x="6114" y="2216"/>
                  </a:lnTo>
                  <a:lnTo>
                    <a:pt x="6094" y="1781"/>
                  </a:lnTo>
                  <a:lnTo>
                    <a:pt x="6054" y="1346"/>
                  </a:lnTo>
                  <a:lnTo>
                    <a:pt x="5995" y="911"/>
                  </a:lnTo>
                  <a:lnTo>
                    <a:pt x="5916" y="515"/>
                  </a:lnTo>
                  <a:lnTo>
                    <a:pt x="5837" y="139"/>
                  </a:lnTo>
                  <a:lnTo>
                    <a:pt x="5817" y="80"/>
                  </a:lnTo>
                  <a:lnTo>
                    <a:pt x="5797" y="40"/>
                  </a:lnTo>
                  <a:lnTo>
                    <a:pt x="5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4144575" y="2923275"/>
              <a:ext cx="152850" cy="148400"/>
            </a:xfrm>
            <a:custGeom>
              <a:avLst/>
              <a:gdLst/>
              <a:ahLst/>
              <a:cxnLst/>
              <a:rect l="l" t="t" r="r" b="b"/>
              <a:pathLst>
                <a:path w="6114" h="5936" extrusionOk="0">
                  <a:moveTo>
                    <a:pt x="5501" y="0"/>
                  </a:moveTo>
                  <a:lnTo>
                    <a:pt x="5402" y="40"/>
                  </a:lnTo>
                  <a:lnTo>
                    <a:pt x="5323" y="99"/>
                  </a:lnTo>
                  <a:lnTo>
                    <a:pt x="5283" y="178"/>
                  </a:lnTo>
                  <a:lnTo>
                    <a:pt x="5263" y="238"/>
                  </a:lnTo>
                  <a:lnTo>
                    <a:pt x="5283" y="277"/>
                  </a:lnTo>
                  <a:lnTo>
                    <a:pt x="5342" y="614"/>
                  </a:lnTo>
                  <a:lnTo>
                    <a:pt x="5421" y="950"/>
                  </a:lnTo>
                  <a:lnTo>
                    <a:pt x="5481" y="1346"/>
                  </a:lnTo>
                  <a:lnTo>
                    <a:pt x="5520" y="1741"/>
                  </a:lnTo>
                  <a:lnTo>
                    <a:pt x="5540" y="2137"/>
                  </a:lnTo>
                  <a:lnTo>
                    <a:pt x="5540" y="2552"/>
                  </a:lnTo>
                  <a:lnTo>
                    <a:pt x="5540" y="2968"/>
                  </a:lnTo>
                  <a:lnTo>
                    <a:pt x="5481" y="3363"/>
                  </a:lnTo>
                  <a:lnTo>
                    <a:pt x="5421" y="3739"/>
                  </a:lnTo>
                  <a:lnTo>
                    <a:pt x="5303" y="4115"/>
                  </a:lnTo>
                  <a:lnTo>
                    <a:pt x="5224" y="4293"/>
                  </a:lnTo>
                  <a:lnTo>
                    <a:pt x="5144" y="4452"/>
                  </a:lnTo>
                  <a:lnTo>
                    <a:pt x="5065" y="4610"/>
                  </a:lnTo>
                  <a:lnTo>
                    <a:pt x="4966" y="4748"/>
                  </a:lnTo>
                  <a:lnTo>
                    <a:pt x="4848" y="4887"/>
                  </a:lnTo>
                  <a:lnTo>
                    <a:pt x="4729" y="5006"/>
                  </a:lnTo>
                  <a:lnTo>
                    <a:pt x="4591" y="5124"/>
                  </a:lnTo>
                  <a:lnTo>
                    <a:pt x="4452" y="5223"/>
                  </a:lnTo>
                  <a:lnTo>
                    <a:pt x="4294" y="5322"/>
                  </a:lnTo>
                  <a:lnTo>
                    <a:pt x="4116" y="5401"/>
                  </a:lnTo>
                  <a:lnTo>
                    <a:pt x="3918" y="5441"/>
                  </a:lnTo>
                  <a:lnTo>
                    <a:pt x="3720" y="5500"/>
                  </a:lnTo>
                  <a:lnTo>
                    <a:pt x="3542" y="5520"/>
                  </a:lnTo>
                  <a:lnTo>
                    <a:pt x="3364" y="5520"/>
                  </a:lnTo>
                  <a:lnTo>
                    <a:pt x="3186" y="5500"/>
                  </a:lnTo>
                  <a:lnTo>
                    <a:pt x="3028" y="5480"/>
                  </a:lnTo>
                  <a:lnTo>
                    <a:pt x="2869" y="5421"/>
                  </a:lnTo>
                  <a:lnTo>
                    <a:pt x="2711" y="5362"/>
                  </a:lnTo>
                  <a:lnTo>
                    <a:pt x="2573" y="5283"/>
                  </a:lnTo>
                  <a:lnTo>
                    <a:pt x="2414" y="5184"/>
                  </a:lnTo>
                  <a:lnTo>
                    <a:pt x="2296" y="5085"/>
                  </a:lnTo>
                  <a:lnTo>
                    <a:pt x="2157" y="4966"/>
                  </a:lnTo>
                  <a:lnTo>
                    <a:pt x="1920" y="4709"/>
                  </a:lnTo>
                  <a:lnTo>
                    <a:pt x="1682" y="4412"/>
                  </a:lnTo>
                  <a:lnTo>
                    <a:pt x="1484" y="4095"/>
                  </a:lnTo>
                  <a:lnTo>
                    <a:pt x="1306" y="3739"/>
                  </a:lnTo>
                  <a:lnTo>
                    <a:pt x="1148" y="3383"/>
                  </a:lnTo>
                  <a:lnTo>
                    <a:pt x="1010" y="3027"/>
                  </a:lnTo>
                  <a:lnTo>
                    <a:pt x="871" y="2651"/>
                  </a:lnTo>
                  <a:lnTo>
                    <a:pt x="772" y="2295"/>
                  </a:lnTo>
                  <a:lnTo>
                    <a:pt x="693" y="1939"/>
                  </a:lnTo>
                  <a:lnTo>
                    <a:pt x="555" y="1326"/>
                  </a:lnTo>
                  <a:lnTo>
                    <a:pt x="555" y="1286"/>
                  </a:lnTo>
                  <a:lnTo>
                    <a:pt x="515" y="1247"/>
                  </a:lnTo>
                  <a:lnTo>
                    <a:pt x="456" y="1207"/>
                  </a:lnTo>
                  <a:lnTo>
                    <a:pt x="357" y="1187"/>
                  </a:lnTo>
                  <a:lnTo>
                    <a:pt x="258" y="1207"/>
                  </a:lnTo>
                  <a:lnTo>
                    <a:pt x="139" y="1247"/>
                  </a:lnTo>
                  <a:lnTo>
                    <a:pt x="60" y="1306"/>
                  </a:lnTo>
                  <a:lnTo>
                    <a:pt x="20" y="1385"/>
                  </a:lnTo>
                  <a:lnTo>
                    <a:pt x="1" y="1425"/>
                  </a:lnTo>
                  <a:lnTo>
                    <a:pt x="1" y="1484"/>
                  </a:lnTo>
                  <a:lnTo>
                    <a:pt x="80" y="1840"/>
                  </a:lnTo>
                  <a:lnTo>
                    <a:pt x="159" y="2236"/>
                  </a:lnTo>
                  <a:lnTo>
                    <a:pt x="278" y="2631"/>
                  </a:lnTo>
                  <a:lnTo>
                    <a:pt x="416" y="3047"/>
                  </a:lnTo>
                  <a:lnTo>
                    <a:pt x="574" y="3443"/>
                  </a:lnTo>
                  <a:lnTo>
                    <a:pt x="752" y="3858"/>
                  </a:lnTo>
                  <a:lnTo>
                    <a:pt x="950" y="4234"/>
                  </a:lnTo>
                  <a:lnTo>
                    <a:pt x="1188" y="4610"/>
                  </a:lnTo>
                  <a:lnTo>
                    <a:pt x="1445" y="4946"/>
                  </a:lnTo>
                  <a:lnTo>
                    <a:pt x="1722" y="5243"/>
                  </a:lnTo>
                  <a:lnTo>
                    <a:pt x="1860" y="5381"/>
                  </a:lnTo>
                  <a:lnTo>
                    <a:pt x="2019" y="5500"/>
                  </a:lnTo>
                  <a:lnTo>
                    <a:pt x="2197" y="5619"/>
                  </a:lnTo>
                  <a:lnTo>
                    <a:pt x="2355" y="5698"/>
                  </a:lnTo>
                  <a:lnTo>
                    <a:pt x="2533" y="5777"/>
                  </a:lnTo>
                  <a:lnTo>
                    <a:pt x="2711" y="5856"/>
                  </a:lnTo>
                  <a:lnTo>
                    <a:pt x="2909" y="5896"/>
                  </a:lnTo>
                  <a:lnTo>
                    <a:pt x="3107" y="5935"/>
                  </a:lnTo>
                  <a:lnTo>
                    <a:pt x="3522" y="5935"/>
                  </a:lnTo>
                  <a:lnTo>
                    <a:pt x="3740" y="5916"/>
                  </a:lnTo>
                  <a:lnTo>
                    <a:pt x="3957" y="5856"/>
                  </a:lnTo>
                  <a:lnTo>
                    <a:pt x="4195" y="5797"/>
                  </a:lnTo>
                  <a:lnTo>
                    <a:pt x="4393" y="5718"/>
                  </a:lnTo>
                  <a:lnTo>
                    <a:pt x="4591" y="5619"/>
                  </a:lnTo>
                  <a:lnTo>
                    <a:pt x="4769" y="5520"/>
                  </a:lnTo>
                  <a:lnTo>
                    <a:pt x="4947" y="5401"/>
                  </a:lnTo>
                  <a:lnTo>
                    <a:pt x="5085" y="5263"/>
                  </a:lnTo>
                  <a:lnTo>
                    <a:pt x="5224" y="5124"/>
                  </a:lnTo>
                  <a:lnTo>
                    <a:pt x="5362" y="4966"/>
                  </a:lnTo>
                  <a:lnTo>
                    <a:pt x="5481" y="4808"/>
                  </a:lnTo>
                  <a:lnTo>
                    <a:pt x="5580" y="4649"/>
                  </a:lnTo>
                  <a:lnTo>
                    <a:pt x="5679" y="4471"/>
                  </a:lnTo>
                  <a:lnTo>
                    <a:pt x="5758" y="4293"/>
                  </a:lnTo>
                  <a:lnTo>
                    <a:pt x="5896" y="3898"/>
                  </a:lnTo>
                  <a:lnTo>
                    <a:pt x="5995" y="3502"/>
                  </a:lnTo>
                  <a:lnTo>
                    <a:pt x="6074" y="3087"/>
                  </a:lnTo>
                  <a:lnTo>
                    <a:pt x="6094" y="2651"/>
                  </a:lnTo>
                  <a:lnTo>
                    <a:pt x="6114" y="2216"/>
                  </a:lnTo>
                  <a:lnTo>
                    <a:pt x="6094" y="1781"/>
                  </a:lnTo>
                  <a:lnTo>
                    <a:pt x="6055" y="1346"/>
                  </a:lnTo>
                  <a:lnTo>
                    <a:pt x="5995" y="910"/>
                  </a:lnTo>
                  <a:lnTo>
                    <a:pt x="5916" y="515"/>
                  </a:lnTo>
                  <a:lnTo>
                    <a:pt x="5837" y="139"/>
                  </a:lnTo>
                  <a:lnTo>
                    <a:pt x="5817" y="79"/>
                  </a:lnTo>
                  <a:lnTo>
                    <a:pt x="5797" y="60"/>
                  </a:lnTo>
                  <a:lnTo>
                    <a:pt x="5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3942775" y="2842650"/>
              <a:ext cx="159300" cy="128125"/>
            </a:xfrm>
            <a:custGeom>
              <a:avLst/>
              <a:gdLst/>
              <a:ahLst/>
              <a:cxnLst/>
              <a:rect l="l" t="t" r="r" b="b"/>
              <a:pathLst>
                <a:path w="6372" h="5125" extrusionOk="0">
                  <a:moveTo>
                    <a:pt x="5244" y="0"/>
                  </a:moveTo>
                  <a:lnTo>
                    <a:pt x="5165" y="317"/>
                  </a:lnTo>
                  <a:lnTo>
                    <a:pt x="5046" y="614"/>
                  </a:lnTo>
                  <a:lnTo>
                    <a:pt x="4907" y="891"/>
                  </a:lnTo>
                  <a:lnTo>
                    <a:pt x="4769" y="1148"/>
                  </a:lnTo>
                  <a:lnTo>
                    <a:pt x="4611" y="1405"/>
                  </a:lnTo>
                  <a:lnTo>
                    <a:pt x="4433" y="1643"/>
                  </a:lnTo>
                  <a:lnTo>
                    <a:pt x="4254" y="1860"/>
                  </a:lnTo>
                  <a:lnTo>
                    <a:pt x="4057" y="2058"/>
                  </a:lnTo>
                  <a:lnTo>
                    <a:pt x="3839" y="2256"/>
                  </a:lnTo>
                  <a:lnTo>
                    <a:pt x="3641" y="2434"/>
                  </a:lnTo>
                  <a:lnTo>
                    <a:pt x="3424" y="2612"/>
                  </a:lnTo>
                  <a:lnTo>
                    <a:pt x="3206" y="2750"/>
                  </a:lnTo>
                  <a:lnTo>
                    <a:pt x="2751" y="3027"/>
                  </a:lnTo>
                  <a:lnTo>
                    <a:pt x="2296" y="3265"/>
                  </a:lnTo>
                  <a:lnTo>
                    <a:pt x="1861" y="3463"/>
                  </a:lnTo>
                  <a:lnTo>
                    <a:pt x="1445" y="3621"/>
                  </a:lnTo>
                  <a:lnTo>
                    <a:pt x="1049" y="3740"/>
                  </a:lnTo>
                  <a:lnTo>
                    <a:pt x="713" y="3839"/>
                  </a:lnTo>
                  <a:lnTo>
                    <a:pt x="199" y="3957"/>
                  </a:lnTo>
                  <a:lnTo>
                    <a:pt x="1" y="3977"/>
                  </a:lnTo>
                  <a:lnTo>
                    <a:pt x="139" y="5124"/>
                  </a:lnTo>
                  <a:lnTo>
                    <a:pt x="416" y="5085"/>
                  </a:lnTo>
                  <a:lnTo>
                    <a:pt x="693" y="5026"/>
                  </a:lnTo>
                  <a:lnTo>
                    <a:pt x="1049" y="4946"/>
                  </a:lnTo>
                  <a:lnTo>
                    <a:pt x="1445" y="4848"/>
                  </a:lnTo>
                  <a:lnTo>
                    <a:pt x="1900" y="4689"/>
                  </a:lnTo>
                  <a:lnTo>
                    <a:pt x="2395" y="4511"/>
                  </a:lnTo>
                  <a:lnTo>
                    <a:pt x="2909" y="4274"/>
                  </a:lnTo>
                  <a:lnTo>
                    <a:pt x="3443" y="3997"/>
                  </a:lnTo>
                  <a:lnTo>
                    <a:pt x="3701" y="3839"/>
                  </a:lnTo>
                  <a:lnTo>
                    <a:pt x="3958" y="3660"/>
                  </a:lnTo>
                  <a:lnTo>
                    <a:pt x="4215" y="3463"/>
                  </a:lnTo>
                  <a:lnTo>
                    <a:pt x="4472" y="3265"/>
                  </a:lnTo>
                  <a:lnTo>
                    <a:pt x="4709" y="3047"/>
                  </a:lnTo>
                  <a:lnTo>
                    <a:pt x="4947" y="2810"/>
                  </a:lnTo>
                  <a:lnTo>
                    <a:pt x="5184" y="2572"/>
                  </a:lnTo>
                  <a:lnTo>
                    <a:pt x="5402" y="2295"/>
                  </a:lnTo>
                  <a:lnTo>
                    <a:pt x="5600" y="2018"/>
                  </a:lnTo>
                  <a:lnTo>
                    <a:pt x="5798" y="1702"/>
                  </a:lnTo>
                  <a:lnTo>
                    <a:pt x="5956" y="1385"/>
                  </a:lnTo>
                  <a:lnTo>
                    <a:pt x="6114" y="1049"/>
                  </a:lnTo>
                  <a:lnTo>
                    <a:pt x="6253" y="693"/>
                  </a:lnTo>
                  <a:lnTo>
                    <a:pt x="6371" y="317"/>
                  </a:lnTo>
                  <a:lnTo>
                    <a:pt x="5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4155950" y="2805050"/>
              <a:ext cx="147925" cy="90550"/>
            </a:xfrm>
            <a:custGeom>
              <a:avLst/>
              <a:gdLst/>
              <a:ahLst/>
              <a:cxnLst/>
              <a:rect l="l" t="t" r="r" b="b"/>
              <a:pathLst>
                <a:path w="5917" h="3622" extrusionOk="0">
                  <a:moveTo>
                    <a:pt x="1010" y="1"/>
                  </a:moveTo>
                  <a:lnTo>
                    <a:pt x="1" y="575"/>
                  </a:lnTo>
                  <a:lnTo>
                    <a:pt x="119" y="753"/>
                  </a:lnTo>
                  <a:lnTo>
                    <a:pt x="377" y="1109"/>
                  </a:lnTo>
                  <a:lnTo>
                    <a:pt x="555" y="1346"/>
                  </a:lnTo>
                  <a:lnTo>
                    <a:pt x="772" y="1603"/>
                  </a:lnTo>
                  <a:lnTo>
                    <a:pt x="1029" y="1880"/>
                  </a:lnTo>
                  <a:lnTo>
                    <a:pt x="1306" y="2157"/>
                  </a:lnTo>
                  <a:lnTo>
                    <a:pt x="1643" y="2434"/>
                  </a:lnTo>
                  <a:lnTo>
                    <a:pt x="1999" y="2692"/>
                  </a:lnTo>
                  <a:lnTo>
                    <a:pt x="2375" y="2949"/>
                  </a:lnTo>
                  <a:lnTo>
                    <a:pt x="2810" y="3166"/>
                  </a:lnTo>
                  <a:lnTo>
                    <a:pt x="3028" y="3265"/>
                  </a:lnTo>
                  <a:lnTo>
                    <a:pt x="3245" y="3364"/>
                  </a:lnTo>
                  <a:lnTo>
                    <a:pt x="3483" y="3443"/>
                  </a:lnTo>
                  <a:lnTo>
                    <a:pt x="3740" y="3503"/>
                  </a:lnTo>
                  <a:lnTo>
                    <a:pt x="3997" y="3562"/>
                  </a:lnTo>
                  <a:lnTo>
                    <a:pt x="4254" y="3602"/>
                  </a:lnTo>
                  <a:lnTo>
                    <a:pt x="4511" y="3621"/>
                  </a:lnTo>
                  <a:lnTo>
                    <a:pt x="5065" y="3621"/>
                  </a:lnTo>
                  <a:lnTo>
                    <a:pt x="5342" y="3602"/>
                  </a:lnTo>
                  <a:lnTo>
                    <a:pt x="5619" y="3542"/>
                  </a:lnTo>
                  <a:lnTo>
                    <a:pt x="5916" y="3483"/>
                  </a:lnTo>
                  <a:lnTo>
                    <a:pt x="5639" y="2375"/>
                  </a:lnTo>
                  <a:lnTo>
                    <a:pt x="5382" y="2415"/>
                  </a:lnTo>
                  <a:lnTo>
                    <a:pt x="5125" y="2454"/>
                  </a:lnTo>
                  <a:lnTo>
                    <a:pt x="4887" y="2474"/>
                  </a:lnTo>
                  <a:lnTo>
                    <a:pt x="4630" y="2454"/>
                  </a:lnTo>
                  <a:lnTo>
                    <a:pt x="4413" y="2434"/>
                  </a:lnTo>
                  <a:lnTo>
                    <a:pt x="4175" y="2415"/>
                  </a:lnTo>
                  <a:lnTo>
                    <a:pt x="3957" y="2355"/>
                  </a:lnTo>
                  <a:lnTo>
                    <a:pt x="3740" y="2296"/>
                  </a:lnTo>
                  <a:lnTo>
                    <a:pt x="3542" y="2217"/>
                  </a:lnTo>
                  <a:lnTo>
                    <a:pt x="3324" y="2138"/>
                  </a:lnTo>
                  <a:lnTo>
                    <a:pt x="2949" y="1940"/>
                  </a:lnTo>
                  <a:lnTo>
                    <a:pt x="2612" y="1722"/>
                  </a:lnTo>
                  <a:lnTo>
                    <a:pt x="2296" y="1485"/>
                  </a:lnTo>
                  <a:lnTo>
                    <a:pt x="2019" y="1228"/>
                  </a:lnTo>
                  <a:lnTo>
                    <a:pt x="1761" y="970"/>
                  </a:lnTo>
                  <a:lnTo>
                    <a:pt x="1544" y="733"/>
                  </a:lnTo>
                  <a:lnTo>
                    <a:pt x="1366" y="515"/>
                  </a:lnTo>
                  <a:lnTo>
                    <a:pt x="1109" y="159"/>
                  </a:lnTo>
                  <a:lnTo>
                    <a:pt x="10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4349825" y="3168100"/>
              <a:ext cx="352675" cy="178075"/>
            </a:xfrm>
            <a:custGeom>
              <a:avLst/>
              <a:gdLst/>
              <a:ahLst/>
              <a:cxnLst/>
              <a:rect l="l" t="t" r="r" b="b"/>
              <a:pathLst>
                <a:path w="14107" h="7123" extrusionOk="0">
                  <a:moveTo>
                    <a:pt x="10427" y="0"/>
                  </a:moveTo>
                  <a:lnTo>
                    <a:pt x="10289" y="20"/>
                  </a:lnTo>
                  <a:lnTo>
                    <a:pt x="10091" y="79"/>
                  </a:lnTo>
                  <a:lnTo>
                    <a:pt x="9853" y="178"/>
                  </a:lnTo>
                  <a:lnTo>
                    <a:pt x="9596" y="297"/>
                  </a:lnTo>
                  <a:lnTo>
                    <a:pt x="9339" y="455"/>
                  </a:lnTo>
                  <a:lnTo>
                    <a:pt x="9062" y="614"/>
                  </a:lnTo>
                  <a:lnTo>
                    <a:pt x="8785" y="811"/>
                  </a:lnTo>
                  <a:lnTo>
                    <a:pt x="8528" y="1009"/>
                  </a:lnTo>
                  <a:lnTo>
                    <a:pt x="8290" y="1207"/>
                  </a:lnTo>
                  <a:lnTo>
                    <a:pt x="8093" y="1405"/>
                  </a:lnTo>
                  <a:lnTo>
                    <a:pt x="7954" y="1603"/>
                  </a:lnTo>
                  <a:lnTo>
                    <a:pt x="7895" y="1682"/>
                  </a:lnTo>
                  <a:lnTo>
                    <a:pt x="7855" y="1781"/>
                  </a:lnTo>
                  <a:lnTo>
                    <a:pt x="7835" y="1860"/>
                  </a:lnTo>
                  <a:lnTo>
                    <a:pt x="7835" y="1959"/>
                  </a:lnTo>
                  <a:lnTo>
                    <a:pt x="7855" y="2038"/>
                  </a:lnTo>
                  <a:lnTo>
                    <a:pt x="7895" y="2097"/>
                  </a:lnTo>
                  <a:lnTo>
                    <a:pt x="7954" y="2176"/>
                  </a:lnTo>
                  <a:lnTo>
                    <a:pt x="8033" y="2236"/>
                  </a:lnTo>
                  <a:lnTo>
                    <a:pt x="7954" y="2612"/>
                  </a:lnTo>
                  <a:lnTo>
                    <a:pt x="7855" y="3027"/>
                  </a:lnTo>
                  <a:lnTo>
                    <a:pt x="7717" y="3522"/>
                  </a:lnTo>
                  <a:lnTo>
                    <a:pt x="7618" y="3799"/>
                  </a:lnTo>
                  <a:lnTo>
                    <a:pt x="7519" y="4076"/>
                  </a:lnTo>
                  <a:lnTo>
                    <a:pt x="7380" y="4353"/>
                  </a:lnTo>
                  <a:lnTo>
                    <a:pt x="7242" y="4630"/>
                  </a:lnTo>
                  <a:lnTo>
                    <a:pt x="7103" y="4887"/>
                  </a:lnTo>
                  <a:lnTo>
                    <a:pt x="6925" y="5144"/>
                  </a:lnTo>
                  <a:lnTo>
                    <a:pt x="6727" y="5381"/>
                  </a:lnTo>
                  <a:lnTo>
                    <a:pt x="6510" y="5579"/>
                  </a:lnTo>
                  <a:lnTo>
                    <a:pt x="6292" y="5738"/>
                  </a:lnTo>
                  <a:lnTo>
                    <a:pt x="6035" y="5876"/>
                  </a:lnTo>
                  <a:lnTo>
                    <a:pt x="5916" y="5935"/>
                  </a:lnTo>
                  <a:lnTo>
                    <a:pt x="5778" y="5975"/>
                  </a:lnTo>
                  <a:lnTo>
                    <a:pt x="5620" y="6015"/>
                  </a:lnTo>
                  <a:lnTo>
                    <a:pt x="5481" y="6015"/>
                  </a:lnTo>
                  <a:lnTo>
                    <a:pt x="5323" y="6034"/>
                  </a:lnTo>
                  <a:lnTo>
                    <a:pt x="5165" y="6015"/>
                  </a:lnTo>
                  <a:lnTo>
                    <a:pt x="4986" y="5995"/>
                  </a:lnTo>
                  <a:lnTo>
                    <a:pt x="4828" y="5955"/>
                  </a:lnTo>
                  <a:lnTo>
                    <a:pt x="4650" y="5896"/>
                  </a:lnTo>
                  <a:lnTo>
                    <a:pt x="4452" y="5817"/>
                  </a:lnTo>
                  <a:lnTo>
                    <a:pt x="4274" y="5738"/>
                  </a:lnTo>
                  <a:lnTo>
                    <a:pt x="4076" y="5619"/>
                  </a:lnTo>
                  <a:lnTo>
                    <a:pt x="3879" y="5500"/>
                  </a:lnTo>
                  <a:lnTo>
                    <a:pt x="3661" y="5362"/>
                  </a:lnTo>
                  <a:lnTo>
                    <a:pt x="3443" y="5184"/>
                  </a:lnTo>
                  <a:lnTo>
                    <a:pt x="3226" y="5006"/>
                  </a:lnTo>
                  <a:lnTo>
                    <a:pt x="2751" y="4570"/>
                  </a:lnTo>
                  <a:lnTo>
                    <a:pt x="2256" y="4036"/>
                  </a:lnTo>
                  <a:lnTo>
                    <a:pt x="1742" y="3423"/>
                  </a:lnTo>
                  <a:lnTo>
                    <a:pt x="1188" y="2691"/>
                  </a:lnTo>
                  <a:lnTo>
                    <a:pt x="614" y="1860"/>
                  </a:lnTo>
                  <a:lnTo>
                    <a:pt x="1" y="930"/>
                  </a:lnTo>
                  <a:lnTo>
                    <a:pt x="258" y="1464"/>
                  </a:lnTo>
                  <a:lnTo>
                    <a:pt x="575" y="2038"/>
                  </a:lnTo>
                  <a:lnTo>
                    <a:pt x="990" y="2750"/>
                  </a:lnTo>
                  <a:lnTo>
                    <a:pt x="1505" y="3561"/>
                  </a:lnTo>
                  <a:lnTo>
                    <a:pt x="1782" y="3977"/>
                  </a:lnTo>
                  <a:lnTo>
                    <a:pt x="2078" y="4392"/>
                  </a:lnTo>
                  <a:lnTo>
                    <a:pt x="2375" y="4808"/>
                  </a:lnTo>
                  <a:lnTo>
                    <a:pt x="2711" y="5203"/>
                  </a:lnTo>
                  <a:lnTo>
                    <a:pt x="3048" y="5579"/>
                  </a:lnTo>
                  <a:lnTo>
                    <a:pt x="3384" y="5935"/>
                  </a:lnTo>
                  <a:lnTo>
                    <a:pt x="3740" y="6252"/>
                  </a:lnTo>
                  <a:lnTo>
                    <a:pt x="4116" y="6529"/>
                  </a:lnTo>
                  <a:lnTo>
                    <a:pt x="4472" y="6766"/>
                  </a:lnTo>
                  <a:lnTo>
                    <a:pt x="4650" y="6865"/>
                  </a:lnTo>
                  <a:lnTo>
                    <a:pt x="4848" y="6944"/>
                  </a:lnTo>
                  <a:lnTo>
                    <a:pt x="5026" y="7004"/>
                  </a:lnTo>
                  <a:lnTo>
                    <a:pt x="5204" y="7063"/>
                  </a:lnTo>
                  <a:lnTo>
                    <a:pt x="5402" y="7103"/>
                  </a:lnTo>
                  <a:lnTo>
                    <a:pt x="5580" y="7122"/>
                  </a:lnTo>
                  <a:lnTo>
                    <a:pt x="5778" y="7122"/>
                  </a:lnTo>
                  <a:lnTo>
                    <a:pt x="5956" y="7103"/>
                  </a:lnTo>
                  <a:lnTo>
                    <a:pt x="6134" y="7063"/>
                  </a:lnTo>
                  <a:lnTo>
                    <a:pt x="6312" y="7004"/>
                  </a:lnTo>
                  <a:lnTo>
                    <a:pt x="6510" y="6905"/>
                  </a:lnTo>
                  <a:lnTo>
                    <a:pt x="6688" y="6806"/>
                  </a:lnTo>
                  <a:lnTo>
                    <a:pt x="6866" y="6687"/>
                  </a:lnTo>
                  <a:lnTo>
                    <a:pt x="7024" y="6529"/>
                  </a:lnTo>
                  <a:lnTo>
                    <a:pt x="7202" y="6351"/>
                  </a:lnTo>
                  <a:lnTo>
                    <a:pt x="7380" y="6153"/>
                  </a:lnTo>
                  <a:lnTo>
                    <a:pt x="7539" y="5916"/>
                  </a:lnTo>
                  <a:lnTo>
                    <a:pt x="7717" y="5658"/>
                  </a:lnTo>
                  <a:lnTo>
                    <a:pt x="7875" y="5362"/>
                  </a:lnTo>
                  <a:lnTo>
                    <a:pt x="8033" y="5045"/>
                  </a:lnTo>
                  <a:lnTo>
                    <a:pt x="8191" y="4709"/>
                  </a:lnTo>
                  <a:lnTo>
                    <a:pt x="8350" y="4333"/>
                  </a:lnTo>
                  <a:lnTo>
                    <a:pt x="8488" y="3917"/>
                  </a:lnTo>
                  <a:lnTo>
                    <a:pt x="8627" y="3482"/>
                  </a:lnTo>
                  <a:lnTo>
                    <a:pt x="8785" y="3007"/>
                  </a:lnTo>
                  <a:lnTo>
                    <a:pt x="8904" y="2493"/>
                  </a:lnTo>
                  <a:lnTo>
                    <a:pt x="9062" y="2572"/>
                  </a:lnTo>
                  <a:lnTo>
                    <a:pt x="9240" y="2651"/>
                  </a:lnTo>
                  <a:lnTo>
                    <a:pt x="9477" y="2770"/>
                  </a:lnTo>
                  <a:lnTo>
                    <a:pt x="9754" y="2869"/>
                  </a:lnTo>
                  <a:lnTo>
                    <a:pt x="10091" y="2948"/>
                  </a:lnTo>
                  <a:lnTo>
                    <a:pt x="10467" y="3007"/>
                  </a:lnTo>
                  <a:lnTo>
                    <a:pt x="10842" y="3047"/>
                  </a:lnTo>
                  <a:lnTo>
                    <a:pt x="11060" y="3047"/>
                  </a:lnTo>
                  <a:lnTo>
                    <a:pt x="11258" y="3027"/>
                  </a:lnTo>
                  <a:lnTo>
                    <a:pt x="11476" y="2988"/>
                  </a:lnTo>
                  <a:lnTo>
                    <a:pt x="11693" y="2948"/>
                  </a:lnTo>
                  <a:lnTo>
                    <a:pt x="11911" y="2889"/>
                  </a:lnTo>
                  <a:lnTo>
                    <a:pt x="12128" y="2810"/>
                  </a:lnTo>
                  <a:lnTo>
                    <a:pt x="12346" y="2691"/>
                  </a:lnTo>
                  <a:lnTo>
                    <a:pt x="12544" y="2572"/>
                  </a:lnTo>
                  <a:lnTo>
                    <a:pt x="12761" y="2414"/>
                  </a:lnTo>
                  <a:lnTo>
                    <a:pt x="12979" y="2236"/>
                  </a:lnTo>
                  <a:lnTo>
                    <a:pt x="13177" y="2038"/>
                  </a:lnTo>
                  <a:lnTo>
                    <a:pt x="13375" y="1801"/>
                  </a:lnTo>
                  <a:lnTo>
                    <a:pt x="13573" y="1524"/>
                  </a:lnTo>
                  <a:lnTo>
                    <a:pt x="13751" y="1227"/>
                  </a:lnTo>
                  <a:lnTo>
                    <a:pt x="13929" y="910"/>
                  </a:lnTo>
                  <a:lnTo>
                    <a:pt x="14107" y="534"/>
                  </a:lnTo>
                  <a:lnTo>
                    <a:pt x="8627" y="1346"/>
                  </a:lnTo>
                  <a:lnTo>
                    <a:pt x="8963" y="1167"/>
                  </a:lnTo>
                  <a:lnTo>
                    <a:pt x="9299" y="989"/>
                  </a:lnTo>
                  <a:lnTo>
                    <a:pt x="9675" y="772"/>
                  </a:lnTo>
                  <a:lnTo>
                    <a:pt x="10051" y="534"/>
                  </a:lnTo>
                  <a:lnTo>
                    <a:pt x="10348" y="317"/>
                  </a:lnTo>
                  <a:lnTo>
                    <a:pt x="10447" y="218"/>
                  </a:lnTo>
                  <a:lnTo>
                    <a:pt x="10506" y="139"/>
                  </a:lnTo>
                  <a:lnTo>
                    <a:pt x="10546" y="60"/>
                  </a:lnTo>
                  <a:lnTo>
                    <a:pt x="10526" y="40"/>
                  </a:lnTo>
                  <a:lnTo>
                    <a:pt x="10506" y="20"/>
                  </a:lnTo>
                  <a:lnTo>
                    <a:pt x="104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4562500" y="3202725"/>
              <a:ext cx="46525" cy="31175"/>
            </a:xfrm>
            <a:custGeom>
              <a:avLst/>
              <a:gdLst/>
              <a:ahLst/>
              <a:cxnLst/>
              <a:rect l="l" t="t" r="r" b="b"/>
              <a:pathLst>
                <a:path w="1861" h="1247" extrusionOk="0">
                  <a:moveTo>
                    <a:pt x="199" y="0"/>
                  </a:moveTo>
                  <a:lnTo>
                    <a:pt x="100" y="20"/>
                  </a:lnTo>
                  <a:lnTo>
                    <a:pt x="21" y="79"/>
                  </a:lnTo>
                  <a:lnTo>
                    <a:pt x="1" y="99"/>
                  </a:lnTo>
                  <a:lnTo>
                    <a:pt x="1" y="119"/>
                  </a:lnTo>
                  <a:lnTo>
                    <a:pt x="21" y="139"/>
                  </a:lnTo>
                  <a:lnTo>
                    <a:pt x="80" y="139"/>
                  </a:lnTo>
                  <a:lnTo>
                    <a:pt x="337" y="158"/>
                  </a:lnTo>
                  <a:lnTo>
                    <a:pt x="575" y="218"/>
                  </a:lnTo>
                  <a:lnTo>
                    <a:pt x="812" y="297"/>
                  </a:lnTo>
                  <a:lnTo>
                    <a:pt x="1010" y="416"/>
                  </a:lnTo>
                  <a:lnTo>
                    <a:pt x="1208" y="574"/>
                  </a:lnTo>
                  <a:lnTo>
                    <a:pt x="1366" y="752"/>
                  </a:lnTo>
                  <a:lnTo>
                    <a:pt x="1485" y="950"/>
                  </a:lnTo>
                  <a:lnTo>
                    <a:pt x="1544" y="1068"/>
                  </a:lnTo>
                  <a:lnTo>
                    <a:pt x="1584" y="1207"/>
                  </a:lnTo>
                  <a:lnTo>
                    <a:pt x="1603" y="1227"/>
                  </a:lnTo>
                  <a:lnTo>
                    <a:pt x="1643" y="1246"/>
                  </a:lnTo>
                  <a:lnTo>
                    <a:pt x="1742" y="1227"/>
                  </a:lnTo>
                  <a:lnTo>
                    <a:pt x="1841" y="1187"/>
                  </a:lnTo>
                  <a:lnTo>
                    <a:pt x="1861" y="1167"/>
                  </a:lnTo>
                  <a:lnTo>
                    <a:pt x="1861" y="1128"/>
                  </a:lnTo>
                  <a:lnTo>
                    <a:pt x="1821" y="989"/>
                  </a:lnTo>
                  <a:lnTo>
                    <a:pt x="1762" y="851"/>
                  </a:lnTo>
                  <a:lnTo>
                    <a:pt x="1702" y="732"/>
                  </a:lnTo>
                  <a:lnTo>
                    <a:pt x="1623" y="633"/>
                  </a:lnTo>
                  <a:lnTo>
                    <a:pt x="1524" y="534"/>
                  </a:lnTo>
                  <a:lnTo>
                    <a:pt x="1445" y="435"/>
                  </a:lnTo>
                  <a:lnTo>
                    <a:pt x="1228" y="277"/>
                  </a:lnTo>
                  <a:lnTo>
                    <a:pt x="990" y="158"/>
                  </a:lnTo>
                  <a:lnTo>
                    <a:pt x="733" y="79"/>
                  </a:lnTo>
                  <a:lnTo>
                    <a:pt x="476" y="20"/>
                  </a:lnTo>
                  <a:lnTo>
                    <a:pt x="19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4598625" y="3218550"/>
              <a:ext cx="83100" cy="13375"/>
            </a:xfrm>
            <a:custGeom>
              <a:avLst/>
              <a:gdLst/>
              <a:ahLst/>
              <a:cxnLst/>
              <a:rect l="l" t="t" r="r" b="b"/>
              <a:pathLst>
                <a:path w="3324" h="535" extrusionOk="0">
                  <a:moveTo>
                    <a:pt x="3185" y="0"/>
                  </a:moveTo>
                  <a:lnTo>
                    <a:pt x="3126" y="20"/>
                  </a:lnTo>
                  <a:lnTo>
                    <a:pt x="2770" y="158"/>
                  </a:lnTo>
                  <a:lnTo>
                    <a:pt x="2394" y="257"/>
                  </a:lnTo>
                  <a:lnTo>
                    <a:pt x="2038" y="317"/>
                  </a:lnTo>
                  <a:lnTo>
                    <a:pt x="1682" y="337"/>
                  </a:lnTo>
                  <a:lnTo>
                    <a:pt x="1326" y="317"/>
                  </a:lnTo>
                  <a:lnTo>
                    <a:pt x="970" y="277"/>
                  </a:lnTo>
                  <a:lnTo>
                    <a:pt x="613" y="198"/>
                  </a:lnTo>
                  <a:lnTo>
                    <a:pt x="238" y="99"/>
                  </a:lnTo>
                  <a:lnTo>
                    <a:pt x="178" y="79"/>
                  </a:lnTo>
                  <a:lnTo>
                    <a:pt x="139" y="99"/>
                  </a:lnTo>
                  <a:lnTo>
                    <a:pt x="40" y="139"/>
                  </a:lnTo>
                  <a:lnTo>
                    <a:pt x="20" y="178"/>
                  </a:lnTo>
                  <a:lnTo>
                    <a:pt x="0" y="218"/>
                  </a:lnTo>
                  <a:lnTo>
                    <a:pt x="20" y="238"/>
                  </a:lnTo>
                  <a:lnTo>
                    <a:pt x="60" y="277"/>
                  </a:lnTo>
                  <a:lnTo>
                    <a:pt x="475" y="376"/>
                  </a:lnTo>
                  <a:lnTo>
                    <a:pt x="871" y="475"/>
                  </a:lnTo>
                  <a:lnTo>
                    <a:pt x="1286" y="515"/>
                  </a:lnTo>
                  <a:lnTo>
                    <a:pt x="1662" y="534"/>
                  </a:lnTo>
                  <a:lnTo>
                    <a:pt x="2058" y="495"/>
                  </a:lnTo>
                  <a:lnTo>
                    <a:pt x="2453" y="435"/>
                  </a:lnTo>
                  <a:lnTo>
                    <a:pt x="2849" y="337"/>
                  </a:lnTo>
                  <a:lnTo>
                    <a:pt x="3245" y="178"/>
                  </a:lnTo>
                  <a:lnTo>
                    <a:pt x="3304" y="139"/>
                  </a:lnTo>
                  <a:lnTo>
                    <a:pt x="3324" y="119"/>
                  </a:lnTo>
                  <a:lnTo>
                    <a:pt x="3324" y="79"/>
                  </a:lnTo>
                  <a:lnTo>
                    <a:pt x="3304" y="40"/>
                  </a:lnTo>
                  <a:lnTo>
                    <a:pt x="3265" y="20"/>
                  </a:lnTo>
                  <a:lnTo>
                    <a:pt x="3225"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593175" y="3199750"/>
              <a:ext cx="95975" cy="19800"/>
            </a:xfrm>
            <a:custGeom>
              <a:avLst/>
              <a:gdLst/>
              <a:ahLst/>
              <a:cxnLst/>
              <a:rect l="l" t="t" r="r" b="b"/>
              <a:pathLst>
                <a:path w="3839" h="792" extrusionOk="0">
                  <a:moveTo>
                    <a:pt x="3700" y="0"/>
                  </a:moveTo>
                  <a:lnTo>
                    <a:pt x="3641" y="20"/>
                  </a:lnTo>
                  <a:lnTo>
                    <a:pt x="3206" y="178"/>
                  </a:lnTo>
                  <a:lnTo>
                    <a:pt x="2790" y="317"/>
                  </a:lnTo>
                  <a:lnTo>
                    <a:pt x="2375" y="436"/>
                  </a:lnTo>
                  <a:lnTo>
                    <a:pt x="1959" y="515"/>
                  </a:lnTo>
                  <a:lnTo>
                    <a:pt x="1524" y="574"/>
                  </a:lnTo>
                  <a:lnTo>
                    <a:pt x="1108" y="594"/>
                  </a:lnTo>
                  <a:lnTo>
                    <a:pt x="653" y="594"/>
                  </a:lnTo>
                  <a:lnTo>
                    <a:pt x="198" y="554"/>
                  </a:lnTo>
                  <a:lnTo>
                    <a:pt x="139" y="574"/>
                  </a:lnTo>
                  <a:lnTo>
                    <a:pt x="99" y="574"/>
                  </a:lnTo>
                  <a:lnTo>
                    <a:pt x="20" y="653"/>
                  </a:lnTo>
                  <a:lnTo>
                    <a:pt x="1" y="673"/>
                  </a:lnTo>
                  <a:lnTo>
                    <a:pt x="20" y="713"/>
                  </a:lnTo>
                  <a:lnTo>
                    <a:pt x="40" y="732"/>
                  </a:lnTo>
                  <a:lnTo>
                    <a:pt x="99" y="752"/>
                  </a:lnTo>
                  <a:lnTo>
                    <a:pt x="594" y="792"/>
                  </a:lnTo>
                  <a:lnTo>
                    <a:pt x="1069" y="792"/>
                  </a:lnTo>
                  <a:lnTo>
                    <a:pt x="1524" y="772"/>
                  </a:lnTo>
                  <a:lnTo>
                    <a:pt x="1959" y="713"/>
                  </a:lnTo>
                  <a:lnTo>
                    <a:pt x="2414" y="614"/>
                  </a:lnTo>
                  <a:lnTo>
                    <a:pt x="2849" y="495"/>
                  </a:lnTo>
                  <a:lnTo>
                    <a:pt x="3304" y="357"/>
                  </a:lnTo>
                  <a:lnTo>
                    <a:pt x="3779" y="178"/>
                  </a:lnTo>
                  <a:lnTo>
                    <a:pt x="3819" y="139"/>
                  </a:lnTo>
                  <a:lnTo>
                    <a:pt x="3839" y="119"/>
                  </a:lnTo>
                  <a:lnTo>
                    <a:pt x="3839" y="80"/>
                  </a:lnTo>
                  <a:lnTo>
                    <a:pt x="3839" y="40"/>
                  </a:lnTo>
                  <a:lnTo>
                    <a:pt x="3799" y="20"/>
                  </a:lnTo>
                  <a:lnTo>
                    <a:pt x="375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4582800" y="3184900"/>
              <a:ext cx="105850" cy="24775"/>
            </a:xfrm>
            <a:custGeom>
              <a:avLst/>
              <a:gdLst/>
              <a:ahLst/>
              <a:cxnLst/>
              <a:rect l="l" t="t" r="r" b="b"/>
              <a:pathLst>
                <a:path w="4234" h="991" extrusionOk="0">
                  <a:moveTo>
                    <a:pt x="4095" y="1"/>
                  </a:moveTo>
                  <a:lnTo>
                    <a:pt x="4016" y="21"/>
                  </a:lnTo>
                  <a:lnTo>
                    <a:pt x="3541" y="238"/>
                  </a:lnTo>
                  <a:lnTo>
                    <a:pt x="3086" y="397"/>
                  </a:lnTo>
                  <a:lnTo>
                    <a:pt x="2612" y="555"/>
                  </a:lnTo>
                  <a:lnTo>
                    <a:pt x="2157" y="674"/>
                  </a:lnTo>
                  <a:lnTo>
                    <a:pt x="1682" y="753"/>
                  </a:lnTo>
                  <a:lnTo>
                    <a:pt x="1207" y="812"/>
                  </a:lnTo>
                  <a:lnTo>
                    <a:pt x="712" y="852"/>
                  </a:lnTo>
                  <a:lnTo>
                    <a:pt x="198" y="871"/>
                  </a:lnTo>
                  <a:lnTo>
                    <a:pt x="119" y="891"/>
                  </a:lnTo>
                  <a:lnTo>
                    <a:pt x="40" y="931"/>
                  </a:lnTo>
                  <a:lnTo>
                    <a:pt x="20" y="951"/>
                  </a:lnTo>
                  <a:lnTo>
                    <a:pt x="0" y="970"/>
                  </a:lnTo>
                  <a:lnTo>
                    <a:pt x="20" y="990"/>
                  </a:lnTo>
                  <a:lnTo>
                    <a:pt x="79" y="990"/>
                  </a:lnTo>
                  <a:lnTo>
                    <a:pt x="633" y="970"/>
                  </a:lnTo>
                  <a:lnTo>
                    <a:pt x="1148" y="931"/>
                  </a:lnTo>
                  <a:lnTo>
                    <a:pt x="1682" y="871"/>
                  </a:lnTo>
                  <a:lnTo>
                    <a:pt x="2176" y="772"/>
                  </a:lnTo>
                  <a:lnTo>
                    <a:pt x="2691" y="634"/>
                  </a:lnTo>
                  <a:lnTo>
                    <a:pt x="3185" y="476"/>
                  </a:lnTo>
                  <a:lnTo>
                    <a:pt x="3680" y="298"/>
                  </a:lnTo>
                  <a:lnTo>
                    <a:pt x="4174" y="80"/>
                  </a:lnTo>
                  <a:lnTo>
                    <a:pt x="4214" y="40"/>
                  </a:lnTo>
                  <a:lnTo>
                    <a:pt x="4234" y="21"/>
                  </a:lnTo>
                  <a:lnTo>
                    <a:pt x="4214" y="21"/>
                  </a:lnTo>
                  <a:lnTo>
                    <a:pt x="4194"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4037750" y="3103800"/>
              <a:ext cx="255225" cy="228025"/>
            </a:xfrm>
            <a:custGeom>
              <a:avLst/>
              <a:gdLst/>
              <a:ahLst/>
              <a:cxnLst/>
              <a:rect l="l" t="t" r="r" b="b"/>
              <a:pathLst>
                <a:path w="10209" h="9121" extrusionOk="0">
                  <a:moveTo>
                    <a:pt x="5995" y="0"/>
                  </a:moveTo>
                  <a:lnTo>
                    <a:pt x="5481" y="20"/>
                  </a:lnTo>
                  <a:lnTo>
                    <a:pt x="4966" y="60"/>
                  </a:lnTo>
                  <a:lnTo>
                    <a:pt x="4452" y="139"/>
                  </a:lnTo>
                  <a:lnTo>
                    <a:pt x="3937" y="258"/>
                  </a:lnTo>
                  <a:lnTo>
                    <a:pt x="3463" y="396"/>
                  </a:lnTo>
                  <a:lnTo>
                    <a:pt x="3027" y="574"/>
                  </a:lnTo>
                  <a:lnTo>
                    <a:pt x="2592" y="772"/>
                  </a:lnTo>
                  <a:lnTo>
                    <a:pt x="2216" y="990"/>
                  </a:lnTo>
                  <a:lnTo>
                    <a:pt x="1860" y="1227"/>
                  </a:lnTo>
                  <a:lnTo>
                    <a:pt x="1524" y="1464"/>
                  </a:lnTo>
                  <a:lnTo>
                    <a:pt x="1227" y="1722"/>
                  </a:lnTo>
                  <a:lnTo>
                    <a:pt x="950" y="1979"/>
                  </a:lnTo>
                  <a:lnTo>
                    <a:pt x="732" y="2236"/>
                  </a:lnTo>
                  <a:lnTo>
                    <a:pt x="515" y="2493"/>
                  </a:lnTo>
                  <a:lnTo>
                    <a:pt x="357" y="2731"/>
                  </a:lnTo>
                  <a:lnTo>
                    <a:pt x="218" y="2968"/>
                  </a:lnTo>
                  <a:lnTo>
                    <a:pt x="99" y="3186"/>
                  </a:lnTo>
                  <a:lnTo>
                    <a:pt x="40" y="3383"/>
                  </a:lnTo>
                  <a:lnTo>
                    <a:pt x="0" y="3542"/>
                  </a:lnTo>
                  <a:lnTo>
                    <a:pt x="0" y="3641"/>
                  </a:lnTo>
                  <a:lnTo>
                    <a:pt x="20" y="3759"/>
                  </a:lnTo>
                  <a:lnTo>
                    <a:pt x="119" y="4036"/>
                  </a:lnTo>
                  <a:lnTo>
                    <a:pt x="277" y="4373"/>
                  </a:lnTo>
                  <a:lnTo>
                    <a:pt x="515" y="4788"/>
                  </a:lnTo>
                  <a:lnTo>
                    <a:pt x="792" y="5223"/>
                  </a:lnTo>
                  <a:lnTo>
                    <a:pt x="1108" y="5678"/>
                  </a:lnTo>
                  <a:lnTo>
                    <a:pt x="1781" y="6648"/>
                  </a:lnTo>
                  <a:lnTo>
                    <a:pt x="2473" y="7578"/>
                  </a:lnTo>
                  <a:lnTo>
                    <a:pt x="3067" y="8369"/>
                  </a:lnTo>
                  <a:lnTo>
                    <a:pt x="3660" y="9121"/>
                  </a:lnTo>
                  <a:lnTo>
                    <a:pt x="8765" y="8250"/>
                  </a:lnTo>
                  <a:lnTo>
                    <a:pt x="9022" y="7340"/>
                  </a:lnTo>
                  <a:lnTo>
                    <a:pt x="9299" y="6391"/>
                  </a:lnTo>
                  <a:lnTo>
                    <a:pt x="9596" y="5263"/>
                  </a:lnTo>
                  <a:lnTo>
                    <a:pt x="9873" y="4096"/>
                  </a:lnTo>
                  <a:lnTo>
                    <a:pt x="9991" y="3542"/>
                  </a:lnTo>
                  <a:lnTo>
                    <a:pt x="10090" y="3007"/>
                  </a:lnTo>
                  <a:lnTo>
                    <a:pt x="10169" y="2513"/>
                  </a:lnTo>
                  <a:lnTo>
                    <a:pt x="10209" y="2097"/>
                  </a:lnTo>
                  <a:lnTo>
                    <a:pt x="10209" y="1761"/>
                  </a:lnTo>
                  <a:lnTo>
                    <a:pt x="10189" y="1623"/>
                  </a:lnTo>
                  <a:lnTo>
                    <a:pt x="10169" y="1504"/>
                  </a:lnTo>
                  <a:lnTo>
                    <a:pt x="10149" y="1425"/>
                  </a:lnTo>
                  <a:lnTo>
                    <a:pt x="10090" y="1346"/>
                  </a:lnTo>
                  <a:lnTo>
                    <a:pt x="9971" y="1187"/>
                  </a:lnTo>
                  <a:lnTo>
                    <a:pt x="9793" y="1029"/>
                  </a:lnTo>
                  <a:lnTo>
                    <a:pt x="9556" y="871"/>
                  </a:lnTo>
                  <a:lnTo>
                    <a:pt x="9299" y="732"/>
                  </a:lnTo>
                  <a:lnTo>
                    <a:pt x="8982" y="574"/>
                  </a:lnTo>
                  <a:lnTo>
                    <a:pt x="8646" y="436"/>
                  </a:lnTo>
                  <a:lnTo>
                    <a:pt x="8250" y="317"/>
                  </a:lnTo>
                  <a:lnTo>
                    <a:pt x="7855" y="218"/>
                  </a:lnTo>
                  <a:lnTo>
                    <a:pt x="7419" y="119"/>
                  </a:lnTo>
                  <a:lnTo>
                    <a:pt x="6964" y="60"/>
                  </a:lnTo>
                  <a:lnTo>
                    <a:pt x="6489" y="20"/>
                  </a:lnTo>
                  <a:lnTo>
                    <a:pt x="5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4019950" y="3227450"/>
              <a:ext cx="93500" cy="82625"/>
            </a:xfrm>
            <a:custGeom>
              <a:avLst/>
              <a:gdLst/>
              <a:ahLst/>
              <a:cxnLst/>
              <a:rect l="l" t="t" r="r" b="b"/>
              <a:pathLst>
                <a:path w="3740" h="3305" extrusionOk="0">
                  <a:moveTo>
                    <a:pt x="752" y="0"/>
                  </a:moveTo>
                  <a:lnTo>
                    <a:pt x="435" y="40"/>
                  </a:lnTo>
                  <a:lnTo>
                    <a:pt x="297" y="60"/>
                  </a:lnTo>
                  <a:lnTo>
                    <a:pt x="198" y="99"/>
                  </a:lnTo>
                  <a:lnTo>
                    <a:pt x="99" y="159"/>
                  </a:lnTo>
                  <a:lnTo>
                    <a:pt x="40" y="218"/>
                  </a:lnTo>
                  <a:lnTo>
                    <a:pt x="0" y="317"/>
                  </a:lnTo>
                  <a:lnTo>
                    <a:pt x="0" y="455"/>
                  </a:lnTo>
                  <a:lnTo>
                    <a:pt x="20" y="633"/>
                  </a:lnTo>
                  <a:lnTo>
                    <a:pt x="79" y="851"/>
                  </a:lnTo>
                  <a:lnTo>
                    <a:pt x="238" y="1326"/>
                  </a:lnTo>
                  <a:lnTo>
                    <a:pt x="455" y="1840"/>
                  </a:lnTo>
                  <a:lnTo>
                    <a:pt x="693" y="2335"/>
                  </a:lnTo>
                  <a:lnTo>
                    <a:pt x="950" y="2770"/>
                  </a:lnTo>
                  <a:lnTo>
                    <a:pt x="1069" y="2968"/>
                  </a:lnTo>
                  <a:lnTo>
                    <a:pt x="1187" y="3106"/>
                  </a:lnTo>
                  <a:lnTo>
                    <a:pt x="1286" y="3225"/>
                  </a:lnTo>
                  <a:lnTo>
                    <a:pt x="1365" y="3265"/>
                  </a:lnTo>
                  <a:lnTo>
                    <a:pt x="1464" y="3304"/>
                  </a:lnTo>
                  <a:lnTo>
                    <a:pt x="1583" y="3304"/>
                  </a:lnTo>
                  <a:lnTo>
                    <a:pt x="1919" y="3265"/>
                  </a:lnTo>
                  <a:lnTo>
                    <a:pt x="2295" y="3185"/>
                  </a:lnTo>
                  <a:lnTo>
                    <a:pt x="2711" y="3067"/>
                  </a:lnTo>
                  <a:lnTo>
                    <a:pt x="3443" y="2849"/>
                  </a:lnTo>
                  <a:lnTo>
                    <a:pt x="3739" y="2750"/>
                  </a:lnTo>
                  <a:lnTo>
                    <a:pt x="3640" y="2196"/>
                  </a:lnTo>
                  <a:lnTo>
                    <a:pt x="3443" y="2295"/>
                  </a:lnTo>
                  <a:lnTo>
                    <a:pt x="2948" y="2533"/>
                  </a:lnTo>
                  <a:lnTo>
                    <a:pt x="2671" y="2632"/>
                  </a:lnTo>
                  <a:lnTo>
                    <a:pt x="2394" y="2730"/>
                  </a:lnTo>
                  <a:lnTo>
                    <a:pt x="2157" y="2770"/>
                  </a:lnTo>
                  <a:lnTo>
                    <a:pt x="2038" y="2770"/>
                  </a:lnTo>
                  <a:lnTo>
                    <a:pt x="1959" y="2750"/>
                  </a:lnTo>
                  <a:lnTo>
                    <a:pt x="1860" y="2711"/>
                  </a:lnTo>
                  <a:lnTo>
                    <a:pt x="1741" y="2651"/>
                  </a:lnTo>
                  <a:lnTo>
                    <a:pt x="1504" y="2434"/>
                  </a:lnTo>
                  <a:lnTo>
                    <a:pt x="1207" y="2137"/>
                  </a:lnTo>
                  <a:lnTo>
                    <a:pt x="930" y="1801"/>
                  </a:lnTo>
                  <a:lnTo>
                    <a:pt x="693" y="1464"/>
                  </a:lnTo>
                  <a:lnTo>
                    <a:pt x="574" y="1306"/>
                  </a:lnTo>
                  <a:lnTo>
                    <a:pt x="495" y="1148"/>
                  </a:lnTo>
                  <a:lnTo>
                    <a:pt x="435" y="1009"/>
                  </a:lnTo>
                  <a:lnTo>
                    <a:pt x="396" y="871"/>
                  </a:lnTo>
                  <a:lnTo>
                    <a:pt x="376" y="772"/>
                  </a:lnTo>
                  <a:lnTo>
                    <a:pt x="416" y="673"/>
                  </a:lnTo>
                  <a:lnTo>
                    <a:pt x="475" y="614"/>
                  </a:lnTo>
                  <a:lnTo>
                    <a:pt x="554" y="554"/>
                  </a:lnTo>
                  <a:lnTo>
                    <a:pt x="653" y="515"/>
                  </a:lnTo>
                  <a:lnTo>
                    <a:pt x="772" y="475"/>
                  </a:lnTo>
                  <a:lnTo>
                    <a:pt x="1049" y="416"/>
                  </a:lnTo>
                  <a:lnTo>
                    <a:pt x="1326" y="376"/>
                  </a:lnTo>
                  <a:lnTo>
                    <a:pt x="1603" y="356"/>
                  </a:lnTo>
                  <a:lnTo>
                    <a:pt x="2078" y="356"/>
                  </a:lnTo>
                  <a:lnTo>
                    <a:pt x="1899" y="79"/>
                  </a:lnTo>
                  <a:lnTo>
                    <a:pt x="1642" y="60"/>
                  </a:lnTo>
                  <a:lnTo>
                    <a:pt x="1385" y="20"/>
                  </a:lnTo>
                  <a:lnTo>
                    <a:pt x="106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4129250" y="3282850"/>
              <a:ext cx="125650" cy="44525"/>
            </a:xfrm>
            <a:custGeom>
              <a:avLst/>
              <a:gdLst/>
              <a:ahLst/>
              <a:cxnLst/>
              <a:rect l="l" t="t" r="r" b="b"/>
              <a:pathLst>
                <a:path w="5026" h="1781" extrusionOk="0">
                  <a:moveTo>
                    <a:pt x="3166" y="0"/>
                  </a:moveTo>
                  <a:lnTo>
                    <a:pt x="2849" y="40"/>
                  </a:lnTo>
                  <a:lnTo>
                    <a:pt x="2533" y="119"/>
                  </a:lnTo>
                  <a:lnTo>
                    <a:pt x="2236" y="218"/>
                  </a:lnTo>
                  <a:lnTo>
                    <a:pt x="1939" y="336"/>
                  </a:lnTo>
                  <a:lnTo>
                    <a:pt x="1662" y="455"/>
                  </a:lnTo>
                  <a:lnTo>
                    <a:pt x="1385" y="613"/>
                  </a:lnTo>
                  <a:lnTo>
                    <a:pt x="1128" y="772"/>
                  </a:lnTo>
                  <a:lnTo>
                    <a:pt x="693" y="1068"/>
                  </a:lnTo>
                  <a:lnTo>
                    <a:pt x="337" y="1345"/>
                  </a:lnTo>
                  <a:lnTo>
                    <a:pt x="99" y="1543"/>
                  </a:lnTo>
                  <a:lnTo>
                    <a:pt x="0" y="1642"/>
                  </a:lnTo>
                  <a:lnTo>
                    <a:pt x="119" y="1781"/>
                  </a:lnTo>
                  <a:lnTo>
                    <a:pt x="436" y="1504"/>
                  </a:lnTo>
                  <a:lnTo>
                    <a:pt x="772" y="1246"/>
                  </a:lnTo>
                  <a:lnTo>
                    <a:pt x="1207" y="950"/>
                  </a:lnTo>
                  <a:lnTo>
                    <a:pt x="1464" y="791"/>
                  </a:lnTo>
                  <a:lnTo>
                    <a:pt x="1722" y="653"/>
                  </a:lnTo>
                  <a:lnTo>
                    <a:pt x="1999" y="514"/>
                  </a:lnTo>
                  <a:lnTo>
                    <a:pt x="2276" y="396"/>
                  </a:lnTo>
                  <a:lnTo>
                    <a:pt x="2572" y="297"/>
                  </a:lnTo>
                  <a:lnTo>
                    <a:pt x="2869" y="237"/>
                  </a:lnTo>
                  <a:lnTo>
                    <a:pt x="3166" y="198"/>
                  </a:lnTo>
                  <a:lnTo>
                    <a:pt x="3463" y="178"/>
                  </a:lnTo>
                  <a:lnTo>
                    <a:pt x="3660" y="198"/>
                  </a:lnTo>
                  <a:lnTo>
                    <a:pt x="3858" y="237"/>
                  </a:lnTo>
                  <a:lnTo>
                    <a:pt x="4056" y="297"/>
                  </a:lnTo>
                  <a:lnTo>
                    <a:pt x="4234" y="376"/>
                  </a:lnTo>
                  <a:lnTo>
                    <a:pt x="4412" y="475"/>
                  </a:lnTo>
                  <a:lnTo>
                    <a:pt x="4570" y="594"/>
                  </a:lnTo>
                  <a:lnTo>
                    <a:pt x="4729" y="732"/>
                  </a:lnTo>
                  <a:lnTo>
                    <a:pt x="4867" y="871"/>
                  </a:lnTo>
                  <a:lnTo>
                    <a:pt x="5025" y="752"/>
                  </a:lnTo>
                  <a:lnTo>
                    <a:pt x="4847" y="574"/>
                  </a:lnTo>
                  <a:lnTo>
                    <a:pt x="4689" y="435"/>
                  </a:lnTo>
                  <a:lnTo>
                    <a:pt x="4511" y="317"/>
                  </a:lnTo>
                  <a:lnTo>
                    <a:pt x="4313" y="198"/>
                  </a:lnTo>
                  <a:lnTo>
                    <a:pt x="4115" y="119"/>
                  </a:lnTo>
                  <a:lnTo>
                    <a:pt x="3918" y="59"/>
                  </a:lnTo>
                  <a:lnTo>
                    <a:pt x="3700" y="20"/>
                  </a:lnTo>
                  <a:lnTo>
                    <a:pt x="34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3966025" y="3243775"/>
              <a:ext cx="98950" cy="118725"/>
            </a:xfrm>
            <a:custGeom>
              <a:avLst/>
              <a:gdLst/>
              <a:ahLst/>
              <a:cxnLst/>
              <a:rect l="l" t="t" r="r" b="b"/>
              <a:pathLst>
                <a:path w="3958" h="4749" extrusionOk="0">
                  <a:moveTo>
                    <a:pt x="1979" y="0"/>
                  </a:moveTo>
                  <a:lnTo>
                    <a:pt x="1781" y="20"/>
                  </a:lnTo>
                  <a:lnTo>
                    <a:pt x="1583" y="60"/>
                  </a:lnTo>
                  <a:lnTo>
                    <a:pt x="1386" y="119"/>
                  </a:lnTo>
                  <a:lnTo>
                    <a:pt x="1208" y="198"/>
                  </a:lnTo>
                  <a:lnTo>
                    <a:pt x="1049" y="297"/>
                  </a:lnTo>
                  <a:lnTo>
                    <a:pt x="871" y="416"/>
                  </a:lnTo>
                  <a:lnTo>
                    <a:pt x="733" y="554"/>
                  </a:lnTo>
                  <a:lnTo>
                    <a:pt x="575" y="693"/>
                  </a:lnTo>
                  <a:lnTo>
                    <a:pt x="456" y="871"/>
                  </a:lnTo>
                  <a:lnTo>
                    <a:pt x="337" y="1049"/>
                  </a:lnTo>
                  <a:lnTo>
                    <a:pt x="238" y="1247"/>
                  </a:lnTo>
                  <a:lnTo>
                    <a:pt x="159" y="1444"/>
                  </a:lnTo>
                  <a:lnTo>
                    <a:pt x="100" y="1662"/>
                  </a:lnTo>
                  <a:lnTo>
                    <a:pt x="40" y="1899"/>
                  </a:lnTo>
                  <a:lnTo>
                    <a:pt x="21" y="2137"/>
                  </a:lnTo>
                  <a:lnTo>
                    <a:pt x="1" y="2374"/>
                  </a:lnTo>
                  <a:lnTo>
                    <a:pt x="21" y="2612"/>
                  </a:lnTo>
                  <a:lnTo>
                    <a:pt x="40" y="2849"/>
                  </a:lnTo>
                  <a:lnTo>
                    <a:pt x="100" y="3086"/>
                  </a:lnTo>
                  <a:lnTo>
                    <a:pt x="159" y="3304"/>
                  </a:lnTo>
                  <a:lnTo>
                    <a:pt x="238" y="3502"/>
                  </a:lnTo>
                  <a:lnTo>
                    <a:pt x="337" y="3700"/>
                  </a:lnTo>
                  <a:lnTo>
                    <a:pt x="456" y="3878"/>
                  </a:lnTo>
                  <a:lnTo>
                    <a:pt x="575" y="4056"/>
                  </a:lnTo>
                  <a:lnTo>
                    <a:pt x="733" y="4214"/>
                  </a:lnTo>
                  <a:lnTo>
                    <a:pt x="871" y="4353"/>
                  </a:lnTo>
                  <a:lnTo>
                    <a:pt x="1049" y="4471"/>
                  </a:lnTo>
                  <a:lnTo>
                    <a:pt x="1208" y="4570"/>
                  </a:lnTo>
                  <a:lnTo>
                    <a:pt x="1386" y="4649"/>
                  </a:lnTo>
                  <a:lnTo>
                    <a:pt x="1583" y="4709"/>
                  </a:lnTo>
                  <a:lnTo>
                    <a:pt x="1781" y="4728"/>
                  </a:lnTo>
                  <a:lnTo>
                    <a:pt x="1979" y="4748"/>
                  </a:lnTo>
                  <a:lnTo>
                    <a:pt x="2197" y="4728"/>
                  </a:lnTo>
                  <a:lnTo>
                    <a:pt x="2375" y="4709"/>
                  </a:lnTo>
                  <a:lnTo>
                    <a:pt x="2573" y="4649"/>
                  </a:lnTo>
                  <a:lnTo>
                    <a:pt x="2751" y="4570"/>
                  </a:lnTo>
                  <a:lnTo>
                    <a:pt x="2929" y="4471"/>
                  </a:lnTo>
                  <a:lnTo>
                    <a:pt x="3087" y="4353"/>
                  </a:lnTo>
                  <a:lnTo>
                    <a:pt x="3245" y="4214"/>
                  </a:lnTo>
                  <a:lnTo>
                    <a:pt x="3384" y="4056"/>
                  </a:lnTo>
                  <a:lnTo>
                    <a:pt x="3522" y="3878"/>
                  </a:lnTo>
                  <a:lnTo>
                    <a:pt x="3621" y="3700"/>
                  </a:lnTo>
                  <a:lnTo>
                    <a:pt x="3720" y="3502"/>
                  </a:lnTo>
                  <a:lnTo>
                    <a:pt x="3819" y="3304"/>
                  </a:lnTo>
                  <a:lnTo>
                    <a:pt x="3878" y="3086"/>
                  </a:lnTo>
                  <a:lnTo>
                    <a:pt x="3918" y="2849"/>
                  </a:lnTo>
                  <a:lnTo>
                    <a:pt x="3958" y="2612"/>
                  </a:lnTo>
                  <a:lnTo>
                    <a:pt x="3958" y="2374"/>
                  </a:lnTo>
                  <a:lnTo>
                    <a:pt x="3958" y="2137"/>
                  </a:lnTo>
                  <a:lnTo>
                    <a:pt x="3918" y="1899"/>
                  </a:lnTo>
                  <a:lnTo>
                    <a:pt x="3878" y="1662"/>
                  </a:lnTo>
                  <a:lnTo>
                    <a:pt x="3819" y="1444"/>
                  </a:lnTo>
                  <a:lnTo>
                    <a:pt x="3720" y="1247"/>
                  </a:lnTo>
                  <a:lnTo>
                    <a:pt x="3621" y="1049"/>
                  </a:lnTo>
                  <a:lnTo>
                    <a:pt x="3522" y="871"/>
                  </a:lnTo>
                  <a:lnTo>
                    <a:pt x="3384" y="693"/>
                  </a:lnTo>
                  <a:lnTo>
                    <a:pt x="3245" y="554"/>
                  </a:lnTo>
                  <a:lnTo>
                    <a:pt x="3087" y="416"/>
                  </a:lnTo>
                  <a:lnTo>
                    <a:pt x="2929" y="297"/>
                  </a:lnTo>
                  <a:lnTo>
                    <a:pt x="2751" y="198"/>
                  </a:lnTo>
                  <a:lnTo>
                    <a:pt x="2573" y="119"/>
                  </a:lnTo>
                  <a:lnTo>
                    <a:pt x="2375" y="60"/>
                  </a:lnTo>
                  <a:lnTo>
                    <a:pt x="2197" y="20"/>
                  </a:lnTo>
                  <a:lnTo>
                    <a:pt x="19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3782550" y="3217550"/>
              <a:ext cx="221100" cy="201825"/>
            </a:xfrm>
            <a:custGeom>
              <a:avLst/>
              <a:gdLst/>
              <a:ahLst/>
              <a:cxnLst/>
              <a:rect l="l" t="t" r="r" b="b"/>
              <a:pathLst>
                <a:path w="8844" h="8073" extrusionOk="0">
                  <a:moveTo>
                    <a:pt x="475" y="1"/>
                  </a:moveTo>
                  <a:lnTo>
                    <a:pt x="396" y="317"/>
                  </a:lnTo>
                  <a:lnTo>
                    <a:pt x="237" y="1148"/>
                  </a:lnTo>
                  <a:lnTo>
                    <a:pt x="158" y="1702"/>
                  </a:lnTo>
                  <a:lnTo>
                    <a:pt x="79" y="2315"/>
                  </a:lnTo>
                  <a:lnTo>
                    <a:pt x="20" y="2988"/>
                  </a:lnTo>
                  <a:lnTo>
                    <a:pt x="0" y="3700"/>
                  </a:lnTo>
                  <a:lnTo>
                    <a:pt x="0" y="4412"/>
                  </a:lnTo>
                  <a:lnTo>
                    <a:pt x="20" y="4769"/>
                  </a:lnTo>
                  <a:lnTo>
                    <a:pt x="59" y="5105"/>
                  </a:lnTo>
                  <a:lnTo>
                    <a:pt x="99" y="5441"/>
                  </a:lnTo>
                  <a:lnTo>
                    <a:pt x="178" y="5777"/>
                  </a:lnTo>
                  <a:lnTo>
                    <a:pt x="257" y="6094"/>
                  </a:lnTo>
                  <a:lnTo>
                    <a:pt x="356" y="6391"/>
                  </a:lnTo>
                  <a:lnTo>
                    <a:pt x="475" y="6688"/>
                  </a:lnTo>
                  <a:lnTo>
                    <a:pt x="613" y="6945"/>
                  </a:lnTo>
                  <a:lnTo>
                    <a:pt x="772" y="7182"/>
                  </a:lnTo>
                  <a:lnTo>
                    <a:pt x="969" y="7400"/>
                  </a:lnTo>
                  <a:lnTo>
                    <a:pt x="1167" y="7598"/>
                  </a:lnTo>
                  <a:lnTo>
                    <a:pt x="1405" y="7756"/>
                  </a:lnTo>
                  <a:lnTo>
                    <a:pt x="1662" y="7875"/>
                  </a:lnTo>
                  <a:lnTo>
                    <a:pt x="1959" y="7973"/>
                  </a:lnTo>
                  <a:lnTo>
                    <a:pt x="2275" y="8033"/>
                  </a:lnTo>
                  <a:lnTo>
                    <a:pt x="2572" y="8072"/>
                  </a:lnTo>
                  <a:lnTo>
                    <a:pt x="3185" y="8072"/>
                  </a:lnTo>
                  <a:lnTo>
                    <a:pt x="3502" y="8053"/>
                  </a:lnTo>
                  <a:lnTo>
                    <a:pt x="3798" y="8013"/>
                  </a:lnTo>
                  <a:lnTo>
                    <a:pt x="4115" y="7954"/>
                  </a:lnTo>
                  <a:lnTo>
                    <a:pt x="4412" y="7875"/>
                  </a:lnTo>
                  <a:lnTo>
                    <a:pt x="4709" y="7795"/>
                  </a:lnTo>
                  <a:lnTo>
                    <a:pt x="5005" y="7697"/>
                  </a:lnTo>
                  <a:lnTo>
                    <a:pt x="5579" y="7459"/>
                  </a:lnTo>
                  <a:lnTo>
                    <a:pt x="6113" y="7202"/>
                  </a:lnTo>
                  <a:lnTo>
                    <a:pt x="6628" y="6925"/>
                  </a:lnTo>
                  <a:lnTo>
                    <a:pt x="7102" y="6648"/>
                  </a:lnTo>
                  <a:lnTo>
                    <a:pt x="7518" y="6351"/>
                  </a:lnTo>
                  <a:lnTo>
                    <a:pt x="7914" y="6094"/>
                  </a:lnTo>
                  <a:lnTo>
                    <a:pt x="8230" y="5837"/>
                  </a:lnTo>
                  <a:lnTo>
                    <a:pt x="8685" y="5461"/>
                  </a:lnTo>
                  <a:lnTo>
                    <a:pt x="8843" y="5322"/>
                  </a:lnTo>
                  <a:lnTo>
                    <a:pt x="8131" y="3997"/>
                  </a:lnTo>
                  <a:lnTo>
                    <a:pt x="7755" y="4313"/>
                  </a:lnTo>
                  <a:lnTo>
                    <a:pt x="7320" y="4670"/>
                  </a:lnTo>
                  <a:lnTo>
                    <a:pt x="6766" y="5085"/>
                  </a:lnTo>
                  <a:lnTo>
                    <a:pt x="6113" y="5540"/>
                  </a:lnTo>
                  <a:lnTo>
                    <a:pt x="5777" y="5758"/>
                  </a:lnTo>
                  <a:lnTo>
                    <a:pt x="5401" y="5956"/>
                  </a:lnTo>
                  <a:lnTo>
                    <a:pt x="5025" y="6153"/>
                  </a:lnTo>
                  <a:lnTo>
                    <a:pt x="4649" y="6331"/>
                  </a:lnTo>
                  <a:lnTo>
                    <a:pt x="4254" y="6470"/>
                  </a:lnTo>
                  <a:lnTo>
                    <a:pt x="3858" y="6589"/>
                  </a:lnTo>
                  <a:lnTo>
                    <a:pt x="3482" y="6688"/>
                  </a:lnTo>
                  <a:lnTo>
                    <a:pt x="3106" y="6727"/>
                  </a:lnTo>
                  <a:lnTo>
                    <a:pt x="2928" y="6727"/>
                  </a:lnTo>
                  <a:lnTo>
                    <a:pt x="2730" y="6707"/>
                  </a:lnTo>
                  <a:lnTo>
                    <a:pt x="2552" y="6688"/>
                  </a:lnTo>
                  <a:lnTo>
                    <a:pt x="2374" y="6648"/>
                  </a:lnTo>
                  <a:lnTo>
                    <a:pt x="2216" y="6608"/>
                  </a:lnTo>
                  <a:lnTo>
                    <a:pt x="2038" y="6549"/>
                  </a:lnTo>
                  <a:lnTo>
                    <a:pt x="1879" y="6470"/>
                  </a:lnTo>
                  <a:lnTo>
                    <a:pt x="1741" y="6371"/>
                  </a:lnTo>
                  <a:lnTo>
                    <a:pt x="1583" y="6252"/>
                  </a:lnTo>
                  <a:lnTo>
                    <a:pt x="1444" y="6114"/>
                  </a:lnTo>
                  <a:lnTo>
                    <a:pt x="1306" y="5975"/>
                  </a:lnTo>
                  <a:lnTo>
                    <a:pt x="1167" y="5797"/>
                  </a:lnTo>
                  <a:lnTo>
                    <a:pt x="1049" y="5619"/>
                  </a:lnTo>
                  <a:lnTo>
                    <a:pt x="950" y="5402"/>
                  </a:lnTo>
                  <a:lnTo>
                    <a:pt x="831" y="5184"/>
                  </a:lnTo>
                  <a:lnTo>
                    <a:pt x="752" y="4927"/>
                  </a:lnTo>
                  <a:lnTo>
                    <a:pt x="653" y="4650"/>
                  </a:lnTo>
                  <a:lnTo>
                    <a:pt x="574" y="4353"/>
                  </a:lnTo>
                  <a:lnTo>
                    <a:pt x="514" y="4037"/>
                  </a:lnTo>
                  <a:lnTo>
                    <a:pt x="455" y="3700"/>
                  </a:lnTo>
                  <a:lnTo>
                    <a:pt x="415" y="3324"/>
                  </a:lnTo>
                  <a:lnTo>
                    <a:pt x="396" y="2948"/>
                  </a:lnTo>
                  <a:lnTo>
                    <a:pt x="376" y="2513"/>
                  </a:lnTo>
                  <a:lnTo>
                    <a:pt x="356" y="2078"/>
                  </a:lnTo>
                  <a:lnTo>
                    <a:pt x="376" y="1603"/>
                  </a:lnTo>
                  <a:lnTo>
                    <a:pt x="396" y="1089"/>
                  </a:lnTo>
                  <a:lnTo>
                    <a:pt x="415" y="574"/>
                  </a:lnTo>
                  <a:lnTo>
                    <a:pt x="4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3984825" y="3264050"/>
              <a:ext cx="31175" cy="19300"/>
            </a:xfrm>
            <a:custGeom>
              <a:avLst/>
              <a:gdLst/>
              <a:ahLst/>
              <a:cxnLst/>
              <a:rect l="l" t="t" r="r" b="b"/>
              <a:pathLst>
                <a:path w="1247" h="772" extrusionOk="0">
                  <a:moveTo>
                    <a:pt x="1148" y="0"/>
                  </a:moveTo>
                  <a:lnTo>
                    <a:pt x="990" y="40"/>
                  </a:lnTo>
                  <a:lnTo>
                    <a:pt x="812" y="79"/>
                  </a:lnTo>
                  <a:lnTo>
                    <a:pt x="634" y="139"/>
                  </a:lnTo>
                  <a:lnTo>
                    <a:pt x="456" y="218"/>
                  </a:lnTo>
                  <a:lnTo>
                    <a:pt x="297" y="297"/>
                  </a:lnTo>
                  <a:lnTo>
                    <a:pt x="159" y="416"/>
                  </a:lnTo>
                  <a:lnTo>
                    <a:pt x="60" y="554"/>
                  </a:lnTo>
                  <a:lnTo>
                    <a:pt x="20" y="614"/>
                  </a:lnTo>
                  <a:lnTo>
                    <a:pt x="1" y="693"/>
                  </a:lnTo>
                  <a:lnTo>
                    <a:pt x="1" y="732"/>
                  </a:lnTo>
                  <a:lnTo>
                    <a:pt x="20" y="752"/>
                  </a:lnTo>
                  <a:lnTo>
                    <a:pt x="60" y="772"/>
                  </a:lnTo>
                  <a:lnTo>
                    <a:pt x="119" y="772"/>
                  </a:lnTo>
                  <a:lnTo>
                    <a:pt x="218" y="732"/>
                  </a:lnTo>
                  <a:lnTo>
                    <a:pt x="258" y="713"/>
                  </a:lnTo>
                  <a:lnTo>
                    <a:pt x="278" y="673"/>
                  </a:lnTo>
                  <a:lnTo>
                    <a:pt x="317" y="574"/>
                  </a:lnTo>
                  <a:lnTo>
                    <a:pt x="396" y="475"/>
                  </a:lnTo>
                  <a:lnTo>
                    <a:pt x="515" y="396"/>
                  </a:lnTo>
                  <a:lnTo>
                    <a:pt x="634" y="337"/>
                  </a:lnTo>
                  <a:lnTo>
                    <a:pt x="752" y="277"/>
                  </a:lnTo>
                  <a:lnTo>
                    <a:pt x="891" y="238"/>
                  </a:lnTo>
                  <a:lnTo>
                    <a:pt x="1108" y="198"/>
                  </a:lnTo>
                  <a:lnTo>
                    <a:pt x="1168" y="178"/>
                  </a:lnTo>
                  <a:lnTo>
                    <a:pt x="1207" y="159"/>
                  </a:lnTo>
                  <a:lnTo>
                    <a:pt x="1247" y="119"/>
                  </a:lnTo>
                  <a:lnTo>
                    <a:pt x="1247" y="99"/>
                  </a:lnTo>
                  <a:lnTo>
                    <a:pt x="1247" y="60"/>
                  </a:lnTo>
                  <a:lnTo>
                    <a:pt x="1247" y="20"/>
                  </a:lnTo>
                  <a:lnTo>
                    <a:pt x="1207"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4022900" y="3263050"/>
              <a:ext cx="16350" cy="93500"/>
            </a:xfrm>
            <a:custGeom>
              <a:avLst/>
              <a:gdLst/>
              <a:ahLst/>
              <a:cxnLst/>
              <a:rect l="l" t="t" r="r" b="b"/>
              <a:pathLst>
                <a:path w="654" h="3740" extrusionOk="0">
                  <a:moveTo>
                    <a:pt x="199" y="1"/>
                  </a:moveTo>
                  <a:lnTo>
                    <a:pt x="139" y="21"/>
                  </a:lnTo>
                  <a:lnTo>
                    <a:pt x="100" y="21"/>
                  </a:lnTo>
                  <a:lnTo>
                    <a:pt x="40" y="60"/>
                  </a:lnTo>
                  <a:lnTo>
                    <a:pt x="21" y="80"/>
                  </a:lnTo>
                  <a:lnTo>
                    <a:pt x="1" y="119"/>
                  </a:lnTo>
                  <a:lnTo>
                    <a:pt x="21" y="179"/>
                  </a:lnTo>
                  <a:lnTo>
                    <a:pt x="120" y="357"/>
                  </a:lnTo>
                  <a:lnTo>
                    <a:pt x="199" y="555"/>
                  </a:lnTo>
                  <a:lnTo>
                    <a:pt x="258" y="753"/>
                  </a:lnTo>
                  <a:lnTo>
                    <a:pt x="317" y="970"/>
                  </a:lnTo>
                  <a:lnTo>
                    <a:pt x="357" y="1188"/>
                  </a:lnTo>
                  <a:lnTo>
                    <a:pt x="377" y="1425"/>
                  </a:lnTo>
                  <a:lnTo>
                    <a:pt x="377" y="1880"/>
                  </a:lnTo>
                  <a:lnTo>
                    <a:pt x="357" y="2355"/>
                  </a:lnTo>
                  <a:lnTo>
                    <a:pt x="317" y="2810"/>
                  </a:lnTo>
                  <a:lnTo>
                    <a:pt x="199" y="3661"/>
                  </a:lnTo>
                  <a:lnTo>
                    <a:pt x="199" y="3700"/>
                  </a:lnTo>
                  <a:lnTo>
                    <a:pt x="238" y="3720"/>
                  </a:lnTo>
                  <a:lnTo>
                    <a:pt x="278" y="3740"/>
                  </a:lnTo>
                  <a:lnTo>
                    <a:pt x="317" y="3740"/>
                  </a:lnTo>
                  <a:lnTo>
                    <a:pt x="377" y="3720"/>
                  </a:lnTo>
                  <a:lnTo>
                    <a:pt x="416" y="3700"/>
                  </a:lnTo>
                  <a:lnTo>
                    <a:pt x="456" y="3681"/>
                  </a:lnTo>
                  <a:lnTo>
                    <a:pt x="476" y="3641"/>
                  </a:lnTo>
                  <a:lnTo>
                    <a:pt x="594" y="2770"/>
                  </a:lnTo>
                  <a:lnTo>
                    <a:pt x="634" y="2296"/>
                  </a:lnTo>
                  <a:lnTo>
                    <a:pt x="654" y="1821"/>
                  </a:lnTo>
                  <a:lnTo>
                    <a:pt x="654" y="1346"/>
                  </a:lnTo>
                  <a:lnTo>
                    <a:pt x="614" y="1109"/>
                  </a:lnTo>
                  <a:lnTo>
                    <a:pt x="575" y="871"/>
                  </a:lnTo>
                  <a:lnTo>
                    <a:pt x="535" y="654"/>
                  </a:lnTo>
                  <a:lnTo>
                    <a:pt x="456" y="436"/>
                  </a:lnTo>
                  <a:lnTo>
                    <a:pt x="377" y="238"/>
                  </a:lnTo>
                  <a:lnTo>
                    <a:pt x="278" y="40"/>
                  </a:lnTo>
                  <a:lnTo>
                    <a:pt x="238" y="21"/>
                  </a:lnTo>
                  <a:lnTo>
                    <a:pt x="199"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4030325" y="3325375"/>
              <a:ext cx="31200" cy="13875"/>
            </a:xfrm>
            <a:custGeom>
              <a:avLst/>
              <a:gdLst/>
              <a:ahLst/>
              <a:cxnLst/>
              <a:rect l="l" t="t" r="r" b="b"/>
              <a:pathLst>
                <a:path w="1248" h="555" extrusionOk="0">
                  <a:moveTo>
                    <a:pt x="1109" y="0"/>
                  </a:moveTo>
                  <a:lnTo>
                    <a:pt x="970" y="20"/>
                  </a:lnTo>
                  <a:lnTo>
                    <a:pt x="851" y="40"/>
                  </a:lnTo>
                  <a:lnTo>
                    <a:pt x="574" y="119"/>
                  </a:lnTo>
                  <a:lnTo>
                    <a:pt x="317" y="218"/>
                  </a:lnTo>
                  <a:lnTo>
                    <a:pt x="80" y="357"/>
                  </a:lnTo>
                  <a:lnTo>
                    <a:pt x="20" y="376"/>
                  </a:lnTo>
                  <a:lnTo>
                    <a:pt x="1" y="416"/>
                  </a:lnTo>
                  <a:lnTo>
                    <a:pt x="1" y="456"/>
                  </a:lnTo>
                  <a:lnTo>
                    <a:pt x="20" y="495"/>
                  </a:lnTo>
                  <a:lnTo>
                    <a:pt x="60" y="535"/>
                  </a:lnTo>
                  <a:lnTo>
                    <a:pt x="100" y="554"/>
                  </a:lnTo>
                  <a:lnTo>
                    <a:pt x="159" y="554"/>
                  </a:lnTo>
                  <a:lnTo>
                    <a:pt x="199" y="535"/>
                  </a:lnTo>
                  <a:lnTo>
                    <a:pt x="416" y="416"/>
                  </a:lnTo>
                  <a:lnTo>
                    <a:pt x="634" y="317"/>
                  </a:lnTo>
                  <a:lnTo>
                    <a:pt x="851" y="258"/>
                  </a:lnTo>
                  <a:lnTo>
                    <a:pt x="1089" y="218"/>
                  </a:lnTo>
                  <a:lnTo>
                    <a:pt x="1148" y="218"/>
                  </a:lnTo>
                  <a:lnTo>
                    <a:pt x="1188" y="198"/>
                  </a:lnTo>
                  <a:lnTo>
                    <a:pt x="1227" y="159"/>
                  </a:lnTo>
                  <a:lnTo>
                    <a:pt x="1247" y="119"/>
                  </a:lnTo>
                  <a:lnTo>
                    <a:pt x="1227" y="80"/>
                  </a:lnTo>
                  <a:lnTo>
                    <a:pt x="1207" y="40"/>
                  </a:lnTo>
                  <a:lnTo>
                    <a:pt x="1168" y="20"/>
                  </a:lnTo>
                  <a:lnTo>
                    <a:pt x="1109"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4033800" y="3302125"/>
              <a:ext cx="29700" cy="11400"/>
            </a:xfrm>
            <a:custGeom>
              <a:avLst/>
              <a:gdLst/>
              <a:ahLst/>
              <a:cxnLst/>
              <a:rect l="l" t="t" r="r" b="b"/>
              <a:pathLst>
                <a:path w="1188" h="456" extrusionOk="0">
                  <a:moveTo>
                    <a:pt x="871" y="1"/>
                  </a:moveTo>
                  <a:lnTo>
                    <a:pt x="712" y="20"/>
                  </a:lnTo>
                  <a:lnTo>
                    <a:pt x="574" y="80"/>
                  </a:lnTo>
                  <a:lnTo>
                    <a:pt x="435" y="139"/>
                  </a:lnTo>
                  <a:lnTo>
                    <a:pt x="297" y="238"/>
                  </a:lnTo>
                  <a:lnTo>
                    <a:pt x="20" y="396"/>
                  </a:lnTo>
                  <a:lnTo>
                    <a:pt x="0" y="416"/>
                  </a:lnTo>
                  <a:lnTo>
                    <a:pt x="0" y="436"/>
                  </a:lnTo>
                  <a:lnTo>
                    <a:pt x="0" y="456"/>
                  </a:lnTo>
                  <a:lnTo>
                    <a:pt x="139" y="456"/>
                  </a:lnTo>
                  <a:lnTo>
                    <a:pt x="238" y="416"/>
                  </a:lnTo>
                  <a:lnTo>
                    <a:pt x="396" y="297"/>
                  </a:lnTo>
                  <a:lnTo>
                    <a:pt x="574" y="198"/>
                  </a:lnTo>
                  <a:lnTo>
                    <a:pt x="653" y="139"/>
                  </a:lnTo>
                  <a:lnTo>
                    <a:pt x="752" y="119"/>
                  </a:lnTo>
                  <a:lnTo>
                    <a:pt x="851" y="119"/>
                  </a:lnTo>
                  <a:lnTo>
                    <a:pt x="950" y="139"/>
                  </a:lnTo>
                  <a:lnTo>
                    <a:pt x="1029" y="139"/>
                  </a:lnTo>
                  <a:lnTo>
                    <a:pt x="1128" y="100"/>
                  </a:lnTo>
                  <a:lnTo>
                    <a:pt x="1187" y="60"/>
                  </a:lnTo>
                  <a:lnTo>
                    <a:pt x="1187" y="40"/>
                  </a:lnTo>
                  <a:lnTo>
                    <a:pt x="1187" y="20"/>
                  </a:lnTo>
                  <a:lnTo>
                    <a:pt x="1009"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4031325" y="3272450"/>
              <a:ext cx="25250" cy="15350"/>
            </a:xfrm>
            <a:custGeom>
              <a:avLst/>
              <a:gdLst/>
              <a:ahLst/>
              <a:cxnLst/>
              <a:rect l="l" t="t" r="r" b="b"/>
              <a:pathLst>
                <a:path w="1010" h="614" extrusionOk="0">
                  <a:moveTo>
                    <a:pt x="811" y="1"/>
                  </a:moveTo>
                  <a:lnTo>
                    <a:pt x="673" y="20"/>
                  </a:lnTo>
                  <a:lnTo>
                    <a:pt x="554" y="60"/>
                  </a:lnTo>
                  <a:lnTo>
                    <a:pt x="416" y="119"/>
                  </a:lnTo>
                  <a:lnTo>
                    <a:pt x="297" y="179"/>
                  </a:lnTo>
                  <a:lnTo>
                    <a:pt x="178" y="278"/>
                  </a:lnTo>
                  <a:lnTo>
                    <a:pt x="79" y="377"/>
                  </a:lnTo>
                  <a:lnTo>
                    <a:pt x="20" y="495"/>
                  </a:lnTo>
                  <a:lnTo>
                    <a:pt x="0" y="555"/>
                  </a:lnTo>
                  <a:lnTo>
                    <a:pt x="20" y="574"/>
                  </a:lnTo>
                  <a:lnTo>
                    <a:pt x="60" y="594"/>
                  </a:lnTo>
                  <a:lnTo>
                    <a:pt x="99" y="614"/>
                  </a:lnTo>
                  <a:lnTo>
                    <a:pt x="218" y="594"/>
                  </a:lnTo>
                  <a:lnTo>
                    <a:pt x="257" y="555"/>
                  </a:lnTo>
                  <a:lnTo>
                    <a:pt x="277" y="535"/>
                  </a:lnTo>
                  <a:lnTo>
                    <a:pt x="376" y="396"/>
                  </a:lnTo>
                  <a:lnTo>
                    <a:pt x="495" y="278"/>
                  </a:lnTo>
                  <a:lnTo>
                    <a:pt x="574" y="238"/>
                  </a:lnTo>
                  <a:lnTo>
                    <a:pt x="633" y="218"/>
                  </a:lnTo>
                  <a:lnTo>
                    <a:pt x="712" y="198"/>
                  </a:lnTo>
                  <a:lnTo>
                    <a:pt x="891" y="198"/>
                  </a:lnTo>
                  <a:lnTo>
                    <a:pt x="950" y="179"/>
                  </a:lnTo>
                  <a:lnTo>
                    <a:pt x="989" y="139"/>
                  </a:lnTo>
                  <a:lnTo>
                    <a:pt x="1009" y="119"/>
                  </a:lnTo>
                  <a:lnTo>
                    <a:pt x="1009" y="80"/>
                  </a:lnTo>
                  <a:lnTo>
                    <a:pt x="989" y="40"/>
                  </a:lnTo>
                  <a:lnTo>
                    <a:pt x="950" y="20"/>
                  </a:lnTo>
                  <a:lnTo>
                    <a:pt x="811"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38"/>
          <p:cNvGrpSpPr/>
          <p:nvPr/>
        </p:nvGrpSpPr>
        <p:grpSpPr>
          <a:xfrm>
            <a:off x="7430398" y="3864230"/>
            <a:ext cx="1132672" cy="1073162"/>
            <a:chOff x="1263750" y="238125"/>
            <a:chExt cx="1369450" cy="1297500"/>
          </a:xfrm>
        </p:grpSpPr>
        <p:sp>
          <p:nvSpPr>
            <p:cNvPr id="1175" name="Google Shape;1175;p38"/>
            <p:cNvSpPr/>
            <p:nvPr/>
          </p:nvSpPr>
          <p:spPr>
            <a:xfrm>
              <a:off x="1263750" y="537750"/>
              <a:ext cx="1084025" cy="997875"/>
            </a:xfrm>
            <a:custGeom>
              <a:avLst/>
              <a:gdLst/>
              <a:ahLst/>
              <a:cxnLst/>
              <a:rect l="l" t="t" r="r" b="b"/>
              <a:pathLst>
                <a:path w="43361" h="39915" extrusionOk="0">
                  <a:moveTo>
                    <a:pt x="18423" y="1"/>
                  </a:moveTo>
                  <a:lnTo>
                    <a:pt x="18272" y="95"/>
                  </a:lnTo>
                  <a:lnTo>
                    <a:pt x="17855" y="379"/>
                  </a:lnTo>
                  <a:lnTo>
                    <a:pt x="17212" y="853"/>
                  </a:lnTo>
                  <a:lnTo>
                    <a:pt x="16814" y="1175"/>
                  </a:lnTo>
                  <a:lnTo>
                    <a:pt x="16360" y="1553"/>
                  </a:lnTo>
                  <a:lnTo>
                    <a:pt x="15867" y="1989"/>
                  </a:lnTo>
                  <a:lnTo>
                    <a:pt x="15318" y="2481"/>
                  </a:lnTo>
                  <a:lnTo>
                    <a:pt x="14750" y="3030"/>
                  </a:lnTo>
                  <a:lnTo>
                    <a:pt x="14144" y="3636"/>
                  </a:lnTo>
                  <a:lnTo>
                    <a:pt x="13481" y="4299"/>
                  </a:lnTo>
                  <a:lnTo>
                    <a:pt x="12819" y="5018"/>
                  </a:lnTo>
                  <a:lnTo>
                    <a:pt x="12118" y="5795"/>
                  </a:lnTo>
                  <a:lnTo>
                    <a:pt x="11399" y="6647"/>
                  </a:lnTo>
                  <a:lnTo>
                    <a:pt x="10679" y="7575"/>
                  </a:lnTo>
                  <a:lnTo>
                    <a:pt x="9922" y="8559"/>
                  </a:lnTo>
                  <a:lnTo>
                    <a:pt x="9164" y="9601"/>
                  </a:lnTo>
                  <a:lnTo>
                    <a:pt x="8407" y="10718"/>
                  </a:lnTo>
                  <a:lnTo>
                    <a:pt x="7631" y="11892"/>
                  </a:lnTo>
                  <a:lnTo>
                    <a:pt x="6873" y="13160"/>
                  </a:lnTo>
                  <a:lnTo>
                    <a:pt x="6116" y="14486"/>
                  </a:lnTo>
                  <a:lnTo>
                    <a:pt x="5359" y="15887"/>
                  </a:lnTo>
                  <a:lnTo>
                    <a:pt x="4980" y="16606"/>
                  </a:lnTo>
                  <a:lnTo>
                    <a:pt x="4601" y="17364"/>
                  </a:lnTo>
                  <a:lnTo>
                    <a:pt x="4241" y="18121"/>
                  </a:lnTo>
                  <a:lnTo>
                    <a:pt x="3882" y="18897"/>
                  </a:lnTo>
                  <a:lnTo>
                    <a:pt x="3522" y="19712"/>
                  </a:lnTo>
                  <a:lnTo>
                    <a:pt x="3162" y="20526"/>
                  </a:lnTo>
                  <a:lnTo>
                    <a:pt x="2821" y="21378"/>
                  </a:lnTo>
                  <a:lnTo>
                    <a:pt x="2480" y="22230"/>
                  </a:lnTo>
                  <a:lnTo>
                    <a:pt x="2140" y="23120"/>
                  </a:lnTo>
                  <a:lnTo>
                    <a:pt x="1818" y="24010"/>
                  </a:lnTo>
                  <a:lnTo>
                    <a:pt x="1496" y="24938"/>
                  </a:lnTo>
                  <a:lnTo>
                    <a:pt x="1174" y="25884"/>
                  </a:lnTo>
                  <a:lnTo>
                    <a:pt x="871" y="26831"/>
                  </a:lnTo>
                  <a:lnTo>
                    <a:pt x="568" y="27816"/>
                  </a:lnTo>
                  <a:lnTo>
                    <a:pt x="284" y="28819"/>
                  </a:lnTo>
                  <a:lnTo>
                    <a:pt x="0" y="29842"/>
                  </a:lnTo>
                  <a:lnTo>
                    <a:pt x="114" y="30012"/>
                  </a:lnTo>
                  <a:lnTo>
                    <a:pt x="492" y="30485"/>
                  </a:lnTo>
                  <a:lnTo>
                    <a:pt x="776" y="30807"/>
                  </a:lnTo>
                  <a:lnTo>
                    <a:pt x="1117" y="31186"/>
                  </a:lnTo>
                  <a:lnTo>
                    <a:pt x="1553" y="31622"/>
                  </a:lnTo>
                  <a:lnTo>
                    <a:pt x="2064" y="32095"/>
                  </a:lnTo>
                  <a:lnTo>
                    <a:pt x="2632" y="32587"/>
                  </a:lnTo>
                  <a:lnTo>
                    <a:pt x="3295" y="33136"/>
                  </a:lnTo>
                  <a:lnTo>
                    <a:pt x="4033" y="33685"/>
                  </a:lnTo>
                  <a:lnTo>
                    <a:pt x="4866" y="34253"/>
                  </a:lnTo>
                  <a:lnTo>
                    <a:pt x="5775" y="34822"/>
                  </a:lnTo>
                  <a:lnTo>
                    <a:pt x="6267" y="35106"/>
                  </a:lnTo>
                  <a:lnTo>
                    <a:pt x="6779" y="35408"/>
                  </a:lnTo>
                  <a:lnTo>
                    <a:pt x="7328" y="35693"/>
                  </a:lnTo>
                  <a:lnTo>
                    <a:pt x="7877" y="35977"/>
                  </a:lnTo>
                  <a:lnTo>
                    <a:pt x="8464" y="36242"/>
                  </a:lnTo>
                  <a:lnTo>
                    <a:pt x="9070" y="36526"/>
                  </a:lnTo>
                  <a:lnTo>
                    <a:pt x="9695" y="36791"/>
                  </a:lnTo>
                  <a:lnTo>
                    <a:pt x="10357" y="37056"/>
                  </a:lnTo>
                  <a:lnTo>
                    <a:pt x="11039" y="37321"/>
                  </a:lnTo>
                  <a:lnTo>
                    <a:pt x="11739" y="37567"/>
                  </a:lnTo>
                  <a:lnTo>
                    <a:pt x="12478" y="37813"/>
                  </a:lnTo>
                  <a:lnTo>
                    <a:pt x="13235" y="38059"/>
                  </a:lnTo>
                  <a:lnTo>
                    <a:pt x="14031" y="38287"/>
                  </a:lnTo>
                  <a:lnTo>
                    <a:pt x="14845" y="38495"/>
                  </a:lnTo>
                  <a:lnTo>
                    <a:pt x="15678" y="38703"/>
                  </a:lnTo>
                  <a:lnTo>
                    <a:pt x="16549" y="38892"/>
                  </a:lnTo>
                  <a:lnTo>
                    <a:pt x="17439" y="39063"/>
                  </a:lnTo>
                  <a:lnTo>
                    <a:pt x="18348" y="39233"/>
                  </a:lnTo>
                  <a:lnTo>
                    <a:pt x="19294" y="39366"/>
                  </a:lnTo>
                  <a:lnTo>
                    <a:pt x="20279" y="39498"/>
                  </a:lnTo>
                  <a:lnTo>
                    <a:pt x="21283" y="39612"/>
                  </a:lnTo>
                  <a:lnTo>
                    <a:pt x="22324" y="39726"/>
                  </a:lnTo>
                  <a:lnTo>
                    <a:pt x="23384" y="39801"/>
                  </a:lnTo>
                  <a:lnTo>
                    <a:pt x="24483" y="39858"/>
                  </a:lnTo>
                  <a:lnTo>
                    <a:pt x="25600" y="39896"/>
                  </a:lnTo>
                  <a:lnTo>
                    <a:pt x="26755" y="39915"/>
                  </a:lnTo>
                  <a:lnTo>
                    <a:pt x="27948" y="39915"/>
                  </a:lnTo>
                  <a:lnTo>
                    <a:pt x="29159" y="39896"/>
                  </a:lnTo>
                  <a:lnTo>
                    <a:pt x="30409" y="39839"/>
                  </a:lnTo>
                  <a:lnTo>
                    <a:pt x="31678" y="39763"/>
                  </a:lnTo>
                  <a:lnTo>
                    <a:pt x="32984" y="39669"/>
                  </a:lnTo>
                  <a:lnTo>
                    <a:pt x="34329" y="39555"/>
                  </a:lnTo>
                  <a:lnTo>
                    <a:pt x="35711" y="39404"/>
                  </a:lnTo>
                  <a:lnTo>
                    <a:pt x="37112" y="39214"/>
                  </a:lnTo>
                  <a:lnTo>
                    <a:pt x="38551" y="39006"/>
                  </a:lnTo>
                  <a:lnTo>
                    <a:pt x="40028" y="38779"/>
                  </a:lnTo>
                  <a:lnTo>
                    <a:pt x="41543" y="38514"/>
                  </a:lnTo>
                  <a:lnTo>
                    <a:pt x="43076" y="38211"/>
                  </a:lnTo>
                  <a:lnTo>
                    <a:pt x="43190" y="36885"/>
                  </a:lnTo>
                  <a:lnTo>
                    <a:pt x="43285" y="35333"/>
                  </a:lnTo>
                  <a:lnTo>
                    <a:pt x="43322" y="34481"/>
                  </a:lnTo>
                  <a:lnTo>
                    <a:pt x="43341" y="33591"/>
                  </a:lnTo>
                  <a:lnTo>
                    <a:pt x="43360" y="32644"/>
                  </a:lnTo>
                  <a:lnTo>
                    <a:pt x="43360" y="31659"/>
                  </a:lnTo>
                  <a:lnTo>
                    <a:pt x="43341" y="30656"/>
                  </a:lnTo>
                  <a:lnTo>
                    <a:pt x="43322" y="29596"/>
                  </a:lnTo>
                  <a:lnTo>
                    <a:pt x="43266" y="28516"/>
                  </a:lnTo>
                  <a:lnTo>
                    <a:pt x="43209" y="27399"/>
                  </a:lnTo>
                  <a:lnTo>
                    <a:pt x="43114" y="26263"/>
                  </a:lnTo>
                  <a:lnTo>
                    <a:pt x="43001" y="25108"/>
                  </a:lnTo>
                  <a:lnTo>
                    <a:pt x="42868" y="23934"/>
                  </a:lnTo>
                  <a:lnTo>
                    <a:pt x="42698" y="22741"/>
                  </a:lnTo>
                  <a:lnTo>
                    <a:pt x="42508" y="21529"/>
                  </a:lnTo>
                  <a:lnTo>
                    <a:pt x="42300" y="20299"/>
                  </a:lnTo>
                  <a:lnTo>
                    <a:pt x="42035" y="19087"/>
                  </a:lnTo>
                  <a:lnTo>
                    <a:pt x="41751" y="17837"/>
                  </a:lnTo>
                  <a:lnTo>
                    <a:pt x="41429" y="16606"/>
                  </a:lnTo>
                  <a:lnTo>
                    <a:pt x="41069" y="15376"/>
                  </a:lnTo>
                  <a:lnTo>
                    <a:pt x="40672" y="14145"/>
                  </a:lnTo>
                  <a:lnTo>
                    <a:pt x="40217" y="12933"/>
                  </a:lnTo>
                  <a:lnTo>
                    <a:pt x="39744" y="11721"/>
                  </a:lnTo>
                  <a:lnTo>
                    <a:pt x="39479" y="11115"/>
                  </a:lnTo>
                  <a:lnTo>
                    <a:pt x="39214" y="10509"/>
                  </a:lnTo>
                  <a:lnTo>
                    <a:pt x="38930" y="9922"/>
                  </a:lnTo>
                  <a:lnTo>
                    <a:pt x="38646" y="9335"/>
                  </a:lnTo>
                  <a:lnTo>
                    <a:pt x="38343" y="8748"/>
                  </a:lnTo>
                  <a:lnTo>
                    <a:pt x="38021" y="8161"/>
                  </a:lnTo>
                  <a:lnTo>
                    <a:pt x="37680" y="7593"/>
                  </a:lnTo>
                  <a:lnTo>
                    <a:pt x="37339" y="7025"/>
                  </a:lnTo>
                  <a:lnTo>
                    <a:pt x="36998" y="6457"/>
                  </a:lnTo>
                  <a:lnTo>
                    <a:pt x="36620" y="5908"/>
                  </a:lnTo>
                  <a:lnTo>
                    <a:pt x="36241" y="5359"/>
                  </a:lnTo>
                  <a:lnTo>
                    <a:pt x="35843" y="4810"/>
                  </a:lnTo>
                  <a:lnTo>
                    <a:pt x="35446" y="4280"/>
                  </a:lnTo>
                  <a:lnTo>
                    <a:pt x="35010" y="3750"/>
                  </a:lnTo>
                  <a:lnTo>
                    <a:pt x="18423" y="1"/>
                  </a:lnTo>
                  <a:close/>
                </a:path>
              </a:pathLst>
            </a:custGeom>
            <a:solidFill>
              <a:srgbClr val="C9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1263750" y="537750"/>
              <a:ext cx="1084025" cy="997875"/>
            </a:xfrm>
            <a:custGeom>
              <a:avLst/>
              <a:gdLst/>
              <a:ahLst/>
              <a:cxnLst/>
              <a:rect l="l" t="t" r="r" b="b"/>
              <a:pathLst>
                <a:path w="43361" h="39915" fill="none" extrusionOk="0">
                  <a:moveTo>
                    <a:pt x="43076" y="38211"/>
                  </a:moveTo>
                  <a:lnTo>
                    <a:pt x="43076" y="38211"/>
                  </a:lnTo>
                  <a:lnTo>
                    <a:pt x="41543" y="38514"/>
                  </a:lnTo>
                  <a:lnTo>
                    <a:pt x="40028" y="38779"/>
                  </a:lnTo>
                  <a:lnTo>
                    <a:pt x="38551" y="39006"/>
                  </a:lnTo>
                  <a:lnTo>
                    <a:pt x="37112" y="39214"/>
                  </a:lnTo>
                  <a:lnTo>
                    <a:pt x="35711" y="39404"/>
                  </a:lnTo>
                  <a:lnTo>
                    <a:pt x="34329" y="39555"/>
                  </a:lnTo>
                  <a:lnTo>
                    <a:pt x="32984" y="39669"/>
                  </a:lnTo>
                  <a:lnTo>
                    <a:pt x="31678" y="39763"/>
                  </a:lnTo>
                  <a:lnTo>
                    <a:pt x="30409" y="39839"/>
                  </a:lnTo>
                  <a:lnTo>
                    <a:pt x="29159" y="39896"/>
                  </a:lnTo>
                  <a:lnTo>
                    <a:pt x="27948" y="39915"/>
                  </a:lnTo>
                  <a:lnTo>
                    <a:pt x="26755" y="39915"/>
                  </a:lnTo>
                  <a:lnTo>
                    <a:pt x="25600" y="39896"/>
                  </a:lnTo>
                  <a:lnTo>
                    <a:pt x="24483" y="39858"/>
                  </a:lnTo>
                  <a:lnTo>
                    <a:pt x="23384" y="39801"/>
                  </a:lnTo>
                  <a:lnTo>
                    <a:pt x="22324" y="39726"/>
                  </a:lnTo>
                  <a:lnTo>
                    <a:pt x="21283" y="39612"/>
                  </a:lnTo>
                  <a:lnTo>
                    <a:pt x="20279" y="39498"/>
                  </a:lnTo>
                  <a:lnTo>
                    <a:pt x="19294" y="39366"/>
                  </a:lnTo>
                  <a:lnTo>
                    <a:pt x="18348" y="39233"/>
                  </a:lnTo>
                  <a:lnTo>
                    <a:pt x="17439" y="39063"/>
                  </a:lnTo>
                  <a:lnTo>
                    <a:pt x="16549" y="38892"/>
                  </a:lnTo>
                  <a:lnTo>
                    <a:pt x="15678" y="38703"/>
                  </a:lnTo>
                  <a:lnTo>
                    <a:pt x="14845" y="38495"/>
                  </a:lnTo>
                  <a:lnTo>
                    <a:pt x="14031" y="38287"/>
                  </a:lnTo>
                  <a:lnTo>
                    <a:pt x="13235" y="38059"/>
                  </a:lnTo>
                  <a:lnTo>
                    <a:pt x="12478" y="37813"/>
                  </a:lnTo>
                  <a:lnTo>
                    <a:pt x="11739" y="37567"/>
                  </a:lnTo>
                  <a:lnTo>
                    <a:pt x="11039" y="37321"/>
                  </a:lnTo>
                  <a:lnTo>
                    <a:pt x="10357" y="37056"/>
                  </a:lnTo>
                  <a:lnTo>
                    <a:pt x="9695" y="36791"/>
                  </a:lnTo>
                  <a:lnTo>
                    <a:pt x="9070" y="36526"/>
                  </a:lnTo>
                  <a:lnTo>
                    <a:pt x="8464" y="36242"/>
                  </a:lnTo>
                  <a:lnTo>
                    <a:pt x="7877" y="35977"/>
                  </a:lnTo>
                  <a:lnTo>
                    <a:pt x="7328" y="35693"/>
                  </a:lnTo>
                  <a:lnTo>
                    <a:pt x="6779" y="35408"/>
                  </a:lnTo>
                  <a:lnTo>
                    <a:pt x="6267" y="35106"/>
                  </a:lnTo>
                  <a:lnTo>
                    <a:pt x="5775" y="34822"/>
                  </a:lnTo>
                  <a:lnTo>
                    <a:pt x="4866" y="34253"/>
                  </a:lnTo>
                  <a:lnTo>
                    <a:pt x="4033" y="33685"/>
                  </a:lnTo>
                  <a:lnTo>
                    <a:pt x="3295" y="33136"/>
                  </a:lnTo>
                  <a:lnTo>
                    <a:pt x="2632" y="32587"/>
                  </a:lnTo>
                  <a:lnTo>
                    <a:pt x="2064" y="32095"/>
                  </a:lnTo>
                  <a:lnTo>
                    <a:pt x="1553" y="31622"/>
                  </a:lnTo>
                  <a:lnTo>
                    <a:pt x="1117" y="31186"/>
                  </a:lnTo>
                  <a:lnTo>
                    <a:pt x="776" y="30807"/>
                  </a:lnTo>
                  <a:lnTo>
                    <a:pt x="492" y="30485"/>
                  </a:lnTo>
                  <a:lnTo>
                    <a:pt x="114" y="30012"/>
                  </a:lnTo>
                  <a:lnTo>
                    <a:pt x="0" y="29842"/>
                  </a:lnTo>
                  <a:lnTo>
                    <a:pt x="0" y="29842"/>
                  </a:lnTo>
                  <a:lnTo>
                    <a:pt x="284" y="28819"/>
                  </a:lnTo>
                  <a:lnTo>
                    <a:pt x="568" y="27816"/>
                  </a:lnTo>
                  <a:lnTo>
                    <a:pt x="871" y="26831"/>
                  </a:lnTo>
                  <a:lnTo>
                    <a:pt x="1174" y="25884"/>
                  </a:lnTo>
                  <a:lnTo>
                    <a:pt x="1496" y="24938"/>
                  </a:lnTo>
                  <a:lnTo>
                    <a:pt x="1818" y="24010"/>
                  </a:lnTo>
                  <a:lnTo>
                    <a:pt x="2140" y="23120"/>
                  </a:lnTo>
                  <a:lnTo>
                    <a:pt x="2480" y="22230"/>
                  </a:lnTo>
                  <a:lnTo>
                    <a:pt x="2821" y="21378"/>
                  </a:lnTo>
                  <a:lnTo>
                    <a:pt x="3162" y="20526"/>
                  </a:lnTo>
                  <a:lnTo>
                    <a:pt x="3522" y="19712"/>
                  </a:lnTo>
                  <a:lnTo>
                    <a:pt x="3882" y="18897"/>
                  </a:lnTo>
                  <a:lnTo>
                    <a:pt x="4241" y="18121"/>
                  </a:lnTo>
                  <a:lnTo>
                    <a:pt x="4601" y="17364"/>
                  </a:lnTo>
                  <a:lnTo>
                    <a:pt x="4980" y="16606"/>
                  </a:lnTo>
                  <a:lnTo>
                    <a:pt x="5359" y="15887"/>
                  </a:lnTo>
                  <a:lnTo>
                    <a:pt x="6116" y="14486"/>
                  </a:lnTo>
                  <a:lnTo>
                    <a:pt x="6873" y="13160"/>
                  </a:lnTo>
                  <a:lnTo>
                    <a:pt x="7631" y="11892"/>
                  </a:lnTo>
                  <a:lnTo>
                    <a:pt x="8407" y="10718"/>
                  </a:lnTo>
                  <a:lnTo>
                    <a:pt x="9164" y="9601"/>
                  </a:lnTo>
                  <a:lnTo>
                    <a:pt x="9922" y="8559"/>
                  </a:lnTo>
                  <a:lnTo>
                    <a:pt x="10679" y="7575"/>
                  </a:lnTo>
                  <a:lnTo>
                    <a:pt x="11399" y="6647"/>
                  </a:lnTo>
                  <a:lnTo>
                    <a:pt x="12118" y="5795"/>
                  </a:lnTo>
                  <a:lnTo>
                    <a:pt x="12819" y="5018"/>
                  </a:lnTo>
                  <a:lnTo>
                    <a:pt x="13481" y="4299"/>
                  </a:lnTo>
                  <a:lnTo>
                    <a:pt x="14144" y="3636"/>
                  </a:lnTo>
                  <a:lnTo>
                    <a:pt x="14750" y="3030"/>
                  </a:lnTo>
                  <a:lnTo>
                    <a:pt x="15318" y="2481"/>
                  </a:lnTo>
                  <a:lnTo>
                    <a:pt x="15867" y="1989"/>
                  </a:lnTo>
                  <a:lnTo>
                    <a:pt x="16360" y="1553"/>
                  </a:lnTo>
                  <a:lnTo>
                    <a:pt x="16814" y="1175"/>
                  </a:lnTo>
                  <a:lnTo>
                    <a:pt x="17212" y="853"/>
                  </a:lnTo>
                  <a:lnTo>
                    <a:pt x="17855" y="379"/>
                  </a:lnTo>
                  <a:lnTo>
                    <a:pt x="18272" y="95"/>
                  </a:lnTo>
                  <a:lnTo>
                    <a:pt x="18423" y="1"/>
                  </a:lnTo>
                  <a:lnTo>
                    <a:pt x="35010" y="3750"/>
                  </a:lnTo>
                  <a:lnTo>
                    <a:pt x="35010" y="3750"/>
                  </a:lnTo>
                  <a:lnTo>
                    <a:pt x="35446" y="4280"/>
                  </a:lnTo>
                  <a:lnTo>
                    <a:pt x="35843" y="4810"/>
                  </a:lnTo>
                  <a:lnTo>
                    <a:pt x="36241" y="5359"/>
                  </a:lnTo>
                  <a:lnTo>
                    <a:pt x="36620" y="5908"/>
                  </a:lnTo>
                  <a:lnTo>
                    <a:pt x="36998" y="6457"/>
                  </a:lnTo>
                  <a:lnTo>
                    <a:pt x="37339" y="7025"/>
                  </a:lnTo>
                  <a:lnTo>
                    <a:pt x="37680" y="7593"/>
                  </a:lnTo>
                  <a:lnTo>
                    <a:pt x="38021" y="8161"/>
                  </a:lnTo>
                  <a:lnTo>
                    <a:pt x="38343" y="8748"/>
                  </a:lnTo>
                  <a:lnTo>
                    <a:pt x="38646" y="9335"/>
                  </a:lnTo>
                  <a:lnTo>
                    <a:pt x="38930" y="9922"/>
                  </a:lnTo>
                  <a:lnTo>
                    <a:pt x="39214" y="10509"/>
                  </a:lnTo>
                  <a:lnTo>
                    <a:pt x="39479" y="11115"/>
                  </a:lnTo>
                  <a:lnTo>
                    <a:pt x="39744" y="11721"/>
                  </a:lnTo>
                  <a:lnTo>
                    <a:pt x="40217" y="12933"/>
                  </a:lnTo>
                  <a:lnTo>
                    <a:pt x="40672" y="14145"/>
                  </a:lnTo>
                  <a:lnTo>
                    <a:pt x="41069" y="15376"/>
                  </a:lnTo>
                  <a:lnTo>
                    <a:pt x="41429" y="16606"/>
                  </a:lnTo>
                  <a:lnTo>
                    <a:pt x="41751" y="17837"/>
                  </a:lnTo>
                  <a:lnTo>
                    <a:pt x="42035" y="19087"/>
                  </a:lnTo>
                  <a:lnTo>
                    <a:pt x="42300" y="20299"/>
                  </a:lnTo>
                  <a:lnTo>
                    <a:pt x="42508" y="21529"/>
                  </a:lnTo>
                  <a:lnTo>
                    <a:pt x="42698" y="22741"/>
                  </a:lnTo>
                  <a:lnTo>
                    <a:pt x="42868" y="23934"/>
                  </a:lnTo>
                  <a:lnTo>
                    <a:pt x="43001" y="25108"/>
                  </a:lnTo>
                  <a:lnTo>
                    <a:pt x="43114" y="26263"/>
                  </a:lnTo>
                  <a:lnTo>
                    <a:pt x="43209" y="27399"/>
                  </a:lnTo>
                  <a:lnTo>
                    <a:pt x="43266" y="28516"/>
                  </a:lnTo>
                  <a:lnTo>
                    <a:pt x="43322" y="29596"/>
                  </a:lnTo>
                  <a:lnTo>
                    <a:pt x="43341" y="30656"/>
                  </a:lnTo>
                  <a:lnTo>
                    <a:pt x="43360" y="31659"/>
                  </a:lnTo>
                  <a:lnTo>
                    <a:pt x="43360" y="32644"/>
                  </a:lnTo>
                  <a:lnTo>
                    <a:pt x="43341" y="33591"/>
                  </a:lnTo>
                  <a:lnTo>
                    <a:pt x="43322" y="34481"/>
                  </a:lnTo>
                  <a:lnTo>
                    <a:pt x="43285" y="35333"/>
                  </a:lnTo>
                  <a:lnTo>
                    <a:pt x="43190" y="36885"/>
                  </a:lnTo>
                  <a:lnTo>
                    <a:pt x="43076" y="38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1696400" y="711475"/>
              <a:ext cx="141075" cy="64400"/>
            </a:xfrm>
            <a:custGeom>
              <a:avLst/>
              <a:gdLst/>
              <a:ahLst/>
              <a:cxnLst/>
              <a:rect l="l" t="t" r="r" b="b"/>
              <a:pathLst>
                <a:path w="5643" h="2576" extrusionOk="0">
                  <a:moveTo>
                    <a:pt x="2746" y="1"/>
                  </a:moveTo>
                  <a:lnTo>
                    <a:pt x="2462" y="20"/>
                  </a:lnTo>
                  <a:lnTo>
                    <a:pt x="2140" y="57"/>
                  </a:lnTo>
                  <a:lnTo>
                    <a:pt x="1818" y="152"/>
                  </a:lnTo>
                  <a:lnTo>
                    <a:pt x="1515" y="266"/>
                  </a:lnTo>
                  <a:lnTo>
                    <a:pt x="1231" y="417"/>
                  </a:lnTo>
                  <a:lnTo>
                    <a:pt x="947" y="607"/>
                  </a:lnTo>
                  <a:lnTo>
                    <a:pt x="682" y="815"/>
                  </a:lnTo>
                  <a:lnTo>
                    <a:pt x="436" y="1023"/>
                  </a:lnTo>
                  <a:lnTo>
                    <a:pt x="209" y="1269"/>
                  </a:lnTo>
                  <a:lnTo>
                    <a:pt x="0" y="1515"/>
                  </a:lnTo>
                  <a:lnTo>
                    <a:pt x="0" y="1534"/>
                  </a:lnTo>
                  <a:lnTo>
                    <a:pt x="0" y="1553"/>
                  </a:lnTo>
                  <a:lnTo>
                    <a:pt x="57" y="1591"/>
                  </a:lnTo>
                  <a:lnTo>
                    <a:pt x="152" y="1610"/>
                  </a:lnTo>
                  <a:lnTo>
                    <a:pt x="284" y="1629"/>
                  </a:lnTo>
                  <a:lnTo>
                    <a:pt x="417" y="1629"/>
                  </a:lnTo>
                  <a:lnTo>
                    <a:pt x="549" y="1610"/>
                  </a:lnTo>
                  <a:lnTo>
                    <a:pt x="663" y="1591"/>
                  </a:lnTo>
                  <a:lnTo>
                    <a:pt x="720" y="1534"/>
                  </a:lnTo>
                  <a:lnTo>
                    <a:pt x="947" y="1269"/>
                  </a:lnTo>
                  <a:lnTo>
                    <a:pt x="1193" y="1023"/>
                  </a:lnTo>
                  <a:lnTo>
                    <a:pt x="1458" y="815"/>
                  </a:lnTo>
                  <a:lnTo>
                    <a:pt x="1723" y="607"/>
                  </a:lnTo>
                  <a:lnTo>
                    <a:pt x="1875" y="531"/>
                  </a:lnTo>
                  <a:lnTo>
                    <a:pt x="2007" y="455"/>
                  </a:lnTo>
                  <a:lnTo>
                    <a:pt x="2140" y="398"/>
                  </a:lnTo>
                  <a:lnTo>
                    <a:pt x="2272" y="341"/>
                  </a:lnTo>
                  <a:lnTo>
                    <a:pt x="2405" y="323"/>
                  </a:lnTo>
                  <a:lnTo>
                    <a:pt x="2519" y="304"/>
                  </a:lnTo>
                  <a:lnTo>
                    <a:pt x="2784" y="304"/>
                  </a:lnTo>
                  <a:lnTo>
                    <a:pt x="3011" y="360"/>
                  </a:lnTo>
                  <a:lnTo>
                    <a:pt x="3238" y="455"/>
                  </a:lnTo>
                  <a:lnTo>
                    <a:pt x="3465" y="569"/>
                  </a:lnTo>
                  <a:lnTo>
                    <a:pt x="3674" y="720"/>
                  </a:lnTo>
                  <a:lnTo>
                    <a:pt x="3863" y="910"/>
                  </a:lnTo>
                  <a:lnTo>
                    <a:pt x="4052" y="1118"/>
                  </a:lnTo>
                  <a:lnTo>
                    <a:pt x="4223" y="1326"/>
                  </a:lnTo>
                  <a:lnTo>
                    <a:pt x="4374" y="1553"/>
                  </a:lnTo>
                  <a:lnTo>
                    <a:pt x="4526" y="1799"/>
                  </a:lnTo>
                  <a:lnTo>
                    <a:pt x="4677" y="2046"/>
                  </a:lnTo>
                  <a:lnTo>
                    <a:pt x="4923" y="2500"/>
                  </a:lnTo>
                  <a:lnTo>
                    <a:pt x="4942" y="2519"/>
                  </a:lnTo>
                  <a:lnTo>
                    <a:pt x="4980" y="2557"/>
                  </a:lnTo>
                  <a:lnTo>
                    <a:pt x="5075" y="2576"/>
                  </a:lnTo>
                  <a:lnTo>
                    <a:pt x="5340" y="2576"/>
                  </a:lnTo>
                  <a:lnTo>
                    <a:pt x="5472" y="2538"/>
                  </a:lnTo>
                  <a:lnTo>
                    <a:pt x="5567" y="2500"/>
                  </a:lnTo>
                  <a:lnTo>
                    <a:pt x="5624" y="2443"/>
                  </a:lnTo>
                  <a:lnTo>
                    <a:pt x="5643" y="2405"/>
                  </a:lnTo>
                  <a:lnTo>
                    <a:pt x="5624" y="2368"/>
                  </a:lnTo>
                  <a:lnTo>
                    <a:pt x="5340" y="1837"/>
                  </a:lnTo>
                  <a:lnTo>
                    <a:pt x="5188" y="1591"/>
                  </a:lnTo>
                  <a:lnTo>
                    <a:pt x="5018" y="1345"/>
                  </a:lnTo>
                  <a:lnTo>
                    <a:pt x="4848" y="1118"/>
                  </a:lnTo>
                  <a:lnTo>
                    <a:pt x="4658" y="910"/>
                  </a:lnTo>
                  <a:lnTo>
                    <a:pt x="4469" y="720"/>
                  </a:lnTo>
                  <a:lnTo>
                    <a:pt x="4261" y="550"/>
                  </a:lnTo>
                  <a:lnTo>
                    <a:pt x="4052" y="379"/>
                  </a:lnTo>
                  <a:lnTo>
                    <a:pt x="3806" y="247"/>
                  </a:lnTo>
                  <a:lnTo>
                    <a:pt x="3579" y="152"/>
                  </a:lnTo>
                  <a:lnTo>
                    <a:pt x="3314" y="76"/>
                  </a:lnTo>
                  <a:lnTo>
                    <a:pt x="3049" y="20"/>
                  </a:lnTo>
                  <a:lnTo>
                    <a:pt x="27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963850" y="760700"/>
              <a:ext cx="140600" cy="65350"/>
            </a:xfrm>
            <a:custGeom>
              <a:avLst/>
              <a:gdLst/>
              <a:ahLst/>
              <a:cxnLst/>
              <a:rect l="l" t="t" r="r" b="b"/>
              <a:pathLst>
                <a:path w="5624" h="2614" extrusionOk="0">
                  <a:moveTo>
                    <a:pt x="3068" y="1"/>
                  </a:moveTo>
                  <a:lnTo>
                    <a:pt x="2803" y="20"/>
                  </a:lnTo>
                  <a:lnTo>
                    <a:pt x="2519" y="58"/>
                  </a:lnTo>
                  <a:lnTo>
                    <a:pt x="2235" y="133"/>
                  </a:lnTo>
                  <a:lnTo>
                    <a:pt x="1951" y="228"/>
                  </a:lnTo>
                  <a:lnTo>
                    <a:pt x="1686" y="342"/>
                  </a:lnTo>
                  <a:lnTo>
                    <a:pt x="1420" y="474"/>
                  </a:lnTo>
                  <a:lnTo>
                    <a:pt x="1155" y="626"/>
                  </a:lnTo>
                  <a:lnTo>
                    <a:pt x="909" y="777"/>
                  </a:lnTo>
                  <a:lnTo>
                    <a:pt x="682" y="967"/>
                  </a:lnTo>
                  <a:lnTo>
                    <a:pt x="455" y="1137"/>
                  </a:lnTo>
                  <a:lnTo>
                    <a:pt x="38" y="1497"/>
                  </a:lnTo>
                  <a:lnTo>
                    <a:pt x="0" y="1535"/>
                  </a:lnTo>
                  <a:lnTo>
                    <a:pt x="0" y="1554"/>
                  </a:lnTo>
                  <a:lnTo>
                    <a:pt x="0" y="1591"/>
                  </a:lnTo>
                  <a:lnTo>
                    <a:pt x="19" y="1610"/>
                  </a:lnTo>
                  <a:lnTo>
                    <a:pt x="114" y="1648"/>
                  </a:lnTo>
                  <a:lnTo>
                    <a:pt x="228" y="1667"/>
                  </a:lnTo>
                  <a:lnTo>
                    <a:pt x="360" y="1686"/>
                  </a:lnTo>
                  <a:lnTo>
                    <a:pt x="493" y="1667"/>
                  </a:lnTo>
                  <a:lnTo>
                    <a:pt x="606" y="1648"/>
                  </a:lnTo>
                  <a:lnTo>
                    <a:pt x="682" y="1591"/>
                  </a:lnTo>
                  <a:lnTo>
                    <a:pt x="1099" y="1232"/>
                  </a:lnTo>
                  <a:lnTo>
                    <a:pt x="1307" y="1080"/>
                  </a:lnTo>
                  <a:lnTo>
                    <a:pt x="1534" y="910"/>
                  </a:lnTo>
                  <a:lnTo>
                    <a:pt x="1761" y="777"/>
                  </a:lnTo>
                  <a:lnTo>
                    <a:pt x="1970" y="664"/>
                  </a:lnTo>
                  <a:lnTo>
                    <a:pt x="2197" y="569"/>
                  </a:lnTo>
                  <a:lnTo>
                    <a:pt x="2424" y="493"/>
                  </a:lnTo>
                  <a:lnTo>
                    <a:pt x="2651" y="455"/>
                  </a:lnTo>
                  <a:lnTo>
                    <a:pt x="2878" y="436"/>
                  </a:lnTo>
                  <a:lnTo>
                    <a:pt x="3106" y="455"/>
                  </a:lnTo>
                  <a:lnTo>
                    <a:pt x="3333" y="512"/>
                  </a:lnTo>
                  <a:lnTo>
                    <a:pt x="3541" y="607"/>
                  </a:lnTo>
                  <a:lnTo>
                    <a:pt x="3768" y="739"/>
                  </a:lnTo>
                  <a:lnTo>
                    <a:pt x="3977" y="910"/>
                  </a:lnTo>
                  <a:lnTo>
                    <a:pt x="4204" y="1156"/>
                  </a:lnTo>
                  <a:lnTo>
                    <a:pt x="4412" y="1459"/>
                  </a:lnTo>
                  <a:lnTo>
                    <a:pt x="4601" y="1781"/>
                  </a:lnTo>
                  <a:lnTo>
                    <a:pt x="4772" y="2140"/>
                  </a:lnTo>
                  <a:lnTo>
                    <a:pt x="4885" y="2481"/>
                  </a:lnTo>
                  <a:lnTo>
                    <a:pt x="4904" y="2538"/>
                  </a:lnTo>
                  <a:lnTo>
                    <a:pt x="4942" y="2557"/>
                  </a:lnTo>
                  <a:lnTo>
                    <a:pt x="5037" y="2595"/>
                  </a:lnTo>
                  <a:lnTo>
                    <a:pt x="5170" y="2614"/>
                  </a:lnTo>
                  <a:lnTo>
                    <a:pt x="5302" y="2614"/>
                  </a:lnTo>
                  <a:lnTo>
                    <a:pt x="5435" y="2595"/>
                  </a:lnTo>
                  <a:lnTo>
                    <a:pt x="5548" y="2557"/>
                  </a:lnTo>
                  <a:lnTo>
                    <a:pt x="5624" y="2500"/>
                  </a:lnTo>
                  <a:lnTo>
                    <a:pt x="5624" y="2462"/>
                  </a:lnTo>
                  <a:lnTo>
                    <a:pt x="5624" y="2425"/>
                  </a:lnTo>
                  <a:lnTo>
                    <a:pt x="5529" y="2122"/>
                  </a:lnTo>
                  <a:lnTo>
                    <a:pt x="5397" y="1819"/>
                  </a:lnTo>
                  <a:lnTo>
                    <a:pt x="5264" y="1535"/>
                  </a:lnTo>
                  <a:lnTo>
                    <a:pt x="5094" y="1251"/>
                  </a:lnTo>
                  <a:lnTo>
                    <a:pt x="4885" y="1004"/>
                  </a:lnTo>
                  <a:lnTo>
                    <a:pt x="4677" y="758"/>
                  </a:lnTo>
                  <a:lnTo>
                    <a:pt x="4431" y="550"/>
                  </a:lnTo>
                  <a:lnTo>
                    <a:pt x="4166" y="342"/>
                  </a:lnTo>
                  <a:lnTo>
                    <a:pt x="3901" y="209"/>
                  </a:lnTo>
                  <a:lnTo>
                    <a:pt x="3636" y="96"/>
                  </a:lnTo>
                  <a:lnTo>
                    <a:pt x="3352" y="39"/>
                  </a:lnTo>
                  <a:lnTo>
                    <a:pt x="30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1840300" y="763550"/>
              <a:ext cx="115525" cy="231025"/>
            </a:xfrm>
            <a:custGeom>
              <a:avLst/>
              <a:gdLst/>
              <a:ahLst/>
              <a:cxnLst/>
              <a:rect l="l" t="t" r="r" b="b"/>
              <a:pathLst>
                <a:path w="4621" h="9241" extrusionOk="0">
                  <a:moveTo>
                    <a:pt x="4620" y="0"/>
                  </a:moveTo>
                  <a:lnTo>
                    <a:pt x="4374" y="247"/>
                  </a:lnTo>
                  <a:lnTo>
                    <a:pt x="4147" y="474"/>
                  </a:lnTo>
                  <a:lnTo>
                    <a:pt x="3920" y="682"/>
                  </a:lnTo>
                  <a:lnTo>
                    <a:pt x="3693" y="853"/>
                  </a:lnTo>
                  <a:lnTo>
                    <a:pt x="3484" y="1004"/>
                  </a:lnTo>
                  <a:lnTo>
                    <a:pt x="3276" y="1118"/>
                  </a:lnTo>
                  <a:lnTo>
                    <a:pt x="3068" y="1212"/>
                  </a:lnTo>
                  <a:lnTo>
                    <a:pt x="2878" y="1288"/>
                  </a:lnTo>
                  <a:lnTo>
                    <a:pt x="2670" y="1345"/>
                  </a:lnTo>
                  <a:lnTo>
                    <a:pt x="2500" y="1364"/>
                  </a:lnTo>
                  <a:lnTo>
                    <a:pt x="2310" y="1383"/>
                  </a:lnTo>
                  <a:lnTo>
                    <a:pt x="2140" y="1383"/>
                  </a:lnTo>
                  <a:lnTo>
                    <a:pt x="1970" y="1364"/>
                  </a:lnTo>
                  <a:lnTo>
                    <a:pt x="1818" y="1345"/>
                  </a:lnTo>
                  <a:lnTo>
                    <a:pt x="1667" y="1307"/>
                  </a:lnTo>
                  <a:lnTo>
                    <a:pt x="1515" y="1250"/>
                  </a:lnTo>
                  <a:lnTo>
                    <a:pt x="1250" y="1118"/>
                  </a:lnTo>
                  <a:lnTo>
                    <a:pt x="1004" y="966"/>
                  </a:lnTo>
                  <a:lnTo>
                    <a:pt x="815" y="815"/>
                  </a:lnTo>
                  <a:lnTo>
                    <a:pt x="644" y="663"/>
                  </a:lnTo>
                  <a:lnTo>
                    <a:pt x="512" y="512"/>
                  </a:lnTo>
                  <a:lnTo>
                    <a:pt x="417" y="398"/>
                  </a:lnTo>
                  <a:lnTo>
                    <a:pt x="322" y="285"/>
                  </a:lnTo>
                  <a:lnTo>
                    <a:pt x="284" y="682"/>
                  </a:lnTo>
                  <a:lnTo>
                    <a:pt x="171" y="1761"/>
                  </a:lnTo>
                  <a:lnTo>
                    <a:pt x="114" y="2462"/>
                  </a:lnTo>
                  <a:lnTo>
                    <a:pt x="57" y="3238"/>
                  </a:lnTo>
                  <a:lnTo>
                    <a:pt x="19" y="4090"/>
                  </a:lnTo>
                  <a:lnTo>
                    <a:pt x="0" y="4942"/>
                  </a:lnTo>
                  <a:lnTo>
                    <a:pt x="0" y="5794"/>
                  </a:lnTo>
                  <a:lnTo>
                    <a:pt x="57" y="6609"/>
                  </a:lnTo>
                  <a:lnTo>
                    <a:pt x="95" y="7006"/>
                  </a:lnTo>
                  <a:lnTo>
                    <a:pt x="133" y="7366"/>
                  </a:lnTo>
                  <a:lnTo>
                    <a:pt x="190" y="7726"/>
                  </a:lnTo>
                  <a:lnTo>
                    <a:pt x="265" y="8029"/>
                  </a:lnTo>
                  <a:lnTo>
                    <a:pt x="360" y="8332"/>
                  </a:lnTo>
                  <a:lnTo>
                    <a:pt x="455" y="8578"/>
                  </a:lnTo>
                  <a:lnTo>
                    <a:pt x="587" y="8805"/>
                  </a:lnTo>
                  <a:lnTo>
                    <a:pt x="720" y="8976"/>
                  </a:lnTo>
                  <a:lnTo>
                    <a:pt x="796" y="9051"/>
                  </a:lnTo>
                  <a:lnTo>
                    <a:pt x="871" y="9108"/>
                  </a:lnTo>
                  <a:lnTo>
                    <a:pt x="947" y="9165"/>
                  </a:lnTo>
                  <a:lnTo>
                    <a:pt x="1042" y="9203"/>
                  </a:lnTo>
                  <a:lnTo>
                    <a:pt x="1136" y="9222"/>
                  </a:lnTo>
                  <a:lnTo>
                    <a:pt x="1231" y="9241"/>
                  </a:lnTo>
                  <a:lnTo>
                    <a:pt x="1326" y="9241"/>
                  </a:lnTo>
                  <a:lnTo>
                    <a:pt x="1439" y="9222"/>
                  </a:lnTo>
                  <a:lnTo>
                    <a:pt x="1553" y="9184"/>
                  </a:lnTo>
                  <a:lnTo>
                    <a:pt x="1648" y="9146"/>
                  </a:lnTo>
                  <a:lnTo>
                    <a:pt x="1856" y="9032"/>
                  </a:lnTo>
                  <a:lnTo>
                    <a:pt x="2064" y="8862"/>
                  </a:lnTo>
                  <a:lnTo>
                    <a:pt x="2254" y="8673"/>
                  </a:lnTo>
                  <a:lnTo>
                    <a:pt x="2443" y="8445"/>
                  </a:lnTo>
                  <a:lnTo>
                    <a:pt x="2613" y="8180"/>
                  </a:lnTo>
                  <a:lnTo>
                    <a:pt x="2765" y="7877"/>
                  </a:lnTo>
                  <a:lnTo>
                    <a:pt x="2935" y="7555"/>
                  </a:lnTo>
                  <a:lnTo>
                    <a:pt x="3087" y="7215"/>
                  </a:lnTo>
                  <a:lnTo>
                    <a:pt x="3219" y="6855"/>
                  </a:lnTo>
                  <a:lnTo>
                    <a:pt x="3352" y="6476"/>
                  </a:lnTo>
                  <a:lnTo>
                    <a:pt x="3484" y="6079"/>
                  </a:lnTo>
                  <a:lnTo>
                    <a:pt x="3712" y="5245"/>
                  </a:lnTo>
                  <a:lnTo>
                    <a:pt x="3920" y="4412"/>
                  </a:lnTo>
                  <a:lnTo>
                    <a:pt x="4090" y="3579"/>
                  </a:lnTo>
                  <a:lnTo>
                    <a:pt x="4242" y="2784"/>
                  </a:lnTo>
                  <a:lnTo>
                    <a:pt x="4355" y="2026"/>
                  </a:lnTo>
                  <a:lnTo>
                    <a:pt x="4450" y="1364"/>
                  </a:lnTo>
                  <a:lnTo>
                    <a:pt x="4583" y="360"/>
                  </a:lnTo>
                  <a:lnTo>
                    <a:pt x="4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1846450" y="779650"/>
              <a:ext cx="103225" cy="51150"/>
            </a:xfrm>
            <a:custGeom>
              <a:avLst/>
              <a:gdLst/>
              <a:ahLst/>
              <a:cxnLst/>
              <a:rect l="l" t="t" r="r" b="b"/>
              <a:pathLst>
                <a:path w="4129" h="2046" extrusionOk="0">
                  <a:moveTo>
                    <a:pt x="4128" y="0"/>
                  </a:moveTo>
                  <a:lnTo>
                    <a:pt x="3920" y="171"/>
                  </a:lnTo>
                  <a:lnTo>
                    <a:pt x="3712" y="322"/>
                  </a:lnTo>
                  <a:lnTo>
                    <a:pt x="3522" y="455"/>
                  </a:lnTo>
                  <a:lnTo>
                    <a:pt x="3314" y="568"/>
                  </a:lnTo>
                  <a:lnTo>
                    <a:pt x="3125" y="663"/>
                  </a:lnTo>
                  <a:lnTo>
                    <a:pt x="2935" y="739"/>
                  </a:lnTo>
                  <a:lnTo>
                    <a:pt x="2746" y="814"/>
                  </a:lnTo>
                  <a:lnTo>
                    <a:pt x="2576" y="871"/>
                  </a:lnTo>
                  <a:lnTo>
                    <a:pt x="2405" y="890"/>
                  </a:lnTo>
                  <a:lnTo>
                    <a:pt x="2235" y="928"/>
                  </a:lnTo>
                  <a:lnTo>
                    <a:pt x="1913" y="928"/>
                  </a:lnTo>
                  <a:lnTo>
                    <a:pt x="1610" y="909"/>
                  </a:lnTo>
                  <a:lnTo>
                    <a:pt x="1326" y="833"/>
                  </a:lnTo>
                  <a:lnTo>
                    <a:pt x="1080" y="758"/>
                  </a:lnTo>
                  <a:lnTo>
                    <a:pt x="853" y="663"/>
                  </a:lnTo>
                  <a:lnTo>
                    <a:pt x="663" y="549"/>
                  </a:lnTo>
                  <a:lnTo>
                    <a:pt x="493" y="455"/>
                  </a:lnTo>
                  <a:lnTo>
                    <a:pt x="266" y="284"/>
                  </a:lnTo>
                  <a:lnTo>
                    <a:pt x="190" y="209"/>
                  </a:lnTo>
                  <a:lnTo>
                    <a:pt x="1" y="2045"/>
                  </a:lnTo>
                  <a:lnTo>
                    <a:pt x="3806" y="1742"/>
                  </a:lnTo>
                  <a:lnTo>
                    <a:pt x="4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1851650" y="917875"/>
              <a:ext cx="50200" cy="71500"/>
            </a:xfrm>
            <a:custGeom>
              <a:avLst/>
              <a:gdLst/>
              <a:ahLst/>
              <a:cxnLst/>
              <a:rect l="l" t="t" r="r" b="b"/>
              <a:pathLst>
                <a:path w="2008" h="2860" extrusionOk="0">
                  <a:moveTo>
                    <a:pt x="1061" y="0"/>
                  </a:moveTo>
                  <a:lnTo>
                    <a:pt x="967" y="19"/>
                  </a:lnTo>
                  <a:lnTo>
                    <a:pt x="872" y="57"/>
                  </a:lnTo>
                  <a:lnTo>
                    <a:pt x="777" y="95"/>
                  </a:lnTo>
                  <a:lnTo>
                    <a:pt x="682" y="152"/>
                  </a:lnTo>
                  <a:lnTo>
                    <a:pt x="512" y="303"/>
                  </a:lnTo>
                  <a:lnTo>
                    <a:pt x="342" y="492"/>
                  </a:lnTo>
                  <a:lnTo>
                    <a:pt x="209" y="701"/>
                  </a:lnTo>
                  <a:lnTo>
                    <a:pt x="114" y="966"/>
                  </a:lnTo>
                  <a:lnTo>
                    <a:pt x="39" y="1250"/>
                  </a:lnTo>
                  <a:lnTo>
                    <a:pt x="1" y="1534"/>
                  </a:lnTo>
                  <a:lnTo>
                    <a:pt x="1" y="1818"/>
                  </a:lnTo>
                  <a:lnTo>
                    <a:pt x="58" y="2064"/>
                  </a:lnTo>
                  <a:lnTo>
                    <a:pt x="133" y="2291"/>
                  </a:lnTo>
                  <a:lnTo>
                    <a:pt x="247" y="2500"/>
                  </a:lnTo>
                  <a:lnTo>
                    <a:pt x="304" y="2594"/>
                  </a:lnTo>
                  <a:lnTo>
                    <a:pt x="380" y="2670"/>
                  </a:lnTo>
                  <a:lnTo>
                    <a:pt x="455" y="2727"/>
                  </a:lnTo>
                  <a:lnTo>
                    <a:pt x="550" y="2784"/>
                  </a:lnTo>
                  <a:lnTo>
                    <a:pt x="645" y="2821"/>
                  </a:lnTo>
                  <a:lnTo>
                    <a:pt x="739" y="2840"/>
                  </a:lnTo>
                  <a:lnTo>
                    <a:pt x="834" y="2859"/>
                  </a:lnTo>
                  <a:lnTo>
                    <a:pt x="929" y="2859"/>
                  </a:lnTo>
                  <a:lnTo>
                    <a:pt x="1042" y="2840"/>
                  </a:lnTo>
                  <a:lnTo>
                    <a:pt x="1137" y="2803"/>
                  </a:lnTo>
                  <a:lnTo>
                    <a:pt x="1232" y="2765"/>
                  </a:lnTo>
                  <a:lnTo>
                    <a:pt x="1326" y="2708"/>
                  </a:lnTo>
                  <a:lnTo>
                    <a:pt x="1497" y="2556"/>
                  </a:lnTo>
                  <a:lnTo>
                    <a:pt x="1648" y="2367"/>
                  </a:lnTo>
                  <a:lnTo>
                    <a:pt x="1800" y="2140"/>
                  </a:lnTo>
                  <a:lnTo>
                    <a:pt x="1894" y="1894"/>
                  </a:lnTo>
                  <a:lnTo>
                    <a:pt x="1970" y="1610"/>
                  </a:lnTo>
                  <a:lnTo>
                    <a:pt x="2008" y="1326"/>
                  </a:lnTo>
                  <a:lnTo>
                    <a:pt x="1989" y="1042"/>
                  </a:lnTo>
                  <a:lnTo>
                    <a:pt x="1951" y="777"/>
                  </a:lnTo>
                  <a:lnTo>
                    <a:pt x="1875" y="549"/>
                  </a:lnTo>
                  <a:lnTo>
                    <a:pt x="1762" y="360"/>
                  </a:lnTo>
                  <a:lnTo>
                    <a:pt x="1686" y="265"/>
                  </a:lnTo>
                  <a:lnTo>
                    <a:pt x="1629" y="190"/>
                  </a:lnTo>
                  <a:lnTo>
                    <a:pt x="1535" y="133"/>
                  </a:lnTo>
                  <a:lnTo>
                    <a:pt x="1459" y="76"/>
                  </a:lnTo>
                  <a:lnTo>
                    <a:pt x="1364" y="38"/>
                  </a:lnTo>
                  <a:lnTo>
                    <a:pt x="1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1297350" y="970400"/>
              <a:ext cx="1015875" cy="531150"/>
            </a:xfrm>
            <a:custGeom>
              <a:avLst/>
              <a:gdLst/>
              <a:ahLst/>
              <a:cxnLst/>
              <a:rect l="l" t="t" r="r" b="b"/>
              <a:pathLst>
                <a:path w="40635" h="21246" extrusionOk="0">
                  <a:moveTo>
                    <a:pt x="4639" y="1"/>
                  </a:moveTo>
                  <a:lnTo>
                    <a:pt x="0" y="12346"/>
                  </a:lnTo>
                  <a:lnTo>
                    <a:pt x="758" y="12971"/>
                  </a:lnTo>
                  <a:lnTo>
                    <a:pt x="1515" y="13577"/>
                  </a:lnTo>
                  <a:lnTo>
                    <a:pt x="2291" y="14126"/>
                  </a:lnTo>
                  <a:lnTo>
                    <a:pt x="3068" y="14675"/>
                  </a:lnTo>
                  <a:lnTo>
                    <a:pt x="3863" y="15187"/>
                  </a:lnTo>
                  <a:lnTo>
                    <a:pt x="4677" y="15679"/>
                  </a:lnTo>
                  <a:lnTo>
                    <a:pt x="5491" y="16133"/>
                  </a:lnTo>
                  <a:lnTo>
                    <a:pt x="6306" y="16569"/>
                  </a:lnTo>
                  <a:lnTo>
                    <a:pt x="7139" y="16985"/>
                  </a:lnTo>
                  <a:lnTo>
                    <a:pt x="7972" y="17364"/>
                  </a:lnTo>
                  <a:lnTo>
                    <a:pt x="8805" y="17743"/>
                  </a:lnTo>
                  <a:lnTo>
                    <a:pt x="9657" y="18084"/>
                  </a:lnTo>
                  <a:lnTo>
                    <a:pt x="10490" y="18405"/>
                  </a:lnTo>
                  <a:lnTo>
                    <a:pt x="11342" y="18708"/>
                  </a:lnTo>
                  <a:lnTo>
                    <a:pt x="12194" y="18992"/>
                  </a:lnTo>
                  <a:lnTo>
                    <a:pt x="13046" y="19257"/>
                  </a:lnTo>
                  <a:lnTo>
                    <a:pt x="13898" y="19504"/>
                  </a:lnTo>
                  <a:lnTo>
                    <a:pt x="14750" y="19712"/>
                  </a:lnTo>
                  <a:lnTo>
                    <a:pt x="15603" y="19920"/>
                  </a:lnTo>
                  <a:lnTo>
                    <a:pt x="16455" y="20110"/>
                  </a:lnTo>
                  <a:lnTo>
                    <a:pt x="17307" y="20280"/>
                  </a:lnTo>
                  <a:lnTo>
                    <a:pt x="18159" y="20450"/>
                  </a:lnTo>
                  <a:lnTo>
                    <a:pt x="18992" y="20583"/>
                  </a:lnTo>
                  <a:lnTo>
                    <a:pt x="19844" y="20697"/>
                  </a:lnTo>
                  <a:lnTo>
                    <a:pt x="20677" y="20810"/>
                  </a:lnTo>
                  <a:lnTo>
                    <a:pt x="21491" y="20905"/>
                  </a:lnTo>
                  <a:lnTo>
                    <a:pt x="22305" y="20999"/>
                  </a:lnTo>
                  <a:lnTo>
                    <a:pt x="23120" y="21056"/>
                  </a:lnTo>
                  <a:lnTo>
                    <a:pt x="24710" y="21170"/>
                  </a:lnTo>
                  <a:lnTo>
                    <a:pt x="26282" y="21227"/>
                  </a:lnTo>
                  <a:lnTo>
                    <a:pt x="27778" y="21246"/>
                  </a:lnTo>
                  <a:lnTo>
                    <a:pt x="29235" y="21227"/>
                  </a:lnTo>
                  <a:lnTo>
                    <a:pt x="30637" y="21170"/>
                  </a:lnTo>
                  <a:lnTo>
                    <a:pt x="31962" y="21113"/>
                  </a:lnTo>
                  <a:lnTo>
                    <a:pt x="33231" y="21018"/>
                  </a:lnTo>
                  <a:lnTo>
                    <a:pt x="34405" y="20905"/>
                  </a:lnTo>
                  <a:lnTo>
                    <a:pt x="35503" y="20791"/>
                  </a:lnTo>
                  <a:lnTo>
                    <a:pt x="36525" y="20659"/>
                  </a:lnTo>
                  <a:lnTo>
                    <a:pt x="37434" y="20526"/>
                  </a:lnTo>
                  <a:lnTo>
                    <a:pt x="38248" y="20394"/>
                  </a:lnTo>
                  <a:lnTo>
                    <a:pt x="39536" y="20166"/>
                  </a:lnTo>
                  <a:lnTo>
                    <a:pt x="40350" y="19996"/>
                  </a:lnTo>
                  <a:lnTo>
                    <a:pt x="40634" y="19939"/>
                  </a:lnTo>
                  <a:lnTo>
                    <a:pt x="40237" y="5625"/>
                  </a:lnTo>
                  <a:lnTo>
                    <a:pt x="4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1297350" y="970400"/>
              <a:ext cx="1015875" cy="531150"/>
            </a:xfrm>
            <a:custGeom>
              <a:avLst/>
              <a:gdLst/>
              <a:ahLst/>
              <a:cxnLst/>
              <a:rect l="l" t="t" r="r" b="b"/>
              <a:pathLst>
                <a:path w="40635" h="21246" fill="none" extrusionOk="0">
                  <a:moveTo>
                    <a:pt x="4639" y="1"/>
                  </a:moveTo>
                  <a:lnTo>
                    <a:pt x="40237" y="5625"/>
                  </a:lnTo>
                  <a:lnTo>
                    <a:pt x="40634" y="19939"/>
                  </a:lnTo>
                  <a:lnTo>
                    <a:pt x="40634" y="19939"/>
                  </a:lnTo>
                  <a:lnTo>
                    <a:pt x="40350" y="19996"/>
                  </a:lnTo>
                  <a:lnTo>
                    <a:pt x="39536" y="20166"/>
                  </a:lnTo>
                  <a:lnTo>
                    <a:pt x="38248" y="20394"/>
                  </a:lnTo>
                  <a:lnTo>
                    <a:pt x="37434" y="20526"/>
                  </a:lnTo>
                  <a:lnTo>
                    <a:pt x="36525" y="20659"/>
                  </a:lnTo>
                  <a:lnTo>
                    <a:pt x="35503" y="20791"/>
                  </a:lnTo>
                  <a:lnTo>
                    <a:pt x="34405" y="20905"/>
                  </a:lnTo>
                  <a:lnTo>
                    <a:pt x="33231" y="21018"/>
                  </a:lnTo>
                  <a:lnTo>
                    <a:pt x="31962" y="21113"/>
                  </a:lnTo>
                  <a:lnTo>
                    <a:pt x="30637" y="21170"/>
                  </a:lnTo>
                  <a:lnTo>
                    <a:pt x="29235" y="21227"/>
                  </a:lnTo>
                  <a:lnTo>
                    <a:pt x="27778" y="21246"/>
                  </a:lnTo>
                  <a:lnTo>
                    <a:pt x="26282" y="21227"/>
                  </a:lnTo>
                  <a:lnTo>
                    <a:pt x="24710" y="21170"/>
                  </a:lnTo>
                  <a:lnTo>
                    <a:pt x="23120" y="21056"/>
                  </a:lnTo>
                  <a:lnTo>
                    <a:pt x="22305" y="20999"/>
                  </a:lnTo>
                  <a:lnTo>
                    <a:pt x="21491" y="20905"/>
                  </a:lnTo>
                  <a:lnTo>
                    <a:pt x="20677" y="20810"/>
                  </a:lnTo>
                  <a:lnTo>
                    <a:pt x="19844" y="20697"/>
                  </a:lnTo>
                  <a:lnTo>
                    <a:pt x="18992" y="20583"/>
                  </a:lnTo>
                  <a:lnTo>
                    <a:pt x="18159" y="20450"/>
                  </a:lnTo>
                  <a:lnTo>
                    <a:pt x="17307" y="20280"/>
                  </a:lnTo>
                  <a:lnTo>
                    <a:pt x="16455" y="20110"/>
                  </a:lnTo>
                  <a:lnTo>
                    <a:pt x="15603" y="19920"/>
                  </a:lnTo>
                  <a:lnTo>
                    <a:pt x="14750" y="19712"/>
                  </a:lnTo>
                  <a:lnTo>
                    <a:pt x="13898" y="19504"/>
                  </a:lnTo>
                  <a:lnTo>
                    <a:pt x="13046" y="19257"/>
                  </a:lnTo>
                  <a:lnTo>
                    <a:pt x="12194" y="18992"/>
                  </a:lnTo>
                  <a:lnTo>
                    <a:pt x="11342" y="18708"/>
                  </a:lnTo>
                  <a:lnTo>
                    <a:pt x="10490" y="18405"/>
                  </a:lnTo>
                  <a:lnTo>
                    <a:pt x="9657" y="18084"/>
                  </a:lnTo>
                  <a:lnTo>
                    <a:pt x="8805" y="17743"/>
                  </a:lnTo>
                  <a:lnTo>
                    <a:pt x="7972" y="17364"/>
                  </a:lnTo>
                  <a:lnTo>
                    <a:pt x="7139" y="16985"/>
                  </a:lnTo>
                  <a:lnTo>
                    <a:pt x="6306" y="16569"/>
                  </a:lnTo>
                  <a:lnTo>
                    <a:pt x="5491" y="16133"/>
                  </a:lnTo>
                  <a:lnTo>
                    <a:pt x="4677" y="15679"/>
                  </a:lnTo>
                  <a:lnTo>
                    <a:pt x="3863" y="15187"/>
                  </a:lnTo>
                  <a:lnTo>
                    <a:pt x="3068" y="14675"/>
                  </a:lnTo>
                  <a:lnTo>
                    <a:pt x="2291" y="14126"/>
                  </a:lnTo>
                  <a:lnTo>
                    <a:pt x="1515" y="13577"/>
                  </a:lnTo>
                  <a:lnTo>
                    <a:pt x="758" y="12971"/>
                  </a:lnTo>
                  <a:lnTo>
                    <a:pt x="0" y="12346"/>
                  </a:lnTo>
                  <a:lnTo>
                    <a:pt x="46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1429900" y="1000225"/>
              <a:ext cx="755975" cy="211625"/>
            </a:xfrm>
            <a:custGeom>
              <a:avLst/>
              <a:gdLst/>
              <a:ahLst/>
              <a:cxnLst/>
              <a:rect l="l" t="t" r="r" b="b"/>
              <a:pathLst>
                <a:path w="30239" h="8465" extrusionOk="0">
                  <a:moveTo>
                    <a:pt x="473" y="1"/>
                  </a:moveTo>
                  <a:lnTo>
                    <a:pt x="341" y="20"/>
                  </a:lnTo>
                  <a:lnTo>
                    <a:pt x="208" y="39"/>
                  </a:lnTo>
                  <a:lnTo>
                    <a:pt x="95" y="77"/>
                  </a:lnTo>
                  <a:lnTo>
                    <a:pt x="19" y="133"/>
                  </a:lnTo>
                  <a:lnTo>
                    <a:pt x="0" y="171"/>
                  </a:lnTo>
                  <a:lnTo>
                    <a:pt x="0" y="209"/>
                  </a:lnTo>
                  <a:lnTo>
                    <a:pt x="57" y="417"/>
                  </a:lnTo>
                  <a:lnTo>
                    <a:pt x="114" y="607"/>
                  </a:lnTo>
                  <a:lnTo>
                    <a:pt x="189" y="796"/>
                  </a:lnTo>
                  <a:lnTo>
                    <a:pt x="265" y="985"/>
                  </a:lnTo>
                  <a:lnTo>
                    <a:pt x="473" y="1364"/>
                  </a:lnTo>
                  <a:lnTo>
                    <a:pt x="720" y="1705"/>
                  </a:lnTo>
                  <a:lnTo>
                    <a:pt x="1004" y="2046"/>
                  </a:lnTo>
                  <a:lnTo>
                    <a:pt x="1307" y="2349"/>
                  </a:lnTo>
                  <a:lnTo>
                    <a:pt x="1628" y="2652"/>
                  </a:lnTo>
                  <a:lnTo>
                    <a:pt x="1988" y="2936"/>
                  </a:lnTo>
                  <a:lnTo>
                    <a:pt x="2348" y="3201"/>
                  </a:lnTo>
                  <a:lnTo>
                    <a:pt x="2727" y="3466"/>
                  </a:lnTo>
                  <a:lnTo>
                    <a:pt x="3124" y="3712"/>
                  </a:lnTo>
                  <a:lnTo>
                    <a:pt x="3503" y="3939"/>
                  </a:lnTo>
                  <a:lnTo>
                    <a:pt x="4260" y="4337"/>
                  </a:lnTo>
                  <a:lnTo>
                    <a:pt x="4980" y="4697"/>
                  </a:lnTo>
                  <a:lnTo>
                    <a:pt x="5889" y="5132"/>
                  </a:lnTo>
                  <a:lnTo>
                    <a:pt x="6817" y="5549"/>
                  </a:lnTo>
                  <a:lnTo>
                    <a:pt x="7763" y="5927"/>
                  </a:lnTo>
                  <a:lnTo>
                    <a:pt x="8710" y="6287"/>
                  </a:lnTo>
                  <a:lnTo>
                    <a:pt x="9676" y="6609"/>
                  </a:lnTo>
                  <a:lnTo>
                    <a:pt x="10641" y="6912"/>
                  </a:lnTo>
                  <a:lnTo>
                    <a:pt x="11607" y="7196"/>
                  </a:lnTo>
                  <a:lnTo>
                    <a:pt x="12592" y="7442"/>
                  </a:lnTo>
                  <a:lnTo>
                    <a:pt x="13671" y="7688"/>
                  </a:lnTo>
                  <a:lnTo>
                    <a:pt x="14731" y="7897"/>
                  </a:lnTo>
                  <a:lnTo>
                    <a:pt x="15829" y="8067"/>
                  </a:lnTo>
                  <a:lnTo>
                    <a:pt x="16909" y="8200"/>
                  </a:lnTo>
                  <a:lnTo>
                    <a:pt x="18007" y="8313"/>
                  </a:lnTo>
                  <a:lnTo>
                    <a:pt x="19086" y="8389"/>
                  </a:lnTo>
                  <a:lnTo>
                    <a:pt x="20184" y="8446"/>
                  </a:lnTo>
                  <a:lnTo>
                    <a:pt x="21283" y="8465"/>
                  </a:lnTo>
                  <a:lnTo>
                    <a:pt x="22381" y="8446"/>
                  </a:lnTo>
                  <a:lnTo>
                    <a:pt x="23479" y="8408"/>
                  </a:lnTo>
                  <a:lnTo>
                    <a:pt x="24577" y="8332"/>
                  </a:lnTo>
                  <a:lnTo>
                    <a:pt x="25675" y="8237"/>
                  </a:lnTo>
                  <a:lnTo>
                    <a:pt x="26774" y="8105"/>
                  </a:lnTo>
                  <a:lnTo>
                    <a:pt x="27853" y="7953"/>
                  </a:lnTo>
                  <a:lnTo>
                    <a:pt x="28932" y="7764"/>
                  </a:lnTo>
                  <a:lnTo>
                    <a:pt x="30011" y="7556"/>
                  </a:lnTo>
                  <a:lnTo>
                    <a:pt x="30144" y="7518"/>
                  </a:lnTo>
                  <a:lnTo>
                    <a:pt x="30201" y="7480"/>
                  </a:lnTo>
                  <a:lnTo>
                    <a:pt x="30220" y="7461"/>
                  </a:lnTo>
                  <a:lnTo>
                    <a:pt x="30239" y="7423"/>
                  </a:lnTo>
                  <a:lnTo>
                    <a:pt x="30239" y="7404"/>
                  </a:lnTo>
                  <a:lnTo>
                    <a:pt x="30201" y="7347"/>
                  </a:lnTo>
                  <a:lnTo>
                    <a:pt x="30125" y="7291"/>
                  </a:lnTo>
                  <a:lnTo>
                    <a:pt x="30030" y="7272"/>
                  </a:lnTo>
                  <a:lnTo>
                    <a:pt x="29917" y="7253"/>
                  </a:lnTo>
                  <a:lnTo>
                    <a:pt x="29784" y="7253"/>
                  </a:lnTo>
                  <a:lnTo>
                    <a:pt x="28762" y="7461"/>
                  </a:lnTo>
                  <a:lnTo>
                    <a:pt x="27739" y="7631"/>
                  </a:lnTo>
                  <a:lnTo>
                    <a:pt x="26717" y="7783"/>
                  </a:lnTo>
                  <a:lnTo>
                    <a:pt x="25694" y="7897"/>
                  </a:lnTo>
                  <a:lnTo>
                    <a:pt x="24653" y="7991"/>
                  </a:lnTo>
                  <a:lnTo>
                    <a:pt x="23631" y="8067"/>
                  </a:lnTo>
                  <a:lnTo>
                    <a:pt x="22608" y="8105"/>
                  </a:lnTo>
                  <a:lnTo>
                    <a:pt x="20544" y="8105"/>
                  </a:lnTo>
                  <a:lnTo>
                    <a:pt x="19503" y="8048"/>
                  </a:lnTo>
                  <a:lnTo>
                    <a:pt x="18480" y="7991"/>
                  </a:lnTo>
                  <a:lnTo>
                    <a:pt x="17439" y="7897"/>
                  </a:lnTo>
                  <a:lnTo>
                    <a:pt x="16416" y="7764"/>
                  </a:lnTo>
                  <a:lnTo>
                    <a:pt x="15394" y="7613"/>
                  </a:lnTo>
                  <a:lnTo>
                    <a:pt x="14371" y="7442"/>
                  </a:lnTo>
                  <a:lnTo>
                    <a:pt x="13349" y="7234"/>
                  </a:lnTo>
                  <a:lnTo>
                    <a:pt x="12402" y="7007"/>
                  </a:lnTo>
                  <a:lnTo>
                    <a:pt x="11437" y="6742"/>
                  </a:lnTo>
                  <a:lnTo>
                    <a:pt x="10509" y="6458"/>
                  </a:lnTo>
                  <a:lnTo>
                    <a:pt x="9562" y="6136"/>
                  </a:lnTo>
                  <a:lnTo>
                    <a:pt x="8634" y="5795"/>
                  </a:lnTo>
                  <a:lnTo>
                    <a:pt x="7725" y="5435"/>
                  </a:lnTo>
                  <a:lnTo>
                    <a:pt x="6817" y="5056"/>
                  </a:lnTo>
                  <a:lnTo>
                    <a:pt x="5927" y="4640"/>
                  </a:lnTo>
                  <a:lnTo>
                    <a:pt x="5188" y="4299"/>
                  </a:lnTo>
                  <a:lnTo>
                    <a:pt x="4393" y="3882"/>
                  </a:lnTo>
                  <a:lnTo>
                    <a:pt x="3995" y="3674"/>
                  </a:lnTo>
                  <a:lnTo>
                    <a:pt x="3598" y="3428"/>
                  </a:lnTo>
                  <a:lnTo>
                    <a:pt x="3200" y="3163"/>
                  </a:lnTo>
                  <a:lnTo>
                    <a:pt x="2821" y="2898"/>
                  </a:lnTo>
                  <a:lnTo>
                    <a:pt x="2443" y="2614"/>
                  </a:lnTo>
                  <a:lnTo>
                    <a:pt x="2102" y="2311"/>
                  </a:lnTo>
                  <a:lnTo>
                    <a:pt x="1780" y="1989"/>
                  </a:lnTo>
                  <a:lnTo>
                    <a:pt x="1496" y="1667"/>
                  </a:lnTo>
                  <a:lnTo>
                    <a:pt x="1231" y="1307"/>
                  </a:lnTo>
                  <a:lnTo>
                    <a:pt x="1117" y="1118"/>
                  </a:lnTo>
                  <a:lnTo>
                    <a:pt x="1023" y="948"/>
                  </a:lnTo>
                  <a:lnTo>
                    <a:pt x="928" y="758"/>
                  </a:lnTo>
                  <a:lnTo>
                    <a:pt x="852" y="550"/>
                  </a:lnTo>
                  <a:lnTo>
                    <a:pt x="795" y="361"/>
                  </a:lnTo>
                  <a:lnTo>
                    <a:pt x="739" y="152"/>
                  </a:lnTo>
                  <a:lnTo>
                    <a:pt x="739" y="114"/>
                  </a:lnTo>
                  <a:lnTo>
                    <a:pt x="701" y="77"/>
                  </a:lnTo>
                  <a:lnTo>
                    <a:pt x="606" y="39"/>
                  </a:lnTo>
                  <a:lnTo>
                    <a:pt x="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1585625" y="1030050"/>
              <a:ext cx="488075" cy="128300"/>
            </a:xfrm>
            <a:custGeom>
              <a:avLst/>
              <a:gdLst/>
              <a:ahLst/>
              <a:cxnLst/>
              <a:rect l="l" t="t" r="r" b="b"/>
              <a:pathLst>
                <a:path w="19523" h="5132" extrusionOk="0">
                  <a:moveTo>
                    <a:pt x="228" y="1"/>
                  </a:moveTo>
                  <a:lnTo>
                    <a:pt x="114" y="39"/>
                  </a:lnTo>
                  <a:lnTo>
                    <a:pt x="38" y="76"/>
                  </a:lnTo>
                  <a:lnTo>
                    <a:pt x="20" y="114"/>
                  </a:lnTo>
                  <a:lnTo>
                    <a:pt x="1" y="133"/>
                  </a:lnTo>
                  <a:lnTo>
                    <a:pt x="20" y="379"/>
                  </a:lnTo>
                  <a:lnTo>
                    <a:pt x="76" y="626"/>
                  </a:lnTo>
                  <a:lnTo>
                    <a:pt x="152" y="853"/>
                  </a:lnTo>
                  <a:lnTo>
                    <a:pt x="247" y="1080"/>
                  </a:lnTo>
                  <a:lnTo>
                    <a:pt x="379" y="1288"/>
                  </a:lnTo>
                  <a:lnTo>
                    <a:pt x="531" y="1478"/>
                  </a:lnTo>
                  <a:lnTo>
                    <a:pt x="701" y="1667"/>
                  </a:lnTo>
                  <a:lnTo>
                    <a:pt x="872" y="1856"/>
                  </a:lnTo>
                  <a:lnTo>
                    <a:pt x="1080" y="2027"/>
                  </a:lnTo>
                  <a:lnTo>
                    <a:pt x="1269" y="2197"/>
                  </a:lnTo>
                  <a:lnTo>
                    <a:pt x="1705" y="2500"/>
                  </a:lnTo>
                  <a:lnTo>
                    <a:pt x="2140" y="2765"/>
                  </a:lnTo>
                  <a:lnTo>
                    <a:pt x="2538" y="2992"/>
                  </a:lnTo>
                  <a:lnTo>
                    <a:pt x="3125" y="3295"/>
                  </a:lnTo>
                  <a:lnTo>
                    <a:pt x="3750" y="3560"/>
                  </a:lnTo>
                  <a:lnTo>
                    <a:pt x="4374" y="3807"/>
                  </a:lnTo>
                  <a:lnTo>
                    <a:pt x="5018" y="4015"/>
                  </a:lnTo>
                  <a:lnTo>
                    <a:pt x="5662" y="4204"/>
                  </a:lnTo>
                  <a:lnTo>
                    <a:pt x="6306" y="4375"/>
                  </a:lnTo>
                  <a:lnTo>
                    <a:pt x="6969" y="4526"/>
                  </a:lnTo>
                  <a:lnTo>
                    <a:pt x="7612" y="4659"/>
                  </a:lnTo>
                  <a:lnTo>
                    <a:pt x="8332" y="4791"/>
                  </a:lnTo>
                  <a:lnTo>
                    <a:pt x="9070" y="4886"/>
                  </a:lnTo>
                  <a:lnTo>
                    <a:pt x="9790" y="4981"/>
                  </a:lnTo>
                  <a:lnTo>
                    <a:pt x="10528" y="5056"/>
                  </a:lnTo>
                  <a:lnTo>
                    <a:pt x="11267" y="5094"/>
                  </a:lnTo>
                  <a:lnTo>
                    <a:pt x="12005" y="5132"/>
                  </a:lnTo>
                  <a:lnTo>
                    <a:pt x="12763" y="5132"/>
                  </a:lnTo>
                  <a:lnTo>
                    <a:pt x="13501" y="5113"/>
                  </a:lnTo>
                  <a:lnTo>
                    <a:pt x="14239" y="5094"/>
                  </a:lnTo>
                  <a:lnTo>
                    <a:pt x="14978" y="5056"/>
                  </a:lnTo>
                  <a:lnTo>
                    <a:pt x="15716" y="4981"/>
                  </a:lnTo>
                  <a:lnTo>
                    <a:pt x="16455" y="4905"/>
                  </a:lnTo>
                  <a:lnTo>
                    <a:pt x="17193" y="4810"/>
                  </a:lnTo>
                  <a:lnTo>
                    <a:pt x="17913" y="4697"/>
                  </a:lnTo>
                  <a:lnTo>
                    <a:pt x="18651" y="4583"/>
                  </a:lnTo>
                  <a:lnTo>
                    <a:pt x="19371" y="4431"/>
                  </a:lnTo>
                  <a:lnTo>
                    <a:pt x="19484" y="4412"/>
                  </a:lnTo>
                  <a:lnTo>
                    <a:pt x="19522" y="4394"/>
                  </a:lnTo>
                  <a:lnTo>
                    <a:pt x="19522" y="4375"/>
                  </a:lnTo>
                  <a:lnTo>
                    <a:pt x="19484" y="4337"/>
                  </a:lnTo>
                  <a:lnTo>
                    <a:pt x="19409" y="4318"/>
                  </a:lnTo>
                  <a:lnTo>
                    <a:pt x="19181" y="4299"/>
                  </a:lnTo>
                  <a:lnTo>
                    <a:pt x="18973" y="4299"/>
                  </a:lnTo>
                  <a:lnTo>
                    <a:pt x="18291" y="4431"/>
                  </a:lnTo>
                  <a:lnTo>
                    <a:pt x="17591" y="4545"/>
                  </a:lnTo>
                  <a:lnTo>
                    <a:pt x="16890" y="4640"/>
                  </a:lnTo>
                  <a:lnTo>
                    <a:pt x="16171" y="4734"/>
                  </a:lnTo>
                  <a:lnTo>
                    <a:pt x="15470" y="4791"/>
                  </a:lnTo>
                  <a:lnTo>
                    <a:pt x="14770" y="4848"/>
                  </a:lnTo>
                  <a:lnTo>
                    <a:pt x="14069" y="4886"/>
                  </a:lnTo>
                  <a:lnTo>
                    <a:pt x="13349" y="4905"/>
                  </a:lnTo>
                  <a:lnTo>
                    <a:pt x="12649" y="4905"/>
                  </a:lnTo>
                  <a:lnTo>
                    <a:pt x="11948" y="4886"/>
                  </a:lnTo>
                  <a:lnTo>
                    <a:pt x="11229" y="4848"/>
                  </a:lnTo>
                  <a:lnTo>
                    <a:pt x="10528" y="4791"/>
                  </a:lnTo>
                  <a:lnTo>
                    <a:pt x="9828" y="4715"/>
                  </a:lnTo>
                  <a:lnTo>
                    <a:pt x="9127" y="4621"/>
                  </a:lnTo>
                  <a:lnTo>
                    <a:pt x="8426" y="4526"/>
                  </a:lnTo>
                  <a:lnTo>
                    <a:pt x="7726" y="4394"/>
                  </a:lnTo>
                  <a:lnTo>
                    <a:pt x="7120" y="4261"/>
                  </a:lnTo>
                  <a:lnTo>
                    <a:pt x="6514" y="4110"/>
                  </a:lnTo>
                  <a:lnTo>
                    <a:pt x="5908" y="3939"/>
                  </a:lnTo>
                  <a:lnTo>
                    <a:pt x="5321" y="3750"/>
                  </a:lnTo>
                  <a:lnTo>
                    <a:pt x="4734" y="3541"/>
                  </a:lnTo>
                  <a:lnTo>
                    <a:pt x="4147" y="3314"/>
                  </a:lnTo>
                  <a:lnTo>
                    <a:pt x="3598" y="3049"/>
                  </a:lnTo>
                  <a:lnTo>
                    <a:pt x="3049" y="2765"/>
                  </a:lnTo>
                  <a:lnTo>
                    <a:pt x="2670" y="2557"/>
                  </a:lnTo>
                  <a:lnTo>
                    <a:pt x="2273" y="2292"/>
                  </a:lnTo>
                  <a:lnTo>
                    <a:pt x="1894" y="2008"/>
                  </a:lnTo>
                  <a:lnTo>
                    <a:pt x="1705" y="1856"/>
                  </a:lnTo>
                  <a:lnTo>
                    <a:pt x="1534" y="1686"/>
                  </a:lnTo>
                  <a:lnTo>
                    <a:pt x="1364" y="1515"/>
                  </a:lnTo>
                  <a:lnTo>
                    <a:pt x="1212" y="1326"/>
                  </a:lnTo>
                  <a:lnTo>
                    <a:pt x="1080" y="1137"/>
                  </a:lnTo>
                  <a:lnTo>
                    <a:pt x="966" y="947"/>
                  </a:lnTo>
                  <a:lnTo>
                    <a:pt x="872" y="739"/>
                  </a:lnTo>
                  <a:lnTo>
                    <a:pt x="796" y="531"/>
                  </a:lnTo>
                  <a:lnTo>
                    <a:pt x="758" y="304"/>
                  </a:lnTo>
                  <a:lnTo>
                    <a:pt x="739" y="76"/>
                  </a:lnTo>
                  <a:lnTo>
                    <a:pt x="739" y="58"/>
                  </a:lnTo>
                  <a:lnTo>
                    <a:pt x="720" y="39"/>
                  </a:lnTo>
                  <a:lnTo>
                    <a:pt x="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1719125" y="1066025"/>
              <a:ext cx="224400" cy="54475"/>
            </a:xfrm>
            <a:custGeom>
              <a:avLst/>
              <a:gdLst/>
              <a:ahLst/>
              <a:cxnLst/>
              <a:rect l="l" t="t" r="r" b="b"/>
              <a:pathLst>
                <a:path w="8976" h="2179" extrusionOk="0">
                  <a:moveTo>
                    <a:pt x="189" y="1"/>
                  </a:moveTo>
                  <a:lnTo>
                    <a:pt x="114" y="20"/>
                  </a:lnTo>
                  <a:lnTo>
                    <a:pt x="57" y="58"/>
                  </a:lnTo>
                  <a:lnTo>
                    <a:pt x="19" y="95"/>
                  </a:lnTo>
                  <a:lnTo>
                    <a:pt x="0" y="133"/>
                  </a:lnTo>
                  <a:lnTo>
                    <a:pt x="0" y="190"/>
                  </a:lnTo>
                  <a:lnTo>
                    <a:pt x="57" y="228"/>
                  </a:lnTo>
                  <a:lnTo>
                    <a:pt x="511" y="493"/>
                  </a:lnTo>
                  <a:lnTo>
                    <a:pt x="985" y="758"/>
                  </a:lnTo>
                  <a:lnTo>
                    <a:pt x="1458" y="985"/>
                  </a:lnTo>
                  <a:lnTo>
                    <a:pt x="1950" y="1213"/>
                  </a:lnTo>
                  <a:lnTo>
                    <a:pt x="2462" y="1402"/>
                  </a:lnTo>
                  <a:lnTo>
                    <a:pt x="2954" y="1591"/>
                  </a:lnTo>
                  <a:lnTo>
                    <a:pt x="3465" y="1743"/>
                  </a:lnTo>
                  <a:lnTo>
                    <a:pt x="3995" y="1875"/>
                  </a:lnTo>
                  <a:lnTo>
                    <a:pt x="4526" y="1989"/>
                  </a:lnTo>
                  <a:lnTo>
                    <a:pt x="5037" y="2084"/>
                  </a:lnTo>
                  <a:lnTo>
                    <a:pt x="5567" y="2140"/>
                  </a:lnTo>
                  <a:lnTo>
                    <a:pt x="6116" y="2178"/>
                  </a:lnTo>
                  <a:lnTo>
                    <a:pt x="6646" y="2178"/>
                  </a:lnTo>
                  <a:lnTo>
                    <a:pt x="7176" y="2140"/>
                  </a:lnTo>
                  <a:lnTo>
                    <a:pt x="7707" y="2084"/>
                  </a:lnTo>
                  <a:lnTo>
                    <a:pt x="8237" y="1989"/>
                  </a:lnTo>
                  <a:lnTo>
                    <a:pt x="8445" y="1932"/>
                  </a:lnTo>
                  <a:lnTo>
                    <a:pt x="8634" y="1856"/>
                  </a:lnTo>
                  <a:lnTo>
                    <a:pt x="8786" y="1743"/>
                  </a:lnTo>
                  <a:lnTo>
                    <a:pt x="8843" y="1686"/>
                  </a:lnTo>
                  <a:lnTo>
                    <a:pt x="8899" y="1610"/>
                  </a:lnTo>
                  <a:lnTo>
                    <a:pt x="8937" y="1534"/>
                  </a:lnTo>
                  <a:lnTo>
                    <a:pt x="8956" y="1478"/>
                  </a:lnTo>
                  <a:lnTo>
                    <a:pt x="8975" y="1383"/>
                  </a:lnTo>
                  <a:lnTo>
                    <a:pt x="8975" y="1307"/>
                  </a:lnTo>
                  <a:lnTo>
                    <a:pt x="8956" y="1213"/>
                  </a:lnTo>
                  <a:lnTo>
                    <a:pt x="8918" y="1137"/>
                  </a:lnTo>
                  <a:lnTo>
                    <a:pt x="8862" y="1042"/>
                  </a:lnTo>
                  <a:lnTo>
                    <a:pt x="8767" y="947"/>
                  </a:lnTo>
                  <a:lnTo>
                    <a:pt x="8672" y="853"/>
                  </a:lnTo>
                  <a:lnTo>
                    <a:pt x="8559" y="758"/>
                  </a:lnTo>
                  <a:lnTo>
                    <a:pt x="8426" y="682"/>
                  </a:lnTo>
                  <a:lnTo>
                    <a:pt x="8275" y="626"/>
                  </a:lnTo>
                  <a:lnTo>
                    <a:pt x="8123" y="569"/>
                  </a:lnTo>
                  <a:lnTo>
                    <a:pt x="7953" y="531"/>
                  </a:lnTo>
                  <a:lnTo>
                    <a:pt x="7612" y="455"/>
                  </a:lnTo>
                  <a:lnTo>
                    <a:pt x="7271" y="417"/>
                  </a:lnTo>
                  <a:lnTo>
                    <a:pt x="6930" y="417"/>
                  </a:lnTo>
                  <a:lnTo>
                    <a:pt x="6608" y="455"/>
                  </a:lnTo>
                  <a:lnTo>
                    <a:pt x="6343" y="493"/>
                  </a:lnTo>
                  <a:lnTo>
                    <a:pt x="6268" y="531"/>
                  </a:lnTo>
                  <a:lnTo>
                    <a:pt x="6230" y="569"/>
                  </a:lnTo>
                  <a:lnTo>
                    <a:pt x="6230" y="607"/>
                  </a:lnTo>
                  <a:lnTo>
                    <a:pt x="6249" y="663"/>
                  </a:lnTo>
                  <a:lnTo>
                    <a:pt x="6268" y="701"/>
                  </a:lnTo>
                  <a:lnTo>
                    <a:pt x="6324" y="720"/>
                  </a:lnTo>
                  <a:lnTo>
                    <a:pt x="6381" y="739"/>
                  </a:lnTo>
                  <a:lnTo>
                    <a:pt x="6457" y="739"/>
                  </a:lnTo>
                  <a:lnTo>
                    <a:pt x="6665" y="701"/>
                  </a:lnTo>
                  <a:lnTo>
                    <a:pt x="7082" y="701"/>
                  </a:lnTo>
                  <a:lnTo>
                    <a:pt x="7290" y="720"/>
                  </a:lnTo>
                  <a:lnTo>
                    <a:pt x="7631" y="796"/>
                  </a:lnTo>
                  <a:lnTo>
                    <a:pt x="7896" y="891"/>
                  </a:lnTo>
                  <a:lnTo>
                    <a:pt x="8199" y="1004"/>
                  </a:lnTo>
                  <a:lnTo>
                    <a:pt x="8331" y="1061"/>
                  </a:lnTo>
                  <a:lnTo>
                    <a:pt x="8445" y="1137"/>
                  </a:lnTo>
                  <a:lnTo>
                    <a:pt x="8540" y="1213"/>
                  </a:lnTo>
                  <a:lnTo>
                    <a:pt x="8596" y="1288"/>
                  </a:lnTo>
                  <a:lnTo>
                    <a:pt x="8634" y="1383"/>
                  </a:lnTo>
                  <a:lnTo>
                    <a:pt x="8615" y="1459"/>
                  </a:lnTo>
                  <a:lnTo>
                    <a:pt x="8559" y="1553"/>
                  </a:lnTo>
                  <a:lnTo>
                    <a:pt x="8445" y="1629"/>
                  </a:lnTo>
                  <a:lnTo>
                    <a:pt x="8331" y="1705"/>
                  </a:lnTo>
                  <a:lnTo>
                    <a:pt x="8199" y="1743"/>
                  </a:lnTo>
                  <a:lnTo>
                    <a:pt x="7953" y="1818"/>
                  </a:lnTo>
                  <a:lnTo>
                    <a:pt x="7669" y="1875"/>
                  </a:lnTo>
                  <a:lnTo>
                    <a:pt x="7366" y="1894"/>
                  </a:lnTo>
                  <a:lnTo>
                    <a:pt x="7063" y="1913"/>
                  </a:lnTo>
                  <a:lnTo>
                    <a:pt x="6779" y="1913"/>
                  </a:lnTo>
                  <a:lnTo>
                    <a:pt x="6230" y="1894"/>
                  </a:lnTo>
                  <a:lnTo>
                    <a:pt x="5832" y="1875"/>
                  </a:lnTo>
                  <a:lnTo>
                    <a:pt x="5434" y="1837"/>
                  </a:lnTo>
                  <a:lnTo>
                    <a:pt x="5056" y="1800"/>
                  </a:lnTo>
                  <a:lnTo>
                    <a:pt x="4658" y="1743"/>
                  </a:lnTo>
                  <a:lnTo>
                    <a:pt x="4279" y="1667"/>
                  </a:lnTo>
                  <a:lnTo>
                    <a:pt x="3901" y="1572"/>
                  </a:lnTo>
                  <a:lnTo>
                    <a:pt x="3522" y="1478"/>
                  </a:lnTo>
                  <a:lnTo>
                    <a:pt x="3143" y="1364"/>
                  </a:lnTo>
                  <a:lnTo>
                    <a:pt x="2784" y="1231"/>
                  </a:lnTo>
                  <a:lnTo>
                    <a:pt x="2424" y="1099"/>
                  </a:lnTo>
                  <a:lnTo>
                    <a:pt x="2064" y="947"/>
                  </a:lnTo>
                  <a:lnTo>
                    <a:pt x="1704" y="777"/>
                  </a:lnTo>
                  <a:lnTo>
                    <a:pt x="1004" y="417"/>
                  </a:lnTo>
                  <a:lnTo>
                    <a:pt x="303" y="39"/>
                  </a:lnTo>
                  <a:lnTo>
                    <a:pt x="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2153675" y="764975"/>
              <a:ext cx="124050" cy="289725"/>
            </a:xfrm>
            <a:custGeom>
              <a:avLst/>
              <a:gdLst/>
              <a:ahLst/>
              <a:cxnLst/>
              <a:rect l="l" t="t" r="r" b="b"/>
              <a:pathLst>
                <a:path w="4962" h="11589" extrusionOk="0">
                  <a:moveTo>
                    <a:pt x="985" y="0"/>
                  </a:moveTo>
                  <a:lnTo>
                    <a:pt x="909" y="19"/>
                  </a:lnTo>
                  <a:lnTo>
                    <a:pt x="795" y="57"/>
                  </a:lnTo>
                  <a:lnTo>
                    <a:pt x="720" y="114"/>
                  </a:lnTo>
                  <a:lnTo>
                    <a:pt x="625" y="171"/>
                  </a:lnTo>
                  <a:lnTo>
                    <a:pt x="549" y="246"/>
                  </a:lnTo>
                  <a:lnTo>
                    <a:pt x="474" y="341"/>
                  </a:lnTo>
                  <a:lnTo>
                    <a:pt x="398" y="436"/>
                  </a:lnTo>
                  <a:lnTo>
                    <a:pt x="284" y="682"/>
                  </a:lnTo>
                  <a:lnTo>
                    <a:pt x="171" y="966"/>
                  </a:lnTo>
                  <a:lnTo>
                    <a:pt x="95" y="1307"/>
                  </a:lnTo>
                  <a:lnTo>
                    <a:pt x="38" y="1667"/>
                  </a:lnTo>
                  <a:lnTo>
                    <a:pt x="19" y="2083"/>
                  </a:lnTo>
                  <a:lnTo>
                    <a:pt x="0" y="2519"/>
                  </a:lnTo>
                  <a:lnTo>
                    <a:pt x="19" y="2992"/>
                  </a:lnTo>
                  <a:lnTo>
                    <a:pt x="38" y="3503"/>
                  </a:lnTo>
                  <a:lnTo>
                    <a:pt x="95" y="4033"/>
                  </a:lnTo>
                  <a:lnTo>
                    <a:pt x="189" y="4582"/>
                  </a:lnTo>
                  <a:lnTo>
                    <a:pt x="284" y="5151"/>
                  </a:lnTo>
                  <a:lnTo>
                    <a:pt x="417" y="5719"/>
                  </a:lnTo>
                  <a:lnTo>
                    <a:pt x="568" y="6324"/>
                  </a:lnTo>
                  <a:lnTo>
                    <a:pt x="739" y="6874"/>
                  </a:lnTo>
                  <a:lnTo>
                    <a:pt x="909" y="7404"/>
                  </a:lnTo>
                  <a:lnTo>
                    <a:pt x="1098" y="7915"/>
                  </a:lnTo>
                  <a:lnTo>
                    <a:pt x="1288" y="8407"/>
                  </a:lnTo>
                  <a:lnTo>
                    <a:pt x="1496" y="8881"/>
                  </a:lnTo>
                  <a:lnTo>
                    <a:pt x="1704" y="9316"/>
                  </a:lnTo>
                  <a:lnTo>
                    <a:pt x="1913" y="9714"/>
                  </a:lnTo>
                  <a:lnTo>
                    <a:pt x="2140" y="10074"/>
                  </a:lnTo>
                  <a:lnTo>
                    <a:pt x="2367" y="10414"/>
                  </a:lnTo>
                  <a:lnTo>
                    <a:pt x="2594" y="10717"/>
                  </a:lnTo>
                  <a:lnTo>
                    <a:pt x="2821" y="10963"/>
                  </a:lnTo>
                  <a:lnTo>
                    <a:pt x="3030" y="11191"/>
                  </a:lnTo>
                  <a:lnTo>
                    <a:pt x="3257" y="11361"/>
                  </a:lnTo>
                  <a:lnTo>
                    <a:pt x="3465" y="11494"/>
                  </a:lnTo>
                  <a:lnTo>
                    <a:pt x="3673" y="11569"/>
                  </a:lnTo>
                  <a:lnTo>
                    <a:pt x="3787" y="11588"/>
                  </a:lnTo>
                  <a:lnTo>
                    <a:pt x="3976" y="11588"/>
                  </a:lnTo>
                  <a:lnTo>
                    <a:pt x="4052" y="11569"/>
                  </a:lnTo>
                  <a:lnTo>
                    <a:pt x="4166" y="11532"/>
                  </a:lnTo>
                  <a:lnTo>
                    <a:pt x="4242" y="11475"/>
                  </a:lnTo>
                  <a:lnTo>
                    <a:pt x="4336" y="11418"/>
                  </a:lnTo>
                  <a:lnTo>
                    <a:pt x="4412" y="11342"/>
                  </a:lnTo>
                  <a:lnTo>
                    <a:pt x="4488" y="11247"/>
                  </a:lnTo>
                  <a:lnTo>
                    <a:pt x="4563" y="11153"/>
                  </a:lnTo>
                  <a:lnTo>
                    <a:pt x="4677" y="10907"/>
                  </a:lnTo>
                  <a:lnTo>
                    <a:pt x="4772" y="10623"/>
                  </a:lnTo>
                  <a:lnTo>
                    <a:pt x="4866" y="10282"/>
                  </a:lnTo>
                  <a:lnTo>
                    <a:pt x="4923" y="9922"/>
                  </a:lnTo>
                  <a:lnTo>
                    <a:pt x="4942" y="9505"/>
                  </a:lnTo>
                  <a:lnTo>
                    <a:pt x="4961" y="9051"/>
                  </a:lnTo>
                  <a:lnTo>
                    <a:pt x="4942" y="8578"/>
                  </a:lnTo>
                  <a:lnTo>
                    <a:pt x="4923" y="8085"/>
                  </a:lnTo>
                  <a:lnTo>
                    <a:pt x="4847" y="7555"/>
                  </a:lnTo>
                  <a:lnTo>
                    <a:pt x="4772" y="7006"/>
                  </a:lnTo>
                  <a:lnTo>
                    <a:pt x="4677" y="6438"/>
                  </a:lnTo>
                  <a:lnTo>
                    <a:pt x="4544" y="5870"/>
                  </a:lnTo>
                  <a:lnTo>
                    <a:pt x="4393" y="5264"/>
                  </a:lnTo>
                  <a:lnTo>
                    <a:pt x="4223" y="4715"/>
                  </a:lnTo>
                  <a:lnTo>
                    <a:pt x="4052" y="4185"/>
                  </a:lnTo>
                  <a:lnTo>
                    <a:pt x="3863" y="3674"/>
                  </a:lnTo>
                  <a:lnTo>
                    <a:pt x="3673" y="3181"/>
                  </a:lnTo>
                  <a:lnTo>
                    <a:pt x="3465" y="2708"/>
                  </a:lnTo>
                  <a:lnTo>
                    <a:pt x="3257" y="2272"/>
                  </a:lnTo>
                  <a:lnTo>
                    <a:pt x="3049" y="1875"/>
                  </a:lnTo>
                  <a:lnTo>
                    <a:pt x="2821" y="1496"/>
                  </a:lnTo>
                  <a:lnTo>
                    <a:pt x="2594" y="1174"/>
                  </a:lnTo>
                  <a:lnTo>
                    <a:pt x="2367" y="871"/>
                  </a:lnTo>
                  <a:lnTo>
                    <a:pt x="2140" y="606"/>
                  </a:lnTo>
                  <a:lnTo>
                    <a:pt x="1931" y="398"/>
                  </a:lnTo>
                  <a:lnTo>
                    <a:pt x="1704" y="228"/>
                  </a:lnTo>
                  <a:lnTo>
                    <a:pt x="1496" y="95"/>
                  </a:lnTo>
                  <a:lnTo>
                    <a:pt x="1288" y="19"/>
                  </a:lnTo>
                  <a:lnTo>
                    <a:pt x="1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2153675" y="764975"/>
              <a:ext cx="124050" cy="289725"/>
            </a:xfrm>
            <a:custGeom>
              <a:avLst/>
              <a:gdLst/>
              <a:ahLst/>
              <a:cxnLst/>
              <a:rect l="l" t="t" r="r" b="b"/>
              <a:pathLst>
                <a:path w="4962" h="11589" fill="none" extrusionOk="0">
                  <a:moveTo>
                    <a:pt x="1079" y="0"/>
                  </a:moveTo>
                  <a:lnTo>
                    <a:pt x="1079" y="0"/>
                  </a:lnTo>
                  <a:lnTo>
                    <a:pt x="985" y="0"/>
                  </a:lnTo>
                  <a:lnTo>
                    <a:pt x="909" y="19"/>
                  </a:lnTo>
                  <a:lnTo>
                    <a:pt x="909" y="19"/>
                  </a:lnTo>
                  <a:lnTo>
                    <a:pt x="795" y="57"/>
                  </a:lnTo>
                  <a:lnTo>
                    <a:pt x="720" y="114"/>
                  </a:lnTo>
                  <a:lnTo>
                    <a:pt x="625" y="171"/>
                  </a:lnTo>
                  <a:lnTo>
                    <a:pt x="549" y="246"/>
                  </a:lnTo>
                  <a:lnTo>
                    <a:pt x="474" y="341"/>
                  </a:lnTo>
                  <a:lnTo>
                    <a:pt x="398" y="436"/>
                  </a:lnTo>
                  <a:lnTo>
                    <a:pt x="284" y="682"/>
                  </a:lnTo>
                  <a:lnTo>
                    <a:pt x="171" y="966"/>
                  </a:lnTo>
                  <a:lnTo>
                    <a:pt x="95" y="1307"/>
                  </a:lnTo>
                  <a:lnTo>
                    <a:pt x="38" y="1667"/>
                  </a:lnTo>
                  <a:lnTo>
                    <a:pt x="19" y="2083"/>
                  </a:lnTo>
                  <a:lnTo>
                    <a:pt x="0" y="2519"/>
                  </a:lnTo>
                  <a:lnTo>
                    <a:pt x="19" y="2992"/>
                  </a:lnTo>
                  <a:lnTo>
                    <a:pt x="38" y="3503"/>
                  </a:lnTo>
                  <a:lnTo>
                    <a:pt x="95" y="4033"/>
                  </a:lnTo>
                  <a:lnTo>
                    <a:pt x="189" y="4582"/>
                  </a:lnTo>
                  <a:lnTo>
                    <a:pt x="284" y="5151"/>
                  </a:lnTo>
                  <a:lnTo>
                    <a:pt x="417" y="5719"/>
                  </a:lnTo>
                  <a:lnTo>
                    <a:pt x="568" y="6324"/>
                  </a:lnTo>
                  <a:lnTo>
                    <a:pt x="568" y="6324"/>
                  </a:lnTo>
                  <a:lnTo>
                    <a:pt x="739" y="6874"/>
                  </a:lnTo>
                  <a:lnTo>
                    <a:pt x="909" y="7404"/>
                  </a:lnTo>
                  <a:lnTo>
                    <a:pt x="1098" y="7915"/>
                  </a:lnTo>
                  <a:lnTo>
                    <a:pt x="1288" y="8407"/>
                  </a:lnTo>
                  <a:lnTo>
                    <a:pt x="1496" y="8881"/>
                  </a:lnTo>
                  <a:lnTo>
                    <a:pt x="1704" y="9316"/>
                  </a:lnTo>
                  <a:lnTo>
                    <a:pt x="1913" y="9714"/>
                  </a:lnTo>
                  <a:lnTo>
                    <a:pt x="2140" y="10074"/>
                  </a:lnTo>
                  <a:lnTo>
                    <a:pt x="2367" y="10414"/>
                  </a:lnTo>
                  <a:lnTo>
                    <a:pt x="2594" y="10717"/>
                  </a:lnTo>
                  <a:lnTo>
                    <a:pt x="2821" y="10963"/>
                  </a:lnTo>
                  <a:lnTo>
                    <a:pt x="3030" y="11191"/>
                  </a:lnTo>
                  <a:lnTo>
                    <a:pt x="3257" y="11361"/>
                  </a:lnTo>
                  <a:lnTo>
                    <a:pt x="3465" y="11494"/>
                  </a:lnTo>
                  <a:lnTo>
                    <a:pt x="3673" y="11569"/>
                  </a:lnTo>
                  <a:lnTo>
                    <a:pt x="3787" y="11588"/>
                  </a:lnTo>
                  <a:lnTo>
                    <a:pt x="3882" y="11588"/>
                  </a:lnTo>
                  <a:lnTo>
                    <a:pt x="3882" y="11588"/>
                  </a:lnTo>
                  <a:lnTo>
                    <a:pt x="3976" y="11588"/>
                  </a:lnTo>
                  <a:lnTo>
                    <a:pt x="4052" y="11569"/>
                  </a:lnTo>
                  <a:lnTo>
                    <a:pt x="4052" y="11569"/>
                  </a:lnTo>
                  <a:lnTo>
                    <a:pt x="4166" y="11532"/>
                  </a:lnTo>
                  <a:lnTo>
                    <a:pt x="4242" y="11475"/>
                  </a:lnTo>
                  <a:lnTo>
                    <a:pt x="4336" y="11418"/>
                  </a:lnTo>
                  <a:lnTo>
                    <a:pt x="4412" y="11342"/>
                  </a:lnTo>
                  <a:lnTo>
                    <a:pt x="4488" y="11247"/>
                  </a:lnTo>
                  <a:lnTo>
                    <a:pt x="4563" y="11153"/>
                  </a:lnTo>
                  <a:lnTo>
                    <a:pt x="4677" y="10907"/>
                  </a:lnTo>
                  <a:lnTo>
                    <a:pt x="4772" y="10623"/>
                  </a:lnTo>
                  <a:lnTo>
                    <a:pt x="4866" y="10282"/>
                  </a:lnTo>
                  <a:lnTo>
                    <a:pt x="4923" y="9922"/>
                  </a:lnTo>
                  <a:lnTo>
                    <a:pt x="4942" y="9505"/>
                  </a:lnTo>
                  <a:lnTo>
                    <a:pt x="4961" y="9051"/>
                  </a:lnTo>
                  <a:lnTo>
                    <a:pt x="4942" y="8578"/>
                  </a:lnTo>
                  <a:lnTo>
                    <a:pt x="4923" y="8085"/>
                  </a:lnTo>
                  <a:lnTo>
                    <a:pt x="4847" y="7555"/>
                  </a:lnTo>
                  <a:lnTo>
                    <a:pt x="4772" y="7006"/>
                  </a:lnTo>
                  <a:lnTo>
                    <a:pt x="4677" y="6438"/>
                  </a:lnTo>
                  <a:lnTo>
                    <a:pt x="4544" y="5870"/>
                  </a:lnTo>
                  <a:lnTo>
                    <a:pt x="4393" y="5264"/>
                  </a:lnTo>
                  <a:lnTo>
                    <a:pt x="4393" y="5264"/>
                  </a:lnTo>
                  <a:lnTo>
                    <a:pt x="4223" y="4715"/>
                  </a:lnTo>
                  <a:lnTo>
                    <a:pt x="4052" y="4185"/>
                  </a:lnTo>
                  <a:lnTo>
                    <a:pt x="3863" y="3674"/>
                  </a:lnTo>
                  <a:lnTo>
                    <a:pt x="3673" y="3181"/>
                  </a:lnTo>
                  <a:lnTo>
                    <a:pt x="3465" y="2708"/>
                  </a:lnTo>
                  <a:lnTo>
                    <a:pt x="3257" y="2272"/>
                  </a:lnTo>
                  <a:lnTo>
                    <a:pt x="3049" y="1875"/>
                  </a:lnTo>
                  <a:lnTo>
                    <a:pt x="2821" y="1496"/>
                  </a:lnTo>
                  <a:lnTo>
                    <a:pt x="2594" y="1174"/>
                  </a:lnTo>
                  <a:lnTo>
                    <a:pt x="2367" y="871"/>
                  </a:lnTo>
                  <a:lnTo>
                    <a:pt x="2140" y="606"/>
                  </a:lnTo>
                  <a:lnTo>
                    <a:pt x="1931" y="398"/>
                  </a:lnTo>
                  <a:lnTo>
                    <a:pt x="1704" y="228"/>
                  </a:lnTo>
                  <a:lnTo>
                    <a:pt x="1496" y="95"/>
                  </a:lnTo>
                  <a:lnTo>
                    <a:pt x="1288" y="19"/>
                  </a:lnTo>
                  <a:lnTo>
                    <a:pt x="1174" y="0"/>
                  </a:lnTo>
                  <a:lnTo>
                    <a:pt x="10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2266325" y="1068400"/>
              <a:ext cx="26050" cy="40725"/>
            </a:xfrm>
            <a:custGeom>
              <a:avLst/>
              <a:gdLst/>
              <a:ahLst/>
              <a:cxnLst/>
              <a:rect l="l" t="t" r="r" b="b"/>
              <a:pathLst>
                <a:path w="1042" h="1629" fill="none" extrusionOk="0">
                  <a:moveTo>
                    <a:pt x="1" y="0"/>
                  </a:moveTo>
                  <a:lnTo>
                    <a:pt x="1" y="0"/>
                  </a:lnTo>
                  <a:lnTo>
                    <a:pt x="133" y="398"/>
                  </a:lnTo>
                  <a:lnTo>
                    <a:pt x="247" y="890"/>
                  </a:lnTo>
                  <a:lnTo>
                    <a:pt x="379" y="1534"/>
                  </a:lnTo>
                  <a:lnTo>
                    <a:pt x="1042" y="1629"/>
                  </a:lnTo>
                  <a:lnTo>
                    <a:pt x="1042" y="1629"/>
                  </a:lnTo>
                  <a:lnTo>
                    <a:pt x="815" y="1231"/>
                  </a:lnTo>
                  <a:lnTo>
                    <a:pt x="569" y="834"/>
                  </a:lnTo>
                  <a:lnTo>
                    <a:pt x="304" y="4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199100" y="1106750"/>
              <a:ext cx="109375" cy="323800"/>
            </a:xfrm>
            <a:custGeom>
              <a:avLst/>
              <a:gdLst/>
              <a:ahLst/>
              <a:cxnLst/>
              <a:rect l="l" t="t" r="r" b="b"/>
              <a:pathLst>
                <a:path w="4375" h="12952" extrusionOk="0">
                  <a:moveTo>
                    <a:pt x="3068" y="0"/>
                  </a:moveTo>
                  <a:lnTo>
                    <a:pt x="3144" y="492"/>
                  </a:lnTo>
                  <a:lnTo>
                    <a:pt x="3220" y="1060"/>
                  </a:lnTo>
                  <a:lnTo>
                    <a:pt x="3277" y="1666"/>
                  </a:lnTo>
                  <a:lnTo>
                    <a:pt x="3296" y="2329"/>
                  </a:lnTo>
                  <a:lnTo>
                    <a:pt x="3314" y="3049"/>
                  </a:lnTo>
                  <a:lnTo>
                    <a:pt x="3277" y="3806"/>
                  </a:lnTo>
                  <a:lnTo>
                    <a:pt x="3220" y="4601"/>
                  </a:lnTo>
                  <a:lnTo>
                    <a:pt x="3106" y="5434"/>
                  </a:lnTo>
                  <a:lnTo>
                    <a:pt x="3030" y="5870"/>
                  </a:lnTo>
                  <a:lnTo>
                    <a:pt x="2955" y="6305"/>
                  </a:lnTo>
                  <a:lnTo>
                    <a:pt x="2860" y="6741"/>
                  </a:lnTo>
                  <a:lnTo>
                    <a:pt x="2746" y="7195"/>
                  </a:lnTo>
                  <a:lnTo>
                    <a:pt x="2614" y="7650"/>
                  </a:lnTo>
                  <a:lnTo>
                    <a:pt x="2462" y="8123"/>
                  </a:lnTo>
                  <a:lnTo>
                    <a:pt x="2311" y="8578"/>
                  </a:lnTo>
                  <a:lnTo>
                    <a:pt x="2122" y="9051"/>
                  </a:lnTo>
                  <a:lnTo>
                    <a:pt x="1932" y="9543"/>
                  </a:lnTo>
                  <a:lnTo>
                    <a:pt x="1724" y="10017"/>
                  </a:lnTo>
                  <a:lnTo>
                    <a:pt x="1478" y="10490"/>
                  </a:lnTo>
                  <a:lnTo>
                    <a:pt x="1232" y="10982"/>
                  </a:lnTo>
                  <a:lnTo>
                    <a:pt x="948" y="11475"/>
                  </a:lnTo>
                  <a:lnTo>
                    <a:pt x="664" y="11967"/>
                  </a:lnTo>
                  <a:lnTo>
                    <a:pt x="342" y="12459"/>
                  </a:lnTo>
                  <a:lnTo>
                    <a:pt x="1" y="12951"/>
                  </a:lnTo>
                  <a:lnTo>
                    <a:pt x="1" y="12951"/>
                  </a:lnTo>
                  <a:lnTo>
                    <a:pt x="133" y="12857"/>
                  </a:lnTo>
                  <a:lnTo>
                    <a:pt x="493" y="12592"/>
                  </a:lnTo>
                  <a:lnTo>
                    <a:pt x="1042" y="12156"/>
                  </a:lnTo>
                  <a:lnTo>
                    <a:pt x="1364" y="11872"/>
                  </a:lnTo>
                  <a:lnTo>
                    <a:pt x="1686" y="11550"/>
                  </a:lnTo>
                  <a:lnTo>
                    <a:pt x="2046" y="11191"/>
                  </a:lnTo>
                  <a:lnTo>
                    <a:pt x="2425" y="10793"/>
                  </a:lnTo>
                  <a:lnTo>
                    <a:pt x="2784" y="10357"/>
                  </a:lnTo>
                  <a:lnTo>
                    <a:pt x="3144" y="9903"/>
                  </a:lnTo>
                  <a:lnTo>
                    <a:pt x="3485" y="9392"/>
                  </a:lnTo>
                  <a:lnTo>
                    <a:pt x="3807" y="8843"/>
                  </a:lnTo>
                  <a:lnTo>
                    <a:pt x="4110" y="8256"/>
                  </a:lnTo>
                  <a:lnTo>
                    <a:pt x="4242" y="7972"/>
                  </a:lnTo>
                  <a:lnTo>
                    <a:pt x="4375" y="7650"/>
                  </a:lnTo>
                  <a:lnTo>
                    <a:pt x="4204" y="1060"/>
                  </a:lnTo>
                  <a:lnTo>
                    <a:pt x="3977" y="587"/>
                  </a:lnTo>
                  <a:lnTo>
                    <a:pt x="3731" y="95"/>
                  </a:lnTo>
                  <a:lnTo>
                    <a:pt x="3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1633425" y="238125"/>
              <a:ext cx="604525" cy="449700"/>
            </a:xfrm>
            <a:custGeom>
              <a:avLst/>
              <a:gdLst/>
              <a:ahLst/>
              <a:cxnLst/>
              <a:rect l="l" t="t" r="r" b="b"/>
              <a:pathLst>
                <a:path w="24181" h="17988" extrusionOk="0">
                  <a:moveTo>
                    <a:pt x="2803" y="0"/>
                  </a:moveTo>
                  <a:lnTo>
                    <a:pt x="6344" y="9562"/>
                  </a:lnTo>
                  <a:lnTo>
                    <a:pt x="607" y="7687"/>
                  </a:lnTo>
                  <a:lnTo>
                    <a:pt x="1" y="13784"/>
                  </a:lnTo>
                  <a:lnTo>
                    <a:pt x="22514" y="17988"/>
                  </a:lnTo>
                  <a:lnTo>
                    <a:pt x="24181" y="13671"/>
                  </a:lnTo>
                  <a:lnTo>
                    <a:pt x="19220" y="11304"/>
                  </a:lnTo>
                  <a:lnTo>
                    <a:pt x="23688" y="6154"/>
                  </a:lnTo>
                  <a:lnTo>
                    <a:pt x="2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2060875" y="382500"/>
              <a:ext cx="572325" cy="466750"/>
            </a:xfrm>
            <a:custGeom>
              <a:avLst/>
              <a:gdLst/>
              <a:ahLst/>
              <a:cxnLst/>
              <a:rect l="l" t="t" r="r" b="b"/>
              <a:pathLst>
                <a:path w="22893" h="18670" extrusionOk="0">
                  <a:moveTo>
                    <a:pt x="17610" y="0"/>
                  </a:moveTo>
                  <a:lnTo>
                    <a:pt x="16853" y="38"/>
                  </a:lnTo>
                  <a:lnTo>
                    <a:pt x="16076" y="114"/>
                  </a:lnTo>
                  <a:lnTo>
                    <a:pt x="15281" y="189"/>
                  </a:lnTo>
                  <a:lnTo>
                    <a:pt x="14467" y="322"/>
                  </a:lnTo>
                  <a:lnTo>
                    <a:pt x="13634" y="455"/>
                  </a:lnTo>
                  <a:lnTo>
                    <a:pt x="12801" y="625"/>
                  </a:lnTo>
                  <a:lnTo>
                    <a:pt x="11968" y="814"/>
                  </a:lnTo>
                  <a:lnTo>
                    <a:pt x="11135" y="1004"/>
                  </a:lnTo>
                  <a:lnTo>
                    <a:pt x="10301" y="1231"/>
                  </a:lnTo>
                  <a:lnTo>
                    <a:pt x="9487" y="1458"/>
                  </a:lnTo>
                  <a:lnTo>
                    <a:pt x="8673" y="1685"/>
                  </a:lnTo>
                  <a:lnTo>
                    <a:pt x="7878" y="1931"/>
                  </a:lnTo>
                  <a:lnTo>
                    <a:pt x="6344" y="2443"/>
                  </a:lnTo>
                  <a:lnTo>
                    <a:pt x="4924" y="2935"/>
                  </a:lnTo>
                  <a:lnTo>
                    <a:pt x="3617" y="3408"/>
                  </a:lnTo>
                  <a:lnTo>
                    <a:pt x="2500" y="3844"/>
                  </a:lnTo>
                  <a:lnTo>
                    <a:pt x="1573" y="4204"/>
                  </a:lnTo>
                  <a:lnTo>
                    <a:pt x="872" y="4507"/>
                  </a:lnTo>
                  <a:lnTo>
                    <a:pt x="285" y="4753"/>
                  </a:lnTo>
                  <a:lnTo>
                    <a:pt x="1" y="6230"/>
                  </a:lnTo>
                  <a:lnTo>
                    <a:pt x="18879" y="4128"/>
                  </a:lnTo>
                  <a:lnTo>
                    <a:pt x="18879" y="4128"/>
                  </a:lnTo>
                  <a:lnTo>
                    <a:pt x="18500" y="4828"/>
                  </a:lnTo>
                  <a:lnTo>
                    <a:pt x="18159" y="5510"/>
                  </a:lnTo>
                  <a:lnTo>
                    <a:pt x="17856" y="6192"/>
                  </a:lnTo>
                  <a:lnTo>
                    <a:pt x="17610" y="6873"/>
                  </a:lnTo>
                  <a:lnTo>
                    <a:pt x="17402" y="7536"/>
                  </a:lnTo>
                  <a:lnTo>
                    <a:pt x="17231" y="8199"/>
                  </a:lnTo>
                  <a:lnTo>
                    <a:pt x="17118" y="8862"/>
                  </a:lnTo>
                  <a:lnTo>
                    <a:pt x="17023" y="9505"/>
                  </a:lnTo>
                  <a:lnTo>
                    <a:pt x="16947" y="10149"/>
                  </a:lnTo>
                  <a:lnTo>
                    <a:pt x="16929" y="10755"/>
                  </a:lnTo>
                  <a:lnTo>
                    <a:pt x="16910" y="11361"/>
                  </a:lnTo>
                  <a:lnTo>
                    <a:pt x="16929" y="11967"/>
                  </a:lnTo>
                  <a:lnTo>
                    <a:pt x="16985" y="12535"/>
                  </a:lnTo>
                  <a:lnTo>
                    <a:pt x="17042" y="13103"/>
                  </a:lnTo>
                  <a:lnTo>
                    <a:pt x="17118" y="13633"/>
                  </a:lnTo>
                  <a:lnTo>
                    <a:pt x="17213" y="14163"/>
                  </a:lnTo>
                  <a:lnTo>
                    <a:pt x="17326" y="14656"/>
                  </a:lnTo>
                  <a:lnTo>
                    <a:pt x="17459" y="15129"/>
                  </a:lnTo>
                  <a:lnTo>
                    <a:pt x="17572" y="15583"/>
                  </a:lnTo>
                  <a:lnTo>
                    <a:pt x="17705" y="16000"/>
                  </a:lnTo>
                  <a:lnTo>
                    <a:pt x="17989" y="16776"/>
                  </a:lnTo>
                  <a:lnTo>
                    <a:pt x="18254" y="17420"/>
                  </a:lnTo>
                  <a:lnTo>
                    <a:pt x="18500" y="17950"/>
                  </a:lnTo>
                  <a:lnTo>
                    <a:pt x="18689" y="18348"/>
                  </a:lnTo>
                  <a:lnTo>
                    <a:pt x="18879" y="18670"/>
                  </a:lnTo>
                  <a:lnTo>
                    <a:pt x="19201" y="17931"/>
                  </a:lnTo>
                  <a:lnTo>
                    <a:pt x="19579" y="17098"/>
                  </a:lnTo>
                  <a:lnTo>
                    <a:pt x="20015" y="16000"/>
                  </a:lnTo>
                  <a:lnTo>
                    <a:pt x="20526" y="14693"/>
                  </a:lnTo>
                  <a:lnTo>
                    <a:pt x="21056" y="13235"/>
                  </a:lnTo>
                  <a:lnTo>
                    <a:pt x="21321" y="12459"/>
                  </a:lnTo>
                  <a:lnTo>
                    <a:pt x="21586" y="11664"/>
                  </a:lnTo>
                  <a:lnTo>
                    <a:pt x="21814" y="10850"/>
                  </a:lnTo>
                  <a:lnTo>
                    <a:pt x="22060" y="10017"/>
                  </a:lnTo>
                  <a:lnTo>
                    <a:pt x="22268" y="9183"/>
                  </a:lnTo>
                  <a:lnTo>
                    <a:pt x="22457" y="8369"/>
                  </a:lnTo>
                  <a:lnTo>
                    <a:pt x="22609" y="7536"/>
                  </a:lnTo>
                  <a:lnTo>
                    <a:pt x="22741" y="6741"/>
                  </a:lnTo>
                  <a:lnTo>
                    <a:pt x="22836" y="5946"/>
                  </a:lnTo>
                  <a:lnTo>
                    <a:pt x="22893" y="5188"/>
                  </a:lnTo>
                  <a:lnTo>
                    <a:pt x="22893" y="4809"/>
                  </a:lnTo>
                  <a:lnTo>
                    <a:pt x="22893" y="4450"/>
                  </a:lnTo>
                  <a:lnTo>
                    <a:pt x="22893" y="4109"/>
                  </a:lnTo>
                  <a:lnTo>
                    <a:pt x="22855" y="3768"/>
                  </a:lnTo>
                  <a:lnTo>
                    <a:pt x="22817" y="3427"/>
                  </a:lnTo>
                  <a:lnTo>
                    <a:pt x="22779" y="3105"/>
                  </a:lnTo>
                  <a:lnTo>
                    <a:pt x="22704" y="2802"/>
                  </a:lnTo>
                  <a:lnTo>
                    <a:pt x="22628" y="2499"/>
                  </a:lnTo>
                  <a:lnTo>
                    <a:pt x="22533" y="2234"/>
                  </a:lnTo>
                  <a:lnTo>
                    <a:pt x="22420" y="1950"/>
                  </a:lnTo>
                  <a:lnTo>
                    <a:pt x="22287" y="1704"/>
                  </a:lnTo>
                  <a:lnTo>
                    <a:pt x="22155" y="1477"/>
                  </a:lnTo>
                  <a:lnTo>
                    <a:pt x="21984" y="1250"/>
                  </a:lnTo>
                  <a:lnTo>
                    <a:pt x="21814" y="1041"/>
                  </a:lnTo>
                  <a:lnTo>
                    <a:pt x="21605" y="871"/>
                  </a:lnTo>
                  <a:lnTo>
                    <a:pt x="21397" y="701"/>
                  </a:lnTo>
                  <a:lnTo>
                    <a:pt x="21170" y="549"/>
                  </a:lnTo>
                  <a:lnTo>
                    <a:pt x="20905" y="436"/>
                  </a:lnTo>
                  <a:lnTo>
                    <a:pt x="20640" y="322"/>
                  </a:lnTo>
                  <a:lnTo>
                    <a:pt x="20337" y="246"/>
                  </a:lnTo>
                  <a:lnTo>
                    <a:pt x="20034" y="189"/>
                  </a:lnTo>
                  <a:lnTo>
                    <a:pt x="19712" y="133"/>
                  </a:lnTo>
                  <a:lnTo>
                    <a:pt x="19049" y="57"/>
                  </a:lnTo>
                  <a:lnTo>
                    <a:pt x="18349" y="19"/>
                  </a:lnTo>
                  <a:lnTo>
                    <a:pt x="17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1635325" y="547700"/>
              <a:ext cx="570425" cy="124525"/>
            </a:xfrm>
            <a:custGeom>
              <a:avLst/>
              <a:gdLst/>
              <a:ahLst/>
              <a:cxnLst/>
              <a:rect l="l" t="t" r="r" b="b"/>
              <a:pathLst>
                <a:path w="22817" h="4981" extrusionOk="0">
                  <a:moveTo>
                    <a:pt x="95" y="0"/>
                  </a:moveTo>
                  <a:lnTo>
                    <a:pt x="1" y="474"/>
                  </a:lnTo>
                  <a:lnTo>
                    <a:pt x="22722" y="4980"/>
                  </a:lnTo>
                  <a:lnTo>
                    <a:pt x="22817" y="4526"/>
                  </a:lnTo>
                  <a:lnTo>
                    <a:pt x="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1642900" y="468650"/>
              <a:ext cx="582275" cy="153400"/>
            </a:xfrm>
            <a:custGeom>
              <a:avLst/>
              <a:gdLst/>
              <a:ahLst/>
              <a:cxnLst/>
              <a:rect l="l" t="t" r="r" b="b"/>
              <a:pathLst>
                <a:path w="23291" h="6136" extrusionOk="0">
                  <a:moveTo>
                    <a:pt x="114" y="0"/>
                  </a:moveTo>
                  <a:lnTo>
                    <a:pt x="1" y="474"/>
                  </a:lnTo>
                  <a:lnTo>
                    <a:pt x="23177" y="6135"/>
                  </a:lnTo>
                  <a:lnTo>
                    <a:pt x="23290" y="5681"/>
                  </a:lnTo>
                  <a:lnTo>
                    <a:pt x="1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71804365-D957-4D97-AFBB-89631DB612F8}"/>
              </a:ext>
            </a:extLst>
          </p:cNvPr>
          <p:cNvSpPr>
            <a:spLocks noGrp="1" noChangeArrowheads="1"/>
          </p:cNvSpPr>
          <p:nvPr>
            <p:ph type="title"/>
          </p:nvPr>
        </p:nvSpPr>
        <p:spPr bwMode="auto">
          <a:xfrm>
            <a:off x="2134003" y="221497"/>
            <a:ext cx="592662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ea typeface="Jost"/>
                <a:cs typeface="Arial"/>
              </a:rPr>
              <a:t>C</a:t>
            </a:r>
            <a:r>
              <a:rPr lang="en-US" altLang="en-US" sz="1600" dirty="0">
                <a:ea typeface="Jost"/>
                <a:cs typeface="Arial"/>
                <a:sym typeface="Jost"/>
              </a:rPr>
              <a:t>orrelation Between Processing Methods and Attributes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1B61132-5C7E-4B27-8C5C-EB5D8027AB83}"/>
              </a:ext>
            </a:extLst>
          </p:cNvPr>
          <p:cNvPicPr>
            <a:picLocks noChangeAspect="1"/>
          </p:cNvPicPr>
          <p:nvPr/>
        </p:nvPicPr>
        <p:blipFill>
          <a:blip r:embed="rId3"/>
          <a:srcRect/>
          <a:stretch/>
        </p:blipFill>
        <p:spPr>
          <a:xfrm>
            <a:off x="1291770" y="2041051"/>
            <a:ext cx="6097914" cy="28094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200" name="Google Shape;1200;p39"/>
          <p:cNvSpPr/>
          <p:nvPr/>
        </p:nvSpPr>
        <p:spPr>
          <a:xfrm>
            <a:off x="689943" y="493750"/>
            <a:ext cx="7732845" cy="548700"/>
          </a:xfrm>
          <a:prstGeom prst="roundRect">
            <a:avLst>
              <a:gd name="adj" fmla="val 50000"/>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2" name="Google Shape;1202;p39"/>
          <p:cNvSpPr txBox="1">
            <a:spLocks noGrp="1"/>
          </p:cNvSpPr>
          <p:nvPr>
            <p:ph type="title"/>
          </p:nvPr>
        </p:nvSpPr>
        <p:spPr>
          <a:xfrm>
            <a:off x="859570" y="539500"/>
            <a:ext cx="7564430" cy="457200"/>
          </a:xfrm>
          <a:prstGeom prst="rect">
            <a:avLst/>
          </a:prstGeom>
        </p:spPr>
        <p:txBody>
          <a:bodyPr spcFirstLastPara="1" wrap="square" lIns="91425" tIns="91425" rIns="91425" bIns="91425" anchor="ctr" anchorCtr="0">
            <a:noAutofit/>
          </a:bodyPr>
          <a:lstStyle/>
          <a:p>
            <a:pPr algn="l" eaLnBrk="0" fontAlgn="base" hangingPunct="0">
              <a:spcBef>
                <a:spcPct val="0"/>
              </a:spcBef>
              <a:spcAft>
                <a:spcPct val="0"/>
              </a:spcAft>
              <a:buClrTx/>
              <a:buSzTx/>
            </a:pPr>
            <a:r>
              <a:rPr lang="en-US" sz="1400" dirty="0">
                <a:ea typeface="Jost"/>
                <a:cs typeface="Arial"/>
              </a:rPr>
              <a:t>Correlation Between Processing Methods, Origin Regions, and Harvest Year</a:t>
            </a:r>
            <a:endParaRPr sz="1400" dirty="0">
              <a:ea typeface="Jost"/>
              <a:cs typeface="Arial"/>
            </a:endParaRPr>
          </a:p>
        </p:txBody>
      </p:sp>
      <p:sp>
        <p:nvSpPr>
          <p:cNvPr id="1204" name="Google Shape;1204;p39"/>
          <p:cNvSpPr txBox="1"/>
          <p:nvPr/>
        </p:nvSpPr>
        <p:spPr>
          <a:xfrm flipH="1">
            <a:off x="5802246" y="1088200"/>
            <a:ext cx="3227454" cy="3680460"/>
          </a:xfrm>
          <a:prstGeom prst="rect">
            <a:avLst/>
          </a:prstGeom>
          <a:noFill/>
          <a:ln>
            <a:noFill/>
          </a:ln>
        </p:spPr>
        <p:txBody>
          <a:bodyPr spcFirstLastPara="1" wrap="square" lIns="91425" tIns="91425" rIns="91425" bIns="91425" anchor="ctr" anchorCtr="0">
            <a:noAutofit/>
          </a:bodyPr>
          <a:lstStyle/>
          <a:p>
            <a:pPr>
              <a:buFont typeface="Arial" panose="020B0604020202020204" pitchFamily="34" charset="0"/>
              <a:buChar char="•"/>
            </a:pPr>
            <a:endParaRPr lang="en-US" dirty="0"/>
          </a:p>
          <a:p>
            <a:pPr marL="285750" indent="-285750">
              <a:buClr>
                <a:schemeClr val="lt1"/>
              </a:buClr>
              <a:buSzPts val="1600"/>
              <a:buFont typeface="Arial" panose="020B0604020202020204" pitchFamily="34" charset="0"/>
              <a:buChar char="•"/>
            </a:pPr>
            <a:r>
              <a:rPr lang="en-US" sz="1600" b="1" dirty="0">
                <a:solidFill>
                  <a:schemeClr val="lt1"/>
                </a:solidFill>
                <a:latin typeface="Jost"/>
                <a:ea typeface="Jost"/>
                <a:sym typeface="Jost"/>
              </a:rPr>
              <a:t>Region vs. Processing Method</a:t>
            </a:r>
            <a:r>
              <a:rPr lang="en-US" sz="1600" dirty="0">
                <a:solidFill>
                  <a:schemeClr val="lt1"/>
                </a:solidFill>
                <a:latin typeface="Jost"/>
                <a:ea typeface="Jost"/>
                <a:sym typeface="Jost"/>
              </a:rPr>
              <a:t>: Central American coffee (80% washed) scores 5 points higher on average than African coffee (65% natural).</a:t>
            </a:r>
          </a:p>
          <a:p>
            <a:pPr marL="285750" indent="-285750">
              <a:buClr>
                <a:schemeClr val="lt1"/>
              </a:buClr>
              <a:buSzPts val="1600"/>
              <a:buFont typeface="Arial" panose="020B0604020202020204" pitchFamily="34" charset="0"/>
              <a:buChar char="•"/>
            </a:pPr>
            <a:r>
              <a:rPr lang="en-US" sz="1600" b="1" dirty="0">
                <a:solidFill>
                  <a:schemeClr val="lt1"/>
                </a:solidFill>
                <a:latin typeface="Jost"/>
                <a:ea typeface="Jost"/>
              </a:rPr>
              <a:t>Harvest Year Trends: </a:t>
            </a:r>
            <a:r>
              <a:rPr lang="en-US" sz="1600" dirty="0">
                <a:solidFill>
                  <a:schemeClr val="lt1"/>
                </a:solidFill>
                <a:latin typeface="Jost"/>
                <a:ea typeface="Jost"/>
              </a:rPr>
              <a:t>Coffee harvested in 2022 scored 4 points higher on average compared to 2018.</a:t>
            </a:r>
            <a:r>
              <a:rPr lang="en-US" sz="1600" dirty="0">
                <a:solidFill>
                  <a:schemeClr val="lt1"/>
                </a:solidFill>
                <a:latin typeface="Jost"/>
                <a:ea typeface="Jost"/>
                <a:sym typeface="Jost"/>
              </a:rPr>
              <a:t>.</a:t>
            </a:r>
          </a:p>
          <a:p>
            <a:pPr marL="285750" indent="-285750">
              <a:buClr>
                <a:schemeClr val="lt1"/>
              </a:buClr>
              <a:buSzPts val="1600"/>
              <a:buFont typeface="Arial" panose="020B0604020202020204" pitchFamily="34" charset="0"/>
              <a:buChar char="•"/>
            </a:pPr>
            <a:r>
              <a:rPr lang="en-US" sz="1600" b="1" dirty="0">
                <a:solidFill>
                  <a:schemeClr val="lt1"/>
                </a:solidFill>
                <a:latin typeface="Jost"/>
                <a:ea typeface="Jost"/>
                <a:sym typeface="Jost"/>
              </a:rPr>
              <a:t>Region-based Cup Points</a:t>
            </a:r>
            <a:r>
              <a:rPr lang="en-US" sz="1600" dirty="0">
                <a:solidFill>
                  <a:schemeClr val="lt1"/>
                </a:solidFill>
                <a:latin typeface="Jost"/>
                <a:ea typeface="Jost"/>
                <a:sym typeface="Jost"/>
              </a:rPr>
              <a:t>: Taiwan coffee has the highest average score at 1027 points.</a:t>
            </a:r>
          </a:p>
        </p:txBody>
      </p:sp>
      <p:pic>
        <p:nvPicPr>
          <p:cNvPr id="3" name="Picture 2">
            <a:extLst>
              <a:ext uri="{FF2B5EF4-FFF2-40B4-BE49-F238E27FC236}">
                <a16:creationId xmlns:a16="http://schemas.microsoft.com/office/drawing/2014/main" id="{973E1D22-E213-4B9D-9020-7049B417EA6B}"/>
              </a:ext>
            </a:extLst>
          </p:cNvPr>
          <p:cNvPicPr>
            <a:picLocks noChangeAspect="1"/>
          </p:cNvPicPr>
          <p:nvPr/>
        </p:nvPicPr>
        <p:blipFill>
          <a:blip r:embed="rId3"/>
          <a:srcRect/>
          <a:stretch/>
        </p:blipFill>
        <p:spPr>
          <a:xfrm>
            <a:off x="307181" y="1399351"/>
            <a:ext cx="5301877" cy="32503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4" name="Google Shape;1304;p40"/>
          <p:cNvSpPr/>
          <p:nvPr/>
        </p:nvSpPr>
        <p:spPr>
          <a:xfrm>
            <a:off x="2143912" y="477054"/>
            <a:ext cx="5170380" cy="548700"/>
          </a:xfrm>
          <a:prstGeom prst="roundRect">
            <a:avLst>
              <a:gd name="adj" fmla="val 50000"/>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6" name="Google Shape;1306;p40"/>
          <p:cNvSpPr txBox="1">
            <a:spLocks noGrp="1"/>
          </p:cNvSpPr>
          <p:nvPr>
            <p:ph type="title" idx="4"/>
          </p:nvPr>
        </p:nvSpPr>
        <p:spPr>
          <a:xfrm>
            <a:off x="719999" y="539500"/>
            <a:ext cx="7915781"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Trends in Defect Occurrence</a:t>
            </a:r>
            <a:endParaRPr dirty="0">
              <a:solidFill>
                <a:schemeClr val="dk2"/>
              </a:solidFill>
            </a:endParaRPr>
          </a:p>
        </p:txBody>
      </p:sp>
      <p:grpSp>
        <p:nvGrpSpPr>
          <p:cNvPr id="1310" name="Google Shape;1310;p40"/>
          <p:cNvGrpSpPr/>
          <p:nvPr/>
        </p:nvGrpSpPr>
        <p:grpSpPr>
          <a:xfrm>
            <a:off x="390411" y="219697"/>
            <a:ext cx="1432087" cy="1496844"/>
            <a:chOff x="3457800" y="3839025"/>
            <a:chExt cx="1162125" cy="1214675"/>
          </a:xfrm>
        </p:grpSpPr>
        <p:sp>
          <p:nvSpPr>
            <p:cNvPr id="1311" name="Google Shape;1311;p40"/>
            <p:cNvSpPr/>
            <p:nvPr/>
          </p:nvSpPr>
          <p:spPr>
            <a:xfrm>
              <a:off x="3457800" y="4485625"/>
              <a:ext cx="323325" cy="369250"/>
            </a:xfrm>
            <a:custGeom>
              <a:avLst/>
              <a:gdLst/>
              <a:ahLst/>
              <a:cxnLst/>
              <a:rect l="l" t="t" r="r" b="b"/>
              <a:pathLst>
                <a:path w="12933" h="14770" extrusionOk="0">
                  <a:moveTo>
                    <a:pt x="7006" y="1"/>
                  </a:moveTo>
                  <a:lnTo>
                    <a:pt x="6684" y="20"/>
                  </a:lnTo>
                  <a:lnTo>
                    <a:pt x="6343" y="39"/>
                  </a:lnTo>
                  <a:lnTo>
                    <a:pt x="6021" y="95"/>
                  </a:lnTo>
                  <a:lnTo>
                    <a:pt x="5699" y="152"/>
                  </a:lnTo>
                  <a:lnTo>
                    <a:pt x="5378" y="209"/>
                  </a:lnTo>
                  <a:lnTo>
                    <a:pt x="5056" y="304"/>
                  </a:lnTo>
                  <a:lnTo>
                    <a:pt x="4734" y="417"/>
                  </a:lnTo>
                  <a:lnTo>
                    <a:pt x="4412" y="550"/>
                  </a:lnTo>
                  <a:lnTo>
                    <a:pt x="4109" y="682"/>
                  </a:lnTo>
                  <a:lnTo>
                    <a:pt x="3787" y="853"/>
                  </a:lnTo>
                  <a:lnTo>
                    <a:pt x="3484" y="1023"/>
                  </a:lnTo>
                  <a:lnTo>
                    <a:pt x="3181" y="1232"/>
                  </a:lnTo>
                  <a:lnTo>
                    <a:pt x="2821" y="1497"/>
                  </a:lnTo>
                  <a:lnTo>
                    <a:pt x="2481" y="1781"/>
                  </a:lnTo>
                  <a:lnTo>
                    <a:pt x="2178" y="2084"/>
                  </a:lnTo>
                  <a:lnTo>
                    <a:pt x="1875" y="2387"/>
                  </a:lnTo>
                  <a:lnTo>
                    <a:pt x="1610" y="2708"/>
                  </a:lnTo>
                  <a:lnTo>
                    <a:pt x="1363" y="3049"/>
                  </a:lnTo>
                  <a:lnTo>
                    <a:pt x="1136" y="3390"/>
                  </a:lnTo>
                  <a:lnTo>
                    <a:pt x="928" y="3750"/>
                  </a:lnTo>
                  <a:lnTo>
                    <a:pt x="739" y="4129"/>
                  </a:lnTo>
                  <a:lnTo>
                    <a:pt x="568" y="4507"/>
                  </a:lnTo>
                  <a:lnTo>
                    <a:pt x="417" y="4886"/>
                  </a:lnTo>
                  <a:lnTo>
                    <a:pt x="303" y="5265"/>
                  </a:lnTo>
                  <a:lnTo>
                    <a:pt x="208" y="5662"/>
                  </a:lnTo>
                  <a:lnTo>
                    <a:pt x="114" y="6060"/>
                  </a:lnTo>
                  <a:lnTo>
                    <a:pt x="57" y="6458"/>
                  </a:lnTo>
                  <a:lnTo>
                    <a:pt x="19" y="6874"/>
                  </a:lnTo>
                  <a:lnTo>
                    <a:pt x="0" y="7272"/>
                  </a:lnTo>
                  <a:lnTo>
                    <a:pt x="0" y="7688"/>
                  </a:lnTo>
                  <a:lnTo>
                    <a:pt x="38" y="8086"/>
                  </a:lnTo>
                  <a:lnTo>
                    <a:pt x="76" y="8502"/>
                  </a:lnTo>
                  <a:lnTo>
                    <a:pt x="133" y="8900"/>
                  </a:lnTo>
                  <a:lnTo>
                    <a:pt x="227" y="9298"/>
                  </a:lnTo>
                  <a:lnTo>
                    <a:pt x="341" y="9695"/>
                  </a:lnTo>
                  <a:lnTo>
                    <a:pt x="473" y="10093"/>
                  </a:lnTo>
                  <a:lnTo>
                    <a:pt x="606" y="10472"/>
                  </a:lnTo>
                  <a:lnTo>
                    <a:pt x="776" y="10869"/>
                  </a:lnTo>
                  <a:lnTo>
                    <a:pt x="985" y="11229"/>
                  </a:lnTo>
                  <a:lnTo>
                    <a:pt x="1193" y="11608"/>
                  </a:lnTo>
                  <a:lnTo>
                    <a:pt x="1420" y="11949"/>
                  </a:lnTo>
                  <a:lnTo>
                    <a:pt x="1666" y="12308"/>
                  </a:lnTo>
                  <a:lnTo>
                    <a:pt x="1950" y="12630"/>
                  </a:lnTo>
                  <a:lnTo>
                    <a:pt x="2234" y="12952"/>
                  </a:lnTo>
                  <a:lnTo>
                    <a:pt x="2500" y="13217"/>
                  </a:lnTo>
                  <a:lnTo>
                    <a:pt x="2746" y="13444"/>
                  </a:lnTo>
                  <a:lnTo>
                    <a:pt x="3011" y="13672"/>
                  </a:lnTo>
                  <a:lnTo>
                    <a:pt x="3276" y="13861"/>
                  </a:lnTo>
                  <a:lnTo>
                    <a:pt x="3541" y="14050"/>
                  </a:lnTo>
                  <a:lnTo>
                    <a:pt x="3825" y="14202"/>
                  </a:lnTo>
                  <a:lnTo>
                    <a:pt x="4090" y="14334"/>
                  </a:lnTo>
                  <a:lnTo>
                    <a:pt x="4374" y="14448"/>
                  </a:lnTo>
                  <a:lnTo>
                    <a:pt x="4639" y="14543"/>
                  </a:lnTo>
                  <a:lnTo>
                    <a:pt x="4923" y="14618"/>
                  </a:lnTo>
                  <a:lnTo>
                    <a:pt x="5207" y="14694"/>
                  </a:lnTo>
                  <a:lnTo>
                    <a:pt x="5491" y="14732"/>
                  </a:lnTo>
                  <a:lnTo>
                    <a:pt x="5775" y="14751"/>
                  </a:lnTo>
                  <a:lnTo>
                    <a:pt x="6059" y="14770"/>
                  </a:lnTo>
                  <a:lnTo>
                    <a:pt x="6343" y="14751"/>
                  </a:lnTo>
                  <a:lnTo>
                    <a:pt x="6627" y="14732"/>
                  </a:lnTo>
                  <a:lnTo>
                    <a:pt x="6911" y="14694"/>
                  </a:lnTo>
                  <a:lnTo>
                    <a:pt x="7195" y="14656"/>
                  </a:lnTo>
                  <a:lnTo>
                    <a:pt x="7479" y="14581"/>
                  </a:lnTo>
                  <a:lnTo>
                    <a:pt x="7763" y="14505"/>
                  </a:lnTo>
                  <a:lnTo>
                    <a:pt x="8047" y="14410"/>
                  </a:lnTo>
                  <a:lnTo>
                    <a:pt x="8331" y="14296"/>
                  </a:lnTo>
                  <a:lnTo>
                    <a:pt x="8596" y="14183"/>
                  </a:lnTo>
                  <a:lnTo>
                    <a:pt x="8880" y="14050"/>
                  </a:lnTo>
                  <a:lnTo>
                    <a:pt x="9430" y="13747"/>
                  </a:lnTo>
                  <a:lnTo>
                    <a:pt x="9979" y="13388"/>
                  </a:lnTo>
                  <a:lnTo>
                    <a:pt x="10490" y="13009"/>
                  </a:lnTo>
                  <a:lnTo>
                    <a:pt x="11001" y="12592"/>
                  </a:lnTo>
                  <a:lnTo>
                    <a:pt x="11512" y="12119"/>
                  </a:lnTo>
                  <a:lnTo>
                    <a:pt x="12024" y="11589"/>
                  </a:lnTo>
                  <a:lnTo>
                    <a:pt x="12270" y="11324"/>
                  </a:lnTo>
                  <a:lnTo>
                    <a:pt x="12516" y="11040"/>
                  </a:lnTo>
                  <a:lnTo>
                    <a:pt x="12724" y="10737"/>
                  </a:lnTo>
                  <a:lnTo>
                    <a:pt x="12932" y="10434"/>
                  </a:lnTo>
                  <a:lnTo>
                    <a:pt x="12137" y="8862"/>
                  </a:lnTo>
                  <a:lnTo>
                    <a:pt x="11759" y="9222"/>
                  </a:lnTo>
                  <a:lnTo>
                    <a:pt x="11342" y="9601"/>
                  </a:lnTo>
                  <a:lnTo>
                    <a:pt x="10888" y="9960"/>
                  </a:lnTo>
                  <a:lnTo>
                    <a:pt x="10414" y="10320"/>
                  </a:lnTo>
                  <a:lnTo>
                    <a:pt x="9903" y="10680"/>
                  </a:lnTo>
                  <a:lnTo>
                    <a:pt x="9392" y="10983"/>
                  </a:lnTo>
                  <a:lnTo>
                    <a:pt x="8843" y="11286"/>
                  </a:lnTo>
                  <a:lnTo>
                    <a:pt x="8312" y="11532"/>
                  </a:lnTo>
                  <a:lnTo>
                    <a:pt x="8028" y="11627"/>
                  </a:lnTo>
                  <a:lnTo>
                    <a:pt x="7763" y="11721"/>
                  </a:lnTo>
                  <a:lnTo>
                    <a:pt x="7479" y="11797"/>
                  </a:lnTo>
                  <a:lnTo>
                    <a:pt x="7214" y="11873"/>
                  </a:lnTo>
                  <a:lnTo>
                    <a:pt x="6930" y="11911"/>
                  </a:lnTo>
                  <a:lnTo>
                    <a:pt x="6665" y="11949"/>
                  </a:lnTo>
                  <a:lnTo>
                    <a:pt x="6400" y="11968"/>
                  </a:lnTo>
                  <a:lnTo>
                    <a:pt x="6135" y="11968"/>
                  </a:lnTo>
                  <a:lnTo>
                    <a:pt x="5870" y="11930"/>
                  </a:lnTo>
                  <a:lnTo>
                    <a:pt x="5624" y="11892"/>
                  </a:lnTo>
                  <a:lnTo>
                    <a:pt x="5359" y="11835"/>
                  </a:lnTo>
                  <a:lnTo>
                    <a:pt x="5112" y="11740"/>
                  </a:lnTo>
                  <a:lnTo>
                    <a:pt x="4885" y="11627"/>
                  </a:lnTo>
                  <a:lnTo>
                    <a:pt x="4639" y="11494"/>
                  </a:lnTo>
                  <a:lnTo>
                    <a:pt x="4431" y="11324"/>
                  </a:lnTo>
                  <a:lnTo>
                    <a:pt x="4204" y="11134"/>
                  </a:lnTo>
                  <a:lnTo>
                    <a:pt x="4033" y="10964"/>
                  </a:lnTo>
                  <a:lnTo>
                    <a:pt x="3901" y="10794"/>
                  </a:lnTo>
                  <a:lnTo>
                    <a:pt x="3768" y="10604"/>
                  </a:lnTo>
                  <a:lnTo>
                    <a:pt x="3655" y="10415"/>
                  </a:lnTo>
                  <a:lnTo>
                    <a:pt x="3560" y="10226"/>
                  </a:lnTo>
                  <a:lnTo>
                    <a:pt x="3503" y="10017"/>
                  </a:lnTo>
                  <a:lnTo>
                    <a:pt x="3427" y="9809"/>
                  </a:lnTo>
                  <a:lnTo>
                    <a:pt x="3389" y="9601"/>
                  </a:lnTo>
                  <a:lnTo>
                    <a:pt x="3370" y="9392"/>
                  </a:lnTo>
                  <a:lnTo>
                    <a:pt x="3352" y="9184"/>
                  </a:lnTo>
                  <a:lnTo>
                    <a:pt x="3352" y="8957"/>
                  </a:lnTo>
                  <a:lnTo>
                    <a:pt x="3370" y="8749"/>
                  </a:lnTo>
                  <a:lnTo>
                    <a:pt x="3389" y="8521"/>
                  </a:lnTo>
                  <a:lnTo>
                    <a:pt x="3427" y="8313"/>
                  </a:lnTo>
                  <a:lnTo>
                    <a:pt x="3541" y="7878"/>
                  </a:lnTo>
                  <a:lnTo>
                    <a:pt x="3711" y="7442"/>
                  </a:lnTo>
                  <a:lnTo>
                    <a:pt x="3901" y="7026"/>
                  </a:lnTo>
                  <a:lnTo>
                    <a:pt x="4128" y="6628"/>
                  </a:lnTo>
                  <a:lnTo>
                    <a:pt x="4393" y="6249"/>
                  </a:lnTo>
                  <a:lnTo>
                    <a:pt x="4677" y="5889"/>
                  </a:lnTo>
                  <a:lnTo>
                    <a:pt x="4980" y="5568"/>
                  </a:lnTo>
                  <a:lnTo>
                    <a:pt x="5302" y="5265"/>
                  </a:lnTo>
                  <a:lnTo>
                    <a:pt x="5624" y="5018"/>
                  </a:lnTo>
                  <a:lnTo>
                    <a:pt x="5813" y="4886"/>
                  </a:lnTo>
                  <a:lnTo>
                    <a:pt x="6021" y="4772"/>
                  </a:lnTo>
                  <a:lnTo>
                    <a:pt x="6249" y="4659"/>
                  </a:lnTo>
                  <a:lnTo>
                    <a:pt x="6495" y="4545"/>
                  </a:lnTo>
                  <a:lnTo>
                    <a:pt x="6741" y="4450"/>
                  </a:lnTo>
                  <a:lnTo>
                    <a:pt x="7006" y="4375"/>
                  </a:lnTo>
                  <a:lnTo>
                    <a:pt x="7290" y="4299"/>
                  </a:lnTo>
                  <a:lnTo>
                    <a:pt x="7574" y="4223"/>
                  </a:lnTo>
                  <a:lnTo>
                    <a:pt x="7858" y="4185"/>
                  </a:lnTo>
                  <a:lnTo>
                    <a:pt x="8161" y="4148"/>
                  </a:lnTo>
                  <a:lnTo>
                    <a:pt x="8464" y="4110"/>
                  </a:lnTo>
                  <a:lnTo>
                    <a:pt x="9051" y="4110"/>
                  </a:lnTo>
                  <a:lnTo>
                    <a:pt x="9354" y="4129"/>
                  </a:lnTo>
                  <a:lnTo>
                    <a:pt x="9638" y="4148"/>
                  </a:lnTo>
                  <a:lnTo>
                    <a:pt x="9922" y="4204"/>
                  </a:lnTo>
                  <a:lnTo>
                    <a:pt x="9789" y="3882"/>
                  </a:lnTo>
                  <a:lnTo>
                    <a:pt x="9411" y="2992"/>
                  </a:lnTo>
                  <a:lnTo>
                    <a:pt x="9013" y="2046"/>
                  </a:lnTo>
                  <a:lnTo>
                    <a:pt x="8824" y="1572"/>
                  </a:lnTo>
                  <a:lnTo>
                    <a:pt x="8634" y="1080"/>
                  </a:lnTo>
                  <a:lnTo>
                    <a:pt x="8464" y="588"/>
                  </a:lnTo>
                  <a:lnTo>
                    <a:pt x="8331" y="95"/>
                  </a:lnTo>
                  <a:lnTo>
                    <a:pt x="7991" y="58"/>
                  </a:lnTo>
                  <a:lnTo>
                    <a:pt x="7669" y="20"/>
                  </a:lnTo>
                  <a:lnTo>
                    <a:pt x="7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0"/>
            <p:cNvSpPr/>
            <p:nvPr/>
          </p:nvSpPr>
          <p:spPr>
            <a:xfrm>
              <a:off x="3553400" y="4104575"/>
              <a:ext cx="856350" cy="828425"/>
            </a:xfrm>
            <a:custGeom>
              <a:avLst/>
              <a:gdLst/>
              <a:ahLst/>
              <a:cxnLst/>
              <a:rect l="l" t="t" r="r" b="b"/>
              <a:pathLst>
                <a:path w="34254" h="33137" extrusionOk="0">
                  <a:moveTo>
                    <a:pt x="27380" y="0"/>
                  </a:moveTo>
                  <a:lnTo>
                    <a:pt x="26718" y="19"/>
                  </a:lnTo>
                  <a:lnTo>
                    <a:pt x="26036" y="38"/>
                  </a:lnTo>
                  <a:lnTo>
                    <a:pt x="24616" y="133"/>
                  </a:lnTo>
                  <a:lnTo>
                    <a:pt x="23139" y="247"/>
                  </a:lnTo>
                  <a:lnTo>
                    <a:pt x="21624" y="436"/>
                  </a:lnTo>
                  <a:lnTo>
                    <a:pt x="20053" y="644"/>
                  </a:lnTo>
                  <a:lnTo>
                    <a:pt x="18481" y="890"/>
                  </a:lnTo>
                  <a:lnTo>
                    <a:pt x="16891" y="1193"/>
                  </a:lnTo>
                  <a:lnTo>
                    <a:pt x="15281" y="1515"/>
                  </a:lnTo>
                  <a:lnTo>
                    <a:pt x="13710" y="1856"/>
                  </a:lnTo>
                  <a:lnTo>
                    <a:pt x="12157" y="2235"/>
                  </a:lnTo>
                  <a:lnTo>
                    <a:pt x="10642" y="2651"/>
                  </a:lnTo>
                  <a:lnTo>
                    <a:pt x="9184" y="3087"/>
                  </a:lnTo>
                  <a:lnTo>
                    <a:pt x="7783" y="3522"/>
                  </a:lnTo>
                  <a:lnTo>
                    <a:pt x="6458" y="3996"/>
                  </a:lnTo>
                  <a:lnTo>
                    <a:pt x="5833" y="4242"/>
                  </a:lnTo>
                  <a:lnTo>
                    <a:pt x="5227" y="4469"/>
                  </a:lnTo>
                  <a:lnTo>
                    <a:pt x="4640" y="4715"/>
                  </a:lnTo>
                  <a:lnTo>
                    <a:pt x="4091" y="4961"/>
                  </a:lnTo>
                  <a:lnTo>
                    <a:pt x="3561" y="5226"/>
                  </a:lnTo>
                  <a:lnTo>
                    <a:pt x="3068" y="5473"/>
                  </a:lnTo>
                  <a:lnTo>
                    <a:pt x="2614" y="5719"/>
                  </a:lnTo>
                  <a:lnTo>
                    <a:pt x="2178" y="5984"/>
                  </a:lnTo>
                  <a:lnTo>
                    <a:pt x="1781" y="6249"/>
                  </a:lnTo>
                  <a:lnTo>
                    <a:pt x="1421" y="6495"/>
                  </a:lnTo>
                  <a:lnTo>
                    <a:pt x="1099" y="6760"/>
                  </a:lnTo>
                  <a:lnTo>
                    <a:pt x="796" y="7006"/>
                  </a:lnTo>
                  <a:lnTo>
                    <a:pt x="569" y="7271"/>
                  </a:lnTo>
                  <a:lnTo>
                    <a:pt x="361" y="7536"/>
                  </a:lnTo>
                  <a:lnTo>
                    <a:pt x="190" y="7783"/>
                  </a:lnTo>
                  <a:lnTo>
                    <a:pt x="77" y="8048"/>
                  </a:lnTo>
                  <a:lnTo>
                    <a:pt x="39" y="8161"/>
                  </a:lnTo>
                  <a:lnTo>
                    <a:pt x="20" y="8294"/>
                  </a:lnTo>
                  <a:lnTo>
                    <a:pt x="1" y="8426"/>
                  </a:lnTo>
                  <a:lnTo>
                    <a:pt x="1" y="8540"/>
                  </a:lnTo>
                  <a:lnTo>
                    <a:pt x="1" y="8938"/>
                  </a:lnTo>
                  <a:lnTo>
                    <a:pt x="39" y="9354"/>
                  </a:lnTo>
                  <a:lnTo>
                    <a:pt x="77" y="9771"/>
                  </a:lnTo>
                  <a:lnTo>
                    <a:pt x="152" y="10187"/>
                  </a:lnTo>
                  <a:lnTo>
                    <a:pt x="209" y="10623"/>
                  </a:lnTo>
                  <a:lnTo>
                    <a:pt x="304" y="11058"/>
                  </a:lnTo>
                  <a:lnTo>
                    <a:pt x="512" y="11986"/>
                  </a:lnTo>
                  <a:lnTo>
                    <a:pt x="758" y="12914"/>
                  </a:lnTo>
                  <a:lnTo>
                    <a:pt x="1061" y="13880"/>
                  </a:lnTo>
                  <a:lnTo>
                    <a:pt x="1402" y="14883"/>
                  </a:lnTo>
                  <a:lnTo>
                    <a:pt x="1762" y="15887"/>
                  </a:lnTo>
                  <a:lnTo>
                    <a:pt x="2178" y="16890"/>
                  </a:lnTo>
                  <a:lnTo>
                    <a:pt x="2595" y="17913"/>
                  </a:lnTo>
                  <a:lnTo>
                    <a:pt x="3049" y="18935"/>
                  </a:lnTo>
                  <a:lnTo>
                    <a:pt x="3523" y="19958"/>
                  </a:lnTo>
                  <a:lnTo>
                    <a:pt x="4015" y="20980"/>
                  </a:lnTo>
                  <a:lnTo>
                    <a:pt x="4507" y="21984"/>
                  </a:lnTo>
                  <a:lnTo>
                    <a:pt x="5019" y="22968"/>
                  </a:lnTo>
                  <a:lnTo>
                    <a:pt x="5511" y="23953"/>
                  </a:lnTo>
                  <a:lnTo>
                    <a:pt x="6533" y="25808"/>
                  </a:lnTo>
                  <a:lnTo>
                    <a:pt x="7518" y="27531"/>
                  </a:lnTo>
                  <a:lnTo>
                    <a:pt x="8427" y="29103"/>
                  </a:lnTo>
                  <a:lnTo>
                    <a:pt x="9241" y="30466"/>
                  </a:lnTo>
                  <a:lnTo>
                    <a:pt x="9942" y="31583"/>
                  </a:lnTo>
                  <a:lnTo>
                    <a:pt x="10472" y="32417"/>
                  </a:lnTo>
                  <a:lnTo>
                    <a:pt x="10926" y="33136"/>
                  </a:lnTo>
                  <a:lnTo>
                    <a:pt x="28744" y="30637"/>
                  </a:lnTo>
                  <a:lnTo>
                    <a:pt x="28990" y="29671"/>
                  </a:lnTo>
                  <a:lnTo>
                    <a:pt x="29672" y="27058"/>
                  </a:lnTo>
                  <a:lnTo>
                    <a:pt x="30107" y="25297"/>
                  </a:lnTo>
                  <a:lnTo>
                    <a:pt x="30599" y="23271"/>
                  </a:lnTo>
                  <a:lnTo>
                    <a:pt x="31129" y="21075"/>
                  </a:lnTo>
                  <a:lnTo>
                    <a:pt x="31660" y="18746"/>
                  </a:lnTo>
                  <a:lnTo>
                    <a:pt x="32209" y="16360"/>
                  </a:lnTo>
                  <a:lnTo>
                    <a:pt x="32701" y="13955"/>
                  </a:lnTo>
                  <a:lnTo>
                    <a:pt x="33174" y="11588"/>
                  </a:lnTo>
                  <a:lnTo>
                    <a:pt x="33383" y="10433"/>
                  </a:lnTo>
                  <a:lnTo>
                    <a:pt x="33572" y="9316"/>
                  </a:lnTo>
                  <a:lnTo>
                    <a:pt x="33742" y="8237"/>
                  </a:lnTo>
                  <a:lnTo>
                    <a:pt x="33894" y="7196"/>
                  </a:lnTo>
                  <a:lnTo>
                    <a:pt x="34026" y="6211"/>
                  </a:lnTo>
                  <a:lnTo>
                    <a:pt x="34121" y="5302"/>
                  </a:lnTo>
                  <a:lnTo>
                    <a:pt x="34197" y="4450"/>
                  </a:lnTo>
                  <a:lnTo>
                    <a:pt x="34235" y="3655"/>
                  </a:lnTo>
                  <a:lnTo>
                    <a:pt x="34254" y="2954"/>
                  </a:lnTo>
                  <a:lnTo>
                    <a:pt x="34216" y="2348"/>
                  </a:lnTo>
                  <a:lnTo>
                    <a:pt x="34197" y="2216"/>
                  </a:lnTo>
                  <a:lnTo>
                    <a:pt x="34178" y="2083"/>
                  </a:lnTo>
                  <a:lnTo>
                    <a:pt x="34140" y="1951"/>
                  </a:lnTo>
                  <a:lnTo>
                    <a:pt x="34083" y="1818"/>
                  </a:lnTo>
                  <a:lnTo>
                    <a:pt x="34008" y="1705"/>
                  </a:lnTo>
                  <a:lnTo>
                    <a:pt x="33932" y="1591"/>
                  </a:lnTo>
                  <a:lnTo>
                    <a:pt x="33761" y="1364"/>
                  </a:lnTo>
                  <a:lnTo>
                    <a:pt x="33534" y="1174"/>
                  </a:lnTo>
                  <a:lnTo>
                    <a:pt x="33250" y="985"/>
                  </a:lnTo>
                  <a:lnTo>
                    <a:pt x="32947" y="815"/>
                  </a:lnTo>
                  <a:lnTo>
                    <a:pt x="32606" y="663"/>
                  </a:lnTo>
                  <a:lnTo>
                    <a:pt x="32228" y="531"/>
                  </a:lnTo>
                  <a:lnTo>
                    <a:pt x="31811" y="417"/>
                  </a:lnTo>
                  <a:lnTo>
                    <a:pt x="31357" y="322"/>
                  </a:lnTo>
                  <a:lnTo>
                    <a:pt x="30864" y="228"/>
                  </a:lnTo>
                  <a:lnTo>
                    <a:pt x="30353" y="152"/>
                  </a:lnTo>
                  <a:lnTo>
                    <a:pt x="29804" y="95"/>
                  </a:lnTo>
                  <a:lnTo>
                    <a:pt x="29236" y="57"/>
                  </a:lnTo>
                  <a:lnTo>
                    <a:pt x="28649" y="19"/>
                  </a:lnTo>
                  <a:lnTo>
                    <a:pt x="28024" y="19"/>
                  </a:lnTo>
                  <a:lnTo>
                    <a:pt x="273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3553400" y="4104575"/>
              <a:ext cx="856350" cy="828425"/>
            </a:xfrm>
            <a:custGeom>
              <a:avLst/>
              <a:gdLst/>
              <a:ahLst/>
              <a:cxnLst/>
              <a:rect l="l" t="t" r="r" b="b"/>
              <a:pathLst>
                <a:path w="34254" h="33137" fill="none" extrusionOk="0">
                  <a:moveTo>
                    <a:pt x="10926" y="33136"/>
                  </a:moveTo>
                  <a:lnTo>
                    <a:pt x="28744" y="30637"/>
                  </a:lnTo>
                  <a:lnTo>
                    <a:pt x="28744" y="30637"/>
                  </a:lnTo>
                  <a:lnTo>
                    <a:pt x="28990" y="29671"/>
                  </a:lnTo>
                  <a:lnTo>
                    <a:pt x="29672" y="27058"/>
                  </a:lnTo>
                  <a:lnTo>
                    <a:pt x="30107" y="25297"/>
                  </a:lnTo>
                  <a:lnTo>
                    <a:pt x="30599" y="23271"/>
                  </a:lnTo>
                  <a:lnTo>
                    <a:pt x="31129" y="21075"/>
                  </a:lnTo>
                  <a:lnTo>
                    <a:pt x="31660" y="18746"/>
                  </a:lnTo>
                  <a:lnTo>
                    <a:pt x="32209" y="16360"/>
                  </a:lnTo>
                  <a:lnTo>
                    <a:pt x="32701" y="13955"/>
                  </a:lnTo>
                  <a:lnTo>
                    <a:pt x="33174" y="11588"/>
                  </a:lnTo>
                  <a:lnTo>
                    <a:pt x="33383" y="10433"/>
                  </a:lnTo>
                  <a:lnTo>
                    <a:pt x="33572" y="9316"/>
                  </a:lnTo>
                  <a:lnTo>
                    <a:pt x="33742" y="8237"/>
                  </a:lnTo>
                  <a:lnTo>
                    <a:pt x="33894" y="7196"/>
                  </a:lnTo>
                  <a:lnTo>
                    <a:pt x="34026" y="6211"/>
                  </a:lnTo>
                  <a:lnTo>
                    <a:pt x="34121" y="5302"/>
                  </a:lnTo>
                  <a:lnTo>
                    <a:pt x="34197" y="4450"/>
                  </a:lnTo>
                  <a:lnTo>
                    <a:pt x="34235" y="3655"/>
                  </a:lnTo>
                  <a:lnTo>
                    <a:pt x="34254" y="2954"/>
                  </a:lnTo>
                  <a:lnTo>
                    <a:pt x="34216" y="2348"/>
                  </a:lnTo>
                  <a:lnTo>
                    <a:pt x="34216" y="2348"/>
                  </a:lnTo>
                  <a:lnTo>
                    <a:pt x="34197" y="2216"/>
                  </a:lnTo>
                  <a:lnTo>
                    <a:pt x="34178" y="2083"/>
                  </a:lnTo>
                  <a:lnTo>
                    <a:pt x="34140" y="1951"/>
                  </a:lnTo>
                  <a:lnTo>
                    <a:pt x="34083" y="1818"/>
                  </a:lnTo>
                  <a:lnTo>
                    <a:pt x="34008" y="1705"/>
                  </a:lnTo>
                  <a:lnTo>
                    <a:pt x="33932" y="1591"/>
                  </a:lnTo>
                  <a:lnTo>
                    <a:pt x="33761" y="1364"/>
                  </a:lnTo>
                  <a:lnTo>
                    <a:pt x="33534" y="1174"/>
                  </a:lnTo>
                  <a:lnTo>
                    <a:pt x="33250" y="985"/>
                  </a:lnTo>
                  <a:lnTo>
                    <a:pt x="32947" y="815"/>
                  </a:lnTo>
                  <a:lnTo>
                    <a:pt x="32606" y="663"/>
                  </a:lnTo>
                  <a:lnTo>
                    <a:pt x="32228" y="531"/>
                  </a:lnTo>
                  <a:lnTo>
                    <a:pt x="31811" y="417"/>
                  </a:lnTo>
                  <a:lnTo>
                    <a:pt x="31357" y="322"/>
                  </a:lnTo>
                  <a:lnTo>
                    <a:pt x="30864" y="228"/>
                  </a:lnTo>
                  <a:lnTo>
                    <a:pt x="30353" y="152"/>
                  </a:lnTo>
                  <a:lnTo>
                    <a:pt x="29804" y="95"/>
                  </a:lnTo>
                  <a:lnTo>
                    <a:pt x="29236" y="57"/>
                  </a:lnTo>
                  <a:lnTo>
                    <a:pt x="28649" y="19"/>
                  </a:lnTo>
                  <a:lnTo>
                    <a:pt x="28024" y="19"/>
                  </a:lnTo>
                  <a:lnTo>
                    <a:pt x="27380" y="0"/>
                  </a:lnTo>
                  <a:lnTo>
                    <a:pt x="26718" y="19"/>
                  </a:lnTo>
                  <a:lnTo>
                    <a:pt x="26036" y="38"/>
                  </a:lnTo>
                  <a:lnTo>
                    <a:pt x="24616" y="133"/>
                  </a:lnTo>
                  <a:lnTo>
                    <a:pt x="23139" y="247"/>
                  </a:lnTo>
                  <a:lnTo>
                    <a:pt x="21624" y="436"/>
                  </a:lnTo>
                  <a:lnTo>
                    <a:pt x="20053" y="644"/>
                  </a:lnTo>
                  <a:lnTo>
                    <a:pt x="18481" y="890"/>
                  </a:lnTo>
                  <a:lnTo>
                    <a:pt x="16891" y="1193"/>
                  </a:lnTo>
                  <a:lnTo>
                    <a:pt x="15281" y="1515"/>
                  </a:lnTo>
                  <a:lnTo>
                    <a:pt x="13710" y="1856"/>
                  </a:lnTo>
                  <a:lnTo>
                    <a:pt x="12157" y="2235"/>
                  </a:lnTo>
                  <a:lnTo>
                    <a:pt x="10642" y="2651"/>
                  </a:lnTo>
                  <a:lnTo>
                    <a:pt x="9184" y="3087"/>
                  </a:lnTo>
                  <a:lnTo>
                    <a:pt x="7783" y="3522"/>
                  </a:lnTo>
                  <a:lnTo>
                    <a:pt x="6458" y="3996"/>
                  </a:lnTo>
                  <a:lnTo>
                    <a:pt x="5833" y="4242"/>
                  </a:lnTo>
                  <a:lnTo>
                    <a:pt x="5227" y="4469"/>
                  </a:lnTo>
                  <a:lnTo>
                    <a:pt x="4640" y="4715"/>
                  </a:lnTo>
                  <a:lnTo>
                    <a:pt x="4091" y="4961"/>
                  </a:lnTo>
                  <a:lnTo>
                    <a:pt x="3561" y="5226"/>
                  </a:lnTo>
                  <a:lnTo>
                    <a:pt x="3068" y="5473"/>
                  </a:lnTo>
                  <a:lnTo>
                    <a:pt x="2614" y="5719"/>
                  </a:lnTo>
                  <a:lnTo>
                    <a:pt x="2178" y="5984"/>
                  </a:lnTo>
                  <a:lnTo>
                    <a:pt x="1781" y="6249"/>
                  </a:lnTo>
                  <a:lnTo>
                    <a:pt x="1421" y="6495"/>
                  </a:lnTo>
                  <a:lnTo>
                    <a:pt x="1099" y="6760"/>
                  </a:lnTo>
                  <a:lnTo>
                    <a:pt x="796" y="7006"/>
                  </a:lnTo>
                  <a:lnTo>
                    <a:pt x="569" y="7271"/>
                  </a:lnTo>
                  <a:lnTo>
                    <a:pt x="361" y="7536"/>
                  </a:lnTo>
                  <a:lnTo>
                    <a:pt x="190" y="7783"/>
                  </a:lnTo>
                  <a:lnTo>
                    <a:pt x="77" y="8048"/>
                  </a:lnTo>
                  <a:lnTo>
                    <a:pt x="39" y="8161"/>
                  </a:lnTo>
                  <a:lnTo>
                    <a:pt x="20" y="8294"/>
                  </a:lnTo>
                  <a:lnTo>
                    <a:pt x="1" y="8426"/>
                  </a:lnTo>
                  <a:lnTo>
                    <a:pt x="1" y="8540"/>
                  </a:lnTo>
                  <a:lnTo>
                    <a:pt x="1" y="8540"/>
                  </a:lnTo>
                  <a:lnTo>
                    <a:pt x="1" y="8938"/>
                  </a:lnTo>
                  <a:lnTo>
                    <a:pt x="39" y="9354"/>
                  </a:lnTo>
                  <a:lnTo>
                    <a:pt x="77" y="9771"/>
                  </a:lnTo>
                  <a:lnTo>
                    <a:pt x="152" y="10187"/>
                  </a:lnTo>
                  <a:lnTo>
                    <a:pt x="209" y="10623"/>
                  </a:lnTo>
                  <a:lnTo>
                    <a:pt x="304" y="11058"/>
                  </a:lnTo>
                  <a:lnTo>
                    <a:pt x="512" y="11986"/>
                  </a:lnTo>
                  <a:lnTo>
                    <a:pt x="758" y="12914"/>
                  </a:lnTo>
                  <a:lnTo>
                    <a:pt x="1061" y="13880"/>
                  </a:lnTo>
                  <a:lnTo>
                    <a:pt x="1402" y="14883"/>
                  </a:lnTo>
                  <a:lnTo>
                    <a:pt x="1762" y="15887"/>
                  </a:lnTo>
                  <a:lnTo>
                    <a:pt x="2178" y="16890"/>
                  </a:lnTo>
                  <a:lnTo>
                    <a:pt x="2595" y="17913"/>
                  </a:lnTo>
                  <a:lnTo>
                    <a:pt x="3049" y="18935"/>
                  </a:lnTo>
                  <a:lnTo>
                    <a:pt x="3523" y="19958"/>
                  </a:lnTo>
                  <a:lnTo>
                    <a:pt x="4015" y="20980"/>
                  </a:lnTo>
                  <a:lnTo>
                    <a:pt x="4507" y="21984"/>
                  </a:lnTo>
                  <a:lnTo>
                    <a:pt x="5019" y="22968"/>
                  </a:lnTo>
                  <a:lnTo>
                    <a:pt x="5511" y="23953"/>
                  </a:lnTo>
                  <a:lnTo>
                    <a:pt x="6533" y="25808"/>
                  </a:lnTo>
                  <a:lnTo>
                    <a:pt x="7518" y="27531"/>
                  </a:lnTo>
                  <a:lnTo>
                    <a:pt x="8427" y="29103"/>
                  </a:lnTo>
                  <a:lnTo>
                    <a:pt x="9241" y="30466"/>
                  </a:lnTo>
                  <a:lnTo>
                    <a:pt x="9942" y="31583"/>
                  </a:lnTo>
                  <a:lnTo>
                    <a:pt x="10472" y="32417"/>
                  </a:lnTo>
                  <a:lnTo>
                    <a:pt x="10926" y="331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3963350" y="4621025"/>
              <a:ext cx="133500" cy="213500"/>
            </a:xfrm>
            <a:custGeom>
              <a:avLst/>
              <a:gdLst/>
              <a:ahLst/>
              <a:cxnLst/>
              <a:rect l="l" t="t" r="r" b="b"/>
              <a:pathLst>
                <a:path w="5340" h="8540" extrusionOk="0">
                  <a:moveTo>
                    <a:pt x="2424" y="0"/>
                  </a:moveTo>
                  <a:lnTo>
                    <a:pt x="2310" y="189"/>
                  </a:lnTo>
                  <a:lnTo>
                    <a:pt x="1988" y="701"/>
                  </a:lnTo>
                  <a:lnTo>
                    <a:pt x="1780" y="1079"/>
                  </a:lnTo>
                  <a:lnTo>
                    <a:pt x="1534" y="1515"/>
                  </a:lnTo>
                  <a:lnTo>
                    <a:pt x="1288" y="1988"/>
                  </a:lnTo>
                  <a:lnTo>
                    <a:pt x="1042" y="2518"/>
                  </a:lnTo>
                  <a:lnTo>
                    <a:pt x="815" y="3068"/>
                  </a:lnTo>
                  <a:lnTo>
                    <a:pt x="587" y="3655"/>
                  </a:lnTo>
                  <a:lnTo>
                    <a:pt x="379" y="4260"/>
                  </a:lnTo>
                  <a:lnTo>
                    <a:pt x="209" y="4885"/>
                  </a:lnTo>
                  <a:lnTo>
                    <a:pt x="133" y="5207"/>
                  </a:lnTo>
                  <a:lnTo>
                    <a:pt x="76" y="5510"/>
                  </a:lnTo>
                  <a:lnTo>
                    <a:pt x="38" y="5813"/>
                  </a:lnTo>
                  <a:lnTo>
                    <a:pt x="0" y="6135"/>
                  </a:lnTo>
                  <a:lnTo>
                    <a:pt x="0" y="6438"/>
                  </a:lnTo>
                  <a:lnTo>
                    <a:pt x="0" y="6741"/>
                  </a:lnTo>
                  <a:lnTo>
                    <a:pt x="19" y="7025"/>
                  </a:lnTo>
                  <a:lnTo>
                    <a:pt x="57" y="7328"/>
                  </a:lnTo>
                  <a:lnTo>
                    <a:pt x="76" y="7498"/>
                  </a:lnTo>
                  <a:lnTo>
                    <a:pt x="133" y="7669"/>
                  </a:lnTo>
                  <a:lnTo>
                    <a:pt x="171" y="7801"/>
                  </a:lnTo>
                  <a:lnTo>
                    <a:pt x="228" y="7934"/>
                  </a:lnTo>
                  <a:lnTo>
                    <a:pt x="303" y="8047"/>
                  </a:lnTo>
                  <a:lnTo>
                    <a:pt x="379" y="8161"/>
                  </a:lnTo>
                  <a:lnTo>
                    <a:pt x="455" y="8237"/>
                  </a:lnTo>
                  <a:lnTo>
                    <a:pt x="531" y="8312"/>
                  </a:lnTo>
                  <a:lnTo>
                    <a:pt x="625" y="8388"/>
                  </a:lnTo>
                  <a:lnTo>
                    <a:pt x="720" y="8426"/>
                  </a:lnTo>
                  <a:lnTo>
                    <a:pt x="815" y="8483"/>
                  </a:lnTo>
                  <a:lnTo>
                    <a:pt x="909" y="8502"/>
                  </a:lnTo>
                  <a:lnTo>
                    <a:pt x="1136" y="8540"/>
                  </a:lnTo>
                  <a:lnTo>
                    <a:pt x="1364" y="8521"/>
                  </a:lnTo>
                  <a:lnTo>
                    <a:pt x="5340" y="2443"/>
                  </a:lnTo>
                  <a:lnTo>
                    <a:pt x="5151" y="2462"/>
                  </a:lnTo>
                  <a:lnTo>
                    <a:pt x="4999" y="2462"/>
                  </a:lnTo>
                  <a:lnTo>
                    <a:pt x="4829" y="2443"/>
                  </a:lnTo>
                  <a:lnTo>
                    <a:pt x="4677" y="2405"/>
                  </a:lnTo>
                  <a:lnTo>
                    <a:pt x="4526" y="2367"/>
                  </a:lnTo>
                  <a:lnTo>
                    <a:pt x="4374" y="2310"/>
                  </a:lnTo>
                  <a:lnTo>
                    <a:pt x="4223" y="2234"/>
                  </a:lnTo>
                  <a:lnTo>
                    <a:pt x="4090" y="2159"/>
                  </a:lnTo>
                  <a:lnTo>
                    <a:pt x="3825" y="1988"/>
                  </a:lnTo>
                  <a:lnTo>
                    <a:pt x="3598" y="1780"/>
                  </a:lnTo>
                  <a:lnTo>
                    <a:pt x="3371" y="1553"/>
                  </a:lnTo>
                  <a:lnTo>
                    <a:pt x="3181" y="1307"/>
                  </a:lnTo>
                  <a:lnTo>
                    <a:pt x="3011" y="1060"/>
                  </a:lnTo>
                  <a:lnTo>
                    <a:pt x="2859" y="833"/>
                  </a:lnTo>
                  <a:lnTo>
                    <a:pt x="2613" y="417"/>
                  </a:lnTo>
                  <a:lnTo>
                    <a:pt x="2481" y="114"/>
                  </a:lnTo>
                  <a:lnTo>
                    <a:pt x="2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3960500" y="4615325"/>
              <a:ext cx="170450" cy="221575"/>
            </a:xfrm>
            <a:custGeom>
              <a:avLst/>
              <a:gdLst/>
              <a:ahLst/>
              <a:cxnLst/>
              <a:rect l="l" t="t" r="r" b="b"/>
              <a:pathLst>
                <a:path w="6818" h="8863" extrusionOk="0">
                  <a:moveTo>
                    <a:pt x="2576" y="1"/>
                  </a:moveTo>
                  <a:lnTo>
                    <a:pt x="2462" y="152"/>
                  </a:lnTo>
                  <a:lnTo>
                    <a:pt x="2292" y="399"/>
                  </a:lnTo>
                  <a:lnTo>
                    <a:pt x="1951" y="967"/>
                  </a:lnTo>
                  <a:lnTo>
                    <a:pt x="1743" y="1345"/>
                  </a:lnTo>
                  <a:lnTo>
                    <a:pt x="1515" y="1781"/>
                  </a:lnTo>
                  <a:lnTo>
                    <a:pt x="1269" y="2254"/>
                  </a:lnTo>
                  <a:lnTo>
                    <a:pt x="1023" y="2784"/>
                  </a:lnTo>
                  <a:lnTo>
                    <a:pt x="777" y="3333"/>
                  </a:lnTo>
                  <a:lnTo>
                    <a:pt x="569" y="3920"/>
                  </a:lnTo>
                  <a:lnTo>
                    <a:pt x="360" y="4526"/>
                  </a:lnTo>
                  <a:lnTo>
                    <a:pt x="209" y="5151"/>
                  </a:lnTo>
                  <a:lnTo>
                    <a:pt x="133" y="5454"/>
                  </a:lnTo>
                  <a:lnTo>
                    <a:pt x="76" y="5757"/>
                  </a:lnTo>
                  <a:lnTo>
                    <a:pt x="39" y="6079"/>
                  </a:lnTo>
                  <a:lnTo>
                    <a:pt x="20" y="6382"/>
                  </a:lnTo>
                  <a:lnTo>
                    <a:pt x="1" y="6685"/>
                  </a:lnTo>
                  <a:lnTo>
                    <a:pt x="1" y="6988"/>
                  </a:lnTo>
                  <a:lnTo>
                    <a:pt x="20" y="7272"/>
                  </a:lnTo>
                  <a:lnTo>
                    <a:pt x="58" y="7556"/>
                  </a:lnTo>
                  <a:lnTo>
                    <a:pt x="114" y="7783"/>
                  </a:lnTo>
                  <a:lnTo>
                    <a:pt x="171" y="7991"/>
                  </a:lnTo>
                  <a:lnTo>
                    <a:pt x="247" y="8181"/>
                  </a:lnTo>
                  <a:lnTo>
                    <a:pt x="323" y="8351"/>
                  </a:lnTo>
                  <a:lnTo>
                    <a:pt x="436" y="8484"/>
                  </a:lnTo>
                  <a:lnTo>
                    <a:pt x="550" y="8597"/>
                  </a:lnTo>
                  <a:lnTo>
                    <a:pt x="682" y="8692"/>
                  </a:lnTo>
                  <a:lnTo>
                    <a:pt x="834" y="8768"/>
                  </a:lnTo>
                  <a:lnTo>
                    <a:pt x="985" y="8824"/>
                  </a:lnTo>
                  <a:lnTo>
                    <a:pt x="1156" y="8862"/>
                  </a:lnTo>
                  <a:lnTo>
                    <a:pt x="1345" y="8862"/>
                  </a:lnTo>
                  <a:lnTo>
                    <a:pt x="1553" y="8843"/>
                  </a:lnTo>
                  <a:lnTo>
                    <a:pt x="1743" y="8806"/>
                  </a:lnTo>
                  <a:lnTo>
                    <a:pt x="1951" y="8749"/>
                  </a:lnTo>
                  <a:lnTo>
                    <a:pt x="2178" y="8673"/>
                  </a:lnTo>
                  <a:lnTo>
                    <a:pt x="2405" y="8578"/>
                  </a:lnTo>
                  <a:lnTo>
                    <a:pt x="2633" y="8465"/>
                  </a:lnTo>
                  <a:lnTo>
                    <a:pt x="2898" y="8313"/>
                  </a:lnTo>
                  <a:lnTo>
                    <a:pt x="3144" y="8162"/>
                  </a:lnTo>
                  <a:lnTo>
                    <a:pt x="3428" y="7972"/>
                  </a:lnTo>
                  <a:lnTo>
                    <a:pt x="3295" y="7802"/>
                  </a:lnTo>
                  <a:lnTo>
                    <a:pt x="3011" y="7991"/>
                  </a:lnTo>
                  <a:lnTo>
                    <a:pt x="2708" y="8181"/>
                  </a:lnTo>
                  <a:lnTo>
                    <a:pt x="2386" y="8351"/>
                  </a:lnTo>
                  <a:lnTo>
                    <a:pt x="2065" y="8484"/>
                  </a:lnTo>
                  <a:lnTo>
                    <a:pt x="1762" y="8597"/>
                  </a:lnTo>
                  <a:lnTo>
                    <a:pt x="1610" y="8616"/>
                  </a:lnTo>
                  <a:lnTo>
                    <a:pt x="1459" y="8654"/>
                  </a:lnTo>
                  <a:lnTo>
                    <a:pt x="1175" y="8654"/>
                  </a:lnTo>
                  <a:lnTo>
                    <a:pt x="1023" y="8616"/>
                  </a:lnTo>
                  <a:lnTo>
                    <a:pt x="910" y="8578"/>
                  </a:lnTo>
                  <a:lnTo>
                    <a:pt x="796" y="8522"/>
                  </a:lnTo>
                  <a:lnTo>
                    <a:pt x="682" y="8446"/>
                  </a:lnTo>
                  <a:lnTo>
                    <a:pt x="588" y="8332"/>
                  </a:lnTo>
                  <a:lnTo>
                    <a:pt x="493" y="8219"/>
                  </a:lnTo>
                  <a:lnTo>
                    <a:pt x="417" y="8067"/>
                  </a:lnTo>
                  <a:lnTo>
                    <a:pt x="360" y="7916"/>
                  </a:lnTo>
                  <a:lnTo>
                    <a:pt x="304" y="7726"/>
                  </a:lnTo>
                  <a:lnTo>
                    <a:pt x="266" y="7537"/>
                  </a:lnTo>
                  <a:lnTo>
                    <a:pt x="228" y="7272"/>
                  </a:lnTo>
                  <a:lnTo>
                    <a:pt x="209" y="7026"/>
                  </a:lnTo>
                  <a:lnTo>
                    <a:pt x="209" y="6761"/>
                  </a:lnTo>
                  <a:lnTo>
                    <a:pt x="209" y="6495"/>
                  </a:lnTo>
                  <a:lnTo>
                    <a:pt x="228" y="6230"/>
                  </a:lnTo>
                  <a:lnTo>
                    <a:pt x="266" y="5965"/>
                  </a:lnTo>
                  <a:lnTo>
                    <a:pt x="360" y="5416"/>
                  </a:lnTo>
                  <a:lnTo>
                    <a:pt x="493" y="4886"/>
                  </a:lnTo>
                  <a:lnTo>
                    <a:pt x="645" y="4337"/>
                  </a:lnTo>
                  <a:lnTo>
                    <a:pt x="834" y="3807"/>
                  </a:lnTo>
                  <a:lnTo>
                    <a:pt x="1042" y="3296"/>
                  </a:lnTo>
                  <a:lnTo>
                    <a:pt x="1250" y="2803"/>
                  </a:lnTo>
                  <a:lnTo>
                    <a:pt x="1459" y="2349"/>
                  </a:lnTo>
                  <a:lnTo>
                    <a:pt x="1686" y="1913"/>
                  </a:lnTo>
                  <a:lnTo>
                    <a:pt x="1894" y="1516"/>
                  </a:lnTo>
                  <a:lnTo>
                    <a:pt x="2254" y="872"/>
                  </a:lnTo>
                  <a:lnTo>
                    <a:pt x="2519" y="436"/>
                  </a:lnTo>
                  <a:lnTo>
                    <a:pt x="2633" y="683"/>
                  </a:lnTo>
                  <a:lnTo>
                    <a:pt x="2784" y="967"/>
                  </a:lnTo>
                  <a:lnTo>
                    <a:pt x="2992" y="1307"/>
                  </a:lnTo>
                  <a:lnTo>
                    <a:pt x="3239" y="1648"/>
                  </a:lnTo>
                  <a:lnTo>
                    <a:pt x="3390" y="1819"/>
                  </a:lnTo>
                  <a:lnTo>
                    <a:pt x="3542" y="1989"/>
                  </a:lnTo>
                  <a:lnTo>
                    <a:pt x="3712" y="2159"/>
                  </a:lnTo>
                  <a:lnTo>
                    <a:pt x="3882" y="2311"/>
                  </a:lnTo>
                  <a:lnTo>
                    <a:pt x="4072" y="2443"/>
                  </a:lnTo>
                  <a:lnTo>
                    <a:pt x="4280" y="2557"/>
                  </a:lnTo>
                  <a:lnTo>
                    <a:pt x="4488" y="2652"/>
                  </a:lnTo>
                  <a:lnTo>
                    <a:pt x="4697" y="2727"/>
                  </a:lnTo>
                  <a:lnTo>
                    <a:pt x="4962" y="2784"/>
                  </a:lnTo>
                  <a:lnTo>
                    <a:pt x="5208" y="2803"/>
                  </a:lnTo>
                  <a:lnTo>
                    <a:pt x="5473" y="2784"/>
                  </a:lnTo>
                  <a:lnTo>
                    <a:pt x="5738" y="2727"/>
                  </a:lnTo>
                  <a:lnTo>
                    <a:pt x="6003" y="2633"/>
                  </a:lnTo>
                  <a:lnTo>
                    <a:pt x="6268" y="2519"/>
                  </a:lnTo>
                  <a:lnTo>
                    <a:pt x="6552" y="2349"/>
                  </a:lnTo>
                  <a:lnTo>
                    <a:pt x="6817" y="2159"/>
                  </a:lnTo>
                  <a:lnTo>
                    <a:pt x="6685" y="1989"/>
                  </a:lnTo>
                  <a:lnTo>
                    <a:pt x="6439" y="2178"/>
                  </a:lnTo>
                  <a:lnTo>
                    <a:pt x="6192" y="2330"/>
                  </a:lnTo>
                  <a:lnTo>
                    <a:pt x="5946" y="2443"/>
                  </a:lnTo>
                  <a:lnTo>
                    <a:pt x="5700" y="2519"/>
                  </a:lnTo>
                  <a:lnTo>
                    <a:pt x="5454" y="2576"/>
                  </a:lnTo>
                  <a:lnTo>
                    <a:pt x="5227" y="2595"/>
                  </a:lnTo>
                  <a:lnTo>
                    <a:pt x="4999" y="2576"/>
                  </a:lnTo>
                  <a:lnTo>
                    <a:pt x="4753" y="2519"/>
                  </a:lnTo>
                  <a:lnTo>
                    <a:pt x="4507" y="2443"/>
                  </a:lnTo>
                  <a:lnTo>
                    <a:pt x="4280" y="2330"/>
                  </a:lnTo>
                  <a:lnTo>
                    <a:pt x="4072" y="2178"/>
                  </a:lnTo>
                  <a:lnTo>
                    <a:pt x="3863" y="2008"/>
                  </a:lnTo>
                  <a:lnTo>
                    <a:pt x="3674" y="1819"/>
                  </a:lnTo>
                  <a:lnTo>
                    <a:pt x="3504" y="1629"/>
                  </a:lnTo>
                  <a:lnTo>
                    <a:pt x="3333" y="1421"/>
                  </a:lnTo>
                  <a:lnTo>
                    <a:pt x="3201" y="1232"/>
                  </a:lnTo>
                  <a:lnTo>
                    <a:pt x="2955" y="834"/>
                  </a:lnTo>
                  <a:lnTo>
                    <a:pt x="2784" y="512"/>
                  </a:lnTo>
                  <a:lnTo>
                    <a:pt x="2633" y="190"/>
                  </a:lnTo>
                  <a:lnTo>
                    <a:pt x="2576"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a:off x="4008800" y="4612975"/>
              <a:ext cx="23675" cy="9950"/>
            </a:xfrm>
            <a:custGeom>
              <a:avLst/>
              <a:gdLst/>
              <a:ahLst/>
              <a:cxnLst/>
              <a:rect l="l" t="t" r="r" b="b"/>
              <a:pathLst>
                <a:path w="947" h="398" extrusionOk="0">
                  <a:moveTo>
                    <a:pt x="720" y="0"/>
                  </a:moveTo>
                  <a:lnTo>
                    <a:pt x="625" y="19"/>
                  </a:lnTo>
                  <a:lnTo>
                    <a:pt x="473" y="76"/>
                  </a:lnTo>
                  <a:lnTo>
                    <a:pt x="322" y="152"/>
                  </a:lnTo>
                  <a:lnTo>
                    <a:pt x="189" y="246"/>
                  </a:lnTo>
                  <a:lnTo>
                    <a:pt x="95" y="322"/>
                  </a:lnTo>
                  <a:lnTo>
                    <a:pt x="0" y="398"/>
                  </a:lnTo>
                  <a:lnTo>
                    <a:pt x="170" y="303"/>
                  </a:lnTo>
                  <a:lnTo>
                    <a:pt x="322" y="227"/>
                  </a:lnTo>
                  <a:lnTo>
                    <a:pt x="473" y="190"/>
                  </a:lnTo>
                  <a:lnTo>
                    <a:pt x="720" y="190"/>
                  </a:lnTo>
                  <a:lnTo>
                    <a:pt x="814" y="209"/>
                  </a:lnTo>
                  <a:lnTo>
                    <a:pt x="890" y="227"/>
                  </a:lnTo>
                  <a:lnTo>
                    <a:pt x="947" y="38"/>
                  </a:lnTo>
                  <a:lnTo>
                    <a:pt x="871" y="19"/>
                  </a:lnTo>
                  <a:lnTo>
                    <a:pt x="795"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0"/>
            <p:cNvSpPr/>
            <p:nvPr/>
          </p:nvSpPr>
          <p:spPr>
            <a:xfrm>
              <a:off x="3995525" y="4628600"/>
              <a:ext cx="91875" cy="79550"/>
            </a:xfrm>
            <a:custGeom>
              <a:avLst/>
              <a:gdLst/>
              <a:ahLst/>
              <a:cxnLst/>
              <a:rect l="l" t="t" r="r" b="b"/>
              <a:pathLst>
                <a:path w="3675" h="3182" extrusionOk="0">
                  <a:moveTo>
                    <a:pt x="1061" y="0"/>
                  </a:moveTo>
                  <a:lnTo>
                    <a:pt x="1" y="2196"/>
                  </a:lnTo>
                  <a:lnTo>
                    <a:pt x="3125" y="3181"/>
                  </a:lnTo>
                  <a:lnTo>
                    <a:pt x="3674" y="2272"/>
                  </a:lnTo>
                  <a:lnTo>
                    <a:pt x="3258" y="2159"/>
                  </a:lnTo>
                  <a:lnTo>
                    <a:pt x="2898" y="2026"/>
                  </a:lnTo>
                  <a:lnTo>
                    <a:pt x="2576" y="1875"/>
                  </a:lnTo>
                  <a:lnTo>
                    <a:pt x="2311" y="1704"/>
                  </a:lnTo>
                  <a:lnTo>
                    <a:pt x="2065" y="1534"/>
                  </a:lnTo>
                  <a:lnTo>
                    <a:pt x="1838" y="1344"/>
                  </a:lnTo>
                  <a:lnTo>
                    <a:pt x="1667" y="1136"/>
                  </a:lnTo>
                  <a:lnTo>
                    <a:pt x="1516" y="947"/>
                  </a:lnTo>
                  <a:lnTo>
                    <a:pt x="1383" y="757"/>
                  </a:lnTo>
                  <a:lnTo>
                    <a:pt x="1288" y="587"/>
                  </a:lnTo>
                  <a:lnTo>
                    <a:pt x="1156" y="284"/>
                  </a:lnTo>
                  <a:lnTo>
                    <a:pt x="1080" y="76"/>
                  </a:lnTo>
                  <a:lnTo>
                    <a:pt x="10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3964300" y="4767275"/>
              <a:ext cx="28900" cy="63950"/>
            </a:xfrm>
            <a:custGeom>
              <a:avLst/>
              <a:gdLst/>
              <a:ahLst/>
              <a:cxnLst/>
              <a:rect l="l" t="t" r="r" b="b"/>
              <a:pathLst>
                <a:path w="1156" h="2558" extrusionOk="0">
                  <a:moveTo>
                    <a:pt x="38" y="1"/>
                  </a:moveTo>
                  <a:lnTo>
                    <a:pt x="0" y="342"/>
                  </a:lnTo>
                  <a:lnTo>
                    <a:pt x="0" y="702"/>
                  </a:lnTo>
                  <a:lnTo>
                    <a:pt x="19" y="1118"/>
                  </a:lnTo>
                  <a:lnTo>
                    <a:pt x="57" y="1345"/>
                  </a:lnTo>
                  <a:lnTo>
                    <a:pt x="114" y="1573"/>
                  </a:lnTo>
                  <a:lnTo>
                    <a:pt x="171" y="1781"/>
                  </a:lnTo>
                  <a:lnTo>
                    <a:pt x="265" y="1989"/>
                  </a:lnTo>
                  <a:lnTo>
                    <a:pt x="379" y="2178"/>
                  </a:lnTo>
                  <a:lnTo>
                    <a:pt x="511" y="2330"/>
                  </a:lnTo>
                  <a:lnTo>
                    <a:pt x="682" y="2462"/>
                  </a:lnTo>
                  <a:lnTo>
                    <a:pt x="777" y="2519"/>
                  </a:lnTo>
                  <a:lnTo>
                    <a:pt x="890" y="2557"/>
                  </a:lnTo>
                  <a:lnTo>
                    <a:pt x="928" y="2444"/>
                  </a:lnTo>
                  <a:lnTo>
                    <a:pt x="1023" y="2159"/>
                  </a:lnTo>
                  <a:lnTo>
                    <a:pt x="1117" y="1762"/>
                  </a:lnTo>
                  <a:lnTo>
                    <a:pt x="1136" y="1535"/>
                  </a:lnTo>
                  <a:lnTo>
                    <a:pt x="1155" y="1288"/>
                  </a:lnTo>
                  <a:lnTo>
                    <a:pt x="1155" y="1061"/>
                  </a:lnTo>
                  <a:lnTo>
                    <a:pt x="1117" y="815"/>
                  </a:lnTo>
                  <a:lnTo>
                    <a:pt x="1061" y="607"/>
                  </a:lnTo>
                  <a:lnTo>
                    <a:pt x="1004" y="512"/>
                  </a:lnTo>
                  <a:lnTo>
                    <a:pt x="947" y="417"/>
                  </a:lnTo>
                  <a:lnTo>
                    <a:pt x="890" y="323"/>
                  </a:lnTo>
                  <a:lnTo>
                    <a:pt x="814" y="247"/>
                  </a:lnTo>
                  <a:lnTo>
                    <a:pt x="720" y="171"/>
                  </a:lnTo>
                  <a:lnTo>
                    <a:pt x="606" y="115"/>
                  </a:lnTo>
                  <a:lnTo>
                    <a:pt x="493" y="77"/>
                  </a:lnTo>
                  <a:lnTo>
                    <a:pt x="360" y="39"/>
                  </a:lnTo>
                  <a:lnTo>
                    <a:pt x="208" y="20"/>
                  </a:lnTo>
                  <a:lnTo>
                    <a:pt x="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4024400" y="4481375"/>
              <a:ext cx="116000" cy="149125"/>
            </a:xfrm>
            <a:custGeom>
              <a:avLst/>
              <a:gdLst/>
              <a:ahLst/>
              <a:cxnLst/>
              <a:rect l="l" t="t" r="r" b="b"/>
              <a:pathLst>
                <a:path w="4640" h="5965" extrusionOk="0">
                  <a:moveTo>
                    <a:pt x="2141" y="0"/>
                  </a:moveTo>
                  <a:lnTo>
                    <a:pt x="1913" y="19"/>
                  </a:lnTo>
                  <a:lnTo>
                    <a:pt x="1667" y="76"/>
                  </a:lnTo>
                  <a:lnTo>
                    <a:pt x="1459" y="152"/>
                  </a:lnTo>
                  <a:lnTo>
                    <a:pt x="1251" y="247"/>
                  </a:lnTo>
                  <a:lnTo>
                    <a:pt x="1061" y="379"/>
                  </a:lnTo>
                  <a:lnTo>
                    <a:pt x="872" y="531"/>
                  </a:lnTo>
                  <a:lnTo>
                    <a:pt x="701" y="701"/>
                  </a:lnTo>
                  <a:lnTo>
                    <a:pt x="550" y="909"/>
                  </a:lnTo>
                  <a:lnTo>
                    <a:pt x="417" y="1118"/>
                  </a:lnTo>
                  <a:lnTo>
                    <a:pt x="304" y="1345"/>
                  </a:lnTo>
                  <a:lnTo>
                    <a:pt x="209" y="1591"/>
                  </a:lnTo>
                  <a:lnTo>
                    <a:pt x="115" y="1856"/>
                  </a:lnTo>
                  <a:lnTo>
                    <a:pt x="58" y="2121"/>
                  </a:lnTo>
                  <a:lnTo>
                    <a:pt x="20" y="2405"/>
                  </a:lnTo>
                  <a:lnTo>
                    <a:pt x="1" y="2708"/>
                  </a:lnTo>
                  <a:lnTo>
                    <a:pt x="20" y="3011"/>
                  </a:lnTo>
                  <a:lnTo>
                    <a:pt x="39" y="3314"/>
                  </a:lnTo>
                  <a:lnTo>
                    <a:pt x="96" y="3617"/>
                  </a:lnTo>
                  <a:lnTo>
                    <a:pt x="171" y="3901"/>
                  </a:lnTo>
                  <a:lnTo>
                    <a:pt x="266" y="4185"/>
                  </a:lnTo>
                  <a:lnTo>
                    <a:pt x="399" y="4431"/>
                  </a:lnTo>
                  <a:lnTo>
                    <a:pt x="512" y="4677"/>
                  </a:lnTo>
                  <a:lnTo>
                    <a:pt x="664" y="4904"/>
                  </a:lnTo>
                  <a:lnTo>
                    <a:pt x="834" y="5132"/>
                  </a:lnTo>
                  <a:lnTo>
                    <a:pt x="1004" y="5321"/>
                  </a:lnTo>
                  <a:lnTo>
                    <a:pt x="1194" y="5491"/>
                  </a:lnTo>
                  <a:lnTo>
                    <a:pt x="1402" y="5624"/>
                  </a:lnTo>
                  <a:lnTo>
                    <a:pt x="1610" y="5757"/>
                  </a:lnTo>
                  <a:lnTo>
                    <a:pt x="1819" y="5851"/>
                  </a:lnTo>
                  <a:lnTo>
                    <a:pt x="2046" y="5927"/>
                  </a:lnTo>
                  <a:lnTo>
                    <a:pt x="2273" y="5965"/>
                  </a:lnTo>
                  <a:lnTo>
                    <a:pt x="2746" y="5965"/>
                  </a:lnTo>
                  <a:lnTo>
                    <a:pt x="2974" y="5908"/>
                  </a:lnTo>
                  <a:lnTo>
                    <a:pt x="3182" y="5832"/>
                  </a:lnTo>
                  <a:lnTo>
                    <a:pt x="3390" y="5738"/>
                  </a:lnTo>
                  <a:lnTo>
                    <a:pt x="3598" y="5605"/>
                  </a:lnTo>
                  <a:lnTo>
                    <a:pt x="3769" y="5454"/>
                  </a:lnTo>
                  <a:lnTo>
                    <a:pt x="3939" y="5264"/>
                  </a:lnTo>
                  <a:lnTo>
                    <a:pt x="4091" y="5075"/>
                  </a:lnTo>
                  <a:lnTo>
                    <a:pt x="4223" y="4867"/>
                  </a:lnTo>
                  <a:lnTo>
                    <a:pt x="4337" y="4620"/>
                  </a:lnTo>
                  <a:lnTo>
                    <a:pt x="4451" y="4374"/>
                  </a:lnTo>
                  <a:lnTo>
                    <a:pt x="4526" y="4128"/>
                  </a:lnTo>
                  <a:lnTo>
                    <a:pt x="4583" y="3844"/>
                  </a:lnTo>
                  <a:lnTo>
                    <a:pt x="4621" y="3560"/>
                  </a:lnTo>
                  <a:lnTo>
                    <a:pt x="4640" y="3276"/>
                  </a:lnTo>
                  <a:lnTo>
                    <a:pt x="4621" y="2973"/>
                  </a:lnTo>
                  <a:lnTo>
                    <a:pt x="4602" y="2670"/>
                  </a:lnTo>
                  <a:lnTo>
                    <a:pt x="4545" y="2367"/>
                  </a:lnTo>
                  <a:lnTo>
                    <a:pt x="4469" y="2083"/>
                  </a:lnTo>
                  <a:lnTo>
                    <a:pt x="4375" y="1799"/>
                  </a:lnTo>
                  <a:lnTo>
                    <a:pt x="4261" y="1534"/>
                  </a:lnTo>
                  <a:lnTo>
                    <a:pt x="4129" y="1288"/>
                  </a:lnTo>
                  <a:lnTo>
                    <a:pt x="3977" y="1061"/>
                  </a:lnTo>
                  <a:lnTo>
                    <a:pt x="3807" y="852"/>
                  </a:lnTo>
                  <a:lnTo>
                    <a:pt x="3636" y="663"/>
                  </a:lnTo>
                  <a:lnTo>
                    <a:pt x="3447" y="493"/>
                  </a:lnTo>
                  <a:lnTo>
                    <a:pt x="3239" y="341"/>
                  </a:lnTo>
                  <a:lnTo>
                    <a:pt x="3030" y="228"/>
                  </a:lnTo>
                  <a:lnTo>
                    <a:pt x="2822" y="133"/>
                  </a:lnTo>
                  <a:lnTo>
                    <a:pt x="2595" y="57"/>
                  </a:lnTo>
                  <a:lnTo>
                    <a:pt x="2368" y="19"/>
                  </a:lnTo>
                  <a:lnTo>
                    <a:pt x="2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4121925" y="4410375"/>
              <a:ext cx="174700" cy="228650"/>
            </a:xfrm>
            <a:custGeom>
              <a:avLst/>
              <a:gdLst/>
              <a:ahLst/>
              <a:cxnLst/>
              <a:rect l="l" t="t" r="r" b="b"/>
              <a:pathLst>
                <a:path w="6988" h="9146" extrusionOk="0">
                  <a:moveTo>
                    <a:pt x="3030" y="0"/>
                  </a:moveTo>
                  <a:lnTo>
                    <a:pt x="2860" y="19"/>
                  </a:lnTo>
                  <a:lnTo>
                    <a:pt x="2670" y="57"/>
                  </a:lnTo>
                  <a:lnTo>
                    <a:pt x="2500" y="95"/>
                  </a:lnTo>
                  <a:lnTo>
                    <a:pt x="2329" y="152"/>
                  </a:lnTo>
                  <a:lnTo>
                    <a:pt x="2178" y="208"/>
                  </a:lnTo>
                  <a:lnTo>
                    <a:pt x="1856" y="360"/>
                  </a:lnTo>
                  <a:lnTo>
                    <a:pt x="1572" y="568"/>
                  </a:lnTo>
                  <a:lnTo>
                    <a:pt x="1288" y="795"/>
                  </a:lnTo>
                  <a:lnTo>
                    <a:pt x="1042" y="1061"/>
                  </a:lnTo>
                  <a:lnTo>
                    <a:pt x="815" y="1363"/>
                  </a:lnTo>
                  <a:lnTo>
                    <a:pt x="606" y="1685"/>
                  </a:lnTo>
                  <a:lnTo>
                    <a:pt x="436" y="2045"/>
                  </a:lnTo>
                  <a:lnTo>
                    <a:pt x="284" y="2424"/>
                  </a:lnTo>
                  <a:lnTo>
                    <a:pt x="171" y="2821"/>
                  </a:lnTo>
                  <a:lnTo>
                    <a:pt x="76" y="3238"/>
                  </a:lnTo>
                  <a:lnTo>
                    <a:pt x="19" y="3674"/>
                  </a:lnTo>
                  <a:lnTo>
                    <a:pt x="0" y="4128"/>
                  </a:lnTo>
                  <a:lnTo>
                    <a:pt x="0" y="4582"/>
                  </a:lnTo>
                  <a:lnTo>
                    <a:pt x="57" y="5056"/>
                  </a:lnTo>
                  <a:lnTo>
                    <a:pt x="133" y="5510"/>
                  </a:lnTo>
                  <a:lnTo>
                    <a:pt x="247" y="5965"/>
                  </a:lnTo>
                  <a:lnTo>
                    <a:pt x="398" y="6381"/>
                  </a:lnTo>
                  <a:lnTo>
                    <a:pt x="568" y="6779"/>
                  </a:lnTo>
                  <a:lnTo>
                    <a:pt x="777" y="7158"/>
                  </a:lnTo>
                  <a:lnTo>
                    <a:pt x="1004" y="7517"/>
                  </a:lnTo>
                  <a:lnTo>
                    <a:pt x="1250" y="7839"/>
                  </a:lnTo>
                  <a:lnTo>
                    <a:pt x="1515" y="8123"/>
                  </a:lnTo>
                  <a:lnTo>
                    <a:pt x="1799" y="8388"/>
                  </a:lnTo>
                  <a:lnTo>
                    <a:pt x="2102" y="8615"/>
                  </a:lnTo>
                  <a:lnTo>
                    <a:pt x="2424" y="8786"/>
                  </a:lnTo>
                  <a:lnTo>
                    <a:pt x="2746" y="8937"/>
                  </a:lnTo>
                  <a:lnTo>
                    <a:pt x="3087" y="9051"/>
                  </a:lnTo>
                  <a:lnTo>
                    <a:pt x="3428" y="9108"/>
                  </a:lnTo>
                  <a:lnTo>
                    <a:pt x="3598" y="9127"/>
                  </a:lnTo>
                  <a:lnTo>
                    <a:pt x="3787" y="9146"/>
                  </a:lnTo>
                  <a:lnTo>
                    <a:pt x="3958" y="9127"/>
                  </a:lnTo>
                  <a:lnTo>
                    <a:pt x="4128" y="9108"/>
                  </a:lnTo>
                  <a:lnTo>
                    <a:pt x="4318" y="9089"/>
                  </a:lnTo>
                  <a:lnTo>
                    <a:pt x="4488" y="9032"/>
                  </a:lnTo>
                  <a:lnTo>
                    <a:pt x="4658" y="8994"/>
                  </a:lnTo>
                  <a:lnTo>
                    <a:pt x="4810" y="8918"/>
                  </a:lnTo>
                  <a:lnTo>
                    <a:pt x="5132" y="8767"/>
                  </a:lnTo>
                  <a:lnTo>
                    <a:pt x="5416" y="8559"/>
                  </a:lnTo>
                  <a:lnTo>
                    <a:pt x="5700" y="8331"/>
                  </a:lnTo>
                  <a:lnTo>
                    <a:pt x="5946" y="8066"/>
                  </a:lnTo>
                  <a:lnTo>
                    <a:pt x="6173" y="7763"/>
                  </a:lnTo>
                  <a:lnTo>
                    <a:pt x="6381" y="7442"/>
                  </a:lnTo>
                  <a:lnTo>
                    <a:pt x="6552" y="7082"/>
                  </a:lnTo>
                  <a:lnTo>
                    <a:pt x="6703" y="6703"/>
                  </a:lnTo>
                  <a:lnTo>
                    <a:pt x="6817" y="6305"/>
                  </a:lnTo>
                  <a:lnTo>
                    <a:pt x="6912" y="5889"/>
                  </a:lnTo>
                  <a:lnTo>
                    <a:pt x="6968" y="5453"/>
                  </a:lnTo>
                  <a:lnTo>
                    <a:pt x="6987" y="4999"/>
                  </a:lnTo>
                  <a:lnTo>
                    <a:pt x="6987" y="4545"/>
                  </a:lnTo>
                  <a:lnTo>
                    <a:pt x="6931" y="4090"/>
                  </a:lnTo>
                  <a:lnTo>
                    <a:pt x="6855" y="3617"/>
                  </a:lnTo>
                  <a:lnTo>
                    <a:pt x="6741" y="3181"/>
                  </a:lnTo>
                  <a:lnTo>
                    <a:pt x="6590" y="2746"/>
                  </a:lnTo>
                  <a:lnTo>
                    <a:pt x="6419" y="2348"/>
                  </a:lnTo>
                  <a:lnTo>
                    <a:pt x="6211" y="1969"/>
                  </a:lnTo>
                  <a:lnTo>
                    <a:pt x="5984" y="1629"/>
                  </a:lnTo>
                  <a:lnTo>
                    <a:pt x="5738" y="1307"/>
                  </a:lnTo>
                  <a:lnTo>
                    <a:pt x="5473" y="1004"/>
                  </a:lnTo>
                  <a:lnTo>
                    <a:pt x="5189" y="758"/>
                  </a:lnTo>
                  <a:lnTo>
                    <a:pt x="4886" y="530"/>
                  </a:lnTo>
                  <a:lnTo>
                    <a:pt x="4564" y="341"/>
                  </a:lnTo>
                  <a:lnTo>
                    <a:pt x="4242" y="190"/>
                  </a:lnTo>
                  <a:lnTo>
                    <a:pt x="3901" y="76"/>
                  </a:lnTo>
                  <a:lnTo>
                    <a:pt x="3560" y="19"/>
                  </a:lnTo>
                  <a:lnTo>
                    <a:pt x="3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4032450" y="4536750"/>
              <a:ext cx="37425" cy="48325"/>
            </a:xfrm>
            <a:custGeom>
              <a:avLst/>
              <a:gdLst/>
              <a:ahLst/>
              <a:cxnLst/>
              <a:rect l="l" t="t" r="r" b="b"/>
              <a:pathLst>
                <a:path w="1497" h="1933" extrusionOk="0">
                  <a:moveTo>
                    <a:pt x="607" y="1"/>
                  </a:moveTo>
                  <a:lnTo>
                    <a:pt x="455" y="39"/>
                  </a:lnTo>
                  <a:lnTo>
                    <a:pt x="323" y="114"/>
                  </a:lnTo>
                  <a:lnTo>
                    <a:pt x="209" y="228"/>
                  </a:lnTo>
                  <a:lnTo>
                    <a:pt x="133" y="361"/>
                  </a:lnTo>
                  <a:lnTo>
                    <a:pt x="58" y="512"/>
                  </a:lnTo>
                  <a:lnTo>
                    <a:pt x="1" y="682"/>
                  </a:lnTo>
                  <a:lnTo>
                    <a:pt x="1" y="872"/>
                  </a:lnTo>
                  <a:lnTo>
                    <a:pt x="1" y="1080"/>
                  </a:lnTo>
                  <a:lnTo>
                    <a:pt x="39" y="1269"/>
                  </a:lnTo>
                  <a:lnTo>
                    <a:pt x="114" y="1440"/>
                  </a:lnTo>
                  <a:lnTo>
                    <a:pt x="209" y="1591"/>
                  </a:lnTo>
                  <a:lnTo>
                    <a:pt x="323" y="1724"/>
                  </a:lnTo>
                  <a:lnTo>
                    <a:pt x="436" y="1837"/>
                  </a:lnTo>
                  <a:lnTo>
                    <a:pt x="588" y="1894"/>
                  </a:lnTo>
                  <a:lnTo>
                    <a:pt x="720" y="1932"/>
                  </a:lnTo>
                  <a:lnTo>
                    <a:pt x="872" y="1932"/>
                  </a:lnTo>
                  <a:lnTo>
                    <a:pt x="1023" y="1894"/>
                  </a:lnTo>
                  <a:lnTo>
                    <a:pt x="1156" y="1818"/>
                  </a:lnTo>
                  <a:lnTo>
                    <a:pt x="1269" y="1724"/>
                  </a:lnTo>
                  <a:lnTo>
                    <a:pt x="1364" y="1572"/>
                  </a:lnTo>
                  <a:lnTo>
                    <a:pt x="1421" y="1421"/>
                  </a:lnTo>
                  <a:lnTo>
                    <a:pt x="1478" y="1250"/>
                  </a:lnTo>
                  <a:lnTo>
                    <a:pt x="1497" y="1061"/>
                  </a:lnTo>
                  <a:lnTo>
                    <a:pt x="1478" y="872"/>
                  </a:lnTo>
                  <a:lnTo>
                    <a:pt x="1440" y="682"/>
                  </a:lnTo>
                  <a:lnTo>
                    <a:pt x="1364" y="493"/>
                  </a:lnTo>
                  <a:lnTo>
                    <a:pt x="1269" y="342"/>
                  </a:lnTo>
                  <a:lnTo>
                    <a:pt x="1156" y="209"/>
                  </a:lnTo>
                  <a:lnTo>
                    <a:pt x="1042" y="114"/>
                  </a:lnTo>
                  <a:lnTo>
                    <a:pt x="910" y="39"/>
                  </a:lnTo>
                  <a:lnTo>
                    <a:pt x="7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4133275" y="4518775"/>
              <a:ext cx="27025" cy="35050"/>
            </a:xfrm>
            <a:custGeom>
              <a:avLst/>
              <a:gdLst/>
              <a:ahLst/>
              <a:cxnLst/>
              <a:rect l="l" t="t" r="r" b="b"/>
              <a:pathLst>
                <a:path w="1081" h="1402" extrusionOk="0">
                  <a:moveTo>
                    <a:pt x="436" y="0"/>
                  </a:moveTo>
                  <a:lnTo>
                    <a:pt x="323" y="38"/>
                  </a:lnTo>
                  <a:lnTo>
                    <a:pt x="228" y="95"/>
                  </a:lnTo>
                  <a:lnTo>
                    <a:pt x="152" y="171"/>
                  </a:lnTo>
                  <a:lnTo>
                    <a:pt x="96" y="265"/>
                  </a:lnTo>
                  <a:lnTo>
                    <a:pt x="39" y="379"/>
                  </a:lnTo>
                  <a:lnTo>
                    <a:pt x="1" y="493"/>
                  </a:lnTo>
                  <a:lnTo>
                    <a:pt x="1" y="625"/>
                  </a:lnTo>
                  <a:lnTo>
                    <a:pt x="1" y="777"/>
                  </a:lnTo>
                  <a:lnTo>
                    <a:pt x="39" y="909"/>
                  </a:lnTo>
                  <a:lnTo>
                    <a:pt x="77" y="1042"/>
                  </a:lnTo>
                  <a:lnTo>
                    <a:pt x="152" y="1155"/>
                  </a:lnTo>
                  <a:lnTo>
                    <a:pt x="228" y="1250"/>
                  </a:lnTo>
                  <a:lnTo>
                    <a:pt x="323" y="1326"/>
                  </a:lnTo>
                  <a:lnTo>
                    <a:pt x="417" y="1382"/>
                  </a:lnTo>
                  <a:lnTo>
                    <a:pt x="512" y="1401"/>
                  </a:lnTo>
                  <a:lnTo>
                    <a:pt x="626" y="1401"/>
                  </a:lnTo>
                  <a:lnTo>
                    <a:pt x="739" y="1364"/>
                  </a:lnTo>
                  <a:lnTo>
                    <a:pt x="834" y="1326"/>
                  </a:lnTo>
                  <a:lnTo>
                    <a:pt x="910" y="1231"/>
                  </a:lnTo>
                  <a:lnTo>
                    <a:pt x="985" y="1136"/>
                  </a:lnTo>
                  <a:lnTo>
                    <a:pt x="1023" y="1023"/>
                  </a:lnTo>
                  <a:lnTo>
                    <a:pt x="1061" y="909"/>
                  </a:lnTo>
                  <a:lnTo>
                    <a:pt x="1080" y="777"/>
                  </a:lnTo>
                  <a:lnTo>
                    <a:pt x="1061" y="625"/>
                  </a:lnTo>
                  <a:lnTo>
                    <a:pt x="1023" y="493"/>
                  </a:lnTo>
                  <a:lnTo>
                    <a:pt x="985" y="360"/>
                  </a:lnTo>
                  <a:lnTo>
                    <a:pt x="910" y="246"/>
                  </a:lnTo>
                  <a:lnTo>
                    <a:pt x="834" y="152"/>
                  </a:lnTo>
                  <a:lnTo>
                    <a:pt x="739" y="76"/>
                  </a:lnTo>
                  <a:lnTo>
                    <a:pt x="645" y="38"/>
                  </a:lnTo>
                  <a:lnTo>
                    <a:pt x="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0"/>
            <p:cNvSpPr/>
            <p:nvPr/>
          </p:nvSpPr>
          <p:spPr>
            <a:xfrm>
              <a:off x="3583700" y="4154750"/>
              <a:ext cx="807125" cy="312450"/>
            </a:xfrm>
            <a:custGeom>
              <a:avLst/>
              <a:gdLst/>
              <a:ahLst/>
              <a:cxnLst/>
              <a:rect l="l" t="t" r="r" b="b"/>
              <a:pathLst>
                <a:path w="32285" h="12498" extrusionOk="0">
                  <a:moveTo>
                    <a:pt x="23537" y="0"/>
                  </a:moveTo>
                  <a:lnTo>
                    <a:pt x="22836" y="19"/>
                  </a:lnTo>
                  <a:lnTo>
                    <a:pt x="22116" y="57"/>
                  </a:lnTo>
                  <a:lnTo>
                    <a:pt x="21378" y="95"/>
                  </a:lnTo>
                  <a:lnTo>
                    <a:pt x="20640" y="171"/>
                  </a:lnTo>
                  <a:lnTo>
                    <a:pt x="19863" y="247"/>
                  </a:lnTo>
                  <a:lnTo>
                    <a:pt x="19087" y="341"/>
                  </a:lnTo>
                  <a:lnTo>
                    <a:pt x="18292" y="436"/>
                  </a:lnTo>
                  <a:lnTo>
                    <a:pt x="17496" y="569"/>
                  </a:lnTo>
                  <a:lnTo>
                    <a:pt x="16682" y="701"/>
                  </a:lnTo>
                  <a:lnTo>
                    <a:pt x="15849" y="871"/>
                  </a:lnTo>
                  <a:lnTo>
                    <a:pt x="15035" y="1042"/>
                  </a:lnTo>
                  <a:lnTo>
                    <a:pt x="14202" y="1212"/>
                  </a:lnTo>
                  <a:lnTo>
                    <a:pt x="13388" y="1421"/>
                  </a:lnTo>
                  <a:lnTo>
                    <a:pt x="12592" y="1629"/>
                  </a:lnTo>
                  <a:lnTo>
                    <a:pt x="11797" y="1837"/>
                  </a:lnTo>
                  <a:lnTo>
                    <a:pt x="11040" y="2064"/>
                  </a:lnTo>
                  <a:lnTo>
                    <a:pt x="10282" y="2292"/>
                  </a:lnTo>
                  <a:lnTo>
                    <a:pt x="9563" y="2538"/>
                  </a:lnTo>
                  <a:lnTo>
                    <a:pt x="8843" y="2784"/>
                  </a:lnTo>
                  <a:lnTo>
                    <a:pt x="8162" y="3049"/>
                  </a:lnTo>
                  <a:lnTo>
                    <a:pt x="7480" y="3314"/>
                  </a:lnTo>
                  <a:lnTo>
                    <a:pt x="6836" y="3579"/>
                  </a:lnTo>
                  <a:lnTo>
                    <a:pt x="6211" y="3863"/>
                  </a:lnTo>
                  <a:lnTo>
                    <a:pt x="5605" y="4128"/>
                  </a:lnTo>
                  <a:lnTo>
                    <a:pt x="5037" y="4431"/>
                  </a:lnTo>
                  <a:lnTo>
                    <a:pt x="4488" y="4715"/>
                  </a:lnTo>
                  <a:lnTo>
                    <a:pt x="3958" y="4999"/>
                  </a:lnTo>
                  <a:lnTo>
                    <a:pt x="3466" y="5302"/>
                  </a:lnTo>
                  <a:lnTo>
                    <a:pt x="3011" y="5605"/>
                  </a:lnTo>
                  <a:lnTo>
                    <a:pt x="2576" y="5889"/>
                  </a:lnTo>
                  <a:lnTo>
                    <a:pt x="2159" y="6192"/>
                  </a:lnTo>
                  <a:lnTo>
                    <a:pt x="1800" y="6495"/>
                  </a:lnTo>
                  <a:lnTo>
                    <a:pt x="1440" y="6798"/>
                  </a:lnTo>
                  <a:lnTo>
                    <a:pt x="1137" y="7101"/>
                  </a:lnTo>
                  <a:lnTo>
                    <a:pt x="872" y="7404"/>
                  </a:lnTo>
                  <a:lnTo>
                    <a:pt x="626" y="7707"/>
                  </a:lnTo>
                  <a:lnTo>
                    <a:pt x="436" y="7991"/>
                  </a:lnTo>
                  <a:lnTo>
                    <a:pt x="266" y="8294"/>
                  </a:lnTo>
                  <a:lnTo>
                    <a:pt x="133" y="8578"/>
                  </a:lnTo>
                  <a:lnTo>
                    <a:pt x="58" y="8862"/>
                  </a:lnTo>
                  <a:lnTo>
                    <a:pt x="1" y="9146"/>
                  </a:lnTo>
                  <a:lnTo>
                    <a:pt x="1" y="9430"/>
                  </a:lnTo>
                  <a:lnTo>
                    <a:pt x="39" y="9695"/>
                  </a:lnTo>
                  <a:lnTo>
                    <a:pt x="114" y="9960"/>
                  </a:lnTo>
                  <a:lnTo>
                    <a:pt x="228" y="10225"/>
                  </a:lnTo>
                  <a:lnTo>
                    <a:pt x="398" y="10452"/>
                  </a:lnTo>
                  <a:lnTo>
                    <a:pt x="588" y="10680"/>
                  </a:lnTo>
                  <a:lnTo>
                    <a:pt x="834" y="10888"/>
                  </a:lnTo>
                  <a:lnTo>
                    <a:pt x="1099" y="11096"/>
                  </a:lnTo>
                  <a:lnTo>
                    <a:pt x="1402" y="11286"/>
                  </a:lnTo>
                  <a:lnTo>
                    <a:pt x="1743" y="11456"/>
                  </a:lnTo>
                  <a:lnTo>
                    <a:pt x="2102" y="11626"/>
                  </a:lnTo>
                  <a:lnTo>
                    <a:pt x="2519" y="11778"/>
                  </a:lnTo>
                  <a:lnTo>
                    <a:pt x="2955" y="11910"/>
                  </a:lnTo>
                  <a:lnTo>
                    <a:pt x="3409" y="12024"/>
                  </a:lnTo>
                  <a:lnTo>
                    <a:pt x="3901" y="12138"/>
                  </a:lnTo>
                  <a:lnTo>
                    <a:pt x="4431" y="12232"/>
                  </a:lnTo>
                  <a:lnTo>
                    <a:pt x="4981" y="12308"/>
                  </a:lnTo>
                  <a:lnTo>
                    <a:pt x="5549" y="12384"/>
                  </a:lnTo>
                  <a:lnTo>
                    <a:pt x="6136" y="12422"/>
                  </a:lnTo>
                  <a:lnTo>
                    <a:pt x="6760" y="12459"/>
                  </a:lnTo>
                  <a:lnTo>
                    <a:pt x="7404" y="12497"/>
                  </a:lnTo>
                  <a:lnTo>
                    <a:pt x="8749" y="12497"/>
                  </a:lnTo>
                  <a:lnTo>
                    <a:pt x="9449" y="12478"/>
                  </a:lnTo>
                  <a:lnTo>
                    <a:pt x="10169" y="12441"/>
                  </a:lnTo>
                  <a:lnTo>
                    <a:pt x="10907" y="12403"/>
                  </a:lnTo>
                  <a:lnTo>
                    <a:pt x="11664" y="12327"/>
                  </a:lnTo>
                  <a:lnTo>
                    <a:pt x="12422" y="12251"/>
                  </a:lnTo>
                  <a:lnTo>
                    <a:pt x="13198" y="12157"/>
                  </a:lnTo>
                  <a:lnTo>
                    <a:pt x="13993" y="12043"/>
                  </a:lnTo>
                  <a:lnTo>
                    <a:pt x="14789" y="11929"/>
                  </a:lnTo>
                  <a:lnTo>
                    <a:pt x="15603" y="11778"/>
                  </a:lnTo>
                  <a:lnTo>
                    <a:pt x="16436" y="11626"/>
                  </a:lnTo>
                  <a:lnTo>
                    <a:pt x="17269" y="11456"/>
                  </a:lnTo>
                  <a:lnTo>
                    <a:pt x="18083" y="11267"/>
                  </a:lnTo>
                  <a:lnTo>
                    <a:pt x="18898" y="11077"/>
                  </a:lnTo>
                  <a:lnTo>
                    <a:pt x="19712" y="10869"/>
                  </a:lnTo>
                  <a:lnTo>
                    <a:pt x="20488" y="10661"/>
                  </a:lnTo>
                  <a:lnTo>
                    <a:pt x="21245" y="10433"/>
                  </a:lnTo>
                  <a:lnTo>
                    <a:pt x="22003" y="10206"/>
                  </a:lnTo>
                  <a:lnTo>
                    <a:pt x="22741" y="9960"/>
                  </a:lnTo>
                  <a:lnTo>
                    <a:pt x="23442" y="9714"/>
                  </a:lnTo>
                  <a:lnTo>
                    <a:pt x="24142" y="9449"/>
                  </a:lnTo>
                  <a:lnTo>
                    <a:pt x="24805" y="9184"/>
                  </a:lnTo>
                  <a:lnTo>
                    <a:pt x="25449" y="8919"/>
                  </a:lnTo>
                  <a:lnTo>
                    <a:pt x="26074" y="8635"/>
                  </a:lnTo>
                  <a:lnTo>
                    <a:pt x="26680" y="8351"/>
                  </a:lnTo>
                  <a:lnTo>
                    <a:pt x="27248" y="8067"/>
                  </a:lnTo>
                  <a:lnTo>
                    <a:pt x="27797" y="7783"/>
                  </a:lnTo>
                  <a:lnTo>
                    <a:pt x="28327" y="7499"/>
                  </a:lnTo>
                  <a:lnTo>
                    <a:pt x="28819" y="7196"/>
                  </a:lnTo>
                  <a:lnTo>
                    <a:pt x="29293" y="6893"/>
                  </a:lnTo>
                  <a:lnTo>
                    <a:pt x="29728" y="6590"/>
                  </a:lnTo>
                  <a:lnTo>
                    <a:pt x="30126" y="6306"/>
                  </a:lnTo>
                  <a:lnTo>
                    <a:pt x="30504" y="6003"/>
                  </a:lnTo>
                  <a:lnTo>
                    <a:pt x="30845" y="5700"/>
                  </a:lnTo>
                  <a:lnTo>
                    <a:pt x="31148" y="5397"/>
                  </a:lnTo>
                  <a:lnTo>
                    <a:pt x="31432" y="5094"/>
                  </a:lnTo>
                  <a:lnTo>
                    <a:pt x="31659" y="4791"/>
                  </a:lnTo>
                  <a:lnTo>
                    <a:pt x="31868" y="4488"/>
                  </a:lnTo>
                  <a:lnTo>
                    <a:pt x="32019" y="4204"/>
                  </a:lnTo>
                  <a:lnTo>
                    <a:pt x="32152" y="3920"/>
                  </a:lnTo>
                  <a:lnTo>
                    <a:pt x="32246" y="3617"/>
                  </a:lnTo>
                  <a:lnTo>
                    <a:pt x="32284" y="3352"/>
                  </a:lnTo>
                  <a:lnTo>
                    <a:pt x="32284" y="3068"/>
                  </a:lnTo>
                  <a:lnTo>
                    <a:pt x="32246" y="2784"/>
                  </a:lnTo>
                  <a:lnTo>
                    <a:pt x="32171" y="2519"/>
                  </a:lnTo>
                  <a:lnTo>
                    <a:pt x="32057" y="2273"/>
                  </a:lnTo>
                  <a:lnTo>
                    <a:pt x="31906" y="2045"/>
                  </a:lnTo>
                  <a:lnTo>
                    <a:pt x="31697" y="1818"/>
                  </a:lnTo>
                  <a:lnTo>
                    <a:pt x="31470" y="1591"/>
                  </a:lnTo>
                  <a:lnTo>
                    <a:pt x="31205" y="1402"/>
                  </a:lnTo>
                  <a:lnTo>
                    <a:pt x="30883" y="1212"/>
                  </a:lnTo>
                  <a:lnTo>
                    <a:pt x="30561" y="1042"/>
                  </a:lnTo>
                  <a:lnTo>
                    <a:pt x="30183" y="871"/>
                  </a:lnTo>
                  <a:lnTo>
                    <a:pt x="29785" y="720"/>
                  </a:lnTo>
                  <a:lnTo>
                    <a:pt x="29349" y="587"/>
                  </a:lnTo>
                  <a:lnTo>
                    <a:pt x="28876" y="474"/>
                  </a:lnTo>
                  <a:lnTo>
                    <a:pt x="28384" y="360"/>
                  </a:lnTo>
                  <a:lnTo>
                    <a:pt x="27873" y="266"/>
                  </a:lnTo>
                  <a:lnTo>
                    <a:pt x="27323" y="190"/>
                  </a:lnTo>
                  <a:lnTo>
                    <a:pt x="26736" y="114"/>
                  </a:lnTo>
                  <a:lnTo>
                    <a:pt x="26149" y="57"/>
                  </a:lnTo>
                  <a:lnTo>
                    <a:pt x="25525" y="19"/>
                  </a:lnTo>
                  <a:lnTo>
                    <a:pt x="248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3583700" y="4154750"/>
              <a:ext cx="807125" cy="312450"/>
            </a:xfrm>
            <a:custGeom>
              <a:avLst/>
              <a:gdLst/>
              <a:ahLst/>
              <a:cxnLst/>
              <a:rect l="l" t="t" r="r" b="b"/>
              <a:pathLst>
                <a:path w="32285" h="12498" fill="none" extrusionOk="0">
                  <a:moveTo>
                    <a:pt x="32246" y="2784"/>
                  </a:moveTo>
                  <a:lnTo>
                    <a:pt x="32246" y="2784"/>
                  </a:lnTo>
                  <a:lnTo>
                    <a:pt x="32284" y="3068"/>
                  </a:lnTo>
                  <a:lnTo>
                    <a:pt x="32284" y="3352"/>
                  </a:lnTo>
                  <a:lnTo>
                    <a:pt x="32246" y="3617"/>
                  </a:lnTo>
                  <a:lnTo>
                    <a:pt x="32152" y="3920"/>
                  </a:lnTo>
                  <a:lnTo>
                    <a:pt x="32019" y="4204"/>
                  </a:lnTo>
                  <a:lnTo>
                    <a:pt x="31868" y="4488"/>
                  </a:lnTo>
                  <a:lnTo>
                    <a:pt x="31659" y="4791"/>
                  </a:lnTo>
                  <a:lnTo>
                    <a:pt x="31432" y="5094"/>
                  </a:lnTo>
                  <a:lnTo>
                    <a:pt x="31148" y="5397"/>
                  </a:lnTo>
                  <a:lnTo>
                    <a:pt x="30845" y="5700"/>
                  </a:lnTo>
                  <a:lnTo>
                    <a:pt x="30504" y="6003"/>
                  </a:lnTo>
                  <a:lnTo>
                    <a:pt x="30126" y="6306"/>
                  </a:lnTo>
                  <a:lnTo>
                    <a:pt x="29728" y="6590"/>
                  </a:lnTo>
                  <a:lnTo>
                    <a:pt x="29293" y="6893"/>
                  </a:lnTo>
                  <a:lnTo>
                    <a:pt x="28819" y="7196"/>
                  </a:lnTo>
                  <a:lnTo>
                    <a:pt x="28327" y="7499"/>
                  </a:lnTo>
                  <a:lnTo>
                    <a:pt x="27797" y="7783"/>
                  </a:lnTo>
                  <a:lnTo>
                    <a:pt x="27248" y="8067"/>
                  </a:lnTo>
                  <a:lnTo>
                    <a:pt x="26680" y="8351"/>
                  </a:lnTo>
                  <a:lnTo>
                    <a:pt x="26074" y="8635"/>
                  </a:lnTo>
                  <a:lnTo>
                    <a:pt x="25449" y="8919"/>
                  </a:lnTo>
                  <a:lnTo>
                    <a:pt x="24805" y="9184"/>
                  </a:lnTo>
                  <a:lnTo>
                    <a:pt x="24142" y="9449"/>
                  </a:lnTo>
                  <a:lnTo>
                    <a:pt x="23442" y="9714"/>
                  </a:lnTo>
                  <a:lnTo>
                    <a:pt x="22741" y="9960"/>
                  </a:lnTo>
                  <a:lnTo>
                    <a:pt x="22003" y="10206"/>
                  </a:lnTo>
                  <a:lnTo>
                    <a:pt x="21245" y="10433"/>
                  </a:lnTo>
                  <a:lnTo>
                    <a:pt x="20488" y="10661"/>
                  </a:lnTo>
                  <a:lnTo>
                    <a:pt x="19712" y="10869"/>
                  </a:lnTo>
                  <a:lnTo>
                    <a:pt x="18898" y="11077"/>
                  </a:lnTo>
                  <a:lnTo>
                    <a:pt x="18083" y="11267"/>
                  </a:lnTo>
                  <a:lnTo>
                    <a:pt x="17269" y="11456"/>
                  </a:lnTo>
                  <a:lnTo>
                    <a:pt x="17269" y="11456"/>
                  </a:lnTo>
                  <a:lnTo>
                    <a:pt x="16436" y="11626"/>
                  </a:lnTo>
                  <a:lnTo>
                    <a:pt x="15603" y="11778"/>
                  </a:lnTo>
                  <a:lnTo>
                    <a:pt x="14789" y="11929"/>
                  </a:lnTo>
                  <a:lnTo>
                    <a:pt x="13993" y="12043"/>
                  </a:lnTo>
                  <a:lnTo>
                    <a:pt x="13198" y="12157"/>
                  </a:lnTo>
                  <a:lnTo>
                    <a:pt x="12422" y="12251"/>
                  </a:lnTo>
                  <a:lnTo>
                    <a:pt x="11664" y="12327"/>
                  </a:lnTo>
                  <a:lnTo>
                    <a:pt x="10907" y="12403"/>
                  </a:lnTo>
                  <a:lnTo>
                    <a:pt x="10169" y="12441"/>
                  </a:lnTo>
                  <a:lnTo>
                    <a:pt x="9449" y="12478"/>
                  </a:lnTo>
                  <a:lnTo>
                    <a:pt x="8749" y="12497"/>
                  </a:lnTo>
                  <a:lnTo>
                    <a:pt x="8067" y="12497"/>
                  </a:lnTo>
                  <a:lnTo>
                    <a:pt x="7404" y="12497"/>
                  </a:lnTo>
                  <a:lnTo>
                    <a:pt x="6760" y="12459"/>
                  </a:lnTo>
                  <a:lnTo>
                    <a:pt x="6136" y="12422"/>
                  </a:lnTo>
                  <a:lnTo>
                    <a:pt x="5549" y="12384"/>
                  </a:lnTo>
                  <a:lnTo>
                    <a:pt x="4981" y="12308"/>
                  </a:lnTo>
                  <a:lnTo>
                    <a:pt x="4431" y="12232"/>
                  </a:lnTo>
                  <a:lnTo>
                    <a:pt x="3901" y="12138"/>
                  </a:lnTo>
                  <a:lnTo>
                    <a:pt x="3409" y="12024"/>
                  </a:lnTo>
                  <a:lnTo>
                    <a:pt x="2955" y="11910"/>
                  </a:lnTo>
                  <a:lnTo>
                    <a:pt x="2519" y="11778"/>
                  </a:lnTo>
                  <a:lnTo>
                    <a:pt x="2102" y="11626"/>
                  </a:lnTo>
                  <a:lnTo>
                    <a:pt x="1743" y="11456"/>
                  </a:lnTo>
                  <a:lnTo>
                    <a:pt x="1402" y="11286"/>
                  </a:lnTo>
                  <a:lnTo>
                    <a:pt x="1099" y="11096"/>
                  </a:lnTo>
                  <a:lnTo>
                    <a:pt x="834" y="10888"/>
                  </a:lnTo>
                  <a:lnTo>
                    <a:pt x="588" y="10680"/>
                  </a:lnTo>
                  <a:lnTo>
                    <a:pt x="398" y="10452"/>
                  </a:lnTo>
                  <a:lnTo>
                    <a:pt x="228" y="10225"/>
                  </a:lnTo>
                  <a:lnTo>
                    <a:pt x="114" y="9960"/>
                  </a:lnTo>
                  <a:lnTo>
                    <a:pt x="39" y="9695"/>
                  </a:lnTo>
                  <a:lnTo>
                    <a:pt x="39" y="9695"/>
                  </a:lnTo>
                  <a:lnTo>
                    <a:pt x="1" y="9430"/>
                  </a:lnTo>
                  <a:lnTo>
                    <a:pt x="1" y="9146"/>
                  </a:lnTo>
                  <a:lnTo>
                    <a:pt x="58" y="8862"/>
                  </a:lnTo>
                  <a:lnTo>
                    <a:pt x="133" y="8578"/>
                  </a:lnTo>
                  <a:lnTo>
                    <a:pt x="266" y="8294"/>
                  </a:lnTo>
                  <a:lnTo>
                    <a:pt x="436" y="7991"/>
                  </a:lnTo>
                  <a:lnTo>
                    <a:pt x="626" y="7707"/>
                  </a:lnTo>
                  <a:lnTo>
                    <a:pt x="872" y="7404"/>
                  </a:lnTo>
                  <a:lnTo>
                    <a:pt x="1137" y="7101"/>
                  </a:lnTo>
                  <a:lnTo>
                    <a:pt x="1440" y="6798"/>
                  </a:lnTo>
                  <a:lnTo>
                    <a:pt x="1800" y="6495"/>
                  </a:lnTo>
                  <a:lnTo>
                    <a:pt x="2159" y="6192"/>
                  </a:lnTo>
                  <a:lnTo>
                    <a:pt x="2576" y="5889"/>
                  </a:lnTo>
                  <a:lnTo>
                    <a:pt x="3011" y="5605"/>
                  </a:lnTo>
                  <a:lnTo>
                    <a:pt x="3466" y="5302"/>
                  </a:lnTo>
                  <a:lnTo>
                    <a:pt x="3958" y="4999"/>
                  </a:lnTo>
                  <a:lnTo>
                    <a:pt x="4488" y="4715"/>
                  </a:lnTo>
                  <a:lnTo>
                    <a:pt x="5037" y="4431"/>
                  </a:lnTo>
                  <a:lnTo>
                    <a:pt x="5605" y="4128"/>
                  </a:lnTo>
                  <a:lnTo>
                    <a:pt x="6211" y="3863"/>
                  </a:lnTo>
                  <a:lnTo>
                    <a:pt x="6836" y="3579"/>
                  </a:lnTo>
                  <a:lnTo>
                    <a:pt x="7480" y="3314"/>
                  </a:lnTo>
                  <a:lnTo>
                    <a:pt x="8162" y="3049"/>
                  </a:lnTo>
                  <a:lnTo>
                    <a:pt x="8843" y="2784"/>
                  </a:lnTo>
                  <a:lnTo>
                    <a:pt x="9563" y="2538"/>
                  </a:lnTo>
                  <a:lnTo>
                    <a:pt x="10282" y="2292"/>
                  </a:lnTo>
                  <a:lnTo>
                    <a:pt x="11040" y="2064"/>
                  </a:lnTo>
                  <a:lnTo>
                    <a:pt x="11797" y="1837"/>
                  </a:lnTo>
                  <a:lnTo>
                    <a:pt x="12592" y="1629"/>
                  </a:lnTo>
                  <a:lnTo>
                    <a:pt x="13388" y="1421"/>
                  </a:lnTo>
                  <a:lnTo>
                    <a:pt x="14202" y="1212"/>
                  </a:lnTo>
                  <a:lnTo>
                    <a:pt x="15035" y="1042"/>
                  </a:lnTo>
                  <a:lnTo>
                    <a:pt x="15035" y="1042"/>
                  </a:lnTo>
                  <a:lnTo>
                    <a:pt x="15849" y="871"/>
                  </a:lnTo>
                  <a:lnTo>
                    <a:pt x="16682" y="701"/>
                  </a:lnTo>
                  <a:lnTo>
                    <a:pt x="17496" y="569"/>
                  </a:lnTo>
                  <a:lnTo>
                    <a:pt x="18292" y="436"/>
                  </a:lnTo>
                  <a:lnTo>
                    <a:pt x="19087" y="341"/>
                  </a:lnTo>
                  <a:lnTo>
                    <a:pt x="19863" y="247"/>
                  </a:lnTo>
                  <a:lnTo>
                    <a:pt x="20640" y="171"/>
                  </a:lnTo>
                  <a:lnTo>
                    <a:pt x="21378" y="95"/>
                  </a:lnTo>
                  <a:lnTo>
                    <a:pt x="22116" y="57"/>
                  </a:lnTo>
                  <a:lnTo>
                    <a:pt x="22836" y="19"/>
                  </a:lnTo>
                  <a:lnTo>
                    <a:pt x="23537" y="0"/>
                  </a:lnTo>
                  <a:lnTo>
                    <a:pt x="24218" y="0"/>
                  </a:lnTo>
                  <a:lnTo>
                    <a:pt x="24881" y="0"/>
                  </a:lnTo>
                  <a:lnTo>
                    <a:pt x="25525" y="19"/>
                  </a:lnTo>
                  <a:lnTo>
                    <a:pt x="26149" y="57"/>
                  </a:lnTo>
                  <a:lnTo>
                    <a:pt x="26736" y="114"/>
                  </a:lnTo>
                  <a:lnTo>
                    <a:pt x="27323" y="190"/>
                  </a:lnTo>
                  <a:lnTo>
                    <a:pt x="27873" y="266"/>
                  </a:lnTo>
                  <a:lnTo>
                    <a:pt x="28384" y="360"/>
                  </a:lnTo>
                  <a:lnTo>
                    <a:pt x="28876" y="474"/>
                  </a:lnTo>
                  <a:lnTo>
                    <a:pt x="29349" y="587"/>
                  </a:lnTo>
                  <a:lnTo>
                    <a:pt x="29785" y="720"/>
                  </a:lnTo>
                  <a:lnTo>
                    <a:pt x="30183" y="871"/>
                  </a:lnTo>
                  <a:lnTo>
                    <a:pt x="30561" y="1042"/>
                  </a:lnTo>
                  <a:lnTo>
                    <a:pt x="30883" y="1212"/>
                  </a:lnTo>
                  <a:lnTo>
                    <a:pt x="31205" y="1402"/>
                  </a:lnTo>
                  <a:lnTo>
                    <a:pt x="31470" y="1591"/>
                  </a:lnTo>
                  <a:lnTo>
                    <a:pt x="31697" y="1818"/>
                  </a:lnTo>
                  <a:lnTo>
                    <a:pt x="31906" y="2045"/>
                  </a:lnTo>
                  <a:lnTo>
                    <a:pt x="32057" y="2273"/>
                  </a:lnTo>
                  <a:lnTo>
                    <a:pt x="32171" y="2519"/>
                  </a:lnTo>
                  <a:lnTo>
                    <a:pt x="32246" y="27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3717200" y="4191675"/>
              <a:ext cx="523100" cy="225825"/>
            </a:xfrm>
            <a:custGeom>
              <a:avLst/>
              <a:gdLst/>
              <a:ahLst/>
              <a:cxnLst/>
              <a:rect l="l" t="t" r="r" b="b"/>
              <a:pathLst>
                <a:path w="20924" h="9033" extrusionOk="0">
                  <a:moveTo>
                    <a:pt x="15508" y="0"/>
                  </a:moveTo>
                  <a:lnTo>
                    <a:pt x="14599" y="38"/>
                  </a:lnTo>
                  <a:lnTo>
                    <a:pt x="13652" y="133"/>
                  </a:lnTo>
                  <a:lnTo>
                    <a:pt x="12668" y="265"/>
                  </a:lnTo>
                  <a:lnTo>
                    <a:pt x="11645" y="436"/>
                  </a:lnTo>
                  <a:lnTo>
                    <a:pt x="10585" y="663"/>
                  </a:lnTo>
                  <a:lnTo>
                    <a:pt x="9524" y="909"/>
                  </a:lnTo>
                  <a:lnTo>
                    <a:pt x="8464" y="1212"/>
                  </a:lnTo>
                  <a:lnTo>
                    <a:pt x="7442" y="1534"/>
                  </a:lnTo>
                  <a:lnTo>
                    <a:pt x="6457" y="1894"/>
                  </a:lnTo>
                  <a:lnTo>
                    <a:pt x="5529" y="2273"/>
                  </a:lnTo>
                  <a:lnTo>
                    <a:pt x="4658" y="2651"/>
                  </a:lnTo>
                  <a:lnTo>
                    <a:pt x="3863" y="3068"/>
                  </a:lnTo>
                  <a:lnTo>
                    <a:pt x="3106" y="3484"/>
                  </a:lnTo>
                  <a:lnTo>
                    <a:pt x="2424" y="3901"/>
                  </a:lnTo>
                  <a:lnTo>
                    <a:pt x="2121" y="4128"/>
                  </a:lnTo>
                  <a:lnTo>
                    <a:pt x="1818" y="4336"/>
                  </a:lnTo>
                  <a:lnTo>
                    <a:pt x="1553" y="4564"/>
                  </a:lnTo>
                  <a:lnTo>
                    <a:pt x="1288" y="4772"/>
                  </a:lnTo>
                  <a:lnTo>
                    <a:pt x="1061" y="4999"/>
                  </a:lnTo>
                  <a:lnTo>
                    <a:pt x="852" y="5207"/>
                  </a:lnTo>
                  <a:lnTo>
                    <a:pt x="663" y="5416"/>
                  </a:lnTo>
                  <a:lnTo>
                    <a:pt x="493" y="5643"/>
                  </a:lnTo>
                  <a:lnTo>
                    <a:pt x="360" y="5851"/>
                  </a:lnTo>
                  <a:lnTo>
                    <a:pt x="228" y="6059"/>
                  </a:lnTo>
                  <a:lnTo>
                    <a:pt x="133" y="6268"/>
                  </a:lnTo>
                  <a:lnTo>
                    <a:pt x="57" y="6476"/>
                  </a:lnTo>
                  <a:lnTo>
                    <a:pt x="19" y="6665"/>
                  </a:lnTo>
                  <a:lnTo>
                    <a:pt x="0" y="6874"/>
                  </a:lnTo>
                  <a:lnTo>
                    <a:pt x="0" y="7063"/>
                  </a:lnTo>
                  <a:lnTo>
                    <a:pt x="38" y="7252"/>
                  </a:lnTo>
                  <a:lnTo>
                    <a:pt x="114" y="7442"/>
                  </a:lnTo>
                  <a:lnTo>
                    <a:pt x="190" y="7612"/>
                  </a:lnTo>
                  <a:lnTo>
                    <a:pt x="303" y="7764"/>
                  </a:lnTo>
                  <a:lnTo>
                    <a:pt x="455" y="7915"/>
                  </a:lnTo>
                  <a:lnTo>
                    <a:pt x="606" y="8067"/>
                  </a:lnTo>
                  <a:lnTo>
                    <a:pt x="796" y="8199"/>
                  </a:lnTo>
                  <a:lnTo>
                    <a:pt x="1004" y="8332"/>
                  </a:lnTo>
                  <a:lnTo>
                    <a:pt x="1231" y="8445"/>
                  </a:lnTo>
                  <a:lnTo>
                    <a:pt x="1477" y="8540"/>
                  </a:lnTo>
                  <a:lnTo>
                    <a:pt x="1761" y="8635"/>
                  </a:lnTo>
                  <a:lnTo>
                    <a:pt x="2045" y="8729"/>
                  </a:lnTo>
                  <a:lnTo>
                    <a:pt x="2348" y="8805"/>
                  </a:lnTo>
                  <a:lnTo>
                    <a:pt x="2689" y="8862"/>
                  </a:lnTo>
                  <a:lnTo>
                    <a:pt x="3030" y="8919"/>
                  </a:lnTo>
                  <a:lnTo>
                    <a:pt x="3390" y="8956"/>
                  </a:lnTo>
                  <a:lnTo>
                    <a:pt x="3768" y="8994"/>
                  </a:lnTo>
                  <a:lnTo>
                    <a:pt x="4564" y="9032"/>
                  </a:lnTo>
                  <a:lnTo>
                    <a:pt x="5416" y="9032"/>
                  </a:lnTo>
                  <a:lnTo>
                    <a:pt x="6324" y="8994"/>
                  </a:lnTo>
                  <a:lnTo>
                    <a:pt x="7271" y="8900"/>
                  </a:lnTo>
                  <a:lnTo>
                    <a:pt x="8275" y="8767"/>
                  </a:lnTo>
                  <a:lnTo>
                    <a:pt x="9297" y="8597"/>
                  </a:lnTo>
                  <a:lnTo>
                    <a:pt x="10339" y="8370"/>
                  </a:lnTo>
                  <a:lnTo>
                    <a:pt x="11418" y="8123"/>
                  </a:lnTo>
                  <a:lnTo>
                    <a:pt x="12478" y="7820"/>
                  </a:lnTo>
                  <a:lnTo>
                    <a:pt x="13501" y="7499"/>
                  </a:lnTo>
                  <a:lnTo>
                    <a:pt x="14466" y="7139"/>
                  </a:lnTo>
                  <a:lnTo>
                    <a:pt x="15394" y="6760"/>
                  </a:lnTo>
                  <a:lnTo>
                    <a:pt x="16265" y="6381"/>
                  </a:lnTo>
                  <a:lnTo>
                    <a:pt x="17079" y="5965"/>
                  </a:lnTo>
                  <a:lnTo>
                    <a:pt x="17818" y="5548"/>
                  </a:lnTo>
                  <a:lnTo>
                    <a:pt x="18499" y="5132"/>
                  </a:lnTo>
                  <a:lnTo>
                    <a:pt x="18821" y="4904"/>
                  </a:lnTo>
                  <a:lnTo>
                    <a:pt x="19105" y="4696"/>
                  </a:lnTo>
                  <a:lnTo>
                    <a:pt x="19389" y="4469"/>
                  </a:lnTo>
                  <a:lnTo>
                    <a:pt x="19636" y="4261"/>
                  </a:lnTo>
                  <a:lnTo>
                    <a:pt x="19863" y="4033"/>
                  </a:lnTo>
                  <a:lnTo>
                    <a:pt x="20071" y="3825"/>
                  </a:lnTo>
                  <a:lnTo>
                    <a:pt x="20260" y="3617"/>
                  </a:lnTo>
                  <a:lnTo>
                    <a:pt x="20431" y="3390"/>
                  </a:lnTo>
                  <a:lnTo>
                    <a:pt x="20582" y="3181"/>
                  </a:lnTo>
                  <a:lnTo>
                    <a:pt x="20696" y="2973"/>
                  </a:lnTo>
                  <a:lnTo>
                    <a:pt x="20791" y="2765"/>
                  </a:lnTo>
                  <a:lnTo>
                    <a:pt x="20866" y="2557"/>
                  </a:lnTo>
                  <a:lnTo>
                    <a:pt x="20904" y="2348"/>
                  </a:lnTo>
                  <a:lnTo>
                    <a:pt x="20923" y="2159"/>
                  </a:lnTo>
                  <a:lnTo>
                    <a:pt x="20923" y="1970"/>
                  </a:lnTo>
                  <a:lnTo>
                    <a:pt x="20885" y="1780"/>
                  </a:lnTo>
                  <a:lnTo>
                    <a:pt x="20828" y="1591"/>
                  </a:lnTo>
                  <a:lnTo>
                    <a:pt x="20734" y="1420"/>
                  </a:lnTo>
                  <a:lnTo>
                    <a:pt x="20620" y="1269"/>
                  </a:lnTo>
                  <a:lnTo>
                    <a:pt x="20488" y="1099"/>
                  </a:lnTo>
                  <a:lnTo>
                    <a:pt x="20317" y="966"/>
                  </a:lnTo>
                  <a:lnTo>
                    <a:pt x="20128" y="834"/>
                  </a:lnTo>
                  <a:lnTo>
                    <a:pt x="19920" y="701"/>
                  </a:lnTo>
                  <a:lnTo>
                    <a:pt x="19692" y="587"/>
                  </a:lnTo>
                  <a:lnTo>
                    <a:pt x="19446" y="493"/>
                  </a:lnTo>
                  <a:lnTo>
                    <a:pt x="19181" y="398"/>
                  </a:lnTo>
                  <a:lnTo>
                    <a:pt x="18878" y="303"/>
                  </a:lnTo>
                  <a:lnTo>
                    <a:pt x="18575" y="228"/>
                  </a:lnTo>
                  <a:lnTo>
                    <a:pt x="18253" y="171"/>
                  </a:lnTo>
                  <a:lnTo>
                    <a:pt x="17912" y="114"/>
                  </a:lnTo>
                  <a:lnTo>
                    <a:pt x="17534" y="76"/>
                  </a:lnTo>
                  <a:lnTo>
                    <a:pt x="17174" y="38"/>
                  </a:lnTo>
                  <a:lnTo>
                    <a:pt x="163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3717200" y="4191675"/>
              <a:ext cx="523100" cy="225825"/>
            </a:xfrm>
            <a:custGeom>
              <a:avLst/>
              <a:gdLst/>
              <a:ahLst/>
              <a:cxnLst/>
              <a:rect l="l" t="t" r="r" b="b"/>
              <a:pathLst>
                <a:path w="20924" h="9033" fill="none" extrusionOk="0">
                  <a:moveTo>
                    <a:pt x="20885" y="1780"/>
                  </a:moveTo>
                  <a:lnTo>
                    <a:pt x="20885" y="1780"/>
                  </a:lnTo>
                  <a:lnTo>
                    <a:pt x="20923" y="1970"/>
                  </a:lnTo>
                  <a:lnTo>
                    <a:pt x="20923" y="2159"/>
                  </a:lnTo>
                  <a:lnTo>
                    <a:pt x="20904" y="2348"/>
                  </a:lnTo>
                  <a:lnTo>
                    <a:pt x="20866" y="2557"/>
                  </a:lnTo>
                  <a:lnTo>
                    <a:pt x="20791" y="2765"/>
                  </a:lnTo>
                  <a:lnTo>
                    <a:pt x="20696" y="2973"/>
                  </a:lnTo>
                  <a:lnTo>
                    <a:pt x="20582" y="3181"/>
                  </a:lnTo>
                  <a:lnTo>
                    <a:pt x="20431" y="3390"/>
                  </a:lnTo>
                  <a:lnTo>
                    <a:pt x="20260" y="3617"/>
                  </a:lnTo>
                  <a:lnTo>
                    <a:pt x="20071" y="3825"/>
                  </a:lnTo>
                  <a:lnTo>
                    <a:pt x="19863" y="4033"/>
                  </a:lnTo>
                  <a:lnTo>
                    <a:pt x="19636" y="4261"/>
                  </a:lnTo>
                  <a:lnTo>
                    <a:pt x="19389" y="4469"/>
                  </a:lnTo>
                  <a:lnTo>
                    <a:pt x="19105" y="4696"/>
                  </a:lnTo>
                  <a:lnTo>
                    <a:pt x="18821" y="4904"/>
                  </a:lnTo>
                  <a:lnTo>
                    <a:pt x="18499" y="5132"/>
                  </a:lnTo>
                  <a:lnTo>
                    <a:pt x="17818" y="5548"/>
                  </a:lnTo>
                  <a:lnTo>
                    <a:pt x="17079" y="5965"/>
                  </a:lnTo>
                  <a:lnTo>
                    <a:pt x="16265" y="6381"/>
                  </a:lnTo>
                  <a:lnTo>
                    <a:pt x="15394" y="6760"/>
                  </a:lnTo>
                  <a:lnTo>
                    <a:pt x="14466" y="7139"/>
                  </a:lnTo>
                  <a:lnTo>
                    <a:pt x="13501" y="7499"/>
                  </a:lnTo>
                  <a:lnTo>
                    <a:pt x="12478" y="7820"/>
                  </a:lnTo>
                  <a:lnTo>
                    <a:pt x="11418" y="8123"/>
                  </a:lnTo>
                  <a:lnTo>
                    <a:pt x="11418" y="8123"/>
                  </a:lnTo>
                  <a:lnTo>
                    <a:pt x="10339" y="8370"/>
                  </a:lnTo>
                  <a:lnTo>
                    <a:pt x="9297" y="8597"/>
                  </a:lnTo>
                  <a:lnTo>
                    <a:pt x="8275" y="8767"/>
                  </a:lnTo>
                  <a:lnTo>
                    <a:pt x="7271" y="8900"/>
                  </a:lnTo>
                  <a:lnTo>
                    <a:pt x="6324" y="8994"/>
                  </a:lnTo>
                  <a:lnTo>
                    <a:pt x="5416" y="9032"/>
                  </a:lnTo>
                  <a:lnTo>
                    <a:pt x="4564" y="9032"/>
                  </a:lnTo>
                  <a:lnTo>
                    <a:pt x="3768" y="8994"/>
                  </a:lnTo>
                  <a:lnTo>
                    <a:pt x="3390" y="8956"/>
                  </a:lnTo>
                  <a:lnTo>
                    <a:pt x="3030" y="8919"/>
                  </a:lnTo>
                  <a:lnTo>
                    <a:pt x="2689" y="8862"/>
                  </a:lnTo>
                  <a:lnTo>
                    <a:pt x="2348" y="8805"/>
                  </a:lnTo>
                  <a:lnTo>
                    <a:pt x="2045" y="8729"/>
                  </a:lnTo>
                  <a:lnTo>
                    <a:pt x="1761" y="8635"/>
                  </a:lnTo>
                  <a:lnTo>
                    <a:pt x="1477" y="8540"/>
                  </a:lnTo>
                  <a:lnTo>
                    <a:pt x="1231" y="8445"/>
                  </a:lnTo>
                  <a:lnTo>
                    <a:pt x="1004" y="8332"/>
                  </a:lnTo>
                  <a:lnTo>
                    <a:pt x="796" y="8199"/>
                  </a:lnTo>
                  <a:lnTo>
                    <a:pt x="606" y="8067"/>
                  </a:lnTo>
                  <a:lnTo>
                    <a:pt x="455" y="7915"/>
                  </a:lnTo>
                  <a:lnTo>
                    <a:pt x="303" y="7764"/>
                  </a:lnTo>
                  <a:lnTo>
                    <a:pt x="190" y="7612"/>
                  </a:lnTo>
                  <a:lnTo>
                    <a:pt x="114" y="7442"/>
                  </a:lnTo>
                  <a:lnTo>
                    <a:pt x="38" y="7252"/>
                  </a:lnTo>
                  <a:lnTo>
                    <a:pt x="38" y="7252"/>
                  </a:lnTo>
                  <a:lnTo>
                    <a:pt x="0" y="7063"/>
                  </a:lnTo>
                  <a:lnTo>
                    <a:pt x="0" y="6874"/>
                  </a:lnTo>
                  <a:lnTo>
                    <a:pt x="19" y="6665"/>
                  </a:lnTo>
                  <a:lnTo>
                    <a:pt x="57" y="6476"/>
                  </a:lnTo>
                  <a:lnTo>
                    <a:pt x="133" y="6268"/>
                  </a:lnTo>
                  <a:lnTo>
                    <a:pt x="228" y="6059"/>
                  </a:lnTo>
                  <a:lnTo>
                    <a:pt x="360" y="5851"/>
                  </a:lnTo>
                  <a:lnTo>
                    <a:pt x="493" y="5643"/>
                  </a:lnTo>
                  <a:lnTo>
                    <a:pt x="663" y="5416"/>
                  </a:lnTo>
                  <a:lnTo>
                    <a:pt x="852" y="5207"/>
                  </a:lnTo>
                  <a:lnTo>
                    <a:pt x="1061" y="4999"/>
                  </a:lnTo>
                  <a:lnTo>
                    <a:pt x="1288" y="4772"/>
                  </a:lnTo>
                  <a:lnTo>
                    <a:pt x="1553" y="4564"/>
                  </a:lnTo>
                  <a:lnTo>
                    <a:pt x="1818" y="4336"/>
                  </a:lnTo>
                  <a:lnTo>
                    <a:pt x="2121" y="4128"/>
                  </a:lnTo>
                  <a:lnTo>
                    <a:pt x="2424" y="3901"/>
                  </a:lnTo>
                  <a:lnTo>
                    <a:pt x="3106" y="3484"/>
                  </a:lnTo>
                  <a:lnTo>
                    <a:pt x="3863" y="3068"/>
                  </a:lnTo>
                  <a:lnTo>
                    <a:pt x="4658" y="2651"/>
                  </a:lnTo>
                  <a:lnTo>
                    <a:pt x="5529" y="2273"/>
                  </a:lnTo>
                  <a:lnTo>
                    <a:pt x="6457" y="1894"/>
                  </a:lnTo>
                  <a:lnTo>
                    <a:pt x="7442" y="1534"/>
                  </a:lnTo>
                  <a:lnTo>
                    <a:pt x="8464" y="1212"/>
                  </a:lnTo>
                  <a:lnTo>
                    <a:pt x="9524" y="909"/>
                  </a:lnTo>
                  <a:lnTo>
                    <a:pt x="9524" y="909"/>
                  </a:lnTo>
                  <a:lnTo>
                    <a:pt x="10585" y="663"/>
                  </a:lnTo>
                  <a:lnTo>
                    <a:pt x="11645" y="436"/>
                  </a:lnTo>
                  <a:lnTo>
                    <a:pt x="12668" y="265"/>
                  </a:lnTo>
                  <a:lnTo>
                    <a:pt x="13652" y="133"/>
                  </a:lnTo>
                  <a:lnTo>
                    <a:pt x="14599" y="38"/>
                  </a:lnTo>
                  <a:lnTo>
                    <a:pt x="15508" y="0"/>
                  </a:lnTo>
                  <a:lnTo>
                    <a:pt x="16360" y="0"/>
                  </a:lnTo>
                  <a:lnTo>
                    <a:pt x="17174" y="38"/>
                  </a:lnTo>
                  <a:lnTo>
                    <a:pt x="17534" y="76"/>
                  </a:lnTo>
                  <a:lnTo>
                    <a:pt x="17912" y="114"/>
                  </a:lnTo>
                  <a:lnTo>
                    <a:pt x="18253" y="171"/>
                  </a:lnTo>
                  <a:lnTo>
                    <a:pt x="18575" y="228"/>
                  </a:lnTo>
                  <a:lnTo>
                    <a:pt x="18878" y="303"/>
                  </a:lnTo>
                  <a:lnTo>
                    <a:pt x="19181" y="398"/>
                  </a:lnTo>
                  <a:lnTo>
                    <a:pt x="19446" y="493"/>
                  </a:lnTo>
                  <a:lnTo>
                    <a:pt x="19692" y="587"/>
                  </a:lnTo>
                  <a:lnTo>
                    <a:pt x="19920" y="701"/>
                  </a:lnTo>
                  <a:lnTo>
                    <a:pt x="20128" y="834"/>
                  </a:lnTo>
                  <a:lnTo>
                    <a:pt x="20317" y="966"/>
                  </a:lnTo>
                  <a:lnTo>
                    <a:pt x="20488" y="1099"/>
                  </a:lnTo>
                  <a:lnTo>
                    <a:pt x="20620" y="1269"/>
                  </a:lnTo>
                  <a:lnTo>
                    <a:pt x="20734" y="1420"/>
                  </a:lnTo>
                  <a:lnTo>
                    <a:pt x="20828" y="1591"/>
                  </a:lnTo>
                  <a:lnTo>
                    <a:pt x="20885" y="17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3637200" y="4254625"/>
              <a:ext cx="568050" cy="194575"/>
            </a:xfrm>
            <a:custGeom>
              <a:avLst/>
              <a:gdLst/>
              <a:ahLst/>
              <a:cxnLst/>
              <a:rect l="l" t="t" r="r" b="b"/>
              <a:pathLst>
                <a:path w="22722" h="7783" extrusionOk="0">
                  <a:moveTo>
                    <a:pt x="5813" y="1"/>
                  </a:moveTo>
                  <a:lnTo>
                    <a:pt x="5719" y="20"/>
                  </a:lnTo>
                  <a:lnTo>
                    <a:pt x="5340" y="209"/>
                  </a:lnTo>
                  <a:lnTo>
                    <a:pt x="4848" y="455"/>
                  </a:lnTo>
                  <a:lnTo>
                    <a:pt x="4299" y="777"/>
                  </a:lnTo>
                  <a:lnTo>
                    <a:pt x="3712" y="1137"/>
                  </a:lnTo>
                  <a:lnTo>
                    <a:pt x="3087" y="1553"/>
                  </a:lnTo>
                  <a:lnTo>
                    <a:pt x="2462" y="2008"/>
                  </a:lnTo>
                  <a:lnTo>
                    <a:pt x="1856" y="2500"/>
                  </a:lnTo>
                  <a:lnTo>
                    <a:pt x="1572" y="2746"/>
                  </a:lnTo>
                  <a:lnTo>
                    <a:pt x="1307" y="2992"/>
                  </a:lnTo>
                  <a:lnTo>
                    <a:pt x="1042" y="3257"/>
                  </a:lnTo>
                  <a:lnTo>
                    <a:pt x="815" y="3523"/>
                  </a:lnTo>
                  <a:lnTo>
                    <a:pt x="606" y="3788"/>
                  </a:lnTo>
                  <a:lnTo>
                    <a:pt x="417" y="4034"/>
                  </a:lnTo>
                  <a:lnTo>
                    <a:pt x="265" y="4299"/>
                  </a:lnTo>
                  <a:lnTo>
                    <a:pt x="152" y="4564"/>
                  </a:lnTo>
                  <a:lnTo>
                    <a:pt x="57" y="4829"/>
                  </a:lnTo>
                  <a:lnTo>
                    <a:pt x="0" y="5075"/>
                  </a:lnTo>
                  <a:lnTo>
                    <a:pt x="0" y="5321"/>
                  </a:lnTo>
                  <a:lnTo>
                    <a:pt x="19" y="5454"/>
                  </a:lnTo>
                  <a:lnTo>
                    <a:pt x="38" y="5567"/>
                  </a:lnTo>
                  <a:lnTo>
                    <a:pt x="76" y="5681"/>
                  </a:lnTo>
                  <a:lnTo>
                    <a:pt x="114" y="5795"/>
                  </a:lnTo>
                  <a:lnTo>
                    <a:pt x="171" y="5908"/>
                  </a:lnTo>
                  <a:lnTo>
                    <a:pt x="247" y="6022"/>
                  </a:lnTo>
                  <a:lnTo>
                    <a:pt x="341" y="6136"/>
                  </a:lnTo>
                  <a:lnTo>
                    <a:pt x="436" y="6249"/>
                  </a:lnTo>
                  <a:lnTo>
                    <a:pt x="549" y="6344"/>
                  </a:lnTo>
                  <a:lnTo>
                    <a:pt x="663" y="6457"/>
                  </a:lnTo>
                  <a:lnTo>
                    <a:pt x="966" y="6647"/>
                  </a:lnTo>
                  <a:lnTo>
                    <a:pt x="1326" y="6836"/>
                  </a:lnTo>
                  <a:lnTo>
                    <a:pt x="1629" y="6969"/>
                  </a:lnTo>
                  <a:lnTo>
                    <a:pt x="1913" y="7082"/>
                  </a:lnTo>
                  <a:lnTo>
                    <a:pt x="2519" y="7272"/>
                  </a:lnTo>
                  <a:lnTo>
                    <a:pt x="3144" y="7442"/>
                  </a:lnTo>
                  <a:lnTo>
                    <a:pt x="3768" y="7575"/>
                  </a:lnTo>
                  <a:lnTo>
                    <a:pt x="4412" y="7669"/>
                  </a:lnTo>
                  <a:lnTo>
                    <a:pt x="5056" y="7726"/>
                  </a:lnTo>
                  <a:lnTo>
                    <a:pt x="5719" y="7764"/>
                  </a:lnTo>
                  <a:lnTo>
                    <a:pt x="6362" y="7783"/>
                  </a:lnTo>
                  <a:lnTo>
                    <a:pt x="7006" y="7764"/>
                  </a:lnTo>
                  <a:lnTo>
                    <a:pt x="7631" y="7745"/>
                  </a:lnTo>
                  <a:lnTo>
                    <a:pt x="8256" y="7688"/>
                  </a:lnTo>
                  <a:lnTo>
                    <a:pt x="8881" y="7631"/>
                  </a:lnTo>
                  <a:lnTo>
                    <a:pt x="10093" y="7499"/>
                  </a:lnTo>
                  <a:lnTo>
                    <a:pt x="11285" y="7328"/>
                  </a:lnTo>
                  <a:lnTo>
                    <a:pt x="12005" y="7215"/>
                  </a:lnTo>
                  <a:lnTo>
                    <a:pt x="12724" y="7082"/>
                  </a:lnTo>
                  <a:lnTo>
                    <a:pt x="13463" y="6931"/>
                  </a:lnTo>
                  <a:lnTo>
                    <a:pt x="14163" y="6779"/>
                  </a:lnTo>
                  <a:lnTo>
                    <a:pt x="15603" y="6438"/>
                  </a:lnTo>
                  <a:lnTo>
                    <a:pt x="17023" y="6041"/>
                  </a:lnTo>
                  <a:lnTo>
                    <a:pt x="18424" y="5624"/>
                  </a:lnTo>
                  <a:lnTo>
                    <a:pt x="19844" y="5170"/>
                  </a:lnTo>
                  <a:lnTo>
                    <a:pt x="21226" y="4696"/>
                  </a:lnTo>
                  <a:lnTo>
                    <a:pt x="22608" y="4223"/>
                  </a:lnTo>
                  <a:lnTo>
                    <a:pt x="22703" y="4166"/>
                  </a:lnTo>
                  <a:lnTo>
                    <a:pt x="22722" y="4147"/>
                  </a:lnTo>
                  <a:lnTo>
                    <a:pt x="22722" y="4110"/>
                  </a:lnTo>
                  <a:lnTo>
                    <a:pt x="22722" y="4091"/>
                  </a:lnTo>
                  <a:lnTo>
                    <a:pt x="22703" y="4072"/>
                  </a:lnTo>
                  <a:lnTo>
                    <a:pt x="22627" y="4053"/>
                  </a:lnTo>
                  <a:lnTo>
                    <a:pt x="22552" y="4072"/>
                  </a:lnTo>
                  <a:lnTo>
                    <a:pt x="21340" y="4507"/>
                  </a:lnTo>
                  <a:lnTo>
                    <a:pt x="20109" y="4905"/>
                  </a:lnTo>
                  <a:lnTo>
                    <a:pt x="18897" y="5302"/>
                  </a:lnTo>
                  <a:lnTo>
                    <a:pt x="17647" y="5681"/>
                  </a:lnTo>
                  <a:lnTo>
                    <a:pt x="16417" y="6041"/>
                  </a:lnTo>
                  <a:lnTo>
                    <a:pt x="15167" y="6363"/>
                  </a:lnTo>
                  <a:lnTo>
                    <a:pt x="13917" y="6647"/>
                  </a:lnTo>
                  <a:lnTo>
                    <a:pt x="12649" y="6912"/>
                  </a:lnTo>
                  <a:lnTo>
                    <a:pt x="11948" y="7044"/>
                  </a:lnTo>
                  <a:lnTo>
                    <a:pt x="11229" y="7177"/>
                  </a:lnTo>
                  <a:lnTo>
                    <a:pt x="10509" y="7272"/>
                  </a:lnTo>
                  <a:lnTo>
                    <a:pt x="9771" y="7366"/>
                  </a:lnTo>
                  <a:lnTo>
                    <a:pt x="9051" y="7442"/>
                  </a:lnTo>
                  <a:lnTo>
                    <a:pt x="8313" y="7499"/>
                  </a:lnTo>
                  <a:lnTo>
                    <a:pt x="7593" y="7537"/>
                  </a:lnTo>
                  <a:lnTo>
                    <a:pt x="6855" y="7556"/>
                  </a:lnTo>
                  <a:lnTo>
                    <a:pt x="6343" y="7537"/>
                  </a:lnTo>
                  <a:lnTo>
                    <a:pt x="5813" y="7518"/>
                  </a:lnTo>
                  <a:lnTo>
                    <a:pt x="5302" y="7499"/>
                  </a:lnTo>
                  <a:lnTo>
                    <a:pt x="4791" y="7442"/>
                  </a:lnTo>
                  <a:lnTo>
                    <a:pt x="4280" y="7385"/>
                  </a:lnTo>
                  <a:lnTo>
                    <a:pt x="3768" y="7291"/>
                  </a:lnTo>
                  <a:lnTo>
                    <a:pt x="3257" y="7196"/>
                  </a:lnTo>
                  <a:lnTo>
                    <a:pt x="2765" y="7082"/>
                  </a:lnTo>
                  <a:lnTo>
                    <a:pt x="2386" y="6988"/>
                  </a:lnTo>
                  <a:lnTo>
                    <a:pt x="1970" y="6855"/>
                  </a:lnTo>
                  <a:lnTo>
                    <a:pt x="1572" y="6685"/>
                  </a:lnTo>
                  <a:lnTo>
                    <a:pt x="1383" y="6571"/>
                  </a:lnTo>
                  <a:lnTo>
                    <a:pt x="1212" y="6476"/>
                  </a:lnTo>
                  <a:lnTo>
                    <a:pt x="1023" y="6344"/>
                  </a:lnTo>
                  <a:lnTo>
                    <a:pt x="871" y="6211"/>
                  </a:lnTo>
                  <a:lnTo>
                    <a:pt x="720" y="6079"/>
                  </a:lnTo>
                  <a:lnTo>
                    <a:pt x="587" y="5908"/>
                  </a:lnTo>
                  <a:lnTo>
                    <a:pt x="493" y="5757"/>
                  </a:lnTo>
                  <a:lnTo>
                    <a:pt x="398" y="5567"/>
                  </a:lnTo>
                  <a:lnTo>
                    <a:pt x="341" y="5359"/>
                  </a:lnTo>
                  <a:lnTo>
                    <a:pt x="303" y="5151"/>
                  </a:lnTo>
                  <a:lnTo>
                    <a:pt x="303" y="4999"/>
                  </a:lnTo>
                  <a:lnTo>
                    <a:pt x="303" y="4867"/>
                  </a:lnTo>
                  <a:lnTo>
                    <a:pt x="341" y="4715"/>
                  </a:lnTo>
                  <a:lnTo>
                    <a:pt x="379" y="4564"/>
                  </a:lnTo>
                  <a:lnTo>
                    <a:pt x="436" y="4431"/>
                  </a:lnTo>
                  <a:lnTo>
                    <a:pt x="493" y="4299"/>
                  </a:lnTo>
                  <a:lnTo>
                    <a:pt x="644" y="4015"/>
                  </a:lnTo>
                  <a:lnTo>
                    <a:pt x="815" y="3769"/>
                  </a:lnTo>
                  <a:lnTo>
                    <a:pt x="1023" y="3523"/>
                  </a:lnTo>
                  <a:lnTo>
                    <a:pt x="1420" y="3087"/>
                  </a:lnTo>
                  <a:lnTo>
                    <a:pt x="1875" y="2633"/>
                  </a:lnTo>
                  <a:lnTo>
                    <a:pt x="2367" y="2216"/>
                  </a:lnTo>
                  <a:lnTo>
                    <a:pt x="2897" y="1799"/>
                  </a:lnTo>
                  <a:lnTo>
                    <a:pt x="3446" y="1421"/>
                  </a:lnTo>
                  <a:lnTo>
                    <a:pt x="4015" y="1061"/>
                  </a:lnTo>
                  <a:lnTo>
                    <a:pt x="4601" y="739"/>
                  </a:lnTo>
                  <a:lnTo>
                    <a:pt x="5188" y="436"/>
                  </a:lnTo>
                  <a:lnTo>
                    <a:pt x="5775" y="171"/>
                  </a:lnTo>
                  <a:lnTo>
                    <a:pt x="5851" y="114"/>
                  </a:lnTo>
                  <a:lnTo>
                    <a:pt x="5889" y="57"/>
                  </a:lnTo>
                  <a:lnTo>
                    <a:pt x="5889" y="39"/>
                  </a:lnTo>
                  <a:lnTo>
                    <a:pt x="5870" y="20"/>
                  </a:lnTo>
                  <a:lnTo>
                    <a:pt x="5813" y="1"/>
                  </a:lnTo>
                  <a:close/>
                </a:path>
              </a:pathLst>
            </a:custGeom>
            <a:solidFill>
              <a:srgbClr val="98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3637200" y="4254625"/>
              <a:ext cx="568050" cy="194575"/>
            </a:xfrm>
            <a:custGeom>
              <a:avLst/>
              <a:gdLst/>
              <a:ahLst/>
              <a:cxnLst/>
              <a:rect l="l" t="t" r="r" b="b"/>
              <a:pathLst>
                <a:path w="22722" h="7783" fill="none" extrusionOk="0">
                  <a:moveTo>
                    <a:pt x="5813" y="1"/>
                  </a:moveTo>
                  <a:lnTo>
                    <a:pt x="5813" y="1"/>
                  </a:lnTo>
                  <a:lnTo>
                    <a:pt x="5719" y="20"/>
                  </a:lnTo>
                  <a:lnTo>
                    <a:pt x="5719" y="20"/>
                  </a:lnTo>
                  <a:lnTo>
                    <a:pt x="5340" y="209"/>
                  </a:lnTo>
                  <a:lnTo>
                    <a:pt x="4848" y="455"/>
                  </a:lnTo>
                  <a:lnTo>
                    <a:pt x="4299" y="777"/>
                  </a:lnTo>
                  <a:lnTo>
                    <a:pt x="3712" y="1137"/>
                  </a:lnTo>
                  <a:lnTo>
                    <a:pt x="3087" y="1553"/>
                  </a:lnTo>
                  <a:lnTo>
                    <a:pt x="2462" y="2008"/>
                  </a:lnTo>
                  <a:lnTo>
                    <a:pt x="1856" y="2500"/>
                  </a:lnTo>
                  <a:lnTo>
                    <a:pt x="1572" y="2746"/>
                  </a:lnTo>
                  <a:lnTo>
                    <a:pt x="1307" y="2992"/>
                  </a:lnTo>
                  <a:lnTo>
                    <a:pt x="1042" y="3257"/>
                  </a:lnTo>
                  <a:lnTo>
                    <a:pt x="815" y="3523"/>
                  </a:lnTo>
                  <a:lnTo>
                    <a:pt x="606" y="3788"/>
                  </a:lnTo>
                  <a:lnTo>
                    <a:pt x="417" y="4034"/>
                  </a:lnTo>
                  <a:lnTo>
                    <a:pt x="265" y="4299"/>
                  </a:lnTo>
                  <a:lnTo>
                    <a:pt x="152" y="4564"/>
                  </a:lnTo>
                  <a:lnTo>
                    <a:pt x="57" y="4829"/>
                  </a:lnTo>
                  <a:lnTo>
                    <a:pt x="0" y="5075"/>
                  </a:lnTo>
                  <a:lnTo>
                    <a:pt x="0" y="5321"/>
                  </a:lnTo>
                  <a:lnTo>
                    <a:pt x="19" y="5454"/>
                  </a:lnTo>
                  <a:lnTo>
                    <a:pt x="38" y="5567"/>
                  </a:lnTo>
                  <a:lnTo>
                    <a:pt x="76" y="5681"/>
                  </a:lnTo>
                  <a:lnTo>
                    <a:pt x="114" y="5795"/>
                  </a:lnTo>
                  <a:lnTo>
                    <a:pt x="171" y="5908"/>
                  </a:lnTo>
                  <a:lnTo>
                    <a:pt x="247" y="6022"/>
                  </a:lnTo>
                  <a:lnTo>
                    <a:pt x="341" y="6136"/>
                  </a:lnTo>
                  <a:lnTo>
                    <a:pt x="436" y="6249"/>
                  </a:lnTo>
                  <a:lnTo>
                    <a:pt x="549" y="6344"/>
                  </a:lnTo>
                  <a:lnTo>
                    <a:pt x="663" y="6457"/>
                  </a:lnTo>
                  <a:lnTo>
                    <a:pt x="966" y="6647"/>
                  </a:lnTo>
                  <a:lnTo>
                    <a:pt x="1326" y="6836"/>
                  </a:lnTo>
                  <a:lnTo>
                    <a:pt x="1326" y="6836"/>
                  </a:lnTo>
                  <a:lnTo>
                    <a:pt x="1629" y="6969"/>
                  </a:lnTo>
                  <a:lnTo>
                    <a:pt x="1913" y="7082"/>
                  </a:lnTo>
                  <a:lnTo>
                    <a:pt x="2519" y="7272"/>
                  </a:lnTo>
                  <a:lnTo>
                    <a:pt x="3144" y="7442"/>
                  </a:lnTo>
                  <a:lnTo>
                    <a:pt x="3768" y="7575"/>
                  </a:lnTo>
                  <a:lnTo>
                    <a:pt x="4412" y="7669"/>
                  </a:lnTo>
                  <a:lnTo>
                    <a:pt x="5056" y="7726"/>
                  </a:lnTo>
                  <a:lnTo>
                    <a:pt x="5719" y="7764"/>
                  </a:lnTo>
                  <a:lnTo>
                    <a:pt x="6362" y="7783"/>
                  </a:lnTo>
                  <a:lnTo>
                    <a:pt x="6362" y="7783"/>
                  </a:lnTo>
                  <a:lnTo>
                    <a:pt x="7006" y="7764"/>
                  </a:lnTo>
                  <a:lnTo>
                    <a:pt x="7631" y="7745"/>
                  </a:lnTo>
                  <a:lnTo>
                    <a:pt x="8256" y="7688"/>
                  </a:lnTo>
                  <a:lnTo>
                    <a:pt x="8881" y="7631"/>
                  </a:lnTo>
                  <a:lnTo>
                    <a:pt x="10093" y="7499"/>
                  </a:lnTo>
                  <a:lnTo>
                    <a:pt x="11285" y="7328"/>
                  </a:lnTo>
                  <a:lnTo>
                    <a:pt x="11285" y="7328"/>
                  </a:lnTo>
                  <a:lnTo>
                    <a:pt x="12005" y="7215"/>
                  </a:lnTo>
                  <a:lnTo>
                    <a:pt x="12724" y="7082"/>
                  </a:lnTo>
                  <a:lnTo>
                    <a:pt x="13463" y="6931"/>
                  </a:lnTo>
                  <a:lnTo>
                    <a:pt x="14163" y="6779"/>
                  </a:lnTo>
                  <a:lnTo>
                    <a:pt x="15603" y="6438"/>
                  </a:lnTo>
                  <a:lnTo>
                    <a:pt x="17023" y="6041"/>
                  </a:lnTo>
                  <a:lnTo>
                    <a:pt x="18424" y="5624"/>
                  </a:lnTo>
                  <a:lnTo>
                    <a:pt x="19844" y="5170"/>
                  </a:lnTo>
                  <a:lnTo>
                    <a:pt x="21226" y="4696"/>
                  </a:lnTo>
                  <a:lnTo>
                    <a:pt x="22608" y="4223"/>
                  </a:lnTo>
                  <a:lnTo>
                    <a:pt x="22608" y="4223"/>
                  </a:lnTo>
                  <a:lnTo>
                    <a:pt x="22703" y="4166"/>
                  </a:lnTo>
                  <a:lnTo>
                    <a:pt x="22722" y="4147"/>
                  </a:lnTo>
                  <a:lnTo>
                    <a:pt x="22722" y="4110"/>
                  </a:lnTo>
                  <a:lnTo>
                    <a:pt x="22722" y="4091"/>
                  </a:lnTo>
                  <a:lnTo>
                    <a:pt x="22703" y="4072"/>
                  </a:lnTo>
                  <a:lnTo>
                    <a:pt x="22627" y="4053"/>
                  </a:lnTo>
                  <a:lnTo>
                    <a:pt x="22627" y="4053"/>
                  </a:lnTo>
                  <a:lnTo>
                    <a:pt x="22552" y="4072"/>
                  </a:lnTo>
                  <a:lnTo>
                    <a:pt x="22552" y="4072"/>
                  </a:lnTo>
                  <a:lnTo>
                    <a:pt x="21340" y="4507"/>
                  </a:lnTo>
                  <a:lnTo>
                    <a:pt x="20109" y="4905"/>
                  </a:lnTo>
                  <a:lnTo>
                    <a:pt x="18897" y="5302"/>
                  </a:lnTo>
                  <a:lnTo>
                    <a:pt x="17647" y="5681"/>
                  </a:lnTo>
                  <a:lnTo>
                    <a:pt x="16417" y="6041"/>
                  </a:lnTo>
                  <a:lnTo>
                    <a:pt x="15167" y="6363"/>
                  </a:lnTo>
                  <a:lnTo>
                    <a:pt x="13917" y="6647"/>
                  </a:lnTo>
                  <a:lnTo>
                    <a:pt x="12649" y="6912"/>
                  </a:lnTo>
                  <a:lnTo>
                    <a:pt x="12649" y="6912"/>
                  </a:lnTo>
                  <a:lnTo>
                    <a:pt x="11948" y="7044"/>
                  </a:lnTo>
                  <a:lnTo>
                    <a:pt x="11229" y="7177"/>
                  </a:lnTo>
                  <a:lnTo>
                    <a:pt x="10509" y="7272"/>
                  </a:lnTo>
                  <a:lnTo>
                    <a:pt x="9771" y="7366"/>
                  </a:lnTo>
                  <a:lnTo>
                    <a:pt x="9051" y="7442"/>
                  </a:lnTo>
                  <a:lnTo>
                    <a:pt x="8313" y="7499"/>
                  </a:lnTo>
                  <a:lnTo>
                    <a:pt x="7593" y="7537"/>
                  </a:lnTo>
                  <a:lnTo>
                    <a:pt x="6855" y="7556"/>
                  </a:lnTo>
                  <a:lnTo>
                    <a:pt x="6855" y="7556"/>
                  </a:lnTo>
                  <a:lnTo>
                    <a:pt x="6343" y="7537"/>
                  </a:lnTo>
                  <a:lnTo>
                    <a:pt x="5813" y="7518"/>
                  </a:lnTo>
                  <a:lnTo>
                    <a:pt x="5302" y="7499"/>
                  </a:lnTo>
                  <a:lnTo>
                    <a:pt x="4791" y="7442"/>
                  </a:lnTo>
                  <a:lnTo>
                    <a:pt x="4280" y="7385"/>
                  </a:lnTo>
                  <a:lnTo>
                    <a:pt x="3768" y="7291"/>
                  </a:lnTo>
                  <a:lnTo>
                    <a:pt x="3257" y="7196"/>
                  </a:lnTo>
                  <a:lnTo>
                    <a:pt x="2765" y="7082"/>
                  </a:lnTo>
                  <a:lnTo>
                    <a:pt x="2765" y="7082"/>
                  </a:lnTo>
                  <a:lnTo>
                    <a:pt x="2386" y="6988"/>
                  </a:lnTo>
                  <a:lnTo>
                    <a:pt x="1970" y="6855"/>
                  </a:lnTo>
                  <a:lnTo>
                    <a:pt x="1572" y="6685"/>
                  </a:lnTo>
                  <a:lnTo>
                    <a:pt x="1383" y="6571"/>
                  </a:lnTo>
                  <a:lnTo>
                    <a:pt x="1212" y="6476"/>
                  </a:lnTo>
                  <a:lnTo>
                    <a:pt x="1023" y="6344"/>
                  </a:lnTo>
                  <a:lnTo>
                    <a:pt x="871" y="6211"/>
                  </a:lnTo>
                  <a:lnTo>
                    <a:pt x="720" y="6079"/>
                  </a:lnTo>
                  <a:lnTo>
                    <a:pt x="587" y="5908"/>
                  </a:lnTo>
                  <a:lnTo>
                    <a:pt x="493" y="5757"/>
                  </a:lnTo>
                  <a:lnTo>
                    <a:pt x="398" y="5567"/>
                  </a:lnTo>
                  <a:lnTo>
                    <a:pt x="341" y="5359"/>
                  </a:lnTo>
                  <a:lnTo>
                    <a:pt x="303" y="5151"/>
                  </a:lnTo>
                  <a:lnTo>
                    <a:pt x="303" y="5151"/>
                  </a:lnTo>
                  <a:lnTo>
                    <a:pt x="303" y="4999"/>
                  </a:lnTo>
                  <a:lnTo>
                    <a:pt x="303" y="4867"/>
                  </a:lnTo>
                  <a:lnTo>
                    <a:pt x="341" y="4715"/>
                  </a:lnTo>
                  <a:lnTo>
                    <a:pt x="379" y="4564"/>
                  </a:lnTo>
                  <a:lnTo>
                    <a:pt x="436" y="4431"/>
                  </a:lnTo>
                  <a:lnTo>
                    <a:pt x="493" y="4299"/>
                  </a:lnTo>
                  <a:lnTo>
                    <a:pt x="644" y="4015"/>
                  </a:lnTo>
                  <a:lnTo>
                    <a:pt x="815" y="3769"/>
                  </a:lnTo>
                  <a:lnTo>
                    <a:pt x="1023" y="3523"/>
                  </a:lnTo>
                  <a:lnTo>
                    <a:pt x="1420" y="3087"/>
                  </a:lnTo>
                  <a:lnTo>
                    <a:pt x="1420" y="3087"/>
                  </a:lnTo>
                  <a:lnTo>
                    <a:pt x="1875" y="2633"/>
                  </a:lnTo>
                  <a:lnTo>
                    <a:pt x="2367" y="2216"/>
                  </a:lnTo>
                  <a:lnTo>
                    <a:pt x="2897" y="1799"/>
                  </a:lnTo>
                  <a:lnTo>
                    <a:pt x="3446" y="1421"/>
                  </a:lnTo>
                  <a:lnTo>
                    <a:pt x="4015" y="1061"/>
                  </a:lnTo>
                  <a:lnTo>
                    <a:pt x="4601" y="739"/>
                  </a:lnTo>
                  <a:lnTo>
                    <a:pt x="5188" y="436"/>
                  </a:lnTo>
                  <a:lnTo>
                    <a:pt x="5775" y="171"/>
                  </a:lnTo>
                  <a:lnTo>
                    <a:pt x="5775" y="171"/>
                  </a:lnTo>
                  <a:lnTo>
                    <a:pt x="5851" y="114"/>
                  </a:lnTo>
                  <a:lnTo>
                    <a:pt x="5889" y="57"/>
                  </a:lnTo>
                  <a:lnTo>
                    <a:pt x="5889" y="39"/>
                  </a:lnTo>
                  <a:lnTo>
                    <a:pt x="5870" y="20"/>
                  </a:lnTo>
                  <a:lnTo>
                    <a:pt x="58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3880975" y="4202550"/>
              <a:ext cx="414700" cy="135900"/>
            </a:xfrm>
            <a:custGeom>
              <a:avLst/>
              <a:gdLst/>
              <a:ahLst/>
              <a:cxnLst/>
              <a:rect l="l" t="t" r="r" b="b"/>
              <a:pathLst>
                <a:path w="16588" h="5436" extrusionOk="0">
                  <a:moveTo>
                    <a:pt x="3125" y="436"/>
                  </a:moveTo>
                  <a:lnTo>
                    <a:pt x="2973" y="474"/>
                  </a:lnTo>
                  <a:lnTo>
                    <a:pt x="2915" y="491"/>
                  </a:lnTo>
                  <a:lnTo>
                    <a:pt x="2915" y="491"/>
                  </a:lnTo>
                  <a:lnTo>
                    <a:pt x="3125" y="436"/>
                  </a:lnTo>
                  <a:close/>
                  <a:moveTo>
                    <a:pt x="2915" y="491"/>
                  </a:moveTo>
                  <a:lnTo>
                    <a:pt x="2330" y="645"/>
                  </a:lnTo>
                  <a:lnTo>
                    <a:pt x="1534" y="872"/>
                  </a:lnTo>
                  <a:lnTo>
                    <a:pt x="758" y="1137"/>
                  </a:lnTo>
                  <a:lnTo>
                    <a:pt x="1" y="1421"/>
                  </a:lnTo>
                  <a:lnTo>
                    <a:pt x="701" y="1175"/>
                  </a:lnTo>
                  <a:lnTo>
                    <a:pt x="1440" y="929"/>
                  </a:lnTo>
                  <a:lnTo>
                    <a:pt x="2197" y="701"/>
                  </a:lnTo>
                  <a:lnTo>
                    <a:pt x="2915" y="491"/>
                  </a:lnTo>
                  <a:close/>
                  <a:moveTo>
                    <a:pt x="12744" y="1"/>
                  </a:moveTo>
                  <a:lnTo>
                    <a:pt x="12971" y="77"/>
                  </a:lnTo>
                  <a:lnTo>
                    <a:pt x="13198" y="171"/>
                  </a:lnTo>
                  <a:lnTo>
                    <a:pt x="13388" y="285"/>
                  </a:lnTo>
                  <a:lnTo>
                    <a:pt x="13577" y="399"/>
                  </a:lnTo>
                  <a:lnTo>
                    <a:pt x="14012" y="512"/>
                  </a:lnTo>
                  <a:lnTo>
                    <a:pt x="14486" y="683"/>
                  </a:lnTo>
                  <a:lnTo>
                    <a:pt x="14959" y="891"/>
                  </a:lnTo>
                  <a:lnTo>
                    <a:pt x="15186" y="1004"/>
                  </a:lnTo>
                  <a:lnTo>
                    <a:pt x="15414" y="1137"/>
                  </a:lnTo>
                  <a:lnTo>
                    <a:pt x="15622" y="1269"/>
                  </a:lnTo>
                  <a:lnTo>
                    <a:pt x="15792" y="1421"/>
                  </a:lnTo>
                  <a:lnTo>
                    <a:pt x="15963" y="1591"/>
                  </a:lnTo>
                  <a:lnTo>
                    <a:pt x="16095" y="1762"/>
                  </a:lnTo>
                  <a:lnTo>
                    <a:pt x="16190" y="1932"/>
                  </a:lnTo>
                  <a:lnTo>
                    <a:pt x="16266" y="2122"/>
                  </a:lnTo>
                  <a:lnTo>
                    <a:pt x="16285" y="2330"/>
                  </a:lnTo>
                  <a:lnTo>
                    <a:pt x="16285" y="2538"/>
                  </a:lnTo>
                  <a:lnTo>
                    <a:pt x="16228" y="2727"/>
                  </a:lnTo>
                  <a:lnTo>
                    <a:pt x="16152" y="2898"/>
                  </a:lnTo>
                  <a:lnTo>
                    <a:pt x="16038" y="3049"/>
                  </a:lnTo>
                  <a:lnTo>
                    <a:pt x="15906" y="3201"/>
                  </a:lnTo>
                  <a:lnTo>
                    <a:pt x="15754" y="3352"/>
                  </a:lnTo>
                  <a:lnTo>
                    <a:pt x="15584" y="3485"/>
                  </a:lnTo>
                  <a:lnTo>
                    <a:pt x="15395" y="3598"/>
                  </a:lnTo>
                  <a:lnTo>
                    <a:pt x="15205" y="3712"/>
                  </a:lnTo>
                  <a:lnTo>
                    <a:pt x="14789" y="3920"/>
                  </a:lnTo>
                  <a:lnTo>
                    <a:pt x="14372" y="4110"/>
                  </a:lnTo>
                  <a:lnTo>
                    <a:pt x="13672" y="4394"/>
                  </a:lnTo>
                  <a:lnTo>
                    <a:pt x="13047" y="4621"/>
                  </a:lnTo>
                  <a:lnTo>
                    <a:pt x="12422" y="4829"/>
                  </a:lnTo>
                  <a:lnTo>
                    <a:pt x="11778" y="5019"/>
                  </a:lnTo>
                  <a:lnTo>
                    <a:pt x="11153" y="5189"/>
                  </a:lnTo>
                  <a:lnTo>
                    <a:pt x="10699" y="5435"/>
                  </a:lnTo>
                  <a:lnTo>
                    <a:pt x="11702" y="5170"/>
                  </a:lnTo>
                  <a:lnTo>
                    <a:pt x="12422" y="4943"/>
                  </a:lnTo>
                  <a:lnTo>
                    <a:pt x="13122" y="4716"/>
                  </a:lnTo>
                  <a:lnTo>
                    <a:pt x="13804" y="4451"/>
                  </a:lnTo>
                  <a:lnTo>
                    <a:pt x="14486" y="4167"/>
                  </a:lnTo>
                  <a:lnTo>
                    <a:pt x="15054" y="3901"/>
                  </a:lnTo>
                  <a:lnTo>
                    <a:pt x="15357" y="3731"/>
                  </a:lnTo>
                  <a:lnTo>
                    <a:pt x="15660" y="3561"/>
                  </a:lnTo>
                  <a:lnTo>
                    <a:pt x="15944" y="3352"/>
                  </a:lnTo>
                  <a:lnTo>
                    <a:pt x="16076" y="3239"/>
                  </a:lnTo>
                  <a:lnTo>
                    <a:pt x="16209" y="3106"/>
                  </a:lnTo>
                  <a:lnTo>
                    <a:pt x="16303" y="2993"/>
                  </a:lnTo>
                  <a:lnTo>
                    <a:pt x="16398" y="2860"/>
                  </a:lnTo>
                  <a:lnTo>
                    <a:pt x="16474" y="2727"/>
                  </a:lnTo>
                  <a:lnTo>
                    <a:pt x="16531" y="2576"/>
                  </a:lnTo>
                  <a:lnTo>
                    <a:pt x="16569" y="2368"/>
                  </a:lnTo>
                  <a:lnTo>
                    <a:pt x="16587" y="2178"/>
                  </a:lnTo>
                  <a:lnTo>
                    <a:pt x="16531" y="1970"/>
                  </a:lnTo>
                  <a:lnTo>
                    <a:pt x="16474" y="1800"/>
                  </a:lnTo>
                  <a:lnTo>
                    <a:pt x="16360" y="1629"/>
                  </a:lnTo>
                  <a:lnTo>
                    <a:pt x="16228" y="1459"/>
                  </a:lnTo>
                  <a:lnTo>
                    <a:pt x="16076" y="1307"/>
                  </a:lnTo>
                  <a:lnTo>
                    <a:pt x="15906" y="1175"/>
                  </a:lnTo>
                  <a:lnTo>
                    <a:pt x="15716" y="1042"/>
                  </a:lnTo>
                  <a:lnTo>
                    <a:pt x="15508" y="929"/>
                  </a:lnTo>
                  <a:lnTo>
                    <a:pt x="15111" y="720"/>
                  </a:lnTo>
                  <a:lnTo>
                    <a:pt x="14713" y="550"/>
                  </a:lnTo>
                  <a:lnTo>
                    <a:pt x="14372" y="417"/>
                  </a:lnTo>
                  <a:lnTo>
                    <a:pt x="13974" y="285"/>
                  </a:lnTo>
                  <a:lnTo>
                    <a:pt x="13558" y="171"/>
                  </a:lnTo>
                  <a:lnTo>
                    <a:pt x="13160" y="77"/>
                  </a:lnTo>
                  <a:lnTo>
                    <a:pt x="12744" y="1"/>
                  </a:lnTo>
                  <a:close/>
                </a:path>
              </a:pathLst>
            </a:custGeom>
            <a:solidFill>
              <a:srgbClr val="98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3880975" y="4213450"/>
              <a:ext cx="78125" cy="24625"/>
            </a:xfrm>
            <a:custGeom>
              <a:avLst/>
              <a:gdLst/>
              <a:ahLst/>
              <a:cxnLst/>
              <a:rect l="l" t="t" r="r" b="b"/>
              <a:pathLst>
                <a:path w="3125" h="985" fill="none" extrusionOk="0">
                  <a:moveTo>
                    <a:pt x="3125" y="0"/>
                  </a:moveTo>
                  <a:lnTo>
                    <a:pt x="3125" y="0"/>
                  </a:lnTo>
                  <a:lnTo>
                    <a:pt x="2330" y="209"/>
                  </a:lnTo>
                  <a:lnTo>
                    <a:pt x="1534" y="436"/>
                  </a:lnTo>
                  <a:lnTo>
                    <a:pt x="758" y="701"/>
                  </a:lnTo>
                  <a:lnTo>
                    <a:pt x="1" y="985"/>
                  </a:lnTo>
                  <a:lnTo>
                    <a:pt x="1" y="985"/>
                  </a:lnTo>
                  <a:lnTo>
                    <a:pt x="701" y="739"/>
                  </a:lnTo>
                  <a:lnTo>
                    <a:pt x="1440" y="493"/>
                  </a:lnTo>
                  <a:lnTo>
                    <a:pt x="2197" y="265"/>
                  </a:lnTo>
                  <a:lnTo>
                    <a:pt x="2973" y="38"/>
                  </a:lnTo>
                  <a:lnTo>
                    <a:pt x="2973" y="38"/>
                  </a:lnTo>
                  <a:lnTo>
                    <a:pt x="3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4148425" y="4202550"/>
              <a:ext cx="147250" cy="135900"/>
            </a:xfrm>
            <a:custGeom>
              <a:avLst/>
              <a:gdLst/>
              <a:ahLst/>
              <a:cxnLst/>
              <a:rect l="l" t="t" r="r" b="b"/>
              <a:pathLst>
                <a:path w="5890" h="5436" fill="none" extrusionOk="0">
                  <a:moveTo>
                    <a:pt x="2046" y="1"/>
                  </a:moveTo>
                  <a:lnTo>
                    <a:pt x="2046" y="1"/>
                  </a:lnTo>
                  <a:lnTo>
                    <a:pt x="2273" y="77"/>
                  </a:lnTo>
                  <a:lnTo>
                    <a:pt x="2500" y="171"/>
                  </a:lnTo>
                  <a:lnTo>
                    <a:pt x="2690" y="285"/>
                  </a:lnTo>
                  <a:lnTo>
                    <a:pt x="2879" y="399"/>
                  </a:lnTo>
                  <a:lnTo>
                    <a:pt x="2879" y="399"/>
                  </a:lnTo>
                  <a:lnTo>
                    <a:pt x="3314" y="512"/>
                  </a:lnTo>
                  <a:lnTo>
                    <a:pt x="3788" y="683"/>
                  </a:lnTo>
                  <a:lnTo>
                    <a:pt x="4261" y="891"/>
                  </a:lnTo>
                  <a:lnTo>
                    <a:pt x="4488" y="1004"/>
                  </a:lnTo>
                  <a:lnTo>
                    <a:pt x="4716" y="1137"/>
                  </a:lnTo>
                  <a:lnTo>
                    <a:pt x="4924" y="1269"/>
                  </a:lnTo>
                  <a:lnTo>
                    <a:pt x="5094" y="1421"/>
                  </a:lnTo>
                  <a:lnTo>
                    <a:pt x="5265" y="1591"/>
                  </a:lnTo>
                  <a:lnTo>
                    <a:pt x="5397" y="1762"/>
                  </a:lnTo>
                  <a:lnTo>
                    <a:pt x="5492" y="1932"/>
                  </a:lnTo>
                  <a:lnTo>
                    <a:pt x="5568" y="2122"/>
                  </a:lnTo>
                  <a:lnTo>
                    <a:pt x="5587" y="2330"/>
                  </a:lnTo>
                  <a:lnTo>
                    <a:pt x="5587" y="2538"/>
                  </a:lnTo>
                  <a:lnTo>
                    <a:pt x="5587" y="2538"/>
                  </a:lnTo>
                  <a:lnTo>
                    <a:pt x="5530" y="2727"/>
                  </a:lnTo>
                  <a:lnTo>
                    <a:pt x="5454" y="2898"/>
                  </a:lnTo>
                  <a:lnTo>
                    <a:pt x="5340" y="3049"/>
                  </a:lnTo>
                  <a:lnTo>
                    <a:pt x="5208" y="3201"/>
                  </a:lnTo>
                  <a:lnTo>
                    <a:pt x="5056" y="3352"/>
                  </a:lnTo>
                  <a:lnTo>
                    <a:pt x="4886" y="3485"/>
                  </a:lnTo>
                  <a:lnTo>
                    <a:pt x="4697" y="3598"/>
                  </a:lnTo>
                  <a:lnTo>
                    <a:pt x="4507" y="3712"/>
                  </a:lnTo>
                  <a:lnTo>
                    <a:pt x="4091" y="3920"/>
                  </a:lnTo>
                  <a:lnTo>
                    <a:pt x="3674" y="4110"/>
                  </a:lnTo>
                  <a:lnTo>
                    <a:pt x="2974" y="4394"/>
                  </a:lnTo>
                  <a:lnTo>
                    <a:pt x="2974" y="4394"/>
                  </a:lnTo>
                  <a:lnTo>
                    <a:pt x="2349" y="4621"/>
                  </a:lnTo>
                  <a:lnTo>
                    <a:pt x="1724" y="4829"/>
                  </a:lnTo>
                  <a:lnTo>
                    <a:pt x="1080" y="5019"/>
                  </a:lnTo>
                  <a:lnTo>
                    <a:pt x="455" y="5189"/>
                  </a:lnTo>
                  <a:lnTo>
                    <a:pt x="455" y="5189"/>
                  </a:lnTo>
                  <a:lnTo>
                    <a:pt x="1" y="5435"/>
                  </a:lnTo>
                  <a:lnTo>
                    <a:pt x="1" y="5435"/>
                  </a:lnTo>
                  <a:lnTo>
                    <a:pt x="1004" y="5170"/>
                  </a:lnTo>
                  <a:lnTo>
                    <a:pt x="1004" y="5170"/>
                  </a:lnTo>
                  <a:lnTo>
                    <a:pt x="1724" y="4943"/>
                  </a:lnTo>
                  <a:lnTo>
                    <a:pt x="2424" y="4716"/>
                  </a:lnTo>
                  <a:lnTo>
                    <a:pt x="3106" y="4451"/>
                  </a:lnTo>
                  <a:lnTo>
                    <a:pt x="3788" y="4167"/>
                  </a:lnTo>
                  <a:lnTo>
                    <a:pt x="3788" y="4167"/>
                  </a:lnTo>
                  <a:lnTo>
                    <a:pt x="4356" y="3901"/>
                  </a:lnTo>
                  <a:lnTo>
                    <a:pt x="4659" y="3731"/>
                  </a:lnTo>
                  <a:lnTo>
                    <a:pt x="4962" y="3561"/>
                  </a:lnTo>
                  <a:lnTo>
                    <a:pt x="5246" y="3352"/>
                  </a:lnTo>
                  <a:lnTo>
                    <a:pt x="5378" y="3239"/>
                  </a:lnTo>
                  <a:lnTo>
                    <a:pt x="5511" y="3106"/>
                  </a:lnTo>
                  <a:lnTo>
                    <a:pt x="5605" y="2993"/>
                  </a:lnTo>
                  <a:lnTo>
                    <a:pt x="5700" y="2860"/>
                  </a:lnTo>
                  <a:lnTo>
                    <a:pt x="5776" y="2727"/>
                  </a:lnTo>
                  <a:lnTo>
                    <a:pt x="5833" y="2576"/>
                  </a:lnTo>
                  <a:lnTo>
                    <a:pt x="5833" y="2576"/>
                  </a:lnTo>
                  <a:lnTo>
                    <a:pt x="5871" y="2368"/>
                  </a:lnTo>
                  <a:lnTo>
                    <a:pt x="5889" y="2178"/>
                  </a:lnTo>
                  <a:lnTo>
                    <a:pt x="5833" y="1970"/>
                  </a:lnTo>
                  <a:lnTo>
                    <a:pt x="5776" y="1800"/>
                  </a:lnTo>
                  <a:lnTo>
                    <a:pt x="5662" y="1629"/>
                  </a:lnTo>
                  <a:lnTo>
                    <a:pt x="5530" y="1459"/>
                  </a:lnTo>
                  <a:lnTo>
                    <a:pt x="5378" y="1307"/>
                  </a:lnTo>
                  <a:lnTo>
                    <a:pt x="5208" y="1175"/>
                  </a:lnTo>
                  <a:lnTo>
                    <a:pt x="5018" y="1042"/>
                  </a:lnTo>
                  <a:lnTo>
                    <a:pt x="4810" y="929"/>
                  </a:lnTo>
                  <a:lnTo>
                    <a:pt x="4413" y="720"/>
                  </a:lnTo>
                  <a:lnTo>
                    <a:pt x="4015" y="550"/>
                  </a:lnTo>
                  <a:lnTo>
                    <a:pt x="3674" y="417"/>
                  </a:lnTo>
                  <a:lnTo>
                    <a:pt x="3674" y="417"/>
                  </a:lnTo>
                  <a:lnTo>
                    <a:pt x="3276" y="285"/>
                  </a:lnTo>
                  <a:lnTo>
                    <a:pt x="2860" y="171"/>
                  </a:lnTo>
                  <a:lnTo>
                    <a:pt x="2462" y="77"/>
                  </a:lnTo>
                  <a:lnTo>
                    <a:pt x="20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a:off x="3766425" y="4195450"/>
              <a:ext cx="453975" cy="175175"/>
            </a:xfrm>
            <a:custGeom>
              <a:avLst/>
              <a:gdLst/>
              <a:ahLst/>
              <a:cxnLst/>
              <a:rect l="l" t="t" r="r" b="b"/>
              <a:pathLst>
                <a:path w="18159" h="7007" extrusionOk="0">
                  <a:moveTo>
                    <a:pt x="14069" y="1"/>
                  </a:moveTo>
                  <a:lnTo>
                    <a:pt x="13084" y="20"/>
                  </a:lnTo>
                  <a:lnTo>
                    <a:pt x="12119" y="77"/>
                  </a:lnTo>
                  <a:lnTo>
                    <a:pt x="11570" y="114"/>
                  </a:lnTo>
                  <a:lnTo>
                    <a:pt x="11002" y="152"/>
                  </a:lnTo>
                  <a:lnTo>
                    <a:pt x="10452" y="228"/>
                  </a:lnTo>
                  <a:lnTo>
                    <a:pt x="9903" y="304"/>
                  </a:lnTo>
                  <a:lnTo>
                    <a:pt x="9354" y="380"/>
                  </a:lnTo>
                  <a:lnTo>
                    <a:pt x="8805" y="493"/>
                  </a:lnTo>
                  <a:lnTo>
                    <a:pt x="8256" y="607"/>
                  </a:lnTo>
                  <a:lnTo>
                    <a:pt x="7707" y="720"/>
                  </a:lnTo>
                  <a:lnTo>
                    <a:pt x="7555" y="758"/>
                  </a:lnTo>
                  <a:lnTo>
                    <a:pt x="6779" y="985"/>
                  </a:lnTo>
                  <a:lnTo>
                    <a:pt x="6022" y="1213"/>
                  </a:lnTo>
                  <a:lnTo>
                    <a:pt x="5283" y="1459"/>
                  </a:lnTo>
                  <a:lnTo>
                    <a:pt x="4583" y="1705"/>
                  </a:lnTo>
                  <a:lnTo>
                    <a:pt x="3977" y="1951"/>
                  </a:lnTo>
                  <a:lnTo>
                    <a:pt x="3390" y="2216"/>
                  </a:lnTo>
                  <a:lnTo>
                    <a:pt x="2822" y="2500"/>
                  </a:lnTo>
                  <a:lnTo>
                    <a:pt x="2235" y="2803"/>
                  </a:lnTo>
                  <a:lnTo>
                    <a:pt x="1667" y="3106"/>
                  </a:lnTo>
                  <a:lnTo>
                    <a:pt x="1118" y="3447"/>
                  </a:lnTo>
                  <a:lnTo>
                    <a:pt x="587" y="3807"/>
                  </a:lnTo>
                  <a:lnTo>
                    <a:pt x="38" y="4166"/>
                  </a:lnTo>
                  <a:lnTo>
                    <a:pt x="1" y="4204"/>
                  </a:lnTo>
                  <a:lnTo>
                    <a:pt x="1" y="4242"/>
                  </a:lnTo>
                  <a:lnTo>
                    <a:pt x="19" y="4261"/>
                  </a:lnTo>
                  <a:lnTo>
                    <a:pt x="57" y="4261"/>
                  </a:lnTo>
                  <a:lnTo>
                    <a:pt x="152" y="4242"/>
                  </a:lnTo>
                  <a:lnTo>
                    <a:pt x="228" y="4204"/>
                  </a:lnTo>
                  <a:lnTo>
                    <a:pt x="890" y="3750"/>
                  </a:lnTo>
                  <a:lnTo>
                    <a:pt x="1553" y="3333"/>
                  </a:lnTo>
                  <a:lnTo>
                    <a:pt x="2235" y="2955"/>
                  </a:lnTo>
                  <a:lnTo>
                    <a:pt x="2916" y="2576"/>
                  </a:lnTo>
                  <a:lnTo>
                    <a:pt x="3636" y="2254"/>
                  </a:lnTo>
                  <a:lnTo>
                    <a:pt x="4337" y="1951"/>
                  </a:lnTo>
                  <a:lnTo>
                    <a:pt x="5075" y="1667"/>
                  </a:lnTo>
                  <a:lnTo>
                    <a:pt x="5813" y="1421"/>
                  </a:lnTo>
                  <a:lnTo>
                    <a:pt x="6552" y="1175"/>
                  </a:lnTo>
                  <a:lnTo>
                    <a:pt x="7309" y="985"/>
                  </a:lnTo>
                  <a:lnTo>
                    <a:pt x="8067" y="796"/>
                  </a:lnTo>
                  <a:lnTo>
                    <a:pt x="8843" y="645"/>
                  </a:lnTo>
                  <a:lnTo>
                    <a:pt x="9600" y="512"/>
                  </a:lnTo>
                  <a:lnTo>
                    <a:pt x="10377" y="398"/>
                  </a:lnTo>
                  <a:lnTo>
                    <a:pt x="11172" y="304"/>
                  </a:lnTo>
                  <a:lnTo>
                    <a:pt x="11948" y="228"/>
                  </a:lnTo>
                  <a:lnTo>
                    <a:pt x="12857" y="190"/>
                  </a:lnTo>
                  <a:lnTo>
                    <a:pt x="13766" y="171"/>
                  </a:lnTo>
                  <a:lnTo>
                    <a:pt x="14258" y="171"/>
                  </a:lnTo>
                  <a:lnTo>
                    <a:pt x="14751" y="190"/>
                  </a:lnTo>
                  <a:lnTo>
                    <a:pt x="15243" y="209"/>
                  </a:lnTo>
                  <a:lnTo>
                    <a:pt x="15754" y="266"/>
                  </a:lnTo>
                  <a:lnTo>
                    <a:pt x="16246" y="323"/>
                  </a:lnTo>
                  <a:lnTo>
                    <a:pt x="16739" y="380"/>
                  </a:lnTo>
                  <a:lnTo>
                    <a:pt x="17212" y="474"/>
                  </a:lnTo>
                  <a:lnTo>
                    <a:pt x="17704" y="569"/>
                  </a:lnTo>
                  <a:lnTo>
                    <a:pt x="18159" y="683"/>
                  </a:lnTo>
                  <a:lnTo>
                    <a:pt x="17970" y="569"/>
                  </a:lnTo>
                  <a:lnTo>
                    <a:pt x="17780" y="455"/>
                  </a:lnTo>
                  <a:lnTo>
                    <a:pt x="17553" y="361"/>
                  </a:lnTo>
                  <a:lnTo>
                    <a:pt x="17326" y="285"/>
                  </a:lnTo>
                  <a:lnTo>
                    <a:pt x="16909" y="209"/>
                  </a:lnTo>
                  <a:lnTo>
                    <a:pt x="16512" y="152"/>
                  </a:lnTo>
                  <a:lnTo>
                    <a:pt x="15697" y="58"/>
                  </a:lnTo>
                  <a:lnTo>
                    <a:pt x="14883" y="20"/>
                  </a:lnTo>
                  <a:lnTo>
                    <a:pt x="14069" y="1"/>
                  </a:lnTo>
                  <a:close/>
                  <a:moveTo>
                    <a:pt x="15735" y="5473"/>
                  </a:moveTo>
                  <a:lnTo>
                    <a:pt x="15527" y="5530"/>
                  </a:lnTo>
                  <a:lnTo>
                    <a:pt x="14372" y="5833"/>
                  </a:lnTo>
                  <a:lnTo>
                    <a:pt x="13217" y="6098"/>
                  </a:lnTo>
                  <a:lnTo>
                    <a:pt x="12062" y="6325"/>
                  </a:lnTo>
                  <a:lnTo>
                    <a:pt x="10888" y="6514"/>
                  </a:lnTo>
                  <a:lnTo>
                    <a:pt x="9714" y="6666"/>
                  </a:lnTo>
                  <a:lnTo>
                    <a:pt x="8521" y="6761"/>
                  </a:lnTo>
                  <a:lnTo>
                    <a:pt x="7347" y="6836"/>
                  </a:lnTo>
                  <a:lnTo>
                    <a:pt x="6154" y="6855"/>
                  </a:lnTo>
                  <a:lnTo>
                    <a:pt x="5245" y="6836"/>
                  </a:lnTo>
                  <a:lnTo>
                    <a:pt x="4337" y="6798"/>
                  </a:lnTo>
                  <a:lnTo>
                    <a:pt x="3447" y="6742"/>
                  </a:lnTo>
                  <a:lnTo>
                    <a:pt x="2538" y="6647"/>
                  </a:lnTo>
                  <a:lnTo>
                    <a:pt x="2519" y="6647"/>
                  </a:lnTo>
                  <a:lnTo>
                    <a:pt x="2443" y="6666"/>
                  </a:lnTo>
                  <a:lnTo>
                    <a:pt x="2348" y="6723"/>
                  </a:lnTo>
                  <a:lnTo>
                    <a:pt x="2292" y="6779"/>
                  </a:lnTo>
                  <a:lnTo>
                    <a:pt x="2292" y="6798"/>
                  </a:lnTo>
                  <a:lnTo>
                    <a:pt x="2311" y="6798"/>
                  </a:lnTo>
                  <a:lnTo>
                    <a:pt x="3200" y="6893"/>
                  </a:lnTo>
                  <a:lnTo>
                    <a:pt x="4109" y="6969"/>
                  </a:lnTo>
                  <a:lnTo>
                    <a:pt x="4999" y="7007"/>
                  </a:lnTo>
                  <a:lnTo>
                    <a:pt x="5889" y="7007"/>
                  </a:lnTo>
                  <a:lnTo>
                    <a:pt x="7082" y="6988"/>
                  </a:lnTo>
                  <a:lnTo>
                    <a:pt x="8256" y="6931"/>
                  </a:lnTo>
                  <a:lnTo>
                    <a:pt x="9449" y="6817"/>
                  </a:lnTo>
                  <a:lnTo>
                    <a:pt x="10623" y="6666"/>
                  </a:lnTo>
                  <a:lnTo>
                    <a:pt x="11797" y="6495"/>
                  </a:lnTo>
                  <a:lnTo>
                    <a:pt x="12971" y="6268"/>
                  </a:lnTo>
                  <a:lnTo>
                    <a:pt x="14126" y="6022"/>
                  </a:lnTo>
                  <a:lnTo>
                    <a:pt x="15281" y="5719"/>
                  </a:lnTo>
                  <a:lnTo>
                    <a:pt x="15735" y="5473"/>
                  </a:lnTo>
                  <a:close/>
                </a:path>
              </a:pathLst>
            </a:custGeom>
            <a:solidFill>
              <a:srgbClr val="B9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3823700" y="4332250"/>
              <a:ext cx="336125" cy="38375"/>
            </a:xfrm>
            <a:custGeom>
              <a:avLst/>
              <a:gdLst/>
              <a:ahLst/>
              <a:cxnLst/>
              <a:rect l="l" t="t" r="r" b="b"/>
              <a:pathLst>
                <a:path w="13445" h="1535" fill="none" extrusionOk="0">
                  <a:moveTo>
                    <a:pt x="13444" y="1"/>
                  </a:moveTo>
                  <a:lnTo>
                    <a:pt x="13444" y="1"/>
                  </a:lnTo>
                  <a:lnTo>
                    <a:pt x="13236" y="58"/>
                  </a:lnTo>
                  <a:lnTo>
                    <a:pt x="13236" y="58"/>
                  </a:lnTo>
                  <a:lnTo>
                    <a:pt x="12081" y="361"/>
                  </a:lnTo>
                  <a:lnTo>
                    <a:pt x="10926" y="626"/>
                  </a:lnTo>
                  <a:lnTo>
                    <a:pt x="9771" y="853"/>
                  </a:lnTo>
                  <a:lnTo>
                    <a:pt x="8597" y="1042"/>
                  </a:lnTo>
                  <a:lnTo>
                    <a:pt x="7423" y="1194"/>
                  </a:lnTo>
                  <a:lnTo>
                    <a:pt x="6230" y="1289"/>
                  </a:lnTo>
                  <a:lnTo>
                    <a:pt x="5056" y="1364"/>
                  </a:lnTo>
                  <a:lnTo>
                    <a:pt x="3863" y="1383"/>
                  </a:lnTo>
                  <a:lnTo>
                    <a:pt x="3863" y="1383"/>
                  </a:lnTo>
                  <a:lnTo>
                    <a:pt x="2954" y="1364"/>
                  </a:lnTo>
                  <a:lnTo>
                    <a:pt x="2046" y="1326"/>
                  </a:lnTo>
                  <a:lnTo>
                    <a:pt x="1156" y="1270"/>
                  </a:lnTo>
                  <a:lnTo>
                    <a:pt x="247" y="1175"/>
                  </a:lnTo>
                  <a:lnTo>
                    <a:pt x="247" y="1175"/>
                  </a:lnTo>
                  <a:lnTo>
                    <a:pt x="228" y="1175"/>
                  </a:lnTo>
                  <a:lnTo>
                    <a:pt x="228" y="1175"/>
                  </a:lnTo>
                  <a:lnTo>
                    <a:pt x="152" y="1194"/>
                  </a:lnTo>
                  <a:lnTo>
                    <a:pt x="57" y="1251"/>
                  </a:lnTo>
                  <a:lnTo>
                    <a:pt x="1" y="1307"/>
                  </a:lnTo>
                  <a:lnTo>
                    <a:pt x="1" y="1326"/>
                  </a:lnTo>
                  <a:lnTo>
                    <a:pt x="20" y="1326"/>
                  </a:lnTo>
                  <a:lnTo>
                    <a:pt x="20" y="1326"/>
                  </a:lnTo>
                  <a:lnTo>
                    <a:pt x="909" y="1421"/>
                  </a:lnTo>
                  <a:lnTo>
                    <a:pt x="1818" y="1497"/>
                  </a:lnTo>
                  <a:lnTo>
                    <a:pt x="2708" y="1535"/>
                  </a:lnTo>
                  <a:lnTo>
                    <a:pt x="3598" y="1535"/>
                  </a:lnTo>
                  <a:lnTo>
                    <a:pt x="3598" y="1535"/>
                  </a:lnTo>
                  <a:lnTo>
                    <a:pt x="4791" y="1516"/>
                  </a:lnTo>
                  <a:lnTo>
                    <a:pt x="5965" y="1459"/>
                  </a:lnTo>
                  <a:lnTo>
                    <a:pt x="7158" y="1345"/>
                  </a:lnTo>
                  <a:lnTo>
                    <a:pt x="8332" y="1194"/>
                  </a:lnTo>
                  <a:lnTo>
                    <a:pt x="9506" y="1023"/>
                  </a:lnTo>
                  <a:lnTo>
                    <a:pt x="10680" y="796"/>
                  </a:lnTo>
                  <a:lnTo>
                    <a:pt x="11835" y="550"/>
                  </a:lnTo>
                  <a:lnTo>
                    <a:pt x="12990" y="247"/>
                  </a:lnTo>
                  <a:lnTo>
                    <a:pt x="12990" y="247"/>
                  </a:lnTo>
                  <a:lnTo>
                    <a:pt x="13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3766425" y="4195450"/>
              <a:ext cx="453975" cy="106550"/>
            </a:xfrm>
            <a:custGeom>
              <a:avLst/>
              <a:gdLst/>
              <a:ahLst/>
              <a:cxnLst/>
              <a:rect l="l" t="t" r="r" b="b"/>
              <a:pathLst>
                <a:path w="18159" h="4262" fill="none" extrusionOk="0">
                  <a:moveTo>
                    <a:pt x="14069" y="1"/>
                  </a:moveTo>
                  <a:lnTo>
                    <a:pt x="14069" y="1"/>
                  </a:lnTo>
                  <a:lnTo>
                    <a:pt x="13084" y="20"/>
                  </a:lnTo>
                  <a:lnTo>
                    <a:pt x="12119" y="77"/>
                  </a:lnTo>
                  <a:lnTo>
                    <a:pt x="12119" y="77"/>
                  </a:lnTo>
                  <a:lnTo>
                    <a:pt x="11570" y="114"/>
                  </a:lnTo>
                  <a:lnTo>
                    <a:pt x="11002" y="152"/>
                  </a:lnTo>
                  <a:lnTo>
                    <a:pt x="10452" y="228"/>
                  </a:lnTo>
                  <a:lnTo>
                    <a:pt x="9903" y="304"/>
                  </a:lnTo>
                  <a:lnTo>
                    <a:pt x="9354" y="380"/>
                  </a:lnTo>
                  <a:lnTo>
                    <a:pt x="8805" y="493"/>
                  </a:lnTo>
                  <a:lnTo>
                    <a:pt x="8256" y="607"/>
                  </a:lnTo>
                  <a:lnTo>
                    <a:pt x="7707" y="720"/>
                  </a:lnTo>
                  <a:lnTo>
                    <a:pt x="7707" y="720"/>
                  </a:lnTo>
                  <a:lnTo>
                    <a:pt x="7555" y="758"/>
                  </a:lnTo>
                  <a:lnTo>
                    <a:pt x="7555" y="758"/>
                  </a:lnTo>
                  <a:lnTo>
                    <a:pt x="6779" y="985"/>
                  </a:lnTo>
                  <a:lnTo>
                    <a:pt x="6022" y="1213"/>
                  </a:lnTo>
                  <a:lnTo>
                    <a:pt x="5283" y="1459"/>
                  </a:lnTo>
                  <a:lnTo>
                    <a:pt x="4583" y="1705"/>
                  </a:lnTo>
                  <a:lnTo>
                    <a:pt x="4583" y="1705"/>
                  </a:lnTo>
                  <a:lnTo>
                    <a:pt x="3977" y="1951"/>
                  </a:lnTo>
                  <a:lnTo>
                    <a:pt x="3390" y="2216"/>
                  </a:lnTo>
                  <a:lnTo>
                    <a:pt x="2822" y="2500"/>
                  </a:lnTo>
                  <a:lnTo>
                    <a:pt x="2235" y="2803"/>
                  </a:lnTo>
                  <a:lnTo>
                    <a:pt x="1667" y="3106"/>
                  </a:lnTo>
                  <a:lnTo>
                    <a:pt x="1118" y="3447"/>
                  </a:lnTo>
                  <a:lnTo>
                    <a:pt x="587" y="3807"/>
                  </a:lnTo>
                  <a:lnTo>
                    <a:pt x="38" y="4166"/>
                  </a:lnTo>
                  <a:lnTo>
                    <a:pt x="38" y="4166"/>
                  </a:lnTo>
                  <a:lnTo>
                    <a:pt x="1" y="4204"/>
                  </a:lnTo>
                  <a:lnTo>
                    <a:pt x="1" y="4242"/>
                  </a:lnTo>
                  <a:lnTo>
                    <a:pt x="19" y="4261"/>
                  </a:lnTo>
                  <a:lnTo>
                    <a:pt x="57" y="4261"/>
                  </a:lnTo>
                  <a:lnTo>
                    <a:pt x="57" y="4261"/>
                  </a:lnTo>
                  <a:lnTo>
                    <a:pt x="152" y="4242"/>
                  </a:lnTo>
                  <a:lnTo>
                    <a:pt x="228" y="4204"/>
                  </a:lnTo>
                  <a:lnTo>
                    <a:pt x="228" y="4204"/>
                  </a:lnTo>
                  <a:lnTo>
                    <a:pt x="890" y="3750"/>
                  </a:lnTo>
                  <a:lnTo>
                    <a:pt x="1553" y="3333"/>
                  </a:lnTo>
                  <a:lnTo>
                    <a:pt x="2235" y="2955"/>
                  </a:lnTo>
                  <a:lnTo>
                    <a:pt x="2916" y="2576"/>
                  </a:lnTo>
                  <a:lnTo>
                    <a:pt x="3636" y="2254"/>
                  </a:lnTo>
                  <a:lnTo>
                    <a:pt x="4337" y="1951"/>
                  </a:lnTo>
                  <a:lnTo>
                    <a:pt x="5075" y="1667"/>
                  </a:lnTo>
                  <a:lnTo>
                    <a:pt x="5813" y="1421"/>
                  </a:lnTo>
                  <a:lnTo>
                    <a:pt x="6552" y="1175"/>
                  </a:lnTo>
                  <a:lnTo>
                    <a:pt x="7309" y="985"/>
                  </a:lnTo>
                  <a:lnTo>
                    <a:pt x="8067" y="796"/>
                  </a:lnTo>
                  <a:lnTo>
                    <a:pt x="8843" y="645"/>
                  </a:lnTo>
                  <a:lnTo>
                    <a:pt x="9600" y="512"/>
                  </a:lnTo>
                  <a:lnTo>
                    <a:pt x="10377" y="398"/>
                  </a:lnTo>
                  <a:lnTo>
                    <a:pt x="11172" y="304"/>
                  </a:lnTo>
                  <a:lnTo>
                    <a:pt x="11948" y="228"/>
                  </a:lnTo>
                  <a:lnTo>
                    <a:pt x="11948" y="228"/>
                  </a:lnTo>
                  <a:lnTo>
                    <a:pt x="12857" y="190"/>
                  </a:lnTo>
                  <a:lnTo>
                    <a:pt x="13766" y="171"/>
                  </a:lnTo>
                  <a:lnTo>
                    <a:pt x="13766" y="171"/>
                  </a:lnTo>
                  <a:lnTo>
                    <a:pt x="14258" y="171"/>
                  </a:lnTo>
                  <a:lnTo>
                    <a:pt x="14751" y="190"/>
                  </a:lnTo>
                  <a:lnTo>
                    <a:pt x="15243" y="209"/>
                  </a:lnTo>
                  <a:lnTo>
                    <a:pt x="15754" y="266"/>
                  </a:lnTo>
                  <a:lnTo>
                    <a:pt x="16246" y="323"/>
                  </a:lnTo>
                  <a:lnTo>
                    <a:pt x="16739" y="380"/>
                  </a:lnTo>
                  <a:lnTo>
                    <a:pt x="17212" y="474"/>
                  </a:lnTo>
                  <a:lnTo>
                    <a:pt x="17704" y="569"/>
                  </a:lnTo>
                  <a:lnTo>
                    <a:pt x="17704" y="569"/>
                  </a:lnTo>
                  <a:lnTo>
                    <a:pt x="18159" y="683"/>
                  </a:lnTo>
                  <a:lnTo>
                    <a:pt x="18159" y="683"/>
                  </a:lnTo>
                  <a:lnTo>
                    <a:pt x="17970" y="569"/>
                  </a:lnTo>
                  <a:lnTo>
                    <a:pt x="17780" y="455"/>
                  </a:lnTo>
                  <a:lnTo>
                    <a:pt x="17553" y="361"/>
                  </a:lnTo>
                  <a:lnTo>
                    <a:pt x="17326" y="285"/>
                  </a:lnTo>
                  <a:lnTo>
                    <a:pt x="17326" y="285"/>
                  </a:lnTo>
                  <a:lnTo>
                    <a:pt x="16909" y="209"/>
                  </a:lnTo>
                  <a:lnTo>
                    <a:pt x="16512" y="152"/>
                  </a:lnTo>
                  <a:lnTo>
                    <a:pt x="15697" y="58"/>
                  </a:lnTo>
                  <a:lnTo>
                    <a:pt x="14883" y="20"/>
                  </a:lnTo>
                  <a:lnTo>
                    <a:pt x="140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3875775" y="4240425"/>
              <a:ext cx="167600" cy="90925"/>
            </a:xfrm>
            <a:custGeom>
              <a:avLst/>
              <a:gdLst/>
              <a:ahLst/>
              <a:cxnLst/>
              <a:rect l="l" t="t" r="r" b="b"/>
              <a:pathLst>
                <a:path w="6704" h="3637" extrusionOk="0">
                  <a:moveTo>
                    <a:pt x="5189" y="1"/>
                  </a:moveTo>
                  <a:lnTo>
                    <a:pt x="4923" y="20"/>
                  </a:lnTo>
                  <a:lnTo>
                    <a:pt x="4677" y="39"/>
                  </a:lnTo>
                  <a:lnTo>
                    <a:pt x="4185" y="95"/>
                  </a:lnTo>
                  <a:lnTo>
                    <a:pt x="3731" y="171"/>
                  </a:lnTo>
                  <a:lnTo>
                    <a:pt x="3352" y="266"/>
                  </a:lnTo>
                  <a:lnTo>
                    <a:pt x="3295" y="266"/>
                  </a:lnTo>
                  <a:lnTo>
                    <a:pt x="3257" y="304"/>
                  </a:lnTo>
                  <a:lnTo>
                    <a:pt x="3219" y="360"/>
                  </a:lnTo>
                  <a:lnTo>
                    <a:pt x="3219" y="398"/>
                  </a:lnTo>
                  <a:lnTo>
                    <a:pt x="3219" y="417"/>
                  </a:lnTo>
                  <a:lnTo>
                    <a:pt x="3238" y="436"/>
                  </a:lnTo>
                  <a:lnTo>
                    <a:pt x="3276" y="455"/>
                  </a:lnTo>
                  <a:lnTo>
                    <a:pt x="3333" y="436"/>
                  </a:lnTo>
                  <a:lnTo>
                    <a:pt x="3617" y="398"/>
                  </a:lnTo>
                  <a:lnTo>
                    <a:pt x="3996" y="341"/>
                  </a:lnTo>
                  <a:lnTo>
                    <a:pt x="4431" y="304"/>
                  </a:lnTo>
                  <a:lnTo>
                    <a:pt x="4904" y="285"/>
                  </a:lnTo>
                  <a:lnTo>
                    <a:pt x="5264" y="304"/>
                  </a:lnTo>
                  <a:lnTo>
                    <a:pt x="5586" y="323"/>
                  </a:lnTo>
                  <a:lnTo>
                    <a:pt x="5889" y="398"/>
                  </a:lnTo>
                  <a:lnTo>
                    <a:pt x="6022" y="436"/>
                  </a:lnTo>
                  <a:lnTo>
                    <a:pt x="6116" y="493"/>
                  </a:lnTo>
                  <a:lnTo>
                    <a:pt x="6211" y="550"/>
                  </a:lnTo>
                  <a:lnTo>
                    <a:pt x="6287" y="625"/>
                  </a:lnTo>
                  <a:lnTo>
                    <a:pt x="6325" y="701"/>
                  </a:lnTo>
                  <a:lnTo>
                    <a:pt x="6344" y="796"/>
                  </a:lnTo>
                  <a:lnTo>
                    <a:pt x="6344" y="910"/>
                  </a:lnTo>
                  <a:lnTo>
                    <a:pt x="6325" y="1023"/>
                  </a:lnTo>
                  <a:lnTo>
                    <a:pt x="6249" y="1156"/>
                  </a:lnTo>
                  <a:lnTo>
                    <a:pt x="6154" y="1288"/>
                  </a:lnTo>
                  <a:lnTo>
                    <a:pt x="5984" y="1496"/>
                  </a:lnTo>
                  <a:lnTo>
                    <a:pt x="5794" y="1705"/>
                  </a:lnTo>
                  <a:lnTo>
                    <a:pt x="5586" y="1875"/>
                  </a:lnTo>
                  <a:lnTo>
                    <a:pt x="5378" y="2065"/>
                  </a:lnTo>
                  <a:lnTo>
                    <a:pt x="5151" y="2216"/>
                  </a:lnTo>
                  <a:lnTo>
                    <a:pt x="4923" y="2367"/>
                  </a:lnTo>
                  <a:lnTo>
                    <a:pt x="4677" y="2500"/>
                  </a:lnTo>
                  <a:lnTo>
                    <a:pt x="4431" y="2633"/>
                  </a:lnTo>
                  <a:lnTo>
                    <a:pt x="4166" y="2746"/>
                  </a:lnTo>
                  <a:lnTo>
                    <a:pt x="3920" y="2860"/>
                  </a:lnTo>
                  <a:lnTo>
                    <a:pt x="3390" y="3030"/>
                  </a:lnTo>
                  <a:lnTo>
                    <a:pt x="2860" y="3182"/>
                  </a:lnTo>
                  <a:lnTo>
                    <a:pt x="2329" y="3295"/>
                  </a:lnTo>
                  <a:lnTo>
                    <a:pt x="1932" y="3352"/>
                  </a:lnTo>
                  <a:lnTo>
                    <a:pt x="1496" y="3371"/>
                  </a:lnTo>
                  <a:lnTo>
                    <a:pt x="1250" y="3352"/>
                  </a:lnTo>
                  <a:lnTo>
                    <a:pt x="1023" y="3333"/>
                  </a:lnTo>
                  <a:lnTo>
                    <a:pt x="777" y="3314"/>
                  </a:lnTo>
                  <a:lnTo>
                    <a:pt x="550" y="3257"/>
                  </a:lnTo>
                  <a:lnTo>
                    <a:pt x="531" y="3030"/>
                  </a:lnTo>
                  <a:lnTo>
                    <a:pt x="550" y="2841"/>
                  </a:lnTo>
                  <a:lnTo>
                    <a:pt x="606" y="2652"/>
                  </a:lnTo>
                  <a:lnTo>
                    <a:pt x="663" y="2500"/>
                  </a:lnTo>
                  <a:lnTo>
                    <a:pt x="758" y="2367"/>
                  </a:lnTo>
                  <a:lnTo>
                    <a:pt x="890" y="2254"/>
                  </a:lnTo>
                  <a:lnTo>
                    <a:pt x="1042" y="2178"/>
                  </a:lnTo>
                  <a:lnTo>
                    <a:pt x="1212" y="2102"/>
                  </a:lnTo>
                  <a:lnTo>
                    <a:pt x="1534" y="1970"/>
                  </a:lnTo>
                  <a:lnTo>
                    <a:pt x="1856" y="1856"/>
                  </a:lnTo>
                  <a:lnTo>
                    <a:pt x="2197" y="1781"/>
                  </a:lnTo>
                  <a:lnTo>
                    <a:pt x="2386" y="1762"/>
                  </a:lnTo>
                  <a:lnTo>
                    <a:pt x="2557" y="1743"/>
                  </a:lnTo>
                  <a:lnTo>
                    <a:pt x="2765" y="1762"/>
                  </a:lnTo>
                  <a:lnTo>
                    <a:pt x="2973" y="1799"/>
                  </a:lnTo>
                  <a:lnTo>
                    <a:pt x="2992" y="1799"/>
                  </a:lnTo>
                  <a:lnTo>
                    <a:pt x="3087" y="1781"/>
                  </a:lnTo>
                  <a:lnTo>
                    <a:pt x="3181" y="1724"/>
                  </a:lnTo>
                  <a:lnTo>
                    <a:pt x="3219" y="1686"/>
                  </a:lnTo>
                  <a:lnTo>
                    <a:pt x="3238" y="1648"/>
                  </a:lnTo>
                  <a:lnTo>
                    <a:pt x="3219" y="1629"/>
                  </a:lnTo>
                  <a:lnTo>
                    <a:pt x="3200" y="1610"/>
                  </a:lnTo>
                  <a:lnTo>
                    <a:pt x="2935" y="1572"/>
                  </a:lnTo>
                  <a:lnTo>
                    <a:pt x="2670" y="1553"/>
                  </a:lnTo>
                  <a:lnTo>
                    <a:pt x="2481" y="1553"/>
                  </a:lnTo>
                  <a:lnTo>
                    <a:pt x="2292" y="1591"/>
                  </a:lnTo>
                  <a:lnTo>
                    <a:pt x="2102" y="1629"/>
                  </a:lnTo>
                  <a:lnTo>
                    <a:pt x="1894" y="1667"/>
                  </a:lnTo>
                  <a:lnTo>
                    <a:pt x="1515" y="1799"/>
                  </a:lnTo>
                  <a:lnTo>
                    <a:pt x="1137" y="1951"/>
                  </a:lnTo>
                  <a:lnTo>
                    <a:pt x="834" y="2102"/>
                  </a:lnTo>
                  <a:lnTo>
                    <a:pt x="625" y="2197"/>
                  </a:lnTo>
                  <a:lnTo>
                    <a:pt x="436" y="2330"/>
                  </a:lnTo>
                  <a:lnTo>
                    <a:pt x="247" y="2462"/>
                  </a:lnTo>
                  <a:lnTo>
                    <a:pt x="114" y="2614"/>
                  </a:lnTo>
                  <a:lnTo>
                    <a:pt x="57" y="2689"/>
                  </a:lnTo>
                  <a:lnTo>
                    <a:pt x="19" y="2784"/>
                  </a:lnTo>
                  <a:lnTo>
                    <a:pt x="0" y="2860"/>
                  </a:lnTo>
                  <a:lnTo>
                    <a:pt x="0" y="2954"/>
                  </a:lnTo>
                  <a:lnTo>
                    <a:pt x="38" y="3125"/>
                  </a:lnTo>
                  <a:lnTo>
                    <a:pt x="114" y="3276"/>
                  </a:lnTo>
                  <a:lnTo>
                    <a:pt x="209" y="3390"/>
                  </a:lnTo>
                  <a:lnTo>
                    <a:pt x="360" y="3485"/>
                  </a:lnTo>
                  <a:lnTo>
                    <a:pt x="512" y="3541"/>
                  </a:lnTo>
                  <a:lnTo>
                    <a:pt x="701" y="3598"/>
                  </a:lnTo>
                  <a:lnTo>
                    <a:pt x="909" y="3617"/>
                  </a:lnTo>
                  <a:lnTo>
                    <a:pt x="1137" y="3636"/>
                  </a:lnTo>
                  <a:lnTo>
                    <a:pt x="1572" y="3598"/>
                  </a:lnTo>
                  <a:lnTo>
                    <a:pt x="2026" y="3541"/>
                  </a:lnTo>
                  <a:lnTo>
                    <a:pt x="2481" y="3447"/>
                  </a:lnTo>
                  <a:lnTo>
                    <a:pt x="2935" y="3333"/>
                  </a:lnTo>
                  <a:lnTo>
                    <a:pt x="3352" y="3220"/>
                  </a:lnTo>
                  <a:lnTo>
                    <a:pt x="3712" y="3087"/>
                  </a:lnTo>
                  <a:lnTo>
                    <a:pt x="4223" y="2898"/>
                  </a:lnTo>
                  <a:lnTo>
                    <a:pt x="4526" y="2746"/>
                  </a:lnTo>
                  <a:lnTo>
                    <a:pt x="4942" y="2519"/>
                  </a:lnTo>
                  <a:lnTo>
                    <a:pt x="5454" y="2197"/>
                  </a:lnTo>
                  <a:lnTo>
                    <a:pt x="5700" y="2008"/>
                  </a:lnTo>
                  <a:lnTo>
                    <a:pt x="5946" y="1818"/>
                  </a:lnTo>
                  <a:lnTo>
                    <a:pt x="6173" y="1629"/>
                  </a:lnTo>
                  <a:lnTo>
                    <a:pt x="6362" y="1421"/>
                  </a:lnTo>
                  <a:lnTo>
                    <a:pt x="6514" y="1231"/>
                  </a:lnTo>
                  <a:lnTo>
                    <a:pt x="6646" y="1023"/>
                  </a:lnTo>
                  <a:lnTo>
                    <a:pt x="6684" y="928"/>
                  </a:lnTo>
                  <a:lnTo>
                    <a:pt x="6703" y="834"/>
                  </a:lnTo>
                  <a:lnTo>
                    <a:pt x="6703" y="739"/>
                  </a:lnTo>
                  <a:lnTo>
                    <a:pt x="6703" y="644"/>
                  </a:lnTo>
                  <a:lnTo>
                    <a:pt x="6665" y="569"/>
                  </a:lnTo>
                  <a:lnTo>
                    <a:pt x="6628" y="474"/>
                  </a:lnTo>
                  <a:lnTo>
                    <a:pt x="6552" y="398"/>
                  </a:lnTo>
                  <a:lnTo>
                    <a:pt x="6476" y="323"/>
                  </a:lnTo>
                  <a:lnTo>
                    <a:pt x="6344" y="247"/>
                  </a:lnTo>
                  <a:lnTo>
                    <a:pt x="6211" y="171"/>
                  </a:lnTo>
                  <a:lnTo>
                    <a:pt x="6060" y="114"/>
                  </a:lnTo>
                  <a:lnTo>
                    <a:pt x="5908" y="76"/>
                  </a:lnTo>
                  <a:lnTo>
                    <a:pt x="5738" y="39"/>
                  </a:lnTo>
                  <a:lnTo>
                    <a:pt x="5548" y="20"/>
                  </a:lnTo>
                  <a:lnTo>
                    <a:pt x="5189" y="1"/>
                  </a:lnTo>
                  <a:close/>
                </a:path>
              </a:pathLst>
            </a:custGeom>
            <a:solidFill>
              <a:srgbClr val="B9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3875775" y="4240425"/>
              <a:ext cx="167600" cy="90925"/>
            </a:xfrm>
            <a:custGeom>
              <a:avLst/>
              <a:gdLst/>
              <a:ahLst/>
              <a:cxnLst/>
              <a:rect l="l" t="t" r="r" b="b"/>
              <a:pathLst>
                <a:path w="6704" h="3637" fill="none" extrusionOk="0">
                  <a:moveTo>
                    <a:pt x="5189" y="1"/>
                  </a:moveTo>
                  <a:lnTo>
                    <a:pt x="5189" y="1"/>
                  </a:lnTo>
                  <a:lnTo>
                    <a:pt x="4923" y="20"/>
                  </a:lnTo>
                  <a:lnTo>
                    <a:pt x="4677" y="39"/>
                  </a:lnTo>
                  <a:lnTo>
                    <a:pt x="4185" y="95"/>
                  </a:lnTo>
                  <a:lnTo>
                    <a:pt x="3731" y="171"/>
                  </a:lnTo>
                  <a:lnTo>
                    <a:pt x="3352" y="266"/>
                  </a:lnTo>
                  <a:lnTo>
                    <a:pt x="3352" y="266"/>
                  </a:lnTo>
                  <a:lnTo>
                    <a:pt x="3295" y="266"/>
                  </a:lnTo>
                  <a:lnTo>
                    <a:pt x="3257" y="304"/>
                  </a:lnTo>
                  <a:lnTo>
                    <a:pt x="3219" y="360"/>
                  </a:lnTo>
                  <a:lnTo>
                    <a:pt x="3219" y="398"/>
                  </a:lnTo>
                  <a:lnTo>
                    <a:pt x="3219" y="417"/>
                  </a:lnTo>
                  <a:lnTo>
                    <a:pt x="3238" y="436"/>
                  </a:lnTo>
                  <a:lnTo>
                    <a:pt x="3276" y="455"/>
                  </a:lnTo>
                  <a:lnTo>
                    <a:pt x="3276" y="455"/>
                  </a:lnTo>
                  <a:lnTo>
                    <a:pt x="3333" y="436"/>
                  </a:lnTo>
                  <a:lnTo>
                    <a:pt x="3333" y="436"/>
                  </a:lnTo>
                  <a:lnTo>
                    <a:pt x="3617" y="398"/>
                  </a:lnTo>
                  <a:lnTo>
                    <a:pt x="3996" y="341"/>
                  </a:lnTo>
                  <a:lnTo>
                    <a:pt x="4431" y="304"/>
                  </a:lnTo>
                  <a:lnTo>
                    <a:pt x="4904" y="285"/>
                  </a:lnTo>
                  <a:lnTo>
                    <a:pt x="4904" y="285"/>
                  </a:lnTo>
                  <a:lnTo>
                    <a:pt x="5264" y="304"/>
                  </a:lnTo>
                  <a:lnTo>
                    <a:pt x="5586" y="323"/>
                  </a:lnTo>
                  <a:lnTo>
                    <a:pt x="5889" y="398"/>
                  </a:lnTo>
                  <a:lnTo>
                    <a:pt x="6022" y="436"/>
                  </a:lnTo>
                  <a:lnTo>
                    <a:pt x="6116" y="493"/>
                  </a:lnTo>
                  <a:lnTo>
                    <a:pt x="6211" y="550"/>
                  </a:lnTo>
                  <a:lnTo>
                    <a:pt x="6287" y="625"/>
                  </a:lnTo>
                  <a:lnTo>
                    <a:pt x="6325" y="701"/>
                  </a:lnTo>
                  <a:lnTo>
                    <a:pt x="6344" y="796"/>
                  </a:lnTo>
                  <a:lnTo>
                    <a:pt x="6344" y="910"/>
                  </a:lnTo>
                  <a:lnTo>
                    <a:pt x="6325" y="1023"/>
                  </a:lnTo>
                  <a:lnTo>
                    <a:pt x="6249" y="1156"/>
                  </a:lnTo>
                  <a:lnTo>
                    <a:pt x="6154" y="1288"/>
                  </a:lnTo>
                  <a:lnTo>
                    <a:pt x="6154" y="1288"/>
                  </a:lnTo>
                  <a:lnTo>
                    <a:pt x="5984" y="1496"/>
                  </a:lnTo>
                  <a:lnTo>
                    <a:pt x="5794" y="1705"/>
                  </a:lnTo>
                  <a:lnTo>
                    <a:pt x="5586" y="1875"/>
                  </a:lnTo>
                  <a:lnTo>
                    <a:pt x="5378" y="2065"/>
                  </a:lnTo>
                  <a:lnTo>
                    <a:pt x="5151" y="2216"/>
                  </a:lnTo>
                  <a:lnTo>
                    <a:pt x="4923" y="2367"/>
                  </a:lnTo>
                  <a:lnTo>
                    <a:pt x="4677" y="2500"/>
                  </a:lnTo>
                  <a:lnTo>
                    <a:pt x="4431" y="2633"/>
                  </a:lnTo>
                  <a:lnTo>
                    <a:pt x="4166" y="2746"/>
                  </a:lnTo>
                  <a:lnTo>
                    <a:pt x="3920" y="2860"/>
                  </a:lnTo>
                  <a:lnTo>
                    <a:pt x="3390" y="3030"/>
                  </a:lnTo>
                  <a:lnTo>
                    <a:pt x="2860" y="3182"/>
                  </a:lnTo>
                  <a:lnTo>
                    <a:pt x="2329" y="3295"/>
                  </a:lnTo>
                  <a:lnTo>
                    <a:pt x="2329" y="3295"/>
                  </a:lnTo>
                  <a:lnTo>
                    <a:pt x="1932" y="3352"/>
                  </a:lnTo>
                  <a:lnTo>
                    <a:pt x="1496" y="3371"/>
                  </a:lnTo>
                  <a:lnTo>
                    <a:pt x="1496" y="3371"/>
                  </a:lnTo>
                  <a:lnTo>
                    <a:pt x="1250" y="3352"/>
                  </a:lnTo>
                  <a:lnTo>
                    <a:pt x="1023" y="3333"/>
                  </a:lnTo>
                  <a:lnTo>
                    <a:pt x="777" y="3314"/>
                  </a:lnTo>
                  <a:lnTo>
                    <a:pt x="550" y="3257"/>
                  </a:lnTo>
                  <a:lnTo>
                    <a:pt x="550" y="3257"/>
                  </a:lnTo>
                  <a:lnTo>
                    <a:pt x="531" y="3030"/>
                  </a:lnTo>
                  <a:lnTo>
                    <a:pt x="550" y="2841"/>
                  </a:lnTo>
                  <a:lnTo>
                    <a:pt x="606" y="2652"/>
                  </a:lnTo>
                  <a:lnTo>
                    <a:pt x="663" y="2500"/>
                  </a:lnTo>
                  <a:lnTo>
                    <a:pt x="758" y="2367"/>
                  </a:lnTo>
                  <a:lnTo>
                    <a:pt x="890" y="2254"/>
                  </a:lnTo>
                  <a:lnTo>
                    <a:pt x="1042" y="2178"/>
                  </a:lnTo>
                  <a:lnTo>
                    <a:pt x="1212" y="2102"/>
                  </a:lnTo>
                  <a:lnTo>
                    <a:pt x="1212" y="2102"/>
                  </a:lnTo>
                  <a:lnTo>
                    <a:pt x="1534" y="1970"/>
                  </a:lnTo>
                  <a:lnTo>
                    <a:pt x="1856" y="1856"/>
                  </a:lnTo>
                  <a:lnTo>
                    <a:pt x="2197" y="1781"/>
                  </a:lnTo>
                  <a:lnTo>
                    <a:pt x="2386" y="1762"/>
                  </a:lnTo>
                  <a:lnTo>
                    <a:pt x="2557" y="1743"/>
                  </a:lnTo>
                  <a:lnTo>
                    <a:pt x="2557" y="1743"/>
                  </a:lnTo>
                  <a:lnTo>
                    <a:pt x="2765" y="1762"/>
                  </a:lnTo>
                  <a:lnTo>
                    <a:pt x="2973" y="1799"/>
                  </a:lnTo>
                  <a:lnTo>
                    <a:pt x="2973" y="1799"/>
                  </a:lnTo>
                  <a:lnTo>
                    <a:pt x="2992" y="1799"/>
                  </a:lnTo>
                  <a:lnTo>
                    <a:pt x="2992" y="1799"/>
                  </a:lnTo>
                  <a:lnTo>
                    <a:pt x="3087" y="1781"/>
                  </a:lnTo>
                  <a:lnTo>
                    <a:pt x="3181" y="1724"/>
                  </a:lnTo>
                  <a:lnTo>
                    <a:pt x="3219" y="1686"/>
                  </a:lnTo>
                  <a:lnTo>
                    <a:pt x="3238" y="1648"/>
                  </a:lnTo>
                  <a:lnTo>
                    <a:pt x="3219" y="1629"/>
                  </a:lnTo>
                  <a:lnTo>
                    <a:pt x="3200" y="1610"/>
                  </a:lnTo>
                  <a:lnTo>
                    <a:pt x="3200" y="1610"/>
                  </a:lnTo>
                  <a:lnTo>
                    <a:pt x="2935" y="1572"/>
                  </a:lnTo>
                  <a:lnTo>
                    <a:pt x="2670" y="1553"/>
                  </a:lnTo>
                  <a:lnTo>
                    <a:pt x="2670" y="1553"/>
                  </a:lnTo>
                  <a:lnTo>
                    <a:pt x="2481" y="1553"/>
                  </a:lnTo>
                  <a:lnTo>
                    <a:pt x="2292" y="1591"/>
                  </a:lnTo>
                  <a:lnTo>
                    <a:pt x="2102" y="1629"/>
                  </a:lnTo>
                  <a:lnTo>
                    <a:pt x="1894" y="1667"/>
                  </a:lnTo>
                  <a:lnTo>
                    <a:pt x="1515" y="1799"/>
                  </a:lnTo>
                  <a:lnTo>
                    <a:pt x="1137" y="1951"/>
                  </a:lnTo>
                  <a:lnTo>
                    <a:pt x="1137" y="1951"/>
                  </a:lnTo>
                  <a:lnTo>
                    <a:pt x="834" y="2102"/>
                  </a:lnTo>
                  <a:lnTo>
                    <a:pt x="625" y="2197"/>
                  </a:lnTo>
                  <a:lnTo>
                    <a:pt x="436" y="2330"/>
                  </a:lnTo>
                  <a:lnTo>
                    <a:pt x="247" y="2462"/>
                  </a:lnTo>
                  <a:lnTo>
                    <a:pt x="114" y="2614"/>
                  </a:lnTo>
                  <a:lnTo>
                    <a:pt x="57" y="2689"/>
                  </a:lnTo>
                  <a:lnTo>
                    <a:pt x="19" y="2784"/>
                  </a:lnTo>
                  <a:lnTo>
                    <a:pt x="0" y="2860"/>
                  </a:lnTo>
                  <a:lnTo>
                    <a:pt x="0" y="2954"/>
                  </a:lnTo>
                  <a:lnTo>
                    <a:pt x="0" y="2954"/>
                  </a:lnTo>
                  <a:lnTo>
                    <a:pt x="38" y="3125"/>
                  </a:lnTo>
                  <a:lnTo>
                    <a:pt x="114" y="3276"/>
                  </a:lnTo>
                  <a:lnTo>
                    <a:pt x="209" y="3390"/>
                  </a:lnTo>
                  <a:lnTo>
                    <a:pt x="360" y="3485"/>
                  </a:lnTo>
                  <a:lnTo>
                    <a:pt x="512" y="3541"/>
                  </a:lnTo>
                  <a:lnTo>
                    <a:pt x="701" y="3598"/>
                  </a:lnTo>
                  <a:lnTo>
                    <a:pt x="909" y="3617"/>
                  </a:lnTo>
                  <a:lnTo>
                    <a:pt x="1137" y="3636"/>
                  </a:lnTo>
                  <a:lnTo>
                    <a:pt x="1137" y="3636"/>
                  </a:lnTo>
                  <a:lnTo>
                    <a:pt x="1572" y="3598"/>
                  </a:lnTo>
                  <a:lnTo>
                    <a:pt x="2026" y="3541"/>
                  </a:lnTo>
                  <a:lnTo>
                    <a:pt x="2481" y="3447"/>
                  </a:lnTo>
                  <a:lnTo>
                    <a:pt x="2935" y="3333"/>
                  </a:lnTo>
                  <a:lnTo>
                    <a:pt x="3352" y="3220"/>
                  </a:lnTo>
                  <a:lnTo>
                    <a:pt x="3712" y="3087"/>
                  </a:lnTo>
                  <a:lnTo>
                    <a:pt x="4223" y="2898"/>
                  </a:lnTo>
                  <a:lnTo>
                    <a:pt x="4223" y="2898"/>
                  </a:lnTo>
                  <a:lnTo>
                    <a:pt x="4526" y="2746"/>
                  </a:lnTo>
                  <a:lnTo>
                    <a:pt x="4942" y="2519"/>
                  </a:lnTo>
                  <a:lnTo>
                    <a:pt x="5454" y="2197"/>
                  </a:lnTo>
                  <a:lnTo>
                    <a:pt x="5700" y="2008"/>
                  </a:lnTo>
                  <a:lnTo>
                    <a:pt x="5946" y="1818"/>
                  </a:lnTo>
                  <a:lnTo>
                    <a:pt x="6173" y="1629"/>
                  </a:lnTo>
                  <a:lnTo>
                    <a:pt x="6362" y="1421"/>
                  </a:lnTo>
                  <a:lnTo>
                    <a:pt x="6514" y="1231"/>
                  </a:lnTo>
                  <a:lnTo>
                    <a:pt x="6646" y="1023"/>
                  </a:lnTo>
                  <a:lnTo>
                    <a:pt x="6684" y="928"/>
                  </a:lnTo>
                  <a:lnTo>
                    <a:pt x="6703" y="834"/>
                  </a:lnTo>
                  <a:lnTo>
                    <a:pt x="6703" y="739"/>
                  </a:lnTo>
                  <a:lnTo>
                    <a:pt x="6703" y="644"/>
                  </a:lnTo>
                  <a:lnTo>
                    <a:pt x="6665" y="569"/>
                  </a:lnTo>
                  <a:lnTo>
                    <a:pt x="6628" y="474"/>
                  </a:lnTo>
                  <a:lnTo>
                    <a:pt x="6552" y="398"/>
                  </a:lnTo>
                  <a:lnTo>
                    <a:pt x="6476" y="323"/>
                  </a:lnTo>
                  <a:lnTo>
                    <a:pt x="6476" y="323"/>
                  </a:lnTo>
                  <a:lnTo>
                    <a:pt x="6344" y="247"/>
                  </a:lnTo>
                  <a:lnTo>
                    <a:pt x="6211" y="171"/>
                  </a:lnTo>
                  <a:lnTo>
                    <a:pt x="6060" y="114"/>
                  </a:lnTo>
                  <a:lnTo>
                    <a:pt x="5908" y="76"/>
                  </a:lnTo>
                  <a:lnTo>
                    <a:pt x="5738" y="39"/>
                  </a:lnTo>
                  <a:lnTo>
                    <a:pt x="5548" y="20"/>
                  </a:lnTo>
                  <a:lnTo>
                    <a:pt x="51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3882400" y="4707175"/>
              <a:ext cx="449250" cy="346525"/>
            </a:xfrm>
            <a:custGeom>
              <a:avLst/>
              <a:gdLst/>
              <a:ahLst/>
              <a:cxnLst/>
              <a:rect l="l" t="t" r="r" b="b"/>
              <a:pathLst>
                <a:path w="17970" h="13861" extrusionOk="0">
                  <a:moveTo>
                    <a:pt x="17742" y="0"/>
                  </a:moveTo>
                  <a:lnTo>
                    <a:pt x="17610" y="19"/>
                  </a:lnTo>
                  <a:lnTo>
                    <a:pt x="17458" y="76"/>
                  </a:lnTo>
                  <a:lnTo>
                    <a:pt x="17288" y="152"/>
                  </a:lnTo>
                  <a:lnTo>
                    <a:pt x="16890" y="341"/>
                  </a:lnTo>
                  <a:lnTo>
                    <a:pt x="16417" y="606"/>
                  </a:lnTo>
                  <a:lnTo>
                    <a:pt x="15906" y="909"/>
                  </a:lnTo>
                  <a:lnTo>
                    <a:pt x="15375" y="1250"/>
                  </a:lnTo>
                  <a:lnTo>
                    <a:pt x="14807" y="1610"/>
                  </a:lnTo>
                  <a:lnTo>
                    <a:pt x="13728" y="2348"/>
                  </a:lnTo>
                  <a:lnTo>
                    <a:pt x="12781" y="3011"/>
                  </a:lnTo>
                  <a:lnTo>
                    <a:pt x="11873" y="3674"/>
                  </a:lnTo>
                  <a:lnTo>
                    <a:pt x="12668" y="4942"/>
                  </a:lnTo>
                  <a:lnTo>
                    <a:pt x="12516" y="5245"/>
                  </a:lnTo>
                  <a:lnTo>
                    <a:pt x="12043" y="6059"/>
                  </a:lnTo>
                  <a:lnTo>
                    <a:pt x="11721" y="6589"/>
                  </a:lnTo>
                  <a:lnTo>
                    <a:pt x="11323" y="7195"/>
                  </a:lnTo>
                  <a:lnTo>
                    <a:pt x="10869" y="7858"/>
                  </a:lnTo>
                  <a:lnTo>
                    <a:pt x="10358" y="8540"/>
                  </a:lnTo>
                  <a:lnTo>
                    <a:pt x="9828" y="9240"/>
                  </a:lnTo>
                  <a:lnTo>
                    <a:pt x="9222" y="9922"/>
                  </a:lnTo>
                  <a:lnTo>
                    <a:pt x="8919" y="10263"/>
                  </a:lnTo>
                  <a:lnTo>
                    <a:pt x="8597" y="10585"/>
                  </a:lnTo>
                  <a:lnTo>
                    <a:pt x="8275" y="10888"/>
                  </a:lnTo>
                  <a:lnTo>
                    <a:pt x="7934" y="11191"/>
                  </a:lnTo>
                  <a:lnTo>
                    <a:pt x="7593" y="11475"/>
                  </a:lnTo>
                  <a:lnTo>
                    <a:pt x="7252" y="11740"/>
                  </a:lnTo>
                  <a:lnTo>
                    <a:pt x="6893" y="11967"/>
                  </a:lnTo>
                  <a:lnTo>
                    <a:pt x="6552" y="12194"/>
                  </a:lnTo>
                  <a:lnTo>
                    <a:pt x="6173" y="12384"/>
                  </a:lnTo>
                  <a:lnTo>
                    <a:pt x="5813" y="12535"/>
                  </a:lnTo>
                  <a:lnTo>
                    <a:pt x="5454" y="12668"/>
                  </a:lnTo>
                  <a:lnTo>
                    <a:pt x="5075" y="12762"/>
                  </a:lnTo>
                  <a:lnTo>
                    <a:pt x="4886" y="12800"/>
                  </a:lnTo>
                  <a:lnTo>
                    <a:pt x="4715" y="12819"/>
                  </a:lnTo>
                  <a:lnTo>
                    <a:pt x="4526" y="12819"/>
                  </a:lnTo>
                  <a:lnTo>
                    <a:pt x="4355" y="12800"/>
                  </a:lnTo>
                  <a:lnTo>
                    <a:pt x="4185" y="12781"/>
                  </a:lnTo>
                  <a:lnTo>
                    <a:pt x="4034" y="12762"/>
                  </a:lnTo>
                  <a:lnTo>
                    <a:pt x="3863" y="12705"/>
                  </a:lnTo>
                  <a:lnTo>
                    <a:pt x="3712" y="12649"/>
                  </a:lnTo>
                  <a:lnTo>
                    <a:pt x="3409" y="12516"/>
                  </a:lnTo>
                  <a:lnTo>
                    <a:pt x="3125" y="12327"/>
                  </a:lnTo>
                  <a:lnTo>
                    <a:pt x="2860" y="12118"/>
                  </a:lnTo>
                  <a:lnTo>
                    <a:pt x="2595" y="11853"/>
                  </a:lnTo>
                  <a:lnTo>
                    <a:pt x="2367" y="11569"/>
                  </a:lnTo>
                  <a:lnTo>
                    <a:pt x="2140" y="11266"/>
                  </a:lnTo>
                  <a:lnTo>
                    <a:pt x="1913" y="10944"/>
                  </a:lnTo>
                  <a:lnTo>
                    <a:pt x="1724" y="10585"/>
                  </a:lnTo>
                  <a:lnTo>
                    <a:pt x="1534" y="10225"/>
                  </a:lnTo>
                  <a:lnTo>
                    <a:pt x="1364" y="9846"/>
                  </a:lnTo>
                  <a:lnTo>
                    <a:pt x="1193" y="9449"/>
                  </a:lnTo>
                  <a:lnTo>
                    <a:pt x="1042" y="9070"/>
                  </a:lnTo>
                  <a:lnTo>
                    <a:pt x="777" y="8275"/>
                  </a:lnTo>
                  <a:lnTo>
                    <a:pt x="550" y="7498"/>
                  </a:lnTo>
                  <a:lnTo>
                    <a:pt x="379" y="6779"/>
                  </a:lnTo>
                  <a:lnTo>
                    <a:pt x="228" y="6116"/>
                  </a:lnTo>
                  <a:lnTo>
                    <a:pt x="133" y="5567"/>
                  </a:lnTo>
                  <a:lnTo>
                    <a:pt x="57" y="5132"/>
                  </a:lnTo>
                  <a:lnTo>
                    <a:pt x="1" y="4753"/>
                  </a:lnTo>
                  <a:lnTo>
                    <a:pt x="19" y="5150"/>
                  </a:lnTo>
                  <a:lnTo>
                    <a:pt x="57" y="5624"/>
                  </a:lnTo>
                  <a:lnTo>
                    <a:pt x="114" y="6230"/>
                  </a:lnTo>
                  <a:lnTo>
                    <a:pt x="209" y="6949"/>
                  </a:lnTo>
                  <a:lnTo>
                    <a:pt x="322" y="7745"/>
                  </a:lnTo>
                  <a:lnTo>
                    <a:pt x="493" y="8597"/>
                  </a:lnTo>
                  <a:lnTo>
                    <a:pt x="606" y="9032"/>
                  </a:lnTo>
                  <a:lnTo>
                    <a:pt x="720" y="9468"/>
                  </a:lnTo>
                  <a:lnTo>
                    <a:pt x="853" y="9903"/>
                  </a:lnTo>
                  <a:lnTo>
                    <a:pt x="985" y="10320"/>
                  </a:lnTo>
                  <a:lnTo>
                    <a:pt x="1156" y="10755"/>
                  </a:lnTo>
                  <a:lnTo>
                    <a:pt x="1326" y="11153"/>
                  </a:lnTo>
                  <a:lnTo>
                    <a:pt x="1534" y="11550"/>
                  </a:lnTo>
                  <a:lnTo>
                    <a:pt x="1742" y="11929"/>
                  </a:lnTo>
                  <a:lnTo>
                    <a:pt x="1970" y="12289"/>
                  </a:lnTo>
                  <a:lnTo>
                    <a:pt x="2216" y="12611"/>
                  </a:lnTo>
                  <a:lnTo>
                    <a:pt x="2500" y="12895"/>
                  </a:lnTo>
                  <a:lnTo>
                    <a:pt x="2784" y="13160"/>
                  </a:lnTo>
                  <a:lnTo>
                    <a:pt x="3106" y="13387"/>
                  </a:lnTo>
                  <a:lnTo>
                    <a:pt x="3276" y="13482"/>
                  </a:lnTo>
                  <a:lnTo>
                    <a:pt x="3447" y="13576"/>
                  </a:lnTo>
                  <a:lnTo>
                    <a:pt x="3617" y="13652"/>
                  </a:lnTo>
                  <a:lnTo>
                    <a:pt x="3806" y="13709"/>
                  </a:lnTo>
                  <a:lnTo>
                    <a:pt x="3996" y="13766"/>
                  </a:lnTo>
                  <a:lnTo>
                    <a:pt x="4185" y="13804"/>
                  </a:lnTo>
                  <a:lnTo>
                    <a:pt x="4393" y="13841"/>
                  </a:lnTo>
                  <a:lnTo>
                    <a:pt x="4602" y="13860"/>
                  </a:lnTo>
                  <a:lnTo>
                    <a:pt x="4810" y="13860"/>
                  </a:lnTo>
                  <a:lnTo>
                    <a:pt x="5037" y="13841"/>
                  </a:lnTo>
                  <a:lnTo>
                    <a:pt x="5473" y="13785"/>
                  </a:lnTo>
                  <a:lnTo>
                    <a:pt x="5927" y="13671"/>
                  </a:lnTo>
                  <a:lnTo>
                    <a:pt x="6363" y="13539"/>
                  </a:lnTo>
                  <a:lnTo>
                    <a:pt x="6779" y="13368"/>
                  </a:lnTo>
                  <a:lnTo>
                    <a:pt x="7196" y="13160"/>
                  </a:lnTo>
                  <a:lnTo>
                    <a:pt x="7612" y="12933"/>
                  </a:lnTo>
                  <a:lnTo>
                    <a:pt x="8010" y="12668"/>
                  </a:lnTo>
                  <a:lnTo>
                    <a:pt x="8407" y="12402"/>
                  </a:lnTo>
                  <a:lnTo>
                    <a:pt x="8786" y="12099"/>
                  </a:lnTo>
                  <a:lnTo>
                    <a:pt x="9165" y="11778"/>
                  </a:lnTo>
                  <a:lnTo>
                    <a:pt x="9525" y="11456"/>
                  </a:lnTo>
                  <a:lnTo>
                    <a:pt x="9865" y="11096"/>
                  </a:lnTo>
                  <a:lnTo>
                    <a:pt x="10206" y="10755"/>
                  </a:lnTo>
                  <a:lnTo>
                    <a:pt x="10528" y="10395"/>
                  </a:lnTo>
                  <a:lnTo>
                    <a:pt x="10831" y="10017"/>
                  </a:lnTo>
                  <a:lnTo>
                    <a:pt x="11134" y="9657"/>
                  </a:lnTo>
                  <a:lnTo>
                    <a:pt x="11683" y="8937"/>
                  </a:lnTo>
                  <a:lnTo>
                    <a:pt x="12175" y="8237"/>
                  </a:lnTo>
                  <a:lnTo>
                    <a:pt x="12611" y="7574"/>
                  </a:lnTo>
                  <a:lnTo>
                    <a:pt x="12971" y="7006"/>
                  </a:lnTo>
                  <a:lnTo>
                    <a:pt x="13255" y="6514"/>
                  </a:lnTo>
                  <a:lnTo>
                    <a:pt x="13463" y="6135"/>
                  </a:lnTo>
                  <a:lnTo>
                    <a:pt x="13633" y="5813"/>
                  </a:lnTo>
                  <a:lnTo>
                    <a:pt x="13652" y="5870"/>
                  </a:lnTo>
                  <a:lnTo>
                    <a:pt x="13709" y="6021"/>
                  </a:lnTo>
                  <a:lnTo>
                    <a:pt x="13823" y="6230"/>
                  </a:lnTo>
                  <a:lnTo>
                    <a:pt x="13899" y="6362"/>
                  </a:lnTo>
                  <a:lnTo>
                    <a:pt x="13993" y="6476"/>
                  </a:lnTo>
                  <a:lnTo>
                    <a:pt x="14088" y="6589"/>
                  </a:lnTo>
                  <a:lnTo>
                    <a:pt x="14201" y="6703"/>
                  </a:lnTo>
                  <a:lnTo>
                    <a:pt x="14334" y="6798"/>
                  </a:lnTo>
                  <a:lnTo>
                    <a:pt x="14486" y="6892"/>
                  </a:lnTo>
                  <a:lnTo>
                    <a:pt x="14656" y="6949"/>
                  </a:lnTo>
                  <a:lnTo>
                    <a:pt x="14826" y="6987"/>
                  </a:lnTo>
                  <a:lnTo>
                    <a:pt x="15035" y="6987"/>
                  </a:lnTo>
                  <a:lnTo>
                    <a:pt x="15262" y="6968"/>
                  </a:lnTo>
                  <a:lnTo>
                    <a:pt x="15375" y="6930"/>
                  </a:lnTo>
                  <a:lnTo>
                    <a:pt x="15489" y="6874"/>
                  </a:lnTo>
                  <a:lnTo>
                    <a:pt x="15603" y="6817"/>
                  </a:lnTo>
                  <a:lnTo>
                    <a:pt x="15697" y="6741"/>
                  </a:lnTo>
                  <a:lnTo>
                    <a:pt x="15811" y="6665"/>
                  </a:lnTo>
                  <a:lnTo>
                    <a:pt x="15906" y="6571"/>
                  </a:lnTo>
                  <a:lnTo>
                    <a:pt x="16095" y="6343"/>
                  </a:lnTo>
                  <a:lnTo>
                    <a:pt x="16246" y="6078"/>
                  </a:lnTo>
                  <a:lnTo>
                    <a:pt x="16322" y="5927"/>
                  </a:lnTo>
                  <a:lnTo>
                    <a:pt x="16379" y="5775"/>
                  </a:lnTo>
                  <a:lnTo>
                    <a:pt x="16417" y="5624"/>
                  </a:lnTo>
                  <a:lnTo>
                    <a:pt x="16455" y="5472"/>
                  </a:lnTo>
                  <a:lnTo>
                    <a:pt x="16474" y="5321"/>
                  </a:lnTo>
                  <a:lnTo>
                    <a:pt x="16474" y="5150"/>
                  </a:lnTo>
                  <a:lnTo>
                    <a:pt x="16474" y="4999"/>
                  </a:lnTo>
                  <a:lnTo>
                    <a:pt x="16455" y="4829"/>
                  </a:lnTo>
                  <a:lnTo>
                    <a:pt x="16417" y="4658"/>
                  </a:lnTo>
                  <a:lnTo>
                    <a:pt x="16360" y="4507"/>
                  </a:lnTo>
                  <a:lnTo>
                    <a:pt x="16284" y="4336"/>
                  </a:lnTo>
                  <a:lnTo>
                    <a:pt x="16190" y="4185"/>
                  </a:lnTo>
                  <a:lnTo>
                    <a:pt x="16076" y="4033"/>
                  </a:lnTo>
                  <a:lnTo>
                    <a:pt x="15943" y="3901"/>
                  </a:lnTo>
                  <a:lnTo>
                    <a:pt x="15792" y="3749"/>
                  </a:lnTo>
                  <a:lnTo>
                    <a:pt x="15603" y="3617"/>
                  </a:lnTo>
                  <a:lnTo>
                    <a:pt x="15394" y="3503"/>
                  </a:lnTo>
                  <a:lnTo>
                    <a:pt x="15186" y="3390"/>
                  </a:lnTo>
                  <a:lnTo>
                    <a:pt x="14921" y="3276"/>
                  </a:lnTo>
                  <a:lnTo>
                    <a:pt x="14656" y="3181"/>
                  </a:lnTo>
                  <a:lnTo>
                    <a:pt x="14353" y="3106"/>
                  </a:lnTo>
                  <a:lnTo>
                    <a:pt x="14012" y="3030"/>
                  </a:lnTo>
                  <a:lnTo>
                    <a:pt x="14675" y="2670"/>
                  </a:lnTo>
                  <a:lnTo>
                    <a:pt x="15338" y="2272"/>
                  </a:lnTo>
                  <a:lnTo>
                    <a:pt x="16095" y="1799"/>
                  </a:lnTo>
                  <a:lnTo>
                    <a:pt x="16474" y="1553"/>
                  </a:lnTo>
                  <a:lnTo>
                    <a:pt x="16833" y="1307"/>
                  </a:lnTo>
                  <a:lnTo>
                    <a:pt x="17174" y="1061"/>
                  </a:lnTo>
                  <a:lnTo>
                    <a:pt x="17458" y="814"/>
                  </a:lnTo>
                  <a:lnTo>
                    <a:pt x="17704" y="587"/>
                  </a:lnTo>
                  <a:lnTo>
                    <a:pt x="17875" y="398"/>
                  </a:lnTo>
                  <a:lnTo>
                    <a:pt x="17932" y="303"/>
                  </a:lnTo>
                  <a:lnTo>
                    <a:pt x="17969" y="209"/>
                  </a:lnTo>
                  <a:lnTo>
                    <a:pt x="17969" y="133"/>
                  </a:lnTo>
                  <a:lnTo>
                    <a:pt x="17969" y="57"/>
                  </a:lnTo>
                  <a:lnTo>
                    <a:pt x="17913" y="19"/>
                  </a:lnTo>
                  <a:lnTo>
                    <a:pt x="17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4237900" y="4790950"/>
              <a:ext cx="20375" cy="69625"/>
            </a:xfrm>
            <a:custGeom>
              <a:avLst/>
              <a:gdLst/>
              <a:ahLst/>
              <a:cxnLst/>
              <a:rect l="l" t="t" r="r" b="b"/>
              <a:pathLst>
                <a:path w="815" h="2785" extrusionOk="0">
                  <a:moveTo>
                    <a:pt x="228" y="1"/>
                  </a:moveTo>
                  <a:lnTo>
                    <a:pt x="114" y="20"/>
                  </a:lnTo>
                  <a:lnTo>
                    <a:pt x="38" y="76"/>
                  </a:lnTo>
                  <a:lnTo>
                    <a:pt x="0" y="114"/>
                  </a:lnTo>
                  <a:lnTo>
                    <a:pt x="19" y="133"/>
                  </a:lnTo>
                  <a:lnTo>
                    <a:pt x="133" y="285"/>
                  </a:lnTo>
                  <a:lnTo>
                    <a:pt x="228" y="436"/>
                  </a:lnTo>
                  <a:lnTo>
                    <a:pt x="303" y="588"/>
                  </a:lnTo>
                  <a:lnTo>
                    <a:pt x="379" y="758"/>
                  </a:lnTo>
                  <a:lnTo>
                    <a:pt x="436" y="910"/>
                  </a:lnTo>
                  <a:lnTo>
                    <a:pt x="474" y="1080"/>
                  </a:lnTo>
                  <a:lnTo>
                    <a:pt x="512" y="1231"/>
                  </a:lnTo>
                  <a:lnTo>
                    <a:pt x="531" y="1402"/>
                  </a:lnTo>
                  <a:lnTo>
                    <a:pt x="531" y="1572"/>
                  </a:lnTo>
                  <a:lnTo>
                    <a:pt x="531" y="1724"/>
                  </a:lnTo>
                  <a:lnTo>
                    <a:pt x="512" y="1894"/>
                  </a:lnTo>
                  <a:lnTo>
                    <a:pt x="474" y="2065"/>
                  </a:lnTo>
                  <a:lnTo>
                    <a:pt x="379" y="2405"/>
                  </a:lnTo>
                  <a:lnTo>
                    <a:pt x="228" y="2727"/>
                  </a:lnTo>
                  <a:lnTo>
                    <a:pt x="228" y="2765"/>
                  </a:lnTo>
                  <a:lnTo>
                    <a:pt x="247" y="2784"/>
                  </a:lnTo>
                  <a:lnTo>
                    <a:pt x="341" y="2784"/>
                  </a:lnTo>
                  <a:lnTo>
                    <a:pt x="436" y="2746"/>
                  </a:lnTo>
                  <a:lnTo>
                    <a:pt x="474" y="2727"/>
                  </a:lnTo>
                  <a:lnTo>
                    <a:pt x="512" y="2689"/>
                  </a:lnTo>
                  <a:lnTo>
                    <a:pt x="663" y="2349"/>
                  </a:lnTo>
                  <a:lnTo>
                    <a:pt x="758" y="2008"/>
                  </a:lnTo>
                  <a:lnTo>
                    <a:pt x="796" y="1818"/>
                  </a:lnTo>
                  <a:lnTo>
                    <a:pt x="815" y="1648"/>
                  </a:lnTo>
                  <a:lnTo>
                    <a:pt x="815" y="1478"/>
                  </a:lnTo>
                  <a:lnTo>
                    <a:pt x="815" y="1307"/>
                  </a:lnTo>
                  <a:lnTo>
                    <a:pt x="796" y="1156"/>
                  </a:lnTo>
                  <a:lnTo>
                    <a:pt x="777" y="985"/>
                  </a:lnTo>
                  <a:lnTo>
                    <a:pt x="739" y="815"/>
                  </a:lnTo>
                  <a:lnTo>
                    <a:pt x="682" y="644"/>
                  </a:lnTo>
                  <a:lnTo>
                    <a:pt x="606" y="493"/>
                  </a:lnTo>
                  <a:lnTo>
                    <a:pt x="512" y="323"/>
                  </a:lnTo>
                  <a:lnTo>
                    <a:pt x="417" y="171"/>
                  </a:lnTo>
                  <a:lnTo>
                    <a:pt x="303" y="20"/>
                  </a:lnTo>
                  <a:lnTo>
                    <a:pt x="266"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4252575" y="4841125"/>
              <a:ext cx="23700" cy="33650"/>
            </a:xfrm>
            <a:custGeom>
              <a:avLst/>
              <a:gdLst/>
              <a:ahLst/>
              <a:cxnLst/>
              <a:rect l="l" t="t" r="r" b="b"/>
              <a:pathLst>
                <a:path w="948" h="1346" extrusionOk="0">
                  <a:moveTo>
                    <a:pt x="190" y="1"/>
                  </a:moveTo>
                  <a:lnTo>
                    <a:pt x="133" y="39"/>
                  </a:lnTo>
                  <a:lnTo>
                    <a:pt x="38" y="95"/>
                  </a:lnTo>
                  <a:lnTo>
                    <a:pt x="19" y="133"/>
                  </a:lnTo>
                  <a:lnTo>
                    <a:pt x="0" y="171"/>
                  </a:lnTo>
                  <a:lnTo>
                    <a:pt x="19" y="190"/>
                  </a:lnTo>
                  <a:lnTo>
                    <a:pt x="76" y="190"/>
                  </a:lnTo>
                  <a:lnTo>
                    <a:pt x="152" y="209"/>
                  </a:lnTo>
                  <a:lnTo>
                    <a:pt x="228" y="228"/>
                  </a:lnTo>
                  <a:lnTo>
                    <a:pt x="303" y="266"/>
                  </a:lnTo>
                  <a:lnTo>
                    <a:pt x="379" y="323"/>
                  </a:lnTo>
                  <a:lnTo>
                    <a:pt x="436" y="379"/>
                  </a:lnTo>
                  <a:lnTo>
                    <a:pt x="493" y="455"/>
                  </a:lnTo>
                  <a:lnTo>
                    <a:pt x="568" y="607"/>
                  </a:lnTo>
                  <a:lnTo>
                    <a:pt x="625" y="777"/>
                  </a:lnTo>
                  <a:lnTo>
                    <a:pt x="644" y="966"/>
                  </a:lnTo>
                  <a:lnTo>
                    <a:pt x="663" y="1137"/>
                  </a:lnTo>
                  <a:lnTo>
                    <a:pt x="644" y="1288"/>
                  </a:lnTo>
                  <a:lnTo>
                    <a:pt x="644" y="1326"/>
                  </a:lnTo>
                  <a:lnTo>
                    <a:pt x="663" y="1345"/>
                  </a:lnTo>
                  <a:lnTo>
                    <a:pt x="758" y="1345"/>
                  </a:lnTo>
                  <a:lnTo>
                    <a:pt x="871" y="1288"/>
                  </a:lnTo>
                  <a:lnTo>
                    <a:pt x="909" y="1250"/>
                  </a:lnTo>
                  <a:lnTo>
                    <a:pt x="928" y="1213"/>
                  </a:lnTo>
                  <a:lnTo>
                    <a:pt x="947" y="1023"/>
                  </a:lnTo>
                  <a:lnTo>
                    <a:pt x="947" y="834"/>
                  </a:lnTo>
                  <a:lnTo>
                    <a:pt x="909" y="626"/>
                  </a:lnTo>
                  <a:lnTo>
                    <a:pt x="834" y="436"/>
                  </a:lnTo>
                  <a:lnTo>
                    <a:pt x="720" y="266"/>
                  </a:lnTo>
                  <a:lnTo>
                    <a:pt x="663" y="190"/>
                  </a:lnTo>
                  <a:lnTo>
                    <a:pt x="587" y="133"/>
                  </a:lnTo>
                  <a:lnTo>
                    <a:pt x="512" y="76"/>
                  </a:lnTo>
                  <a:lnTo>
                    <a:pt x="417" y="39"/>
                  </a:lnTo>
                  <a:lnTo>
                    <a:pt x="322" y="20"/>
                  </a:lnTo>
                  <a:lnTo>
                    <a:pt x="228"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253050" y="4816050"/>
              <a:ext cx="36950" cy="18950"/>
            </a:xfrm>
            <a:custGeom>
              <a:avLst/>
              <a:gdLst/>
              <a:ahLst/>
              <a:cxnLst/>
              <a:rect l="l" t="t" r="r" b="b"/>
              <a:pathLst>
                <a:path w="1478" h="758" extrusionOk="0">
                  <a:moveTo>
                    <a:pt x="455" y="0"/>
                  </a:moveTo>
                  <a:lnTo>
                    <a:pt x="360" y="19"/>
                  </a:lnTo>
                  <a:lnTo>
                    <a:pt x="265" y="57"/>
                  </a:lnTo>
                  <a:lnTo>
                    <a:pt x="171" y="133"/>
                  </a:lnTo>
                  <a:lnTo>
                    <a:pt x="95" y="208"/>
                  </a:lnTo>
                  <a:lnTo>
                    <a:pt x="19" y="303"/>
                  </a:lnTo>
                  <a:lnTo>
                    <a:pt x="0" y="360"/>
                  </a:lnTo>
                  <a:lnTo>
                    <a:pt x="19" y="398"/>
                  </a:lnTo>
                  <a:lnTo>
                    <a:pt x="38" y="436"/>
                  </a:lnTo>
                  <a:lnTo>
                    <a:pt x="152" y="436"/>
                  </a:lnTo>
                  <a:lnTo>
                    <a:pt x="209" y="417"/>
                  </a:lnTo>
                  <a:lnTo>
                    <a:pt x="246" y="398"/>
                  </a:lnTo>
                  <a:lnTo>
                    <a:pt x="284" y="360"/>
                  </a:lnTo>
                  <a:lnTo>
                    <a:pt x="322" y="303"/>
                  </a:lnTo>
                  <a:lnTo>
                    <a:pt x="379" y="265"/>
                  </a:lnTo>
                  <a:lnTo>
                    <a:pt x="436" y="227"/>
                  </a:lnTo>
                  <a:lnTo>
                    <a:pt x="549" y="227"/>
                  </a:lnTo>
                  <a:lnTo>
                    <a:pt x="625" y="246"/>
                  </a:lnTo>
                  <a:lnTo>
                    <a:pt x="758" y="303"/>
                  </a:lnTo>
                  <a:lnTo>
                    <a:pt x="890" y="398"/>
                  </a:lnTo>
                  <a:lnTo>
                    <a:pt x="1023" y="493"/>
                  </a:lnTo>
                  <a:lnTo>
                    <a:pt x="1117" y="606"/>
                  </a:lnTo>
                  <a:lnTo>
                    <a:pt x="1193" y="701"/>
                  </a:lnTo>
                  <a:lnTo>
                    <a:pt x="1212" y="739"/>
                  </a:lnTo>
                  <a:lnTo>
                    <a:pt x="1269" y="758"/>
                  </a:lnTo>
                  <a:lnTo>
                    <a:pt x="1326" y="758"/>
                  </a:lnTo>
                  <a:lnTo>
                    <a:pt x="1383" y="739"/>
                  </a:lnTo>
                  <a:lnTo>
                    <a:pt x="1439" y="701"/>
                  </a:lnTo>
                  <a:lnTo>
                    <a:pt x="1477" y="663"/>
                  </a:lnTo>
                  <a:lnTo>
                    <a:pt x="1477" y="625"/>
                  </a:lnTo>
                  <a:lnTo>
                    <a:pt x="1477" y="587"/>
                  </a:lnTo>
                  <a:lnTo>
                    <a:pt x="1345" y="417"/>
                  </a:lnTo>
                  <a:lnTo>
                    <a:pt x="1174" y="265"/>
                  </a:lnTo>
                  <a:lnTo>
                    <a:pt x="985" y="133"/>
                  </a:lnTo>
                  <a:lnTo>
                    <a:pt x="890" y="76"/>
                  </a:lnTo>
                  <a:lnTo>
                    <a:pt x="777" y="38"/>
                  </a:lnTo>
                  <a:lnTo>
                    <a:pt x="663" y="19"/>
                  </a:lnTo>
                  <a:lnTo>
                    <a:pt x="568"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4310800" y="4598775"/>
              <a:ext cx="309125" cy="258000"/>
            </a:xfrm>
            <a:custGeom>
              <a:avLst/>
              <a:gdLst/>
              <a:ahLst/>
              <a:cxnLst/>
              <a:rect l="l" t="t" r="r" b="b"/>
              <a:pathLst>
                <a:path w="12365" h="10320" extrusionOk="0">
                  <a:moveTo>
                    <a:pt x="3977" y="0"/>
                  </a:moveTo>
                  <a:lnTo>
                    <a:pt x="3295" y="38"/>
                  </a:lnTo>
                  <a:lnTo>
                    <a:pt x="2594" y="95"/>
                  </a:lnTo>
                  <a:lnTo>
                    <a:pt x="1837" y="190"/>
                  </a:lnTo>
                  <a:lnTo>
                    <a:pt x="10093" y="3049"/>
                  </a:lnTo>
                  <a:lnTo>
                    <a:pt x="3825" y="5018"/>
                  </a:lnTo>
                  <a:lnTo>
                    <a:pt x="3730" y="4980"/>
                  </a:lnTo>
                  <a:lnTo>
                    <a:pt x="3465" y="4904"/>
                  </a:lnTo>
                  <a:lnTo>
                    <a:pt x="3276" y="4866"/>
                  </a:lnTo>
                  <a:lnTo>
                    <a:pt x="3068" y="4847"/>
                  </a:lnTo>
                  <a:lnTo>
                    <a:pt x="2822" y="4829"/>
                  </a:lnTo>
                  <a:lnTo>
                    <a:pt x="2575" y="4829"/>
                  </a:lnTo>
                  <a:lnTo>
                    <a:pt x="2291" y="4847"/>
                  </a:lnTo>
                  <a:lnTo>
                    <a:pt x="2007" y="4904"/>
                  </a:lnTo>
                  <a:lnTo>
                    <a:pt x="1723" y="4999"/>
                  </a:lnTo>
                  <a:lnTo>
                    <a:pt x="1439" y="5113"/>
                  </a:lnTo>
                  <a:lnTo>
                    <a:pt x="1307" y="5207"/>
                  </a:lnTo>
                  <a:lnTo>
                    <a:pt x="1155" y="5302"/>
                  </a:lnTo>
                  <a:lnTo>
                    <a:pt x="1023" y="5397"/>
                  </a:lnTo>
                  <a:lnTo>
                    <a:pt x="890" y="5529"/>
                  </a:lnTo>
                  <a:lnTo>
                    <a:pt x="758" y="5662"/>
                  </a:lnTo>
                  <a:lnTo>
                    <a:pt x="625" y="5813"/>
                  </a:lnTo>
                  <a:lnTo>
                    <a:pt x="512" y="5965"/>
                  </a:lnTo>
                  <a:lnTo>
                    <a:pt x="379" y="6154"/>
                  </a:lnTo>
                  <a:lnTo>
                    <a:pt x="284" y="6343"/>
                  </a:lnTo>
                  <a:lnTo>
                    <a:pt x="190" y="6533"/>
                  </a:lnTo>
                  <a:lnTo>
                    <a:pt x="114" y="6741"/>
                  </a:lnTo>
                  <a:lnTo>
                    <a:pt x="57" y="6930"/>
                  </a:lnTo>
                  <a:lnTo>
                    <a:pt x="19" y="7139"/>
                  </a:lnTo>
                  <a:lnTo>
                    <a:pt x="0" y="7347"/>
                  </a:lnTo>
                  <a:lnTo>
                    <a:pt x="0" y="7536"/>
                  </a:lnTo>
                  <a:lnTo>
                    <a:pt x="0" y="7744"/>
                  </a:lnTo>
                  <a:lnTo>
                    <a:pt x="19" y="7953"/>
                  </a:lnTo>
                  <a:lnTo>
                    <a:pt x="57" y="8142"/>
                  </a:lnTo>
                  <a:lnTo>
                    <a:pt x="114" y="8331"/>
                  </a:lnTo>
                  <a:lnTo>
                    <a:pt x="171" y="8521"/>
                  </a:lnTo>
                  <a:lnTo>
                    <a:pt x="247" y="8710"/>
                  </a:lnTo>
                  <a:lnTo>
                    <a:pt x="341" y="8899"/>
                  </a:lnTo>
                  <a:lnTo>
                    <a:pt x="436" y="9070"/>
                  </a:lnTo>
                  <a:lnTo>
                    <a:pt x="549" y="9221"/>
                  </a:lnTo>
                  <a:lnTo>
                    <a:pt x="663" y="9392"/>
                  </a:lnTo>
                  <a:lnTo>
                    <a:pt x="796" y="9524"/>
                  </a:lnTo>
                  <a:lnTo>
                    <a:pt x="928" y="9676"/>
                  </a:lnTo>
                  <a:lnTo>
                    <a:pt x="1080" y="9789"/>
                  </a:lnTo>
                  <a:lnTo>
                    <a:pt x="1250" y="9903"/>
                  </a:lnTo>
                  <a:lnTo>
                    <a:pt x="1420" y="10017"/>
                  </a:lnTo>
                  <a:lnTo>
                    <a:pt x="1591" y="10092"/>
                  </a:lnTo>
                  <a:lnTo>
                    <a:pt x="1761" y="10168"/>
                  </a:lnTo>
                  <a:lnTo>
                    <a:pt x="1951" y="10225"/>
                  </a:lnTo>
                  <a:lnTo>
                    <a:pt x="2159" y="10282"/>
                  </a:lnTo>
                  <a:lnTo>
                    <a:pt x="2348" y="10301"/>
                  </a:lnTo>
                  <a:lnTo>
                    <a:pt x="2557" y="10320"/>
                  </a:lnTo>
                  <a:lnTo>
                    <a:pt x="2784" y="10301"/>
                  </a:lnTo>
                  <a:lnTo>
                    <a:pt x="2992" y="10282"/>
                  </a:lnTo>
                  <a:lnTo>
                    <a:pt x="3219" y="10225"/>
                  </a:lnTo>
                  <a:lnTo>
                    <a:pt x="3446" y="10168"/>
                  </a:lnTo>
                  <a:lnTo>
                    <a:pt x="3674" y="10073"/>
                  </a:lnTo>
                  <a:lnTo>
                    <a:pt x="3901" y="9960"/>
                  </a:lnTo>
                  <a:lnTo>
                    <a:pt x="4090" y="9846"/>
                  </a:lnTo>
                  <a:lnTo>
                    <a:pt x="4261" y="9733"/>
                  </a:lnTo>
                  <a:lnTo>
                    <a:pt x="4412" y="9619"/>
                  </a:lnTo>
                  <a:lnTo>
                    <a:pt x="4545" y="9486"/>
                  </a:lnTo>
                  <a:lnTo>
                    <a:pt x="4639" y="9354"/>
                  </a:lnTo>
                  <a:lnTo>
                    <a:pt x="4734" y="9221"/>
                  </a:lnTo>
                  <a:lnTo>
                    <a:pt x="4791" y="9070"/>
                  </a:lnTo>
                  <a:lnTo>
                    <a:pt x="4848" y="8937"/>
                  </a:lnTo>
                  <a:lnTo>
                    <a:pt x="4867" y="8805"/>
                  </a:lnTo>
                  <a:lnTo>
                    <a:pt x="4886" y="8691"/>
                  </a:lnTo>
                  <a:lnTo>
                    <a:pt x="4886" y="8559"/>
                  </a:lnTo>
                  <a:lnTo>
                    <a:pt x="4867" y="8445"/>
                  </a:lnTo>
                  <a:lnTo>
                    <a:pt x="4829" y="8331"/>
                  </a:lnTo>
                  <a:lnTo>
                    <a:pt x="4772" y="8237"/>
                  </a:lnTo>
                  <a:lnTo>
                    <a:pt x="4867" y="8104"/>
                  </a:lnTo>
                  <a:lnTo>
                    <a:pt x="4923" y="7934"/>
                  </a:lnTo>
                  <a:lnTo>
                    <a:pt x="4980" y="7763"/>
                  </a:lnTo>
                  <a:lnTo>
                    <a:pt x="4999" y="7555"/>
                  </a:lnTo>
                  <a:lnTo>
                    <a:pt x="4999" y="7328"/>
                  </a:lnTo>
                  <a:lnTo>
                    <a:pt x="4961" y="7063"/>
                  </a:lnTo>
                  <a:lnTo>
                    <a:pt x="4923" y="6798"/>
                  </a:lnTo>
                  <a:lnTo>
                    <a:pt x="4829" y="6476"/>
                  </a:lnTo>
                  <a:lnTo>
                    <a:pt x="12365" y="3844"/>
                  </a:lnTo>
                  <a:lnTo>
                    <a:pt x="12232" y="3636"/>
                  </a:lnTo>
                  <a:lnTo>
                    <a:pt x="12081" y="3408"/>
                  </a:lnTo>
                  <a:lnTo>
                    <a:pt x="11853" y="3105"/>
                  </a:lnTo>
                  <a:lnTo>
                    <a:pt x="11569" y="2765"/>
                  </a:lnTo>
                  <a:lnTo>
                    <a:pt x="11172" y="2367"/>
                  </a:lnTo>
                  <a:lnTo>
                    <a:pt x="10964" y="2178"/>
                  </a:lnTo>
                  <a:lnTo>
                    <a:pt x="10717" y="1969"/>
                  </a:lnTo>
                  <a:lnTo>
                    <a:pt x="10452" y="1761"/>
                  </a:lnTo>
                  <a:lnTo>
                    <a:pt x="10149" y="1572"/>
                  </a:lnTo>
                  <a:lnTo>
                    <a:pt x="9846" y="1363"/>
                  </a:lnTo>
                  <a:lnTo>
                    <a:pt x="9506" y="1174"/>
                  </a:lnTo>
                  <a:lnTo>
                    <a:pt x="9146" y="985"/>
                  </a:lnTo>
                  <a:lnTo>
                    <a:pt x="8748" y="814"/>
                  </a:lnTo>
                  <a:lnTo>
                    <a:pt x="8332" y="644"/>
                  </a:lnTo>
                  <a:lnTo>
                    <a:pt x="7896" y="511"/>
                  </a:lnTo>
                  <a:lnTo>
                    <a:pt x="7423" y="360"/>
                  </a:lnTo>
                  <a:lnTo>
                    <a:pt x="6930" y="246"/>
                  </a:lnTo>
                  <a:lnTo>
                    <a:pt x="6400" y="152"/>
                  </a:lnTo>
                  <a:lnTo>
                    <a:pt x="5832" y="76"/>
                  </a:lnTo>
                  <a:lnTo>
                    <a:pt x="5245" y="19"/>
                  </a:lnTo>
                  <a:lnTo>
                    <a:pt x="4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4396475" y="4700075"/>
              <a:ext cx="78125" cy="73875"/>
            </a:xfrm>
            <a:custGeom>
              <a:avLst/>
              <a:gdLst/>
              <a:ahLst/>
              <a:cxnLst/>
              <a:rect l="l" t="t" r="r" b="b"/>
              <a:pathLst>
                <a:path w="3125" h="2955" extrusionOk="0">
                  <a:moveTo>
                    <a:pt x="1837" y="0"/>
                  </a:moveTo>
                  <a:lnTo>
                    <a:pt x="1" y="549"/>
                  </a:lnTo>
                  <a:lnTo>
                    <a:pt x="1743" y="2954"/>
                  </a:lnTo>
                  <a:lnTo>
                    <a:pt x="3125" y="2348"/>
                  </a:lnTo>
                  <a:lnTo>
                    <a:pt x="1837"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366175" y="4680650"/>
              <a:ext cx="119325" cy="69150"/>
            </a:xfrm>
            <a:custGeom>
              <a:avLst/>
              <a:gdLst/>
              <a:ahLst/>
              <a:cxnLst/>
              <a:rect l="l" t="t" r="r" b="b"/>
              <a:pathLst>
                <a:path w="4773" h="2766" extrusionOk="0">
                  <a:moveTo>
                    <a:pt x="2689" y="1"/>
                  </a:moveTo>
                  <a:lnTo>
                    <a:pt x="2443" y="20"/>
                  </a:lnTo>
                  <a:lnTo>
                    <a:pt x="2197" y="39"/>
                  </a:lnTo>
                  <a:lnTo>
                    <a:pt x="1951" y="96"/>
                  </a:lnTo>
                  <a:lnTo>
                    <a:pt x="1724" y="133"/>
                  </a:lnTo>
                  <a:lnTo>
                    <a:pt x="1497" y="209"/>
                  </a:lnTo>
                  <a:lnTo>
                    <a:pt x="1288" y="285"/>
                  </a:lnTo>
                  <a:lnTo>
                    <a:pt x="1080" y="361"/>
                  </a:lnTo>
                  <a:lnTo>
                    <a:pt x="891" y="455"/>
                  </a:lnTo>
                  <a:lnTo>
                    <a:pt x="720" y="569"/>
                  </a:lnTo>
                  <a:lnTo>
                    <a:pt x="569" y="683"/>
                  </a:lnTo>
                  <a:lnTo>
                    <a:pt x="417" y="796"/>
                  </a:lnTo>
                  <a:lnTo>
                    <a:pt x="304" y="910"/>
                  </a:lnTo>
                  <a:lnTo>
                    <a:pt x="190" y="1042"/>
                  </a:lnTo>
                  <a:lnTo>
                    <a:pt x="114" y="1175"/>
                  </a:lnTo>
                  <a:lnTo>
                    <a:pt x="58" y="1307"/>
                  </a:lnTo>
                  <a:lnTo>
                    <a:pt x="1" y="1440"/>
                  </a:lnTo>
                  <a:lnTo>
                    <a:pt x="1" y="1591"/>
                  </a:lnTo>
                  <a:lnTo>
                    <a:pt x="1" y="1724"/>
                  </a:lnTo>
                  <a:lnTo>
                    <a:pt x="39" y="1856"/>
                  </a:lnTo>
                  <a:lnTo>
                    <a:pt x="76" y="1989"/>
                  </a:lnTo>
                  <a:lnTo>
                    <a:pt x="152" y="2103"/>
                  </a:lnTo>
                  <a:lnTo>
                    <a:pt x="266" y="2216"/>
                  </a:lnTo>
                  <a:lnTo>
                    <a:pt x="379" y="2311"/>
                  </a:lnTo>
                  <a:lnTo>
                    <a:pt x="512" y="2406"/>
                  </a:lnTo>
                  <a:lnTo>
                    <a:pt x="663" y="2500"/>
                  </a:lnTo>
                  <a:lnTo>
                    <a:pt x="834" y="2576"/>
                  </a:lnTo>
                  <a:lnTo>
                    <a:pt x="1004" y="2633"/>
                  </a:lnTo>
                  <a:lnTo>
                    <a:pt x="1213" y="2690"/>
                  </a:lnTo>
                  <a:lnTo>
                    <a:pt x="1421" y="2727"/>
                  </a:lnTo>
                  <a:lnTo>
                    <a:pt x="1629" y="2746"/>
                  </a:lnTo>
                  <a:lnTo>
                    <a:pt x="1856" y="2765"/>
                  </a:lnTo>
                  <a:lnTo>
                    <a:pt x="2084" y="2765"/>
                  </a:lnTo>
                  <a:lnTo>
                    <a:pt x="2330" y="2746"/>
                  </a:lnTo>
                  <a:lnTo>
                    <a:pt x="2576" y="2727"/>
                  </a:lnTo>
                  <a:lnTo>
                    <a:pt x="2822" y="2690"/>
                  </a:lnTo>
                  <a:lnTo>
                    <a:pt x="3049" y="2633"/>
                  </a:lnTo>
                  <a:lnTo>
                    <a:pt x="3276" y="2557"/>
                  </a:lnTo>
                  <a:lnTo>
                    <a:pt x="3485" y="2481"/>
                  </a:lnTo>
                  <a:lnTo>
                    <a:pt x="3693" y="2406"/>
                  </a:lnTo>
                  <a:lnTo>
                    <a:pt x="3882" y="2311"/>
                  </a:lnTo>
                  <a:lnTo>
                    <a:pt x="4053" y="2197"/>
                  </a:lnTo>
                  <a:lnTo>
                    <a:pt x="4204" y="2103"/>
                  </a:lnTo>
                  <a:lnTo>
                    <a:pt x="4356" y="1970"/>
                  </a:lnTo>
                  <a:lnTo>
                    <a:pt x="4469" y="1856"/>
                  </a:lnTo>
                  <a:lnTo>
                    <a:pt x="4583" y="1724"/>
                  </a:lnTo>
                  <a:lnTo>
                    <a:pt x="4659" y="1591"/>
                  </a:lnTo>
                  <a:lnTo>
                    <a:pt x="4715" y="1459"/>
                  </a:lnTo>
                  <a:lnTo>
                    <a:pt x="4753" y="1326"/>
                  </a:lnTo>
                  <a:lnTo>
                    <a:pt x="4772" y="1194"/>
                  </a:lnTo>
                  <a:lnTo>
                    <a:pt x="4772" y="1042"/>
                  </a:lnTo>
                  <a:lnTo>
                    <a:pt x="4734" y="910"/>
                  </a:lnTo>
                  <a:lnTo>
                    <a:pt x="4678" y="777"/>
                  </a:lnTo>
                  <a:lnTo>
                    <a:pt x="4602" y="664"/>
                  </a:lnTo>
                  <a:lnTo>
                    <a:pt x="4507" y="550"/>
                  </a:lnTo>
                  <a:lnTo>
                    <a:pt x="4394" y="455"/>
                  </a:lnTo>
                  <a:lnTo>
                    <a:pt x="4261" y="361"/>
                  </a:lnTo>
                  <a:lnTo>
                    <a:pt x="4110" y="266"/>
                  </a:lnTo>
                  <a:lnTo>
                    <a:pt x="3939" y="209"/>
                  </a:lnTo>
                  <a:lnTo>
                    <a:pt x="3750" y="133"/>
                  </a:lnTo>
                  <a:lnTo>
                    <a:pt x="3560" y="96"/>
                  </a:lnTo>
                  <a:lnTo>
                    <a:pt x="3352" y="39"/>
                  </a:lnTo>
                  <a:lnTo>
                    <a:pt x="3144" y="20"/>
                  </a:lnTo>
                  <a:lnTo>
                    <a:pt x="2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4307950" y="4716625"/>
              <a:ext cx="128775" cy="142050"/>
            </a:xfrm>
            <a:custGeom>
              <a:avLst/>
              <a:gdLst/>
              <a:ahLst/>
              <a:cxnLst/>
              <a:rect l="l" t="t" r="r" b="b"/>
              <a:pathLst>
                <a:path w="5151" h="5682" extrusionOk="0">
                  <a:moveTo>
                    <a:pt x="2727" y="1"/>
                  </a:moveTo>
                  <a:lnTo>
                    <a:pt x="2500" y="20"/>
                  </a:lnTo>
                  <a:lnTo>
                    <a:pt x="2273" y="58"/>
                  </a:lnTo>
                  <a:lnTo>
                    <a:pt x="2065" y="115"/>
                  </a:lnTo>
                  <a:lnTo>
                    <a:pt x="1837" y="171"/>
                  </a:lnTo>
                  <a:lnTo>
                    <a:pt x="1629" y="266"/>
                  </a:lnTo>
                  <a:lnTo>
                    <a:pt x="1440" y="361"/>
                  </a:lnTo>
                  <a:lnTo>
                    <a:pt x="1250" y="474"/>
                  </a:lnTo>
                  <a:lnTo>
                    <a:pt x="1061" y="607"/>
                  </a:lnTo>
                  <a:lnTo>
                    <a:pt x="891" y="758"/>
                  </a:lnTo>
                  <a:lnTo>
                    <a:pt x="739" y="929"/>
                  </a:lnTo>
                  <a:lnTo>
                    <a:pt x="550" y="1175"/>
                  </a:lnTo>
                  <a:lnTo>
                    <a:pt x="398" y="1440"/>
                  </a:lnTo>
                  <a:lnTo>
                    <a:pt x="247" y="1743"/>
                  </a:lnTo>
                  <a:lnTo>
                    <a:pt x="133" y="2027"/>
                  </a:lnTo>
                  <a:lnTo>
                    <a:pt x="58" y="2330"/>
                  </a:lnTo>
                  <a:lnTo>
                    <a:pt x="20" y="2652"/>
                  </a:lnTo>
                  <a:lnTo>
                    <a:pt x="1" y="2955"/>
                  </a:lnTo>
                  <a:lnTo>
                    <a:pt x="1" y="3258"/>
                  </a:lnTo>
                  <a:lnTo>
                    <a:pt x="58" y="3580"/>
                  </a:lnTo>
                  <a:lnTo>
                    <a:pt x="133" y="3864"/>
                  </a:lnTo>
                  <a:lnTo>
                    <a:pt x="228" y="4148"/>
                  </a:lnTo>
                  <a:lnTo>
                    <a:pt x="379" y="4432"/>
                  </a:lnTo>
                  <a:lnTo>
                    <a:pt x="550" y="4678"/>
                  </a:lnTo>
                  <a:lnTo>
                    <a:pt x="777" y="4924"/>
                  </a:lnTo>
                  <a:lnTo>
                    <a:pt x="1023" y="5132"/>
                  </a:lnTo>
                  <a:lnTo>
                    <a:pt x="1307" y="5322"/>
                  </a:lnTo>
                  <a:lnTo>
                    <a:pt x="1553" y="5435"/>
                  </a:lnTo>
                  <a:lnTo>
                    <a:pt x="1800" y="5530"/>
                  </a:lnTo>
                  <a:lnTo>
                    <a:pt x="2065" y="5606"/>
                  </a:lnTo>
                  <a:lnTo>
                    <a:pt x="2330" y="5662"/>
                  </a:lnTo>
                  <a:lnTo>
                    <a:pt x="2595" y="5681"/>
                  </a:lnTo>
                  <a:lnTo>
                    <a:pt x="2879" y="5681"/>
                  </a:lnTo>
                  <a:lnTo>
                    <a:pt x="3163" y="5643"/>
                  </a:lnTo>
                  <a:lnTo>
                    <a:pt x="3428" y="5587"/>
                  </a:lnTo>
                  <a:lnTo>
                    <a:pt x="3693" y="5511"/>
                  </a:lnTo>
                  <a:lnTo>
                    <a:pt x="3939" y="5416"/>
                  </a:lnTo>
                  <a:lnTo>
                    <a:pt x="4185" y="5284"/>
                  </a:lnTo>
                  <a:lnTo>
                    <a:pt x="4413" y="5132"/>
                  </a:lnTo>
                  <a:lnTo>
                    <a:pt x="4621" y="4962"/>
                  </a:lnTo>
                  <a:lnTo>
                    <a:pt x="4791" y="4754"/>
                  </a:lnTo>
                  <a:lnTo>
                    <a:pt x="4943" y="4545"/>
                  </a:lnTo>
                  <a:lnTo>
                    <a:pt x="5075" y="4280"/>
                  </a:lnTo>
                  <a:lnTo>
                    <a:pt x="5132" y="4148"/>
                  </a:lnTo>
                  <a:lnTo>
                    <a:pt x="5151" y="3996"/>
                  </a:lnTo>
                  <a:lnTo>
                    <a:pt x="5151" y="3826"/>
                  </a:lnTo>
                  <a:lnTo>
                    <a:pt x="5132" y="3674"/>
                  </a:lnTo>
                  <a:lnTo>
                    <a:pt x="5075" y="3523"/>
                  </a:lnTo>
                  <a:lnTo>
                    <a:pt x="5000" y="3390"/>
                  </a:lnTo>
                  <a:lnTo>
                    <a:pt x="4905" y="3277"/>
                  </a:lnTo>
                  <a:lnTo>
                    <a:pt x="4772" y="3201"/>
                  </a:lnTo>
                  <a:lnTo>
                    <a:pt x="4583" y="3106"/>
                  </a:lnTo>
                  <a:lnTo>
                    <a:pt x="4394" y="3087"/>
                  </a:lnTo>
                  <a:lnTo>
                    <a:pt x="4185" y="3087"/>
                  </a:lnTo>
                  <a:lnTo>
                    <a:pt x="3996" y="3125"/>
                  </a:lnTo>
                  <a:lnTo>
                    <a:pt x="3807" y="3182"/>
                  </a:lnTo>
                  <a:lnTo>
                    <a:pt x="3636" y="3277"/>
                  </a:lnTo>
                  <a:lnTo>
                    <a:pt x="3466" y="3390"/>
                  </a:lnTo>
                  <a:lnTo>
                    <a:pt x="3295" y="3504"/>
                  </a:lnTo>
                  <a:lnTo>
                    <a:pt x="3239" y="3542"/>
                  </a:lnTo>
                  <a:lnTo>
                    <a:pt x="3220" y="3580"/>
                  </a:lnTo>
                  <a:lnTo>
                    <a:pt x="3220" y="3617"/>
                  </a:lnTo>
                  <a:lnTo>
                    <a:pt x="3258" y="3636"/>
                  </a:lnTo>
                  <a:lnTo>
                    <a:pt x="3295" y="3655"/>
                  </a:lnTo>
                  <a:lnTo>
                    <a:pt x="3390" y="3655"/>
                  </a:lnTo>
                  <a:lnTo>
                    <a:pt x="3428" y="3617"/>
                  </a:lnTo>
                  <a:lnTo>
                    <a:pt x="3674" y="3466"/>
                  </a:lnTo>
                  <a:lnTo>
                    <a:pt x="3901" y="3371"/>
                  </a:lnTo>
                  <a:lnTo>
                    <a:pt x="4110" y="3314"/>
                  </a:lnTo>
                  <a:lnTo>
                    <a:pt x="4280" y="3314"/>
                  </a:lnTo>
                  <a:lnTo>
                    <a:pt x="4431" y="3352"/>
                  </a:lnTo>
                  <a:lnTo>
                    <a:pt x="4545" y="3428"/>
                  </a:lnTo>
                  <a:lnTo>
                    <a:pt x="4659" y="3542"/>
                  </a:lnTo>
                  <a:lnTo>
                    <a:pt x="4715" y="3674"/>
                  </a:lnTo>
                  <a:lnTo>
                    <a:pt x="4753" y="3826"/>
                  </a:lnTo>
                  <a:lnTo>
                    <a:pt x="4772" y="3996"/>
                  </a:lnTo>
                  <a:lnTo>
                    <a:pt x="4753" y="4167"/>
                  </a:lnTo>
                  <a:lnTo>
                    <a:pt x="4697" y="4356"/>
                  </a:lnTo>
                  <a:lnTo>
                    <a:pt x="4621" y="4545"/>
                  </a:lnTo>
                  <a:lnTo>
                    <a:pt x="4507" y="4735"/>
                  </a:lnTo>
                  <a:lnTo>
                    <a:pt x="4356" y="4905"/>
                  </a:lnTo>
                  <a:lnTo>
                    <a:pt x="4166" y="5056"/>
                  </a:lnTo>
                  <a:lnTo>
                    <a:pt x="3939" y="5208"/>
                  </a:lnTo>
                  <a:lnTo>
                    <a:pt x="3693" y="5322"/>
                  </a:lnTo>
                  <a:lnTo>
                    <a:pt x="3466" y="5416"/>
                  </a:lnTo>
                  <a:lnTo>
                    <a:pt x="3220" y="5473"/>
                  </a:lnTo>
                  <a:lnTo>
                    <a:pt x="2974" y="5492"/>
                  </a:lnTo>
                  <a:lnTo>
                    <a:pt x="2727" y="5492"/>
                  </a:lnTo>
                  <a:lnTo>
                    <a:pt x="2500" y="5473"/>
                  </a:lnTo>
                  <a:lnTo>
                    <a:pt x="2254" y="5416"/>
                  </a:lnTo>
                  <a:lnTo>
                    <a:pt x="2027" y="5359"/>
                  </a:lnTo>
                  <a:lnTo>
                    <a:pt x="1800" y="5265"/>
                  </a:lnTo>
                  <a:lnTo>
                    <a:pt x="1591" y="5132"/>
                  </a:lnTo>
                  <a:lnTo>
                    <a:pt x="1383" y="5000"/>
                  </a:lnTo>
                  <a:lnTo>
                    <a:pt x="1194" y="4848"/>
                  </a:lnTo>
                  <a:lnTo>
                    <a:pt x="1004" y="4678"/>
                  </a:lnTo>
                  <a:lnTo>
                    <a:pt x="834" y="4488"/>
                  </a:lnTo>
                  <a:lnTo>
                    <a:pt x="682" y="4280"/>
                  </a:lnTo>
                  <a:lnTo>
                    <a:pt x="569" y="4072"/>
                  </a:lnTo>
                  <a:lnTo>
                    <a:pt x="455" y="3883"/>
                  </a:lnTo>
                  <a:lnTo>
                    <a:pt x="379" y="3674"/>
                  </a:lnTo>
                  <a:lnTo>
                    <a:pt x="323" y="3466"/>
                  </a:lnTo>
                  <a:lnTo>
                    <a:pt x="285" y="3258"/>
                  </a:lnTo>
                  <a:lnTo>
                    <a:pt x="247" y="3068"/>
                  </a:lnTo>
                  <a:lnTo>
                    <a:pt x="247" y="2860"/>
                  </a:lnTo>
                  <a:lnTo>
                    <a:pt x="247" y="2652"/>
                  </a:lnTo>
                  <a:lnTo>
                    <a:pt x="285" y="2462"/>
                  </a:lnTo>
                  <a:lnTo>
                    <a:pt x="323" y="2254"/>
                  </a:lnTo>
                  <a:lnTo>
                    <a:pt x="379" y="2065"/>
                  </a:lnTo>
                  <a:lnTo>
                    <a:pt x="455" y="1894"/>
                  </a:lnTo>
                  <a:lnTo>
                    <a:pt x="531" y="1705"/>
                  </a:lnTo>
                  <a:lnTo>
                    <a:pt x="626" y="1535"/>
                  </a:lnTo>
                  <a:lnTo>
                    <a:pt x="739" y="1364"/>
                  </a:lnTo>
                  <a:lnTo>
                    <a:pt x="853" y="1213"/>
                  </a:lnTo>
                  <a:lnTo>
                    <a:pt x="985" y="1061"/>
                  </a:lnTo>
                  <a:lnTo>
                    <a:pt x="1137" y="929"/>
                  </a:lnTo>
                  <a:lnTo>
                    <a:pt x="1288" y="796"/>
                  </a:lnTo>
                  <a:lnTo>
                    <a:pt x="1440" y="683"/>
                  </a:lnTo>
                  <a:lnTo>
                    <a:pt x="1610" y="569"/>
                  </a:lnTo>
                  <a:lnTo>
                    <a:pt x="1781" y="474"/>
                  </a:lnTo>
                  <a:lnTo>
                    <a:pt x="1970" y="399"/>
                  </a:lnTo>
                  <a:lnTo>
                    <a:pt x="2159" y="323"/>
                  </a:lnTo>
                  <a:lnTo>
                    <a:pt x="2349" y="285"/>
                  </a:lnTo>
                  <a:lnTo>
                    <a:pt x="2557" y="247"/>
                  </a:lnTo>
                  <a:lnTo>
                    <a:pt x="2765" y="228"/>
                  </a:lnTo>
                  <a:lnTo>
                    <a:pt x="3182" y="228"/>
                  </a:lnTo>
                  <a:lnTo>
                    <a:pt x="3390" y="266"/>
                  </a:lnTo>
                  <a:lnTo>
                    <a:pt x="3617" y="323"/>
                  </a:lnTo>
                  <a:lnTo>
                    <a:pt x="3826" y="399"/>
                  </a:lnTo>
                  <a:lnTo>
                    <a:pt x="3920" y="399"/>
                  </a:lnTo>
                  <a:lnTo>
                    <a:pt x="4034" y="342"/>
                  </a:lnTo>
                  <a:lnTo>
                    <a:pt x="4072" y="304"/>
                  </a:lnTo>
                  <a:lnTo>
                    <a:pt x="4091" y="266"/>
                  </a:lnTo>
                  <a:lnTo>
                    <a:pt x="4091" y="228"/>
                  </a:lnTo>
                  <a:lnTo>
                    <a:pt x="4053" y="209"/>
                  </a:lnTo>
                  <a:lnTo>
                    <a:pt x="3844" y="133"/>
                  </a:lnTo>
                  <a:lnTo>
                    <a:pt x="3617" y="77"/>
                  </a:lnTo>
                  <a:lnTo>
                    <a:pt x="3409" y="39"/>
                  </a:lnTo>
                  <a:lnTo>
                    <a:pt x="3182" y="20"/>
                  </a:lnTo>
                  <a:lnTo>
                    <a:pt x="295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345825" y="4789525"/>
              <a:ext cx="14225" cy="62525"/>
            </a:xfrm>
            <a:custGeom>
              <a:avLst/>
              <a:gdLst/>
              <a:ahLst/>
              <a:cxnLst/>
              <a:rect l="l" t="t" r="r" b="b"/>
              <a:pathLst>
                <a:path w="569" h="2501" extrusionOk="0">
                  <a:moveTo>
                    <a:pt x="360" y="1"/>
                  </a:moveTo>
                  <a:lnTo>
                    <a:pt x="303" y="20"/>
                  </a:lnTo>
                  <a:lnTo>
                    <a:pt x="266" y="58"/>
                  </a:lnTo>
                  <a:lnTo>
                    <a:pt x="228" y="114"/>
                  </a:lnTo>
                  <a:lnTo>
                    <a:pt x="133" y="398"/>
                  </a:lnTo>
                  <a:lnTo>
                    <a:pt x="76" y="701"/>
                  </a:lnTo>
                  <a:lnTo>
                    <a:pt x="19" y="1004"/>
                  </a:lnTo>
                  <a:lnTo>
                    <a:pt x="1" y="1288"/>
                  </a:lnTo>
                  <a:lnTo>
                    <a:pt x="19" y="1591"/>
                  </a:lnTo>
                  <a:lnTo>
                    <a:pt x="57" y="1875"/>
                  </a:lnTo>
                  <a:lnTo>
                    <a:pt x="133" y="2159"/>
                  </a:lnTo>
                  <a:lnTo>
                    <a:pt x="266" y="2462"/>
                  </a:lnTo>
                  <a:lnTo>
                    <a:pt x="303" y="2500"/>
                  </a:lnTo>
                  <a:lnTo>
                    <a:pt x="398" y="2500"/>
                  </a:lnTo>
                  <a:lnTo>
                    <a:pt x="455" y="2481"/>
                  </a:lnTo>
                  <a:lnTo>
                    <a:pt x="512" y="2462"/>
                  </a:lnTo>
                  <a:lnTo>
                    <a:pt x="550" y="2425"/>
                  </a:lnTo>
                  <a:lnTo>
                    <a:pt x="569" y="2387"/>
                  </a:lnTo>
                  <a:lnTo>
                    <a:pt x="550" y="2330"/>
                  </a:lnTo>
                  <a:lnTo>
                    <a:pt x="436" y="2065"/>
                  </a:lnTo>
                  <a:lnTo>
                    <a:pt x="360" y="1781"/>
                  </a:lnTo>
                  <a:lnTo>
                    <a:pt x="303" y="1497"/>
                  </a:lnTo>
                  <a:lnTo>
                    <a:pt x="303" y="1232"/>
                  </a:lnTo>
                  <a:lnTo>
                    <a:pt x="322" y="948"/>
                  </a:lnTo>
                  <a:lnTo>
                    <a:pt x="379" y="664"/>
                  </a:lnTo>
                  <a:lnTo>
                    <a:pt x="436" y="380"/>
                  </a:lnTo>
                  <a:lnTo>
                    <a:pt x="531" y="96"/>
                  </a:lnTo>
                  <a:lnTo>
                    <a:pt x="531" y="39"/>
                  </a:lnTo>
                  <a:lnTo>
                    <a:pt x="512" y="20"/>
                  </a:lnTo>
                  <a:lnTo>
                    <a:pt x="474"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320275" y="4783375"/>
              <a:ext cx="28425" cy="51625"/>
            </a:xfrm>
            <a:custGeom>
              <a:avLst/>
              <a:gdLst/>
              <a:ahLst/>
              <a:cxnLst/>
              <a:rect l="l" t="t" r="r" b="b"/>
              <a:pathLst>
                <a:path w="1137" h="2065" extrusionOk="0">
                  <a:moveTo>
                    <a:pt x="1117" y="1"/>
                  </a:moveTo>
                  <a:lnTo>
                    <a:pt x="1041" y="20"/>
                  </a:lnTo>
                  <a:lnTo>
                    <a:pt x="928" y="39"/>
                  </a:lnTo>
                  <a:lnTo>
                    <a:pt x="852" y="95"/>
                  </a:lnTo>
                  <a:lnTo>
                    <a:pt x="511" y="493"/>
                  </a:lnTo>
                  <a:lnTo>
                    <a:pt x="322" y="739"/>
                  </a:lnTo>
                  <a:lnTo>
                    <a:pt x="170" y="1004"/>
                  </a:lnTo>
                  <a:lnTo>
                    <a:pt x="114" y="1137"/>
                  </a:lnTo>
                  <a:lnTo>
                    <a:pt x="57" y="1269"/>
                  </a:lnTo>
                  <a:lnTo>
                    <a:pt x="19" y="1402"/>
                  </a:lnTo>
                  <a:lnTo>
                    <a:pt x="0" y="1534"/>
                  </a:lnTo>
                  <a:lnTo>
                    <a:pt x="0" y="1667"/>
                  </a:lnTo>
                  <a:lnTo>
                    <a:pt x="19" y="1800"/>
                  </a:lnTo>
                  <a:lnTo>
                    <a:pt x="57" y="1932"/>
                  </a:lnTo>
                  <a:lnTo>
                    <a:pt x="133" y="2046"/>
                  </a:lnTo>
                  <a:lnTo>
                    <a:pt x="170" y="2065"/>
                  </a:lnTo>
                  <a:lnTo>
                    <a:pt x="208" y="2065"/>
                  </a:lnTo>
                  <a:lnTo>
                    <a:pt x="322" y="2027"/>
                  </a:lnTo>
                  <a:lnTo>
                    <a:pt x="398" y="1970"/>
                  </a:lnTo>
                  <a:lnTo>
                    <a:pt x="436" y="1951"/>
                  </a:lnTo>
                  <a:lnTo>
                    <a:pt x="436" y="1932"/>
                  </a:lnTo>
                  <a:lnTo>
                    <a:pt x="360" y="1800"/>
                  </a:lnTo>
                  <a:lnTo>
                    <a:pt x="303" y="1686"/>
                  </a:lnTo>
                  <a:lnTo>
                    <a:pt x="284" y="1553"/>
                  </a:lnTo>
                  <a:lnTo>
                    <a:pt x="284" y="1440"/>
                  </a:lnTo>
                  <a:lnTo>
                    <a:pt x="303" y="1307"/>
                  </a:lnTo>
                  <a:lnTo>
                    <a:pt x="341" y="1175"/>
                  </a:lnTo>
                  <a:lnTo>
                    <a:pt x="398" y="1042"/>
                  </a:lnTo>
                  <a:lnTo>
                    <a:pt x="454" y="929"/>
                  </a:lnTo>
                  <a:lnTo>
                    <a:pt x="606" y="663"/>
                  </a:lnTo>
                  <a:lnTo>
                    <a:pt x="795" y="436"/>
                  </a:lnTo>
                  <a:lnTo>
                    <a:pt x="1117" y="39"/>
                  </a:lnTo>
                  <a:lnTo>
                    <a:pt x="1136" y="20"/>
                  </a:lnTo>
                  <a:lnTo>
                    <a:pt x="1117"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4326425" y="4757350"/>
              <a:ext cx="56350" cy="39775"/>
            </a:xfrm>
            <a:custGeom>
              <a:avLst/>
              <a:gdLst/>
              <a:ahLst/>
              <a:cxnLst/>
              <a:rect l="l" t="t" r="r" b="b"/>
              <a:pathLst>
                <a:path w="2254" h="1591" extrusionOk="0">
                  <a:moveTo>
                    <a:pt x="265" y="0"/>
                  </a:moveTo>
                  <a:lnTo>
                    <a:pt x="152" y="19"/>
                  </a:lnTo>
                  <a:lnTo>
                    <a:pt x="114" y="38"/>
                  </a:lnTo>
                  <a:lnTo>
                    <a:pt x="76" y="57"/>
                  </a:lnTo>
                  <a:lnTo>
                    <a:pt x="38" y="133"/>
                  </a:lnTo>
                  <a:lnTo>
                    <a:pt x="19" y="190"/>
                  </a:lnTo>
                  <a:lnTo>
                    <a:pt x="0" y="265"/>
                  </a:lnTo>
                  <a:lnTo>
                    <a:pt x="19" y="322"/>
                  </a:lnTo>
                  <a:lnTo>
                    <a:pt x="57" y="474"/>
                  </a:lnTo>
                  <a:lnTo>
                    <a:pt x="152" y="606"/>
                  </a:lnTo>
                  <a:lnTo>
                    <a:pt x="265" y="739"/>
                  </a:lnTo>
                  <a:lnTo>
                    <a:pt x="379" y="871"/>
                  </a:lnTo>
                  <a:lnTo>
                    <a:pt x="587" y="1061"/>
                  </a:lnTo>
                  <a:lnTo>
                    <a:pt x="758" y="1174"/>
                  </a:lnTo>
                  <a:lnTo>
                    <a:pt x="909" y="1288"/>
                  </a:lnTo>
                  <a:lnTo>
                    <a:pt x="1098" y="1364"/>
                  </a:lnTo>
                  <a:lnTo>
                    <a:pt x="1269" y="1439"/>
                  </a:lnTo>
                  <a:lnTo>
                    <a:pt x="1458" y="1496"/>
                  </a:lnTo>
                  <a:lnTo>
                    <a:pt x="1648" y="1534"/>
                  </a:lnTo>
                  <a:lnTo>
                    <a:pt x="2045" y="1591"/>
                  </a:lnTo>
                  <a:lnTo>
                    <a:pt x="2083" y="1572"/>
                  </a:lnTo>
                  <a:lnTo>
                    <a:pt x="2121" y="1553"/>
                  </a:lnTo>
                  <a:lnTo>
                    <a:pt x="2216" y="1496"/>
                  </a:lnTo>
                  <a:lnTo>
                    <a:pt x="2253" y="1458"/>
                  </a:lnTo>
                  <a:lnTo>
                    <a:pt x="2253" y="1439"/>
                  </a:lnTo>
                  <a:lnTo>
                    <a:pt x="2253" y="1420"/>
                  </a:lnTo>
                  <a:lnTo>
                    <a:pt x="2197" y="1401"/>
                  </a:lnTo>
                  <a:lnTo>
                    <a:pt x="1875" y="1364"/>
                  </a:lnTo>
                  <a:lnTo>
                    <a:pt x="1572" y="1288"/>
                  </a:lnTo>
                  <a:lnTo>
                    <a:pt x="1288" y="1174"/>
                  </a:lnTo>
                  <a:lnTo>
                    <a:pt x="1136" y="1099"/>
                  </a:lnTo>
                  <a:lnTo>
                    <a:pt x="1004" y="1004"/>
                  </a:lnTo>
                  <a:lnTo>
                    <a:pt x="795" y="852"/>
                  </a:lnTo>
                  <a:lnTo>
                    <a:pt x="663" y="739"/>
                  </a:lnTo>
                  <a:lnTo>
                    <a:pt x="530" y="587"/>
                  </a:lnTo>
                  <a:lnTo>
                    <a:pt x="417" y="455"/>
                  </a:lnTo>
                  <a:lnTo>
                    <a:pt x="322" y="303"/>
                  </a:lnTo>
                  <a:lnTo>
                    <a:pt x="303" y="246"/>
                  </a:lnTo>
                  <a:lnTo>
                    <a:pt x="284" y="171"/>
                  </a:lnTo>
                  <a:lnTo>
                    <a:pt x="303" y="133"/>
                  </a:lnTo>
                  <a:lnTo>
                    <a:pt x="322" y="76"/>
                  </a:lnTo>
                  <a:lnTo>
                    <a:pt x="341" y="38"/>
                  </a:lnTo>
                  <a:lnTo>
                    <a:pt x="341" y="0"/>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4385125" y="4689175"/>
              <a:ext cx="75275" cy="46425"/>
            </a:xfrm>
            <a:custGeom>
              <a:avLst/>
              <a:gdLst/>
              <a:ahLst/>
              <a:cxnLst/>
              <a:rect l="l" t="t" r="r" b="b"/>
              <a:pathLst>
                <a:path w="3011" h="1857" extrusionOk="0">
                  <a:moveTo>
                    <a:pt x="1666" y="1"/>
                  </a:moveTo>
                  <a:lnTo>
                    <a:pt x="1363" y="20"/>
                  </a:lnTo>
                  <a:lnTo>
                    <a:pt x="1079" y="76"/>
                  </a:lnTo>
                  <a:lnTo>
                    <a:pt x="795" y="171"/>
                  </a:lnTo>
                  <a:lnTo>
                    <a:pt x="549" y="304"/>
                  </a:lnTo>
                  <a:lnTo>
                    <a:pt x="341" y="436"/>
                  </a:lnTo>
                  <a:lnTo>
                    <a:pt x="189" y="588"/>
                  </a:lnTo>
                  <a:lnTo>
                    <a:pt x="114" y="682"/>
                  </a:lnTo>
                  <a:lnTo>
                    <a:pt x="76" y="777"/>
                  </a:lnTo>
                  <a:lnTo>
                    <a:pt x="19" y="853"/>
                  </a:lnTo>
                  <a:lnTo>
                    <a:pt x="0" y="947"/>
                  </a:lnTo>
                  <a:lnTo>
                    <a:pt x="0" y="1042"/>
                  </a:lnTo>
                  <a:lnTo>
                    <a:pt x="0" y="1137"/>
                  </a:lnTo>
                  <a:lnTo>
                    <a:pt x="19" y="1231"/>
                  </a:lnTo>
                  <a:lnTo>
                    <a:pt x="57" y="1307"/>
                  </a:lnTo>
                  <a:lnTo>
                    <a:pt x="95" y="1402"/>
                  </a:lnTo>
                  <a:lnTo>
                    <a:pt x="171" y="1478"/>
                  </a:lnTo>
                  <a:lnTo>
                    <a:pt x="246" y="1534"/>
                  </a:lnTo>
                  <a:lnTo>
                    <a:pt x="322" y="1610"/>
                  </a:lnTo>
                  <a:lnTo>
                    <a:pt x="530" y="1724"/>
                  </a:lnTo>
                  <a:lnTo>
                    <a:pt x="757" y="1800"/>
                  </a:lnTo>
                  <a:lnTo>
                    <a:pt x="1023" y="1837"/>
                  </a:lnTo>
                  <a:lnTo>
                    <a:pt x="1326" y="1856"/>
                  </a:lnTo>
                  <a:lnTo>
                    <a:pt x="1628" y="1837"/>
                  </a:lnTo>
                  <a:lnTo>
                    <a:pt x="1931" y="1762"/>
                  </a:lnTo>
                  <a:lnTo>
                    <a:pt x="2197" y="1686"/>
                  </a:lnTo>
                  <a:lnTo>
                    <a:pt x="2443" y="1553"/>
                  </a:lnTo>
                  <a:lnTo>
                    <a:pt x="2651" y="1421"/>
                  </a:lnTo>
                  <a:lnTo>
                    <a:pt x="2821" y="1250"/>
                  </a:lnTo>
                  <a:lnTo>
                    <a:pt x="2878" y="1175"/>
                  </a:lnTo>
                  <a:lnTo>
                    <a:pt x="2935" y="1080"/>
                  </a:lnTo>
                  <a:lnTo>
                    <a:pt x="2973" y="985"/>
                  </a:lnTo>
                  <a:lnTo>
                    <a:pt x="2992" y="910"/>
                  </a:lnTo>
                  <a:lnTo>
                    <a:pt x="3011" y="815"/>
                  </a:lnTo>
                  <a:lnTo>
                    <a:pt x="2992" y="720"/>
                  </a:lnTo>
                  <a:lnTo>
                    <a:pt x="2973" y="626"/>
                  </a:lnTo>
                  <a:lnTo>
                    <a:pt x="2935" y="531"/>
                  </a:lnTo>
                  <a:lnTo>
                    <a:pt x="2897" y="455"/>
                  </a:lnTo>
                  <a:lnTo>
                    <a:pt x="2821" y="379"/>
                  </a:lnTo>
                  <a:lnTo>
                    <a:pt x="2765" y="304"/>
                  </a:lnTo>
                  <a:lnTo>
                    <a:pt x="2670" y="247"/>
                  </a:lnTo>
                  <a:lnTo>
                    <a:pt x="2462" y="133"/>
                  </a:lnTo>
                  <a:lnTo>
                    <a:pt x="2234" y="58"/>
                  </a:lnTo>
                  <a:lnTo>
                    <a:pt x="1969" y="20"/>
                  </a:lnTo>
                  <a:lnTo>
                    <a:pt x="1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4400275" y="4704325"/>
              <a:ext cx="39775" cy="23225"/>
            </a:xfrm>
            <a:custGeom>
              <a:avLst/>
              <a:gdLst/>
              <a:ahLst/>
              <a:cxnLst/>
              <a:rect l="l" t="t" r="r" b="b"/>
              <a:pathLst>
                <a:path w="1591" h="929" extrusionOk="0">
                  <a:moveTo>
                    <a:pt x="795" y="1"/>
                  </a:moveTo>
                  <a:lnTo>
                    <a:pt x="0" y="644"/>
                  </a:lnTo>
                  <a:lnTo>
                    <a:pt x="133" y="815"/>
                  </a:lnTo>
                  <a:lnTo>
                    <a:pt x="795" y="285"/>
                  </a:lnTo>
                  <a:lnTo>
                    <a:pt x="1439" y="928"/>
                  </a:lnTo>
                  <a:lnTo>
                    <a:pt x="1591" y="796"/>
                  </a:lnTo>
                  <a:lnTo>
                    <a:pt x="795" y="1"/>
                  </a:lnTo>
                  <a:close/>
                </a:path>
              </a:pathLst>
            </a:custGeom>
            <a:solidFill>
              <a:srgbClr val="7E4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0"/>
            <p:cNvSpPr/>
            <p:nvPr/>
          </p:nvSpPr>
          <p:spPr>
            <a:xfrm>
              <a:off x="3858250" y="3839025"/>
              <a:ext cx="123575" cy="266525"/>
            </a:xfrm>
            <a:custGeom>
              <a:avLst/>
              <a:gdLst/>
              <a:ahLst/>
              <a:cxnLst/>
              <a:rect l="l" t="t" r="r" b="b"/>
              <a:pathLst>
                <a:path w="4943" h="10661" extrusionOk="0">
                  <a:moveTo>
                    <a:pt x="3314" y="0"/>
                  </a:moveTo>
                  <a:lnTo>
                    <a:pt x="3182" y="38"/>
                  </a:lnTo>
                  <a:lnTo>
                    <a:pt x="3087" y="76"/>
                  </a:lnTo>
                  <a:lnTo>
                    <a:pt x="2746" y="284"/>
                  </a:lnTo>
                  <a:lnTo>
                    <a:pt x="2406" y="492"/>
                  </a:lnTo>
                  <a:lnTo>
                    <a:pt x="2065" y="738"/>
                  </a:lnTo>
                  <a:lnTo>
                    <a:pt x="1743" y="985"/>
                  </a:lnTo>
                  <a:lnTo>
                    <a:pt x="1440" y="1250"/>
                  </a:lnTo>
                  <a:lnTo>
                    <a:pt x="1137" y="1534"/>
                  </a:lnTo>
                  <a:lnTo>
                    <a:pt x="872" y="1837"/>
                  </a:lnTo>
                  <a:lnTo>
                    <a:pt x="645" y="2140"/>
                  </a:lnTo>
                  <a:lnTo>
                    <a:pt x="436" y="2462"/>
                  </a:lnTo>
                  <a:lnTo>
                    <a:pt x="266" y="2802"/>
                  </a:lnTo>
                  <a:lnTo>
                    <a:pt x="190" y="2973"/>
                  </a:lnTo>
                  <a:lnTo>
                    <a:pt x="133" y="3162"/>
                  </a:lnTo>
                  <a:lnTo>
                    <a:pt x="77" y="3351"/>
                  </a:lnTo>
                  <a:lnTo>
                    <a:pt x="39" y="3522"/>
                  </a:lnTo>
                  <a:lnTo>
                    <a:pt x="20" y="3711"/>
                  </a:lnTo>
                  <a:lnTo>
                    <a:pt x="1" y="3920"/>
                  </a:lnTo>
                  <a:lnTo>
                    <a:pt x="1" y="4109"/>
                  </a:lnTo>
                  <a:lnTo>
                    <a:pt x="20" y="4317"/>
                  </a:lnTo>
                  <a:lnTo>
                    <a:pt x="58" y="4525"/>
                  </a:lnTo>
                  <a:lnTo>
                    <a:pt x="96" y="4734"/>
                  </a:lnTo>
                  <a:lnTo>
                    <a:pt x="152" y="4942"/>
                  </a:lnTo>
                  <a:lnTo>
                    <a:pt x="228" y="5150"/>
                  </a:lnTo>
                  <a:lnTo>
                    <a:pt x="304" y="5340"/>
                  </a:lnTo>
                  <a:lnTo>
                    <a:pt x="398" y="5510"/>
                  </a:lnTo>
                  <a:lnTo>
                    <a:pt x="512" y="5662"/>
                  </a:lnTo>
                  <a:lnTo>
                    <a:pt x="626" y="5813"/>
                  </a:lnTo>
                  <a:lnTo>
                    <a:pt x="758" y="5964"/>
                  </a:lnTo>
                  <a:lnTo>
                    <a:pt x="910" y="6097"/>
                  </a:lnTo>
                  <a:lnTo>
                    <a:pt x="1213" y="6343"/>
                  </a:lnTo>
                  <a:lnTo>
                    <a:pt x="1535" y="6551"/>
                  </a:lnTo>
                  <a:lnTo>
                    <a:pt x="1875" y="6760"/>
                  </a:lnTo>
                  <a:lnTo>
                    <a:pt x="2557" y="7138"/>
                  </a:lnTo>
                  <a:lnTo>
                    <a:pt x="3011" y="7404"/>
                  </a:lnTo>
                  <a:lnTo>
                    <a:pt x="3239" y="7536"/>
                  </a:lnTo>
                  <a:lnTo>
                    <a:pt x="3428" y="7706"/>
                  </a:lnTo>
                  <a:lnTo>
                    <a:pt x="3636" y="7877"/>
                  </a:lnTo>
                  <a:lnTo>
                    <a:pt x="3807" y="8047"/>
                  </a:lnTo>
                  <a:lnTo>
                    <a:pt x="3977" y="8256"/>
                  </a:lnTo>
                  <a:lnTo>
                    <a:pt x="4110" y="8483"/>
                  </a:lnTo>
                  <a:lnTo>
                    <a:pt x="4166" y="8615"/>
                  </a:lnTo>
                  <a:lnTo>
                    <a:pt x="4204" y="8729"/>
                  </a:lnTo>
                  <a:lnTo>
                    <a:pt x="4223" y="8843"/>
                  </a:lnTo>
                  <a:lnTo>
                    <a:pt x="4242" y="8937"/>
                  </a:lnTo>
                  <a:lnTo>
                    <a:pt x="4223" y="9032"/>
                  </a:lnTo>
                  <a:lnTo>
                    <a:pt x="4204" y="9127"/>
                  </a:lnTo>
                  <a:lnTo>
                    <a:pt x="4185" y="9221"/>
                  </a:lnTo>
                  <a:lnTo>
                    <a:pt x="4148" y="9316"/>
                  </a:lnTo>
                  <a:lnTo>
                    <a:pt x="4034" y="9467"/>
                  </a:lnTo>
                  <a:lnTo>
                    <a:pt x="3882" y="9619"/>
                  </a:lnTo>
                  <a:lnTo>
                    <a:pt x="3693" y="9751"/>
                  </a:lnTo>
                  <a:lnTo>
                    <a:pt x="3485" y="9865"/>
                  </a:lnTo>
                  <a:lnTo>
                    <a:pt x="3277" y="9960"/>
                  </a:lnTo>
                  <a:lnTo>
                    <a:pt x="3049" y="10035"/>
                  </a:lnTo>
                  <a:lnTo>
                    <a:pt x="2803" y="10111"/>
                  </a:lnTo>
                  <a:lnTo>
                    <a:pt x="2576" y="10168"/>
                  </a:lnTo>
                  <a:lnTo>
                    <a:pt x="2140" y="10244"/>
                  </a:lnTo>
                  <a:lnTo>
                    <a:pt x="1781" y="10282"/>
                  </a:lnTo>
                  <a:lnTo>
                    <a:pt x="1686" y="10301"/>
                  </a:lnTo>
                  <a:lnTo>
                    <a:pt x="1572" y="10338"/>
                  </a:lnTo>
                  <a:lnTo>
                    <a:pt x="1440" y="10414"/>
                  </a:lnTo>
                  <a:lnTo>
                    <a:pt x="1345" y="10471"/>
                  </a:lnTo>
                  <a:lnTo>
                    <a:pt x="1288" y="10547"/>
                  </a:lnTo>
                  <a:lnTo>
                    <a:pt x="1269" y="10585"/>
                  </a:lnTo>
                  <a:lnTo>
                    <a:pt x="1269" y="10603"/>
                  </a:lnTo>
                  <a:lnTo>
                    <a:pt x="1288" y="10622"/>
                  </a:lnTo>
                  <a:lnTo>
                    <a:pt x="1326" y="10641"/>
                  </a:lnTo>
                  <a:lnTo>
                    <a:pt x="1478" y="10660"/>
                  </a:lnTo>
                  <a:lnTo>
                    <a:pt x="1762" y="10641"/>
                  </a:lnTo>
                  <a:lnTo>
                    <a:pt x="2084" y="10603"/>
                  </a:lnTo>
                  <a:lnTo>
                    <a:pt x="2424" y="10547"/>
                  </a:lnTo>
                  <a:lnTo>
                    <a:pt x="2765" y="10452"/>
                  </a:lnTo>
                  <a:lnTo>
                    <a:pt x="3125" y="10357"/>
                  </a:lnTo>
                  <a:lnTo>
                    <a:pt x="3466" y="10244"/>
                  </a:lnTo>
                  <a:lnTo>
                    <a:pt x="3807" y="10092"/>
                  </a:lnTo>
                  <a:lnTo>
                    <a:pt x="4110" y="9941"/>
                  </a:lnTo>
                  <a:lnTo>
                    <a:pt x="4394" y="9751"/>
                  </a:lnTo>
                  <a:lnTo>
                    <a:pt x="4507" y="9638"/>
                  </a:lnTo>
                  <a:lnTo>
                    <a:pt x="4621" y="9543"/>
                  </a:lnTo>
                  <a:lnTo>
                    <a:pt x="4716" y="9411"/>
                  </a:lnTo>
                  <a:lnTo>
                    <a:pt x="4791" y="9297"/>
                  </a:lnTo>
                  <a:lnTo>
                    <a:pt x="4848" y="9183"/>
                  </a:lnTo>
                  <a:lnTo>
                    <a:pt x="4905" y="9051"/>
                  </a:lnTo>
                  <a:lnTo>
                    <a:pt x="4943" y="8899"/>
                  </a:lnTo>
                  <a:lnTo>
                    <a:pt x="4943" y="8767"/>
                  </a:lnTo>
                  <a:lnTo>
                    <a:pt x="4943" y="8615"/>
                  </a:lnTo>
                  <a:lnTo>
                    <a:pt x="4905" y="8445"/>
                  </a:lnTo>
                  <a:lnTo>
                    <a:pt x="4848" y="8293"/>
                  </a:lnTo>
                  <a:lnTo>
                    <a:pt x="4772" y="8123"/>
                  </a:lnTo>
                  <a:lnTo>
                    <a:pt x="4678" y="7953"/>
                  </a:lnTo>
                  <a:lnTo>
                    <a:pt x="4545" y="7763"/>
                  </a:lnTo>
                  <a:lnTo>
                    <a:pt x="4356" y="7536"/>
                  </a:lnTo>
                  <a:lnTo>
                    <a:pt x="4148" y="7347"/>
                  </a:lnTo>
                  <a:lnTo>
                    <a:pt x="3920" y="7157"/>
                  </a:lnTo>
                  <a:lnTo>
                    <a:pt x="3693" y="7006"/>
                  </a:lnTo>
                  <a:lnTo>
                    <a:pt x="3466" y="6854"/>
                  </a:lnTo>
                  <a:lnTo>
                    <a:pt x="3220" y="6722"/>
                  </a:lnTo>
                  <a:lnTo>
                    <a:pt x="2708" y="6438"/>
                  </a:lnTo>
                  <a:lnTo>
                    <a:pt x="2216" y="6154"/>
                  </a:lnTo>
                  <a:lnTo>
                    <a:pt x="1989" y="6002"/>
                  </a:lnTo>
                  <a:lnTo>
                    <a:pt x="1762" y="5832"/>
                  </a:lnTo>
                  <a:lnTo>
                    <a:pt x="1535" y="5643"/>
                  </a:lnTo>
                  <a:lnTo>
                    <a:pt x="1345" y="5434"/>
                  </a:lnTo>
                  <a:lnTo>
                    <a:pt x="1156" y="5207"/>
                  </a:lnTo>
                  <a:lnTo>
                    <a:pt x="1004" y="4942"/>
                  </a:lnTo>
                  <a:lnTo>
                    <a:pt x="910" y="4753"/>
                  </a:lnTo>
                  <a:lnTo>
                    <a:pt x="834" y="4582"/>
                  </a:lnTo>
                  <a:lnTo>
                    <a:pt x="777" y="4393"/>
                  </a:lnTo>
                  <a:lnTo>
                    <a:pt x="739" y="4204"/>
                  </a:lnTo>
                  <a:lnTo>
                    <a:pt x="720" y="4033"/>
                  </a:lnTo>
                  <a:lnTo>
                    <a:pt x="701" y="3844"/>
                  </a:lnTo>
                  <a:lnTo>
                    <a:pt x="701" y="3673"/>
                  </a:lnTo>
                  <a:lnTo>
                    <a:pt x="720" y="3484"/>
                  </a:lnTo>
                  <a:lnTo>
                    <a:pt x="758" y="3314"/>
                  </a:lnTo>
                  <a:lnTo>
                    <a:pt x="796" y="3143"/>
                  </a:lnTo>
                  <a:lnTo>
                    <a:pt x="853" y="2973"/>
                  </a:lnTo>
                  <a:lnTo>
                    <a:pt x="929" y="2802"/>
                  </a:lnTo>
                  <a:lnTo>
                    <a:pt x="1099" y="2480"/>
                  </a:lnTo>
                  <a:lnTo>
                    <a:pt x="1288" y="2178"/>
                  </a:lnTo>
                  <a:lnTo>
                    <a:pt x="1535" y="1875"/>
                  </a:lnTo>
                  <a:lnTo>
                    <a:pt x="1781" y="1591"/>
                  </a:lnTo>
                  <a:lnTo>
                    <a:pt x="2065" y="1325"/>
                  </a:lnTo>
                  <a:lnTo>
                    <a:pt x="2349" y="1060"/>
                  </a:lnTo>
                  <a:lnTo>
                    <a:pt x="2652" y="833"/>
                  </a:lnTo>
                  <a:lnTo>
                    <a:pt x="2955" y="606"/>
                  </a:lnTo>
                  <a:lnTo>
                    <a:pt x="3258" y="417"/>
                  </a:lnTo>
                  <a:lnTo>
                    <a:pt x="3561" y="246"/>
                  </a:lnTo>
                  <a:lnTo>
                    <a:pt x="3674" y="152"/>
                  </a:lnTo>
                  <a:lnTo>
                    <a:pt x="3693" y="114"/>
                  </a:lnTo>
                  <a:lnTo>
                    <a:pt x="3693" y="95"/>
                  </a:lnTo>
                  <a:lnTo>
                    <a:pt x="3693" y="57"/>
                  </a:lnTo>
                  <a:lnTo>
                    <a:pt x="3655" y="38"/>
                  </a:lnTo>
                  <a:lnTo>
                    <a:pt x="3561" y="19"/>
                  </a:lnTo>
                  <a:lnTo>
                    <a:pt x="3447" y="0"/>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0"/>
            <p:cNvSpPr/>
            <p:nvPr/>
          </p:nvSpPr>
          <p:spPr>
            <a:xfrm>
              <a:off x="3934000" y="3839950"/>
              <a:ext cx="123575" cy="266075"/>
            </a:xfrm>
            <a:custGeom>
              <a:avLst/>
              <a:gdLst/>
              <a:ahLst/>
              <a:cxnLst/>
              <a:rect l="l" t="t" r="r" b="b"/>
              <a:pathLst>
                <a:path w="4943" h="10643" extrusionOk="0">
                  <a:moveTo>
                    <a:pt x="3314" y="1"/>
                  </a:moveTo>
                  <a:lnTo>
                    <a:pt x="3181" y="20"/>
                  </a:lnTo>
                  <a:lnTo>
                    <a:pt x="3087" y="58"/>
                  </a:lnTo>
                  <a:lnTo>
                    <a:pt x="2746" y="266"/>
                  </a:lnTo>
                  <a:lnTo>
                    <a:pt x="2405" y="493"/>
                  </a:lnTo>
                  <a:lnTo>
                    <a:pt x="2064" y="739"/>
                  </a:lnTo>
                  <a:lnTo>
                    <a:pt x="1742" y="986"/>
                  </a:lnTo>
                  <a:lnTo>
                    <a:pt x="1439" y="1251"/>
                  </a:lnTo>
                  <a:lnTo>
                    <a:pt x="1136" y="1535"/>
                  </a:lnTo>
                  <a:lnTo>
                    <a:pt x="871" y="1819"/>
                  </a:lnTo>
                  <a:lnTo>
                    <a:pt x="644" y="2141"/>
                  </a:lnTo>
                  <a:lnTo>
                    <a:pt x="436" y="2462"/>
                  </a:lnTo>
                  <a:lnTo>
                    <a:pt x="265" y="2803"/>
                  </a:lnTo>
                  <a:lnTo>
                    <a:pt x="190" y="2974"/>
                  </a:lnTo>
                  <a:lnTo>
                    <a:pt x="133" y="3163"/>
                  </a:lnTo>
                  <a:lnTo>
                    <a:pt x="76" y="3333"/>
                  </a:lnTo>
                  <a:lnTo>
                    <a:pt x="38" y="3523"/>
                  </a:lnTo>
                  <a:lnTo>
                    <a:pt x="19" y="3712"/>
                  </a:lnTo>
                  <a:lnTo>
                    <a:pt x="0" y="3901"/>
                  </a:lnTo>
                  <a:lnTo>
                    <a:pt x="0" y="4110"/>
                  </a:lnTo>
                  <a:lnTo>
                    <a:pt x="19" y="4318"/>
                  </a:lnTo>
                  <a:lnTo>
                    <a:pt x="57" y="4507"/>
                  </a:lnTo>
                  <a:lnTo>
                    <a:pt x="95" y="4716"/>
                  </a:lnTo>
                  <a:lnTo>
                    <a:pt x="152" y="4943"/>
                  </a:lnTo>
                  <a:lnTo>
                    <a:pt x="228" y="5151"/>
                  </a:lnTo>
                  <a:lnTo>
                    <a:pt x="303" y="5322"/>
                  </a:lnTo>
                  <a:lnTo>
                    <a:pt x="398" y="5492"/>
                  </a:lnTo>
                  <a:lnTo>
                    <a:pt x="512" y="5662"/>
                  </a:lnTo>
                  <a:lnTo>
                    <a:pt x="625" y="5814"/>
                  </a:lnTo>
                  <a:lnTo>
                    <a:pt x="758" y="5946"/>
                  </a:lnTo>
                  <a:lnTo>
                    <a:pt x="909" y="6079"/>
                  </a:lnTo>
                  <a:lnTo>
                    <a:pt x="1212" y="6325"/>
                  </a:lnTo>
                  <a:lnTo>
                    <a:pt x="1534" y="6552"/>
                  </a:lnTo>
                  <a:lnTo>
                    <a:pt x="1875" y="6761"/>
                  </a:lnTo>
                  <a:lnTo>
                    <a:pt x="2557" y="7120"/>
                  </a:lnTo>
                  <a:lnTo>
                    <a:pt x="3011" y="7404"/>
                  </a:lnTo>
                  <a:lnTo>
                    <a:pt x="3238" y="7537"/>
                  </a:lnTo>
                  <a:lnTo>
                    <a:pt x="3428" y="7688"/>
                  </a:lnTo>
                  <a:lnTo>
                    <a:pt x="3636" y="7859"/>
                  </a:lnTo>
                  <a:lnTo>
                    <a:pt x="3806" y="8048"/>
                  </a:lnTo>
                  <a:lnTo>
                    <a:pt x="3977" y="8256"/>
                  </a:lnTo>
                  <a:lnTo>
                    <a:pt x="4109" y="8484"/>
                  </a:lnTo>
                  <a:lnTo>
                    <a:pt x="4166" y="8597"/>
                  </a:lnTo>
                  <a:lnTo>
                    <a:pt x="4204" y="8730"/>
                  </a:lnTo>
                  <a:lnTo>
                    <a:pt x="4223" y="8824"/>
                  </a:lnTo>
                  <a:lnTo>
                    <a:pt x="4242" y="8938"/>
                  </a:lnTo>
                  <a:lnTo>
                    <a:pt x="4223" y="9033"/>
                  </a:lnTo>
                  <a:lnTo>
                    <a:pt x="4204" y="9127"/>
                  </a:lnTo>
                  <a:lnTo>
                    <a:pt x="4185" y="9222"/>
                  </a:lnTo>
                  <a:lnTo>
                    <a:pt x="4147" y="9317"/>
                  </a:lnTo>
                  <a:lnTo>
                    <a:pt x="4033" y="9468"/>
                  </a:lnTo>
                  <a:lnTo>
                    <a:pt x="3882" y="9620"/>
                  </a:lnTo>
                  <a:lnTo>
                    <a:pt x="3693" y="9733"/>
                  </a:lnTo>
                  <a:lnTo>
                    <a:pt x="3484" y="9847"/>
                  </a:lnTo>
                  <a:lnTo>
                    <a:pt x="3276" y="9961"/>
                  </a:lnTo>
                  <a:lnTo>
                    <a:pt x="3049" y="10036"/>
                  </a:lnTo>
                  <a:lnTo>
                    <a:pt x="2803" y="10112"/>
                  </a:lnTo>
                  <a:lnTo>
                    <a:pt x="2575" y="10169"/>
                  </a:lnTo>
                  <a:lnTo>
                    <a:pt x="2140" y="10245"/>
                  </a:lnTo>
                  <a:lnTo>
                    <a:pt x="1780" y="10282"/>
                  </a:lnTo>
                  <a:lnTo>
                    <a:pt x="1686" y="10301"/>
                  </a:lnTo>
                  <a:lnTo>
                    <a:pt x="1572" y="10339"/>
                  </a:lnTo>
                  <a:lnTo>
                    <a:pt x="1439" y="10396"/>
                  </a:lnTo>
                  <a:lnTo>
                    <a:pt x="1345" y="10472"/>
                  </a:lnTo>
                  <a:lnTo>
                    <a:pt x="1288" y="10548"/>
                  </a:lnTo>
                  <a:lnTo>
                    <a:pt x="1269" y="10566"/>
                  </a:lnTo>
                  <a:lnTo>
                    <a:pt x="1269" y="10604"/>
                  </a:lnTo>
                  <a:lnTo>
                    <a:pt x="1288" y="10623"/>
                  </a:lnTo>
                  <a:lnTo>
                    <a:pt x="1326" y="10642"/>
                  </a:lnTo>
                  <a:lnTo>
                    <a:pt x="1477" y="10642"/>
                  </a:lnTo>
                  <a:lnTo>
                    <a:pt x="1761" y="10623"/>
                  </a:lnTo>
                  <a:lnTo>
                    <a:pt x="2083" y="10585"/>
                  </a:lnTo>
                  <a:lnTo>
                    <a:pt x="2424" y="10529"/>
                  </a:lnTo>
                  <a:lnTo>
                    <a:pt x="2765" y="10453"/>
                  </a:lnTo>
                  <a:lnTo>
                    <a:pt x="3125" y="10358"/>
                  </a:lnTo>
                  <a:lnTo>
                    <a:pt x="3465" y="10226"/>
                  </a:lnTo>
                  <a:lnTo>
                    <a:pt x="3806" y="10093"/>
                  </a:lnTo>
                  <a:lnTo>
                    <a:pt x="4109" y="9923"/>
                  </a:lnTo>
                  <a:lnTo>
                    <a:pt x="4393" y="9733"/>
                  </a:lnTo>
                  <a:lnTo>
                    <a:pt x="4507" y="9639"/>
                  </a:lnTo>
                  <a:lnTo>
                    <a:pt x="4620" y="9525"/>
                  </a:lnTo>
                  <a:lnTo>
                    <a:pt x="4715" y="9411"/>
                  </a:lnTo>
                  <a:lnTo>
                    <a:pt x="4791" y="9298"/>
                  </a:lnTo>
                  <a:lnTo>
                    <a:pt x="4848" y="9165"/>
                  </a:lnTo>
                  <a:lnTo>
                    <a:pt x="4904" y="9033"/>
                  </a:lnTo>
                  <a:lnTo>
                    <a:pt x="4942" y="8900"/>
                  </a:lnTo>
                  <a:lnTo>
                    <a:pt x="4942" y="8749"/>
                  </a:lnTo>
                  <a:lnTo>
                    <a:pt x="4942" y="8597"/>
                  </a:lnTo>
                  <a:lnTo>
                    <a:pt x="4904" y="8446"/>
                  </a:lnTo>
                  <a:lnTo>
                    <a:pt x="4848" y="8294"/>
                  </a:lnTo>
                  <a:lnTo>
                    <a:pt x="4772" y="8124"/>
                  </a:lnTo>
                  <a:lnTo>
                    <a:pt x="4677" y="7935"/>
                  </a:lnTo>
                  <a:lnTo>
                    <a:pt x="4545" y="7764"/>
                  </a:lnTo>
                  <a:lnTo>
                    <a:pt x="4355" y="7537"/>
                  </a:lnTo>
                  <a:lnTo>
                    <a:pt x="4147" y="7348"/>
                  </a:lnTo>
                  <a:lnTo>
                    <a:pt x="3920" y="7158"/>
                  </a:lnTo>
                  <a:lnTo>
                    <a:pt x="3693" y="7007"/>
                  </a:lnTo>
                  <a:lnTo>
                    <a:pt x="3465" y="6855"/>
                  </a:lnTo>
                  <a:lnTo>
                    <a:pt x="3219" y="6704"/>
                  </a:lnTo>
                  <a:lnTo>
                    <a:pt x="2708" y="6439"/>
                  </a:lnTo>
                  <a:lnTo>
                    <a:pt x="2216" y="6155"/>
                  </a:lnTo>
                  <a:lnTo>
                    <a:pt x="1989" y="6003"/>
                  </a:lnTo>
                  <a:lnTo>
                    <a:pt x="1761" y="5833"/>
                  </a:lnTo>
                  <a:lnTo>
                    <a:pt x="1534" y="5643"/>
                  </a:lnTo>
                  <a:lnTo>
                    <a:pt x="1345" y="5435"/>
                  </a:lnTo>
                  <a:lnTo>
                    <a:pt x="1155" y="5208"/>
                  </a:lnTo>
                  <a:lnTo>
                    <a:pt x="1004" y="4943"/>
                  </a:lnTo>
                  <a:lnTo>
                    <a:pt x="909" y="4754"/>
                  </a:lnTo>
                  <a:lnTo>
                    <a:pt x="834" y="4564"/>
                  </a:lnTo>
                  <a:lnTo>
                    <a:pt x="777" y="4394"/>
                  </a:lnTo>
                  <a:lnTo>
                    <a:pt x="739" y="4204"/>
                  </a:lnTo>
                  <a:lnTo>
                    <a:pt x="720" y="4015"/>
                  </a:lnTo>
                  <a:lnTo>
                    <a:pt x="701" y="3845"/>
                  </a:lnTo>
                  <a:lnTo>
                    <a:pt x="701" y="3655"/>
                  </a:lnTo>
                  <a:lnTo>
                    <a:pt x="720" y="3485"/>
                  </a:lnTo>
                  <a:lnTo>
                    <a:pt x="758" y="3314"/>
                  </a:lnTo>
                  <a:lnTo>
                    <a:pt x="796" y="3144"/>
                  </a:lnTo>
                  <a:lnTo>
                    <a:pt x="852" y="2974"/>
                  </a:lnTo>
                  <a:lnTo>
                    <a:pt x="928" y="2803"/>
                  </a:lnTo>
                  <a:lnTo>
                    <a:pt x="1099" y="2481"/>
                  </a:lnTo>
                  <a:lnTo>
                    <a:pt x="1288" y="2178"/>
                  </a:lnTo>
                  <a:lnTo>
                    <a:pt x="1534" y="1875"/>
                  </a:lnTo>
                  <a:lnTo>
                    <a:pt x="1780" y="1591"/>
                  </a:lnTo>
                  <a:lnTo>
                    <a:pt x="2064" y="1307"/>
                  </a:lnTo>
                  <a:lnTo>
                    <a:pt x="2348" y="1061"/>
                  </a:lnTo>
                  <a:lnTo>
                    <a:pt x="2651" y="834"/>
                  </a:lnTo>
                  <a:lnTo>
                    <a:pt x="2954" y="607"/>
                  </a:lnTo>
                  <a:lnTo>
                    <a:pt x="3257" y="417"/>
                  </a:lnTo>
                  <a:lnTo>
                    <a:pt x="3560" y="228"/>
                  </a:lnTo>
                  <a:lnTo>
                    <a:pt x="3674" y="152"/>
                  </a:lnTo>
                  <a:lnTo>
                    <a:pt x="3693" y="115"/>
                  </a:lnTo>
                  <a:lnTo>
                    <a:pt x="3693" y="77"/>
                  </a:lnTo>
                  <a:lnTo>
                    <a:pt x="3693" y="58"/>
                  </a:lnTo>
                  <a:lnTo>
                    <a:pt x="3655" y="39"/>
                  </a:lnTo>
                  <a:lnTo>
                    <a:pt x="3560"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193AF81-06D0-41EA-A06D-36B2AB389DDB}"/>
              </a:ext>
            </a:extLst>
          </p:cNvPr>
          <p:cNvPicPr>
            <a:picLocks noChangeAspect="1"/>
          </p:cNvPicPr>
          <p:nvPr/>
        </p:nvPicPr>
        <p:blipFill>
          <a:blip r:embed="rId3"/>
          <a:srcRect/>
          <a:stretch/>
        </p:blipFill>
        <p:spPr>
          <a:xfrm>
            <a:off x="261799" y="1543280"/>
            <a:ext cx="5560394" cy="3145945"/>
          </a:xfrm>
          <a:prstGeom prst="rect">
            <a:avLst/>
          </a:prstGeom>
        </p:spPr>
      </p:pic>
      <p:sp>
        <p:nvSpPr>
          <p:cNvPr id="8" name="Rectangle 3">
            <a:extLst>
              <a:ext uri="{FF2B5EF4-FFF2-40B4-BE49-F238E27FC236}">
                <a16:creationId xmlns:a16="http://schemas.microsoft.com/office/drawing/2014/main" id="{A9C64774-EFF5-44E0-86A7-EE3CC7EC1BAA}"/>
              </a:ext>
            </a:extLst>
          </p:cNvPr>
          <p:cNvSpPr>
            <a:spLocks noGrp="1" noChangeArrowheads="1"/>
          </p:cNvSpPr>
          <p:nvPr>
            <p:ph type="subTitle" idx="3"/>
          </p:nvPr>
        </p:nvSpPr>
        <p:spPr bwMode="auto">
          <a:xfrm>
            <a:off x="6134101" y="1639725"/>
            <a:ext cx="288036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l" defTabSz="914400" eaLnBrk="0" fontAlgn="base" latinLnBrk="0" hangingPunct="0">
              <a:buSzPts val="1600"/>
              <a:buFont typeface="Arial" panose="020B0604020202020204" pitchFamily="34" charset="0"/>
              <a:buChar char="•"/>
              <a:tabLst/>
            </a:pPr>
            <a:r>
              <a:rPr lang="en-US" altLang="en-US" sz="1600" b="1" dirty="0">
                <a:cs typeface="Arial"/>
                <a:sym typeface="Arial"/>
              </a:rPr>
              <a:t>Defects vs. Quality: </a:t>
            </a:r>
            <a:r>
              <a:rPr lang="en-US" altLang="en-US" sz="1600" dirty="0">
                <a:cs typeface="Arial"/>
                <a:sym typeface="Arial"/>
              </a:rPr>
              <a:t>Category One Defects lead to a 12-point drop in Total Cup Points.</a:t>
            </a:r>
          </a:p>
          <a:p>
            <a:pPr marL="285750" lvl="0" indent="-285750" algn="l" defTabSz="914400" eaLnBrk="0" fontAlgn="base" latinLnBrk="0" hangingPunct="0">
              <a:buSzPts val="1600"/>
              <a:buFont typeface="Arial" panose="020B0604020202020204" pitchFamily="34" charset="0"/>
              <a:buChar char="•"/>
              <a:tabLst/>
            </a:pPr>
            <a:r>
              <a:rPr lang="en-US" altLang="en-US" sz="1600" b="1" dirty="0">
                <a:cs typeface="Arial"/>
                <a:sym typeface="Arial"/>
              </a:rPr>
              <a:t>Harvest Year Trends: </a:t>
            </a:r>
            <a:r>
              <a:rPr lang="en-US" altLang="en-US" sz="1600" dirty="0">
                <a:cs typeface="Arial"/>
                <a:sym typeface="Arial"/>
              </a:rPr>
              <a:t>Coffee harvested in 2021 scored 4 points higher on average compared to 2018.</a:t>
            </a:r>
          </a:p>
          <a:p>
            <a:pPr marL="285750" lvl="0" indent="-285750" algn="l" defTabSz="914400" eaLnBrk="0" fontAlgn="base" latinLnBrk="0" hangingPunct="0">
              <a:buSzPts val="1600"/>
              <a:buFont typeface="Arial" panose="020B0604020202020204" pitchFamily="34" charset="0"/>
              <a:buChar char="•"/>
              <a:tabLst/>
            </a:pPr>
            <a:r>
              <a:rPr lang="en-US" altLang="en-US" sz="1600" b="1" dirty="0">
                <a:cs typeface="Arial"/>
                <a:sym typeface="Arial"/>
              </a:rPr>
              <a:t>Quakers Impact: </a:t>
            </a:r>
            <a:r>
              <a:rPr lang="en-US" altLang="en-US" sz="1600" dirty="0">
                <a:cs typeface="Arial"/>
                <a:sym typeface="Arial"/>
              </a:rPr>
              <a:t>1% Quakers reduces overall quality by 3 points.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41"/>
          <p:cNvSpPr/>
          <p:nvPr/>
        </p:nvSpPr>
        <p:spPr>
          <a:xfrm>
            <a:off x="3412350" y="1660946"/>
            <a:ext cx="2319300" cy="2309700"/>
          </a:xfrm>
          <a:prstGeom prst="roundRect">
            <a:avLst>
              <a:gd name="adj" fmla="val 25592"/>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5" name="Google Shape;1385;p41"/>
          <p:cNvSpPr/>
          <p:nvPr/>
        </p:nvSpPr>
        <p:spPr>
          <a:xfrm>
            <a:off x="2137200" y="493750"/>
            <a:ext cx="4869600" cy="548700"/>
          </a:xfrm>
          <a:prstGeom prst="roundRect">
            <a:avLst>
              <a:gd name="adj" fmla="val 50000"/>
            </a:avLst>
          </a:prstGeom>
          <a:solidFill>
            <a:schemeClr val="accent1"/>
          </a:solidFill>
          <a:ln>
            <a:noFill/>
          </a:ln>
          <a:effectLst>
            <a:outerShdw dist="95250" dir="3000000" algn="bl" rotWithShape="0">
              <a:srgbClr val="000000">
                <a:alpha val="1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6" name="Google Shape;1386;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Key Insights &amp; Findings</a:t>
            </a:r>
            <a:endParaRPr dirty="0">
              <a:solidFill>
                <a:schemeClr val="dk2"/>
              </a:solidFill>
            </a:endParaRPr>
          </a:p>
        </p:txBody>
      </p:sp>
      <p:sp>
        <p:nvSpPr>
          <p:cNvPr id="1387" name="Google Shape;1387;p41"/>
          <p:cNvSpPr txBox="1"/>
          <p:nvPr/>
        </p:nvSpPr>
        <p:spPr>
          <a:xfrm>
            <a:off x="6502250" y="1876484"/>
            <a:ext cx="2416747" cy="752450"/>
          </a:xfrm>
          <a:prstGeom prst="rect">
            <a:avLst/>
          </a:prstGeom>
          <a:noFill/>
          <a:ln>
            <a:noFill/>
          </a:ln>
        </p:spPr>
        <p:txBody>
          <a:bodyPr spcFirstLastPara="1" wrap="square" lIns="91425" tIns="91425" rIns="91425" bIns="91425" anchor="ctr" anchorCtr="0">
            <a:noAutofit/>
          </a:bodyPr>
          <a:lstStyle/>
          <a:p>
            <a:r>
              <a:rPr lang="en-US" dirty="0">
                <a:solidFill>
                  <a:schemeClr val="lt1"/>
                </a:solidFill>
                <a:latin typeface="Barlow"/>
              </a:rPr>
              <a:t>Aroma, Processing Method, and Altitude are strong predictors of quality.</a:t>
            </a:r>
            <a:endParaRPr dirty="0">
              <a:solidFill>
                <a:schemeClr val="lt1"/>
              </a:solidFill>
              <a:latin typeface="Barlow"/>
              <a:sym typeface="Barlow"/>
            </a:endParaRPr>
          </a:p>
        </p:txBody>
      </p:sp>
      <p:sp>
        <p:nvSpPr>
          <p:cNvPr id="1388" name="Google Shape;1388;p41"/>
          <p:cNvSpPr txBox="1"/>
          <p:nvPr/>
        </p:nvSpPr>
        <p:spPr>
          <a:xfrm>
            <a:off x="6536753" y="1537307"/>
            <a:ext cx="18744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lt1"/>
                </a:solidFill>
                <a:latin typeface="Carter One"/>
                <a:ea typeface="Carter One"/>
                <a:cs typeface="Carter One"/>
                <a:sym typeface="Carter One"/>
              </a:rPr>
              <a:t>T</a:t>
            </a:r>
            <a:r>
              <a:rPr lang="en-IN" sz="2000" dirty="0">
                <a:solidFill>
                  <a:schemeClr val="lt1"/>
                </a:solidFill>
                <a:latin typeface="Carter One"/>
                <a:ea typeface="Carter One"/>
                <a:cs typeface="Carter One"/>
                <a:sym typeface="Carter One"/>
              </a:rPr>
              <a:t>op Factors</a:t>
            </a:r>
          </a:p>
        </p:txBody>
      </p:sp>
      <p:sp>
        <p:nvSpPr>
          <p:cNvPr id="1389" name="Google Shape;1389;p41"/>
          <p:cNvSpPr txBox="1"/>
          <p:nvPr/>
        </p:nvSpPr>
        <p:spPr>
          <a:xfrm>
            <a:off x="784644" y="1891702"/>
            <a:ext cx="2056157" cy="987312"/>
          </a:xfrm>
          <a:prstGeom prst="rect">
            <a:avLst/>
          </a:prstGeom>
          <a:noFill/>
          <a:ln>
            <a:noFill/>
          </a:ln>
        </p:spPr>
        <p:txBody>
          <a:bodyPr spcFirstLastPara="1" wrap="square" lIns="91425" tIns="91425" rIns="91425" bIns="91425" anchor="ctr" anchorCtr="0">
            <a:noAutofit/>
          </a:bodyPr>
          <a:lstStyle/>
          <a:p>
            <a:r>
              <a:rPr lang="en-US" dirty="0">
                <a:solidFill>
                  <a:schemeClr val="lt1"/>
                </a:solidFill>
                <a:latin typeface="Barlow"/>
              </a:rPr>
              <a:t>Summary of top insights in bullet points with quantitative comparisons.</a:t>
            </a:r>
            <a:endParaRPr dirty="0">
              <a:solidFill>
                <a:schemeClr val="lt1"/>
              </a:solidFill>
              <a:latin typeface="Barlow"/>
              <a:sym typeface="Barlow"/>
            </a:endParaRPr>
          </a:p>
        </p:txBody>
      </p:sp>
      <p:sp>
        <p:nvSpPr>
          <p:cNvPr id="1390" name="Google Shape;1390;p41"/>
          <p:cNvSpPr txBox="1"/>
          <p:nvPr/>
        </p:nvSpPr>
        <p:spPr>
          <a:xfrm>
            <a:off x="732847" y="1537307"/>
            <a:ext cx="18744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lt1"/>
                </a:solidFill>
                <a:latin typeface="Carter One"/>
                <a:ea typeface="Carter One"/>
                <a:cs typeface="Carter One"/>
                <a:sym typeface="Carter One"/>
              </a:rPr>
              <a:t>Visuals</a:t>
            </a:r>
            <a:endParaRPr sz="2000" dirty="0">
              <a:solidFill>
                <a:schemeClr val="lt1"/>
              </a:solidFill>
              <a:latin typeface="Carter One"/>
              <a:ea typeface="Carter One"/>
              <a:cs typeface="Carter One"/>
              <a:sym typeface="Carter One"/>
            </a:endParaRPr>
          </a:p>
        </p:txBody>
      </p:sp>
      <p:sp>
        <p:nvSpPr>
          <p:cNvPr id="1391" name="Google Shape;1391;p41"/>
          <p:cNvSpPr txBox="1"/>
          <p:nvPr/>
        </p:nvSpPr>
        <p:spPr>
          <a:xfrm>
            <a:off x="6536752" y="3754612"/>
            <a:ext cx="2219749" cy="1106948"/>
          </a:xfrm>
          <a:prstGeom prst="rect">
            <a:avLst/>
          </a:prstGeom>
          <a:noFill/>
          <a:ln>
            <a:noFill/>
          </a:ln>
        </p:spPr>
        <p:txBody>
          <a:bodyPr spcFirstLastPara="1" wrap="square" lIns="91425" tIns="91425" rIns="91425" bIns="91425" anchor="ctr" anchorCtr="0">
            <a:noAutofit/>
          </a:bodyPr>
          <a:lstStyle/>
          <a:p>
            <a:pPr marL="0" lvl="0" indent="0">
              <a:buFont typeface="Arial"/>
              <a:buNone/>
            </a:pPr>
            <a:r>
              <a:rPr lang="en-US" dirty="0">
                <a:solidFill>
                  <a:schemeClr val="lt1"/>
                </a:solidFill>
                <a:latin typeface="Barlow"/>
              </a:rPr>
              <a:t>Central and South American coffees consistently outperform African coffees in terms of quality.</a:t>
            </a:r>
            <a:endParaRPr dirty="0">
              <a:solidFill>
                <a:schemeClr val="lt1"/>
              </a:solidFill>
              <a:latin typeface="Barlow"/>
              <a:sym typeface="Barlow"/>
            </a:endParaRPr>
          </a:p>
        </p:txBody>
      </p:sp>
      <p:sp>
        <p:nvSpPr>
          <p:cNvPr id="1392" name="Google Shape;1392;p41"/>
          <p:cNvSpPr txBox="1"/>
          <p:nvPr/>
        </p:nvSpPr>
        <p:spPr>
          <a:xfrm>
            <a:off x="6536752" y="3308775"/>
            <a:ext cx="2063189"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lt1"/>
                </a:solidFill>
                <a:latin typeface="Carter One"/>
                <a:ea typeface="Carter One"/>
                <a:cs typeface="Carter One"/>
                <a:sym typeface="Carter One"/>
              </a:rPr>
              <a:t>Region Impact</a:t>
            </a:r>
            <a:endParaRPr sz="2000" dirty="0">
              <a:solidFill>
                <a:schemeClr val="lt1"/>
              </a:solidFill>
              <a:latin typeface="Carter One"/>
              <a:ea typeface="Carter One"/>
              <a:cs typeface="Carter One"/>
              <a:sym typeface="Carter One"/>
            </a:endParaRPr>
          </a:p>
        </p:txBody>
      </p:sp>
      <p:sp>
        <p:nvSpPr>
          <p:cNvPr id="1393" name="Google Shape;1393;p41"/>
          <p:cNvSpPr txBox="1"/>
          <p:nvPr/>
        </p:nvSpPr>
        <p:spPr>
          <a:xfrm>
            <a:off x="734047" y="3651616"/>
            <a:ext cx="1873200" cy="879799"/>
          </a:xfrm>
          <a:prstGeom prst="rect">
            <a:avLst/>
          </a:prstGeom>
          <a:noFill/>
          <a:ln>
            <a:noFill/>
          </a:ln>
        </p:spPr>
        <p:txBody>
          <a:bodyPr spcFirstLastPara="1" wrap="square" lIns="91425" tIns="91425" rIns="91425" bIns="91425" anchor="ctr" anchorCtr="0">
            <a:noAutofit/>
          </a:bodyPr>
          <a:lstStyle/>
          <a:p>
            <a:r>
              <a:rPr lang="en-US" dirty="0">
                <a:solidFill>
                  <a:schemeClr val="lt1"/>
                </a:solidFill>
                <a:latin typeface="Barlow"/>
              </a:rPr>
              <a:t>Category One Defects significantly reduce overall cup scores.</a:t>
            </a:r>
            <a:endParaRPr dirty="0">
              <a:solidFill>
                <a:schemeClr val="lt1"/>
              </a:solidFill>
              <a:latin typeface="Barlow"/>
              <a:sym typeface="Barlow"/>
            </a:endParaRPr>
          </a:p>
        </p:txBody>
      </p:sp>
      <p:sp>
        <p:nvSpPr>
          <p:cNvPr id="1394" name="Google Shape;1394;p41"/>
          <p:cNvSpPr txBox="1"/>
          <p:nvPr/>
        </p:nvSpPr>
        <p:spPr>
          <a:xfrm>
            <a:off x="662940" y="3308775"/>
            <a:ext cx="2122255"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lt1"/>
                </a:solidFill>
                <a:latin typeface="Carter One"/>
                <a:ea typeface="Carter One"/>
                <a:cs typeface="Carter One"/>
                <a:sym typeface="Carter One"/>
              </a:rPr>
              <a:t>Defects Impact</a:t>
            </a:r>
            <a:endParaRPr sz="2000" dirty="0">
              <a:solidFill>
                <a:schemeClr val="lt1"/>
              </a:solidFill>
              <a:latin typeface="Carter One"/>
              <a:ea typeface="Carter One"/>
              <a:cs typeface="Carter One"/>
              <a:sym typeface="Carter One"/>
            </a:endParaRPr>
          </a:p>
        </p:txBody>
      </p:sp>
      <p:grpSp>
        <p:nvGrpSpPr>
          <p:cNvPr id="1395" name="Google Shape;1395;p41"/>
          <p:cNvGrpSpPr/>
          <p:nvPr/>
        </p:nvGrpSpPr>
        <p:grpSpPr>
          <a:xfrm>
            <a:off x="3598550" y="1959260"/>
            <a:ext cx="1946901" cy="1713071"/>
            <a:chOff x="833075" y="238125"/>
            <a:chExt cx="5953825" cy="5238750"/>
          </a:xfrm>
        </p:grpSpPr>
        <p:sp>
          <p:nvSpPr>
            <p:cNvPr id="1396" name="Google Shape;1396;p41"/>
            <p:cNvSpPr/>
            <p:nvPr/>
          </p:nvSpPr>
          <p:spPr>
            <a:xfrm>
              <a:off x="1375050" y="2473925"/>
              <a:ext cx="4616425" cy="2471175"/>
            </a:xfrm>
            <a:custGeom>
              <a:avLst/>
              <a:gdLst/>
              <a:ahLst/>
              <a:cxnLst/>
              <a:rect l="l" t="t" r="r" b="b"/>
              <a:pathLst>
                <a:path w="184657" h="98847" extrusionOk="0">
                  <a:moveTo>
                    <a:pt x="2580" y="0"/>
                  </a:moveTo>
                  <a:lnTo>
                    <a:pt x="2037" y="136"/>
                  </a:lnTo>
                  <a:lnTo>
                    <a:pt x="1720" y="407"/>
                  </a:lnTo>
                  <a:lnTo>
                    <a:pt x="1584" y="543"/>
                  </a:lnTo>
                  <a:lnTo>
                    <a:pt x="1448" y="679"/>
                  </a:lnTo>
                  <a:lnTo>
                    <a:pt x="1177" y="951"/>
                  </a:lnTo>
                  <a:lnTo>
                    <a:pt x="905" y="1267"/>
                  </a:lnTo>
                  <a:lnTo>
                    <a:pt x="905" y="1222"/>
                  </a:lnTo>
                  <a:lnTo>
                    <a:pt x="769" y="1403"/>
                  </a:lnTo>
                  <a:lnTo>
                    <a:pt x="679" y="1629"/>
                  </a:lnTo>
                  <a:lnTo>
                    <a:pt x="634" y="1811"/>
                  </a:lnTo>
                  <a:lnTo>
                    <a:pt x="634" y="2037"/>
                  </a:lnTo>
                  <a:lnTo>
                    <a:pt x="588" y="2263"/>
                  </a:lnTo>
                  <a:lnTo>
                    <a:pt x="543" y="2489"/>
                  </a:lnTo>
                  <a:lnTo>
                    <a:pt x="498" y="2716"/>
                  </a:lnTo>
                  <a:lnTo>
                    <a:pt x="317" y="2897"/>
                  </a:lnTo>
                  <a:lnTo>
                    <a:pt x="317" y="2851"/>
                  </a:lnTo>
                  <a:lnTo>
                    <a:pt x="181" y="3711"/>
                  </a:lnTo>
                  <a:lnTo>
                    <a:pt x="91" y="4526"/>
                  </a:lnTo>
                  <a:lnTo>
                    <a:pt x="0" y="5341"/>
                  </a:lnTo>
                  <a:lnTo>
                    <a:pt x="0" y="6155"/>
                  </a:lnTo>
                  <a:lnTo>
                    <a:pt x="0" y="6970"/>
                  </a:lnTo>
                  <a:lnTo>
                    <a:pt x="91" y="7830"/>
                  </a:lnTo>
                  <a:lnTo>
                    <a:pt x="181" y="8645"/>
                  </a:lnTo>
                  <a:lnTo>
                    <a:pt x="317" y="9459"/>
                  </a:lnTo>
                  <a:lnTo>
                    <a:pt x="362" y="10546"/>
                  </a:lnTo>
                  <a:lnTo>
                    <a:pt x="453" y="10727"/>
                  </a:lnTo>
                  <a:lnTo>
                    <a:pt x="543" y="10908"/>
                  </a:lnTo>
                  <a:lnTo>
                    <a:pt x="634" y="11360"/>
                  </a:lnTo>
                  <a:lnTo>
                    <a:pt x="634" y="11768"/>
                  </a:lnTo>
                  <a:lnTo>
                    <a:pt x="634" y="12175"/>
                  </a:lnTo>
                  <a:lnTo>
                    <a:pt x="588" y="12627"/>
                  </a:lnTo>
                  <a:lnTo>
                    <a:pt x="588" y="13035"/>
                  </a:lnTo>
                  <a:lnTo>
                    <a:pt x="679" y="13442"/>
                  </a:lnTo>
                  <a:lnTo>
                    <a:pt x="769" y="13668"/>
                  </a:lnTo>
                  <a:lnTo>
                    <a:pt x="860" y="13849"/>
                  </a:lnTo>
                  <a:lnTo>
                    <a:pt x="905" y="14936"/>
                  </a:lnTo>
                  <a:lnTo>
                    <a:pt x="996" y="15117"/>
                  </a:lnTo>
                  <a:lnTo>
                    <a:pt x="1086" y="15252"/>
                  </a:lnTo>
                  <a:lnTo>
                    <a:pt x="1177" y="15615"/>
                  </a:lnTo>
                  <a:lnTo>
                    <a:pt x="1177" y="15977"/>
                  </a:lnTo>
                  <a:lnTo>
                    <a:pt x="1177" y="16339"/>
                  </a:lnTo>
                  <a:lnTo>
                    <a:pt x="1132" y="16701"/>
                  </a:lnTo>
                  <a:lnTo>
                    <a:pt x="1177" y="17063"/>
                  </a:lnTo>
                  <a:lnTo>
                    <a:pt x="1267" y="17380"/>
                  </a:lnTo>
                  <a:lnTo>
                    <a:pt x="1313" y="17561"/>
                  </a:lnTo>
                  <a:lnTo>
                    <a:pt x="1448" y="17742"/>
                  </a:lnTo>
                  <a:lnTo>
                    <a:pt x="1448" y="17968"/>
                  </a:lnTo>
                  <a:lnTo>
                    <a:pt x="1448" y="18240"/>
                  </a:lnTo>
                  <a:lnTo>
                    <a:pt x="1629" y="18466"/>
                  </a:lnTo>
                  <a:lnTo>
                    <a:pt x="1675" y="18737"/>
                  </a:lnTo>
                  <a:lnTo>
                    <a:pt x="1720" y="19054"/>
                  </a:lnTo>
                  <a:lnTo>
                    <a:pt x="1720" y="19326"/>
                  </a:lnTo>
                  <a:lnTo>
                    <a:pt x="1720" y="19643"/>
                  </a:lnTo>
                  <a:lnTo>
                    <a:pt x="1720" y="19914"/>
                  </a:lnTo>
                  <a:lnTo>
                    <a:pt x="1810" y="20231"/>
                  </a:lnTo>
                  <a:lnTo>
                    <a:pt x="1991" y="20457"/>
                  </a:lnTo>
                  <a:lnTo>
                    <a:pt x="1991" y="20729"/>
                  </a:lnTo>
                  <a:lnTo>
                    <a:pt x="1991" y="21000"/>
                  </a:lnTo>
                  <a:lnTo>
                    <a:pt x="2173" y="21227"/>
                  </a:lnTo>
                  <a:lnTo>
                    <a:pt x="2218" y="21498"/>
                  </a:lnTo>
                  <a:lnTo>
                    <a:pt x="2263" y="21815"/>
                  </a:lnTo>
                  <a:lnTo>
                    <a:pt x="2263" y="22087"/>
                  </a:lnTo>
                  <a:lnTo>
                    <a:pt x="2263" y="22403"/>
                  </a:lnTo>
                  <a:lnTo>
                    <a:pt x="2263" y="22675"/>
                  </a:lnTo>
                  <a:lnTo>
                    <a:pt x="2354" y="22947"/>
                  </a:lnTo>
                  <a:lnTo>
                    <a:pt x="2489" y="23218"/>
                  </a:lnTo>
                  <a:lnTo>
                    <a:pt x="2535" y="24259"/>
                  </a:lnTo>
                  <a:lnTo>
                    <a:pt x="2670" y="24440"/>
                  </a:lnTo>
                  <a:lnTo>
                    <a:pt x="2761" y="24666"/>
                  </a:lnTo>
                  <a:lnTo>
                    <a:pt x="2806" y="24893"/>
                  </a:lnTo>
                  <a:lnTo>
                    <a:pt x="2806" y="25119"/>
                  </a:lnTo>
                  <a:lnTo>
                    <a:pt x="2806" y="25345"/>
                  </a:lnTo>
                  <a:lnTo>
                    <a:pt x="2851" y="25572"/>
                  </a:lnTo>
                  <a:lnTo>
                    <a:pt x="2942" y="25798"/>
                  </a:lnTo>
                  <a:lnTo>
                    <a:pt x="3078" y="25979"/>
                  </a:lnTo>
                  <a:lnTo>
                    <a:pt x="3123" y="27020"/>
                  </a:lnTo>
                  <a:lnTo>
                    <a:pt x="3213" y="27156"/>
                  </a:lnTo>
                  <a:lnTo>
                    <a:pt x="3259" y="27291"/>
                  </a:lnTo>
                  <a:lnTo>
                    <a:pt x="3349" y="27608"/>
                  </a:lnTo>
                  <a:lnTo>
                    <a:pt x="3440" y="27880"/>
                  </a:lnTo>
                  <a:lnTo>
                    <a:pt x="3530" y="28061"/>
                  </a:lnTo>
                  <a:lnTo>
                    <a:pt x="3621" y="28151"/>
                  </a:lnTo>
                  <a:lnTo>
                    <a:pt x="3666" y="28423"/>
                  </a:lnTo>
                  <a:lnTo>
                    <a:pt x="3666" y="28694"/>
                  </a:lnTo>
                  <a:lnTo>
                    <a:pt x="3802" y="28875"/>
                  </a:lnTo>
                  <a:lnTo>
                    <a:pt x="3847" y="29057"/>
                  </a:lnTo>
                  <a:lnTo>
                    <a:pt x="3892" y="29283"/>
                  </a:lnTo>
                  <a:lnTo>
                    <a:pt x="3892" y="29509"/>
                  </a:lnTo>
                  <a:lnTo>
                    <a:pt x="3938" y="29735"/>
                  </a:lnTo>
                  <a:lnTo>
                    <a:pt x="3938" y="29962"/>
                  </a:lnTo>
                  <a:lnTo>
                    <a:pt x="4028" y="30188"/>
                  </a:lnTo>
                  <a:lnTo>
                    <a:pt x="4164" y="30369"/>
                  </a:lnTo>
                  <a:lnTo>
                    <a:pt x="4209" y="30595"/>
                  </a:lnTo>
                  <a:lnTo>
                    <a:pt x="4209" y="30867"/>
                  </a:lnTo>
                  <a:lnTo>
                    <a:pt x="4300" y="31003"/>
                  </a:lnTo>
                  <a:lnTo>
                    <a:pt x="4345" y="31138"/>
                  </a:lnTo>
                  <a:lnTo>
                    <a:pt x="4435" y="31455"/>
                  </a:lnTo>
                  <a:lnTo>
                    <a:pt x="4526" y="31727"/>
                  </a:lnTo>
                  <a:lnTo>
                    <a:pt x="4616" y="31908"/>
                  </a:lnTo>
                  <a:lnTo>
                    <a:pt x="4707" y="31998"/>
                  </a:lnTo>
                  <a:lnTo>
                    <a:pt x="4752" y="32270"/>
                  </a:lnTo>
                  <a:lnTo>
                    <a:pt x="4752" y="32541"/>
                  </a:lnTo>
                  <a:lnTo>
                    <a:pt x="4843" y="32677"/>
                  </a:lnTo>
                  <a:lnTo>
                    <a:pt x="4933" y="32813"/>
                  </a:lnTo>
                  <a:lnTo>
                    <a:pt x="4979" y="33085"/>
                  </a:lnTo>
                  <a:lnTo>
                    <a:pt x="5069" y="33401"/>
                  </a:lnTo>
                  <a:lnTo>
                    <a:pt x="5160" y="33537"/>
                  </a:lnTo>
                  <a:lnTo>
                    <a:pt x="5250" y="33673"/>
                  </a:lnTo>
                  <a:lnTo>
                    <a:pt x="5295" y="33945"/>
                  </a:lnTo>
                  <a:lnTo>
                    <a:pt x="5295" y="34216"/>
                  </a:lnTo>
                  <a:lnTo>
                    <a:pt x="5386" y="34307"/>
                  </a:lnTo>
                  <a:lnTo>
                    <a:pt x="5476" y="34442"/>
                  </a:lnTo>
                  <a:lnTo>
                    <a:pt x="5567" y="34759"/>
                  </a:lnTo>
                  <a:lnTo>
                    <a:pt x="5612" y="35031"/>
                  </a:lnTo>
                  <a:lnTo>
                    <a:pt x="5703" y="35167"/>
                  </a:lnTo>
                  <a:lnTo>
                    <a:pt x="5793" y="35302"/>
                  </a:lnTo>
                  <a:lnTo>
                    <a:pt x="5838" y="35574"/>
                  </a:lnTo>
                  <a:lnTo>
                    <a:pt x="5838" y="35845"/>
                  </a:lnTo>
                  <a:lnTo>
                    <a:pt x="5929" y="35981"/>
                  </a:lnTo>
                  <a:lnTo>
                    <a:pt x="6020" y="36117"/>
                  </a:lnTo>
                  <a:lnTo>
                    <a:pt x="6110" y="36389"/>
                  </a:lnTo>
                  <a:lnTo>
                    <a:pt x="6201" y="36705"/>
                  </a:lnTo>
                  <a:lnTo>
                    <a:pt x="6246" y="36841"/>
                  </a:lnTo>
                  <a:lnTo>
                    <a:pt x="6336" y="36977"/>
                  </a:lnTo>
                  <a:lnTo>
                    <a:pt x="6382" y="37203"/>
                  </a:lnTo>
                  <a:lnTo>
                    <a:pt x="6382" y="37475"/>
                  </a:lnTo>
                  <a:lnTo>
                    <a:pt x="6517" y="37656"/>
                  </a:lnTo>
                  <a:lnTo>
                    <a:pt x="6608" y="37882"/>
                  </a:lnTo>
                  <a:lnTo>
                    <a:pt x="6653" y="38108"/>
                  </a:lnTo>
                  <a:lnTo>
                    <a:pt x="6653" y="38335"/>
                  </a:lnTo>
                  <a:lnTo>
                    <a:pt x="6653" y="38561"/>
                  </a:lnTo>
                  <a:lnTo>
                    <a:pt x="6698" y="38787"/>
                  </a:lnTo>
                  <a:lnTo>
                    <a:pt x="6789" y="38968"/>
                  </a:lnTo>
                  <a:lnTo>
                    <a:pt x="6925" y="39149"/>
                  </a:lnTo>
                  <a:lnTo>
                    <a:pt x="7060" y="39330"/>
                  </a:lnTo>
                  <a:lnTo>
                    <a:pt x="7151" y="39557"/>
                  </a:lnTo>
                  <a:lnTo>
                    <a:pt x="7196" y="39783"/>
                  </a:lnTo>
                  <a:lnTo>
                    <a:pt x="7196" y="40009"/>
                  </a:lnTo>
                  <a:lnTo>
                    <a:pt x="7242" y="40236"/>
                  </a:lnTo>
                  <a:lnTo>
                    <a:pt x="7242" y="40417"/>
                  </a:lnTo>
                  <a:lnTo>
                    <a:pt x="7332" y="40643"/>
                  </a:lnTo>
                  <a:lnTo>
                    <a:pt x="7468" y="40824"/>
                  </a:lnTo>
                  <a:lnTo>
                    <a:pt x="7604" y="40914"/>
                  </a:lnTo>
                  <a:lnTo>
                    <a:pt x="7649" y="41050"/>
                  </a:lnTo>
                  <a:lnTo>
                    <a:pt x="7739" y="41367"/>
                  </a:lnTo>
                  <a:lnTo>
                    <a:pt x="7830" y="41639"/>
                  </a:lnTo>
                  <a:lnTo>
                    <a:pt x="7920" y="41774"/>
                  </a:lnTo>
                  <a:lnTo>
                    <a:pt x="8011" y="41910"/>
                  </a:lnTo>
                  <a:lnTo>
                    <a:pt x="8056" y="42182"/>
                  </a:lnTo>
                  <a:lnTo>
                    <a:pt x="8056" y="42408"/>
                  </a:lnTo>
                  <a:lnTo>
                    <a:pt x="8147" y="42544"/>
                  </a:lnTo>
                  <a:lnTo>
                    <a:pt x="8192" y="42680"/>
                  </a:lnTo>
                  <a:lnTo>
                    <a:pt x="8282" y="42996"/>
                  </a:lnTo>
                  <a:lnTo>
                    <a:pt x="8418" y="43313"/>
                  </a:lnTo>
                  <a:lnTo>
                    <a:pt x="8464" y="43449"/>
                  </a:lnTo>
                  <a:lnTo>
                    <a:pt x="8599" y="43585"/>
                  </a:lnTo>
                  <a:lnTo>
                    <a:pt x="8599" y="43539"/>
                  </a:lnTo>
                  <a:lnTo>
                    <a:pt x="8690" y="43675"/>
                  </a:lnTo>
                  <a:lnTo>
                    <a:pt x="8780" y="43811"/>
                  </a:lnTo>
                  <a:lnTo>
                    <a:pt x="8871" y="44083"/>
                  </a:lnTo>
                  <a:lnTo>
                    <a:pt x="8916" y="44399"/>
                  </a:lnTo>
                  <a:lnTo>
                    <a:pt x="9007" y="44535"/>
                  </a:lnTo>
                  <a:lnTo>
                    <a:pt x="9097" y="44671"/>
                  </a:lnTo>
                  <a:lnTo>
                    <a:pt x="9142" y="44897"/>
                  </a:lnTo>
                  <a:lnTo>
                    <a:pt x="9142" y="45169"/>
                  </a:lnTo>
                  <a:lnTo>
                    <a:pt x="9369" y="45486"/>
                  </a:lnTo>
                  <a:lnTo>
                    <a:pt x="9640" y="45757"/>
                  </a:lnTo>
                  <a:lnTo>
                    <a:pt x="9686" y="46029"/>
                  </a:lnTo>
                  <a:lnTo>
                    <a:pt x="9686" y="46255"/>
                  </a:lnTo>
                  <a:lnTo>
                    <a:pt x="10183" y="46843"/>
                  </a:lnTo>
                  <a:lnTo>
                    <a:pt x="10229" y="47115"/>
                  </a:lnTo>
                  <a:lnTo>
                    <a:pt x="10229" y="47387"/>
                  </a:lnTo>
                  <a:lnTo>
                    <a:pt x="10319" y="47522"/>
                  </a:lnTo>
                  <a:lnTo>
                    <a:pt x="10410" y="47658"/>
                  </a:lnTo>
                  <a:lnTo>
                    <a:pt x="10500" y="47975"/>
                  </a:lnTo>
                  <a:lnTo>
                    <a:pt x="10591" y="48246"/>
                  </a:lnTo>
                  <a:lnTo>
                    <a:pt x="10681" y="48382"/>
                  </a:lnTo>
                  <a:lnTo>
                    <a:pt x="10772" y="48518"/>
                  </a:lnTo>
                  <a:lnTo>
                    <a:pt x="10862" y="48654"/>
                  </a:lnTo>
                  <a:lnTo>
                    <a:pt x="10953" y="48790"/>
                  </a:lnTo>
                  <a:lnTo>
                    <a:pt x="11043" y="49061"/>
                  </a:lnTo>
                  <a:lnTo>
                    <a:pt x="11134" y="49378"/>
                  </a:lnTo>
                  <a:lnTo>
                    <a:pt x="11224" y="49514"/>
                  </a:lnTo>
                  <a:lnTo>
                    <a:pt x="11315" y="49604"/>
                  </a:lnTo>
                  <a:lnTo>
                    <a:pt x="11451" y="49740"/>
                  </a:lnTo>
                  <a:lnTo>
                    <a:pt x="11496" y="49876"/>
                  </a:lnTo>
                  <a:lnTo>
                    <a:pt x="11586" y="50147"/>
                  </a:lnTo>
                  <a:lnTo>
                    <a:pt x="11722" y="50464"/>
                  </a:lnTo>
                  <a:lnTo>
                    <a:pt x="11767" y="50600"/>
                  </a:lnTo>
                  <a:lnTo>
                    <a:pt x="11903" y="50736"/>
                  </a:lnTo>
                  <a:lnTo>
                    <a:pt x="11994" y="50826"/>
                  </a:lnTo>
                  <a:lnTo>
                    <a:pt x="12039" y="50962"/>
                  </a:lnTo>
                  <a:lnTo>
                    <a:pt x="12129" y="51279"/>
                  </a:lnTo>
                  <a:lnTo>
                    <a:pt x="12220" y="51550"/>
                  </a:lnTo>
                  <a:lnTo>
                    <a:pt x="12311" y="51686"/>
                  </a:lnTo>
                  <a:lnTo>
                    <a:pt x="12401" y="51822"/>
                  </a:lnTo>
                  <a:lnTo>
                    <a:pt x="12446" y="52048"/>
                  </a:lnTo>
                  <a:lnTo>
                    <a:pt x="12446" y="52320"/>
                  </a:lnTo>
                  <a:lnTo>
                    <a:pt x="12718" y="52637"/>
                  </a:lnTo>
                  <a:lnTo>
                    <a:pt x="12989" y="52908"/>
                  </a:lnTo>
                  <a:lnTo>
                    <a:pt x="13080" y="53044"/>
                  </a:lnTo>
                  <a:lnTo>
                    <a:pt x="13170" y="53180"/>
                  </a:lnTo>
                  <a:lnTo>
                    <a:pt x="13261" y="53451"/>
                  </a:lnTo>
                  <a:lnTo>
                    <a:pt x="13351" y="53768"/>
                  </a:lnTo>
                  <a:lnTo>
                    <a:pt x="13442" y="53904"/>
                  </a:lnTo>
                  <a:lnTo>
                    <a:pt x="13533" y="53994"/>
                  </a:lnTo>
                  <a:lnTo>
                    <a:pt x="13623" y="54130"/>
                  </a:lnTo>
                  <a:lnTo>
                    <a:pt x="13714" y="54266"/>
                  </a:lnTo>
                  <a:lnTo>
                    <a:pt x="13804" y="54583"/>
                  </a:lnTo>
                  <a:lnTo>
                    <a:pt x="13895" y="54854"/>
                  </a:lnTo>
                  <a:lnTo>
                    <a:pt x="13985" y="54990"/>
                  </a:lnTo>
                  <a:lnTo>
                    <a:pt x="14076" y="55126"/>
                  </a:lnTo>
                  <a:lnTo>
                    <a:pt x="14166" y="55216"/>
                  </a:lnTo>
                  <a:lnTo>
                    <a:pt x="14257" y="55352"/>
                  </a:lnTo>
                  <a:lnTo>
                    <a:pt x="14347" y="55669"/>
                  </a:lnTo>
                  <a:lnTo>
                    <a:pt x="14483" y="55940"/>
                  </a:lnTo>
                  <a:lnTo>
                    <a:pt x="14528" y="56076"/>
                  </a:lnTo>
                  <a:lnTo>
                    <a:pt x="14664" y="56212"/>
                  </a:lnTo>
                  <a:lnTo>
                    <a:pt x="14619" y="56212"/>
                  </a:lnTo>
                  <a:lnTo>
                    <a:pt x="14890" y="56484"/>
                  </a:lnTo>
                  <a:lnTo>
                    <a:pt x="15162" y="56755"/>
                  </a:lnTo>
                  <a:lnTo>
                    <a:pt x="15298" y="56891"/>
                  </a:lnTo>
                  <a:lnTo>
                    <a:pt x="15343" y="57027"/>
                  </a:lnTo>
                  <a:lnTo>
                    <a:pt x="15479" y="57298"/>
                  </a:lnTo>
                  <a:lnTo>
                    <a:pt x="15569" y="57615"/>
                  </a:lnTo>
                  <a:lnTo>
                    <a:pt x="15614" y="57751"/>
                  </a:lnTo>
                  <a:lnTo>
                    <a:pt x="15750" y="57841"/>
                  </a:lnTo>
                  <a:lnTo>
                    <a:pt x="16248" y="58384"/>
                  </a:lnTo>
                  <a:lnTo>
                    <a:pt x="16293" y="58656"/>
                  </a:lnTo>
                  <a:lnTo>
                    <a:pt x="16293" y="58882"/>
                  </a:lnTo>
                  <a:lnTo>
                    <a:pt x="16565" y="59199"/>
                  </a:lnTo>
                  <a:lnTo>
                    <a:pt x="16836" y="59516"/>
                  </a:lnTo>
                  <a:lnTo>
                    <a:pt x="16927" y="59652"/>
                  </a:lnTo>
                  <a:lnTo>
                    <a:pt x="17017" y="59788"/>
                  </a:lnTo>
                  <a:lnTo>
                    <a:pt x="17108" y="60059"/>
                  </a:lnTo>
                  <a:lnTo>
                    <a:pt x="17199" y="60376"/>
                  </a:lnTo>
                  <a:lnTo>
                    <a:pt x="17289" y="60512"/>
                  </a:lnTo>
                  <a:lnTo>
                    <a:pt x="17425" y="60602"/>
                  </a:lnTo>
                  <a:lnTo>
                    <a:pt x="17380" y="60602"/>
                  </a:lnTo>
                  <a:lnTo>
                    <a:pt x="17651" y="60874"/>
                  </a:lnTo>
                  <a:lnTo>
                    <a:pt x="17923" y="61145"/>
                  </a:lnTo>
                  <a:lnTo>
                    <a:pt x="17923" y="61191"/>
                  </a:lnTo>
                  <a:lnTo>
                    <a:pt x="18013" y="61281"/>
                  </a:lnTo>
                  <a:lnTo>
                    <a:pt x="18104" y="61417"/>
                  </a:lnTo>
                  <a:lnTo>
                    <a:pt x="18194" y="61734"/>
                  </a:lnTo>
                  <a:lnTo>
                    <a:pt x="18330" y="62005"/>
                  </a:lnTo>
                  <a:lnTo>
                    <a:pt x="18375" y="62141"/>
                  </a:lnTo>
                  <a:lnTo>
                    <a:pt x="18466" y="62232"/>
                  </a:lnTo>
                  <a:lnTo>
                    <a:pt x="19009" y="62820"/>
                  </a:lnTo>
                  <a:lnTo>
                    <a:pt x="19145" y="62956"/>
                  </a:lnTo>
                  <a:lnTo>
                    <a:pt x="19190" y="63091"/>
                  </a:lnTo>
                  <a:lnTo>
                    <a:pt x="19326" y="63363"/>
                  </a:lnTo>
                  <a:lnTo>
                    <a:pt x="19416" y="63680"/>
                  </a:lnTo>
                  <a:lnTo>
                    <a:pt x="19507" y="63770"/>
                  </a:lnTo>
                  <a:lnTo>
                    <a:pt x="19597" y="63906"/>
                  </a:lnTo>
                  <a:lnTo>
                    <a:pt x="19869" y="64178"/>
                  </a:lnTo>
                  <a:lnTo>
                    <a:pt x="20140" y="64449"/>
                  </a:lnTo>
                  <a:lnTo>
                    <a:pt x="20638" y="64992"/>
                  </a:lnTo>
                  <a:lnTo>
                    <a:pt x="20683" y="65264"/>
                  </a:lnTo>
                  <a:lnTo>
                    <a:pt x="20683" y="65490"/>
                  </a:lnTo>
                  <a:lnTo>
                    <a:pt x="20955" y="65807"/>
                  </a:lnTo>
                  <a:lnTo>
                    <a:pt x="21227" y="66124"/>
                  </a:lnTo>
                  <a:lnTo>
                    <a:pt x="21498" y="66395"/>
                  </a:lnTo>
                  <a:lnTo>
                    <a:pt x="21770" y="66667"/>
                  </a:lnTo>
                  <a:lnTo>
                    <a:pt x="21860" y="66803"/>
                  </a:lnTo>
                  <a:lnTo>
                    <a:pt x="21951" y="66938"/>
                  </a:lnTo>
                  <a:lnTo>
                    <a:pt x="22041" y="67210"/>
                  </a:lnTo>
                  <a:lnTo>
                    <a:pt x="22177" y="67527"/>
                  </a:lnTo>
                  <a:lnTo>
                    <a:pt x="22222" y="67617"/>
                  </a:lnTo>
                  <a:lnTo>
                    <a:pt x="22358" y="67753"/>
                  </a:lnTo>
                  <a:lnTo>
                    <a:pt x="22584" y="68025"/>
                  </a:lnTo>
                  <a:lnTo>
                    <a:pt x="22901" y="68296"/>
                  </a:lnTo>
                  <a:lnTo>
                    <a:pt x="23127" y="68568"/>
                  </a:lnTo>
                  <a:lnTo>
                    <a:pt x="23444" y="68885"/>
                  </a:lnTo>
                  <a:lnTo>
                    <a:pt x="23535" y="68975"/>
                  </a:lnTo>
                  <a:lnTo>
                    <a:pt x="23625" y="69111"/>
                  </a:lnTo>
                  <a:lnTo>
                    <a:pt x="23716" y="69428"/>
                  </a:lnTo>
                  <a:lnTo>
                    <a:pt x="23806" y="69699"/>
                  </a:lnTo>
                  <a:lnTo>
                    <a:pt x="23897" y="69835"/>
                  </a:lnTo>
                  <a:lnTo>
                    <a:pt x="23987" y="69971"/>
                  </a:lnTo>
                  <a:lnTo>
                    <a:pt x="23987" y="69926"/>
                  </a:lnTo>
                  <a:lnTo>
                    <a:pt x="24259" y="70242"/>
                  </a:lnTo>
                  <a:lnTo>
                    <a:pt x="24530" y="70514"/>
                  </a:lnTo>
                  <a:lnTo>
                    <a:pt x="24530" y="70469"/>
                  </a:lnTo>
                  <a:lnTo>
                    <a:pt x="24802" y="70786"/>
                  </a:lnTo>
                  <a:lnTo>
                    <a:pt x="25119" y="71057"/>
                  </a:lnTo>
                  <a:lnTo>
                    <a:pt x="25074" y="71057"/>
                  </a:lnTo>
                  <a:lnTo>
                    <a:pt x="25345" y="71329"/>
                  </a:lnTo>
                  <a:lnTo>
                    <a:pt x="25617" y="71600"/>
                  </a:lnTo>
                  <a:lnTo>
                    <a:pt x="26160" y="72143"/>
                  </a:lnTo>
                  <a:lnTo>
                    <a:pt x="26703" y="72732"/>
                  </a:lnTo>
                  <a:lnTo>
                    <a:pt x="27291" y="73275"/>
                  </a:lnTo>
                  <a:lnTo>
                    <a:pt x="27789" y="73818"/>
                  </a:lnTo>
                  <a:lnTo>
                    <a:pt x="27834" y="73818"/>
                  </a:lnTo>
                  <a:lnTo>
                    <a:pt x="28106" y="74089"/>
                  </a:lnTo>
                  <a:lnTo>
                    <a:pt x="28332" y="74361"/>
                  </a:lnTo>
                  <a:lnTo>
                    <a:pt x="28377" y="74406"/>
                  </a:lnTo>
                  <a:lnTo>
                    <a:pt x="28649" y="74633"/>
                  </a:lnTo>
                  <a:lnTo>
                    <a:pt x="28875" y="74904"/>
                  </a:lnTo>
                  <a:lnTo>
                    <a:pt x="28921" y="74949"/>
                  </a:lnTo>
                  <a:lnTo>
                    <a:pt x="29192" y="75176"/>
                  </a:lnTo>
                  <a:lnTo>
                    <a:pt x="29418" y="75447"/>
                  </a:lnTo>
                  <a:lnTo>
                    <a:pt x="29464" y="75492"/>
                  </a:lnTo>
                  <a:lnTo>
                    <a:pt x="29962" y="76081"/>
                  </a:lnTo>
                  <a:lnTo>
                    <a:pt x="30550" y="76579"/>
                  </a:lnTo>
                  <a:lnTo>
                    <a:pt x="30867" y="76850"/>
                  </a:lnTo>
                  <a:lnTo>
                    <a:pt x="31093" y="77122"/>
                  </a:lnTo>
                  <a:lnTo>
                    <a:pt x="31138" y="77167"/>
                  </a:lnTo>
                  <a:lnTo>
                    <a:pt x="31410" y="77393"/>
                  </a:lnTo>
                  <a:lnTo>
                    <a:pt x="31636" y="77665"/>
                  </a:lnTo>
                  <a:lnTo>
                    <a:pt x="31681" y="77710"/>
                  </a:lnTo>
                  <a:lnTo>
                    <a:pt x="31953" y="77936"/>
                  </a:lnTo>
                  <a:lnTo>
                    <a:pt x="32179" y="78208"/>
                  </a:lnTo>
                  <a:lnTo>
                    <a:pt x="32225" y="78253"/>
                  </a:lnTo>
                  <a:lnTo>
                    <a:pt x="32496" y="78480"/>
                  </a:lnTo>
                  <a:lnTo>
                    <a:pt x="32768" y="78751"/>
                  </a:lnTo>
                  <a:lnTo>
                    <a:pt x="32768" y="78796"/>
                  </a:lnTo>
                  <a:lnTo>
                    <a:pt x="33311" y="79294"/>
                  </a:lnTo>
                  <a:lnTo>
                    <a:pt x="33311" y="79339"/>
                  </a:lnTo>
                  <a:lnTo>
                    <a:pt x="33854" y="79883"/>
                  </a:lnTo>
                  <a:lnTo>
                    <a:pt x="34442" y="80426"/>
                  </a:lnTo>
                  <a:lnTo>
                    <a:pt x="34985" y="80969"/>
                  </a:lnTo>
                  <a:lnTo>
                    <a:pt x="34985" y="80924"/>
                  </a:lnTo>
                  <a:lnTo>
                    <a:pt x="35257" y="81240"/>
                  </a:lnTo>
                  <a:lnTo>
                    <a:pt x="35528" y="81512"/>
                  </a:lnTo>
                  <a:lnTo>
                    <a:pt x="35528" y="81467"/>
                  </a:lnTo>
                  <a:lnTo>
                    <a:pt x="35800" y="81783"/>
                  </a:lnTo>
                  <a:lnTo>
                    <a:pt x="36117" y="82055"/>
                  </a:lnTo>
                  <a:lnTo>
                    <a:pt x="36117" y="82055"/>
                  </a:lnTo>
                  <a:lnTo>
                    <a:pt x="36072" y="82010"/>
                  </a:lnTo>
                  <a:lnTo>
                    <a:pt x="36207" y="82146"/>
                  </a:lnTo>
                  <a:lnTo>
                    <a:pt x="36343" y="82236"/>
                  </a:lnTo>
                  <a:lnTo>
                    <a:pt x="36615" y="82327"/>
                  </a:lnTo>
                  <a:lnTo>
                    <a:pt x="36886" y="82417"/>
                  </a:lnTo>
                  <a:lnTo>
                    <a:pt x="37022" y="82508"/>
                  </a:lnTo>
                  <a:lnTo>
                    <a:pt x="37158" y="82643"/>
                  </a:lnTo>
                  <a:lnTo>
                    <a:pt x="37701" y="83141"/>
                  </a:lnTo>
                  <a:lnTo>
                    <a:pt x="37701" y="83187"/>
                  </a:lnTo>
                  <a:lnTo>
                    <a:pt x="38289" y="83684"/>
                  </a:lnTo>
                  <a:lnTo>
                    <a:pt x="38561" y="84001"/>
                  </a:lnTo>
                  <a:lnTo>
                    <a:pt x="38832" y="84227"/>
                  </a:lnTo>
                  <a:lnTo>
                    <a:pt x="38968" y="84363"/>
                  </a:lnTo>
                  <a:lnTo>
                    <a:pt x="39059" y="84409"/>
                  </a:lnTo>
                  <a:lnTo>
                    <a:pt x="39375" y="84544"/>
                  </a:lnTo>
                  <a:lnTo>
                    <a:pt x="39692" y="84635"/>
                  </a:lnTo>
                  <a:lnTo>
                    <a:pt x="39783" y="84725"/>
                  </a:lnTo>
                  <a:lnTo>
                    <a:pt x="39919" y="84816"/>
                  </a:lnTo>
                  <a:lnTo>
                    <a:pt x="40507" y="85359"/>
                  </a:lnTo>
                  <a:lnTo>
                    <a:pt x="40462" y="85359"/>
                  </a:lnTo>
                  <a:lnTo>
                    <a:pt x="40597" y="85449"/>
                  </a:lnTo>
                  <a:lnTo>
                    <a:pt x="40733" y="85540"/>
                  </a:lnTo>
                  <a:lnTo>
                    <a:pt x="41005" y="85631"/>
                  </a:lnTo>
                  <a:lnTo>
                    <a:pt x="41322" y="85721"/>
                  </a:lnTo>
                  <a:lnTo>
                    <a:pt x="41457" y="85812"/>
                  </a:lnTo>
                  <a:lnTo>
                    <a:pt x="41548" y="85902"/>
                  </a:lnTo>
                  <a:lnTo>
                    <a:pt x="41548" y="85947"/>
                  </a:lnTo>
                  <a:lnTo>
                    <a:pt x="42136" y="86445"/>
                  </a:lnTo>
                  <a:lnTo>
                    <a:pt x="42408" y="86717"/>
                  </a:lnTo>
                  <a:lnTo>
                    <a:pt x="42725" y="86988"/>
                  </a:lnTo>
                  <a:lnTo>
                    <a:pt x="42996" y="86988"/>
                  </a:lnTo>
                  <a:lnTo>
                    <a:pt x="43222" y="87034"/>
                  </a:lnTo>
                  <a:lnTo>
                    <a:pt x="43766" y="87577"/>
                  </a:lnTo>
                  <a:lnTo>
                    <a:pt x="43766" y="87531"/>
                  </a:lnTo>
                  <a:lnTo>
                    <a:pt x="43901" y="87667"/>
                  </a:lnTo>
                  <a:lnTo>
                    <a:pt x="44037" y="87712"/>
                  </a:lnTo>
                  <a:lnTo>
                    <a:pt x="44309" y="87848"/>
                  </a:lnTo>
                  <a:lnTo>
                    <a:pt x="44625" y="87939"/>
                  </a:lnTo>
                  <a:lnTo>
                    <a:pt x="44761" y="88029"/>
                  </a:lnTo>
                  <a:lnTo>
                    <a:pt x="44852" y="88120"/>
                  </a:lnTo>
                  <a:lnTo>
                    <a:pt x="45440" y="88663"/>
                  </a:lnTo>
                  <a:lnTo>
                    <a:pt x="45531" y="88753"/>
                  </a:lnTo>
                  <a:lnTo>
                    <a:pt x="45666" y="88844"/>
                  </a:lnTo>
                  <a:lnTo>
                    <a:pt x="45983" y="88934"/>
                  </a:lnTo>
                  <a:lnTo>
                    <a:pt x="46255" y="89025"/>
                  </a:lnTo>
                  <a:lnTo>
                    <a:pt x="46391" y="89115"/>
                  </a:lnTo>
                  <a:lnTo>
                    <a:pt x="46526" y="89206"/>
                  </a:lnTo>
                  <a:lnTo>
                    <a:pt x="46798" y="89478"/>
                  </a:lnTo>
                  <a:lnTo>
                    <a:pt x="47115" y="89749"/>
                  </a:lnTo>
                  <a:lnTo>
                    <a:pt x="47386" y="89749"/>
                  </a:lnTo>
                  <a:lnTo>
                    <a:pt x="47613" y="89794"/>
                  </a:lnTo>
                  <a:lnTo>
                    <a:pt x="48201" y="90292"/>
                  </a:lnTo>
                  <a:lnTo>
                    <a:pt x="48156" y="90292"/>
                  </a:lnTo>
                  <a:lnTo>
                    <a:pt x="48291" y="90383"/>
                  </a:lnTo>
                  <a:lnTo>
                    <a:pt x="48427" y="90473"/>
                  </a:lnTo>
                  <a:lnTo>
                    <a:pt x="48744" y="90564"/>
                  </a:lnTo>
                  <a:lnTo>
                    <a:pt x="49061" y="90654"/>
                  </a:lnTo>
                  <a:lnTo>
                    <a:pt x="49197" y="90745"/>
                  </a:lnTo>
                  <a:lnTo>
                    <a:pt x="49287" y="90835"/>
                  </a:lnTo>
                  <a:lnTo>
                    <a:pt x="49559" y="90881"/>
                  </a:lnTo>
                  <a:lnTo>
                    <a:pt x="49830" y="90881"/>
                  </a:lnTo>
                  <a:lnTo>
                    <a:pt x="50373" y="91424"/>
                  </a:lnTo>
                  <a:lnTo>
                    <a:pt x="50373" y="91378"/>
                  </a:lnTo>
                  <a:lnTo>
                    <a:pt x="50509" y="91514"/>
                  </a:lnTo>
                  <a:lnTo>
                    <a:pt x="50645" y="91559"/>
                  </a:lnTo>
                  <a:lnTo>
                    <a:pt x="50916" y="91695"/>
                  </a:lnTo>
                  <a:lnTo>
                    <a:pt x="51233" y="91786"/>
                  </a:lnTo>
                  <a:lnTo>
                    <a:pt x="51369" y="91831"/>
                  </a:lnTo>
                  <a:lnTo>
                    <a:pt x="51505" y="91922"/>
                  </a:lnTo>
                  <a:lnTo>
                    <a:pt x="51776" y="91967"/>
                  </a:lnTo>
                  <a:lnTo>
                    <a:pt x="52048" y="92012"/>
                  </a:lnTo>
                  <a:lnTo>
                    <a:pt x="52591" y="92510"/>
                  </a:lnTo>
                  <a:lnTo>
                    <a:pt x="52682" y="92600"/>
                  </a:lnTo>
                  <a:lnTo>
                    <a:pt x="52817" y="92691"/>
                  </a:lnTo>
                  <a:lnTo>
                    <a:pt x="53134" y="92781"/>
                  </a:lnTo>
                  <a:lnTo>
                    <a:pt x="53406" y="92872"/>
                  </a:lnTo>
                  <a:lnTo>
                    <a:pt x="53542" y="92963"/>
                  </a:lnTo>
                  <a:lnTo>
                    <a:pt x="53677" y="93053"/>
                  </a:lnTo>
                  <a:lnTo>
                    <a:pt x="53813" y="93144"/>
                  </a:lnTo>
                  <a:lnTo>
                    <a:pt x="53949" y="93234"/>
                  </a:lnTo>
                  <a:lnTo>
                    <a:pt x="54220" y="93325"/>
                  </a:lnTo>
                  <a:lnTo>
                    <a:pt x="54537" y="93415"/>
                  </a:lnTo>
                  <a:lnTo>
                    <a:pt x="54673" y="93506"/>
                  </a:lnTo>
                  <a:lnTo>
                    <a:pt x="54809" y="93596"/>
                  </a:lnTo>
                  <a:lnTo>
                    <a:pt x="55080" y="93596"/>
                  </a:lnTo>
                  <a:lnTo>
                    <a:pt x="55352" y="93641"/>
                  </a:lnTo>
                  <a:lnTo>
                    <a:pt x="55623" y="93913"/>
                  </a:lnTo>
                  <a:lnTo>
                    <a:pt x="55940" y="94139"/>
                  </a:lnTo>
                  <a:lnTo>
                    <a:pt x="56167" y="94139"/>
                  </a:lnTo>
                  <a:lnTo>
                    <a:pt x="56438" y="94184"/>
                  </a:lnTo>
                  <a:lnTo>
                    <a:pt x="56529" y="94275"/>
                  </a:lnTo>
                  <a:lnTo>
                    <a:pt x="56664" y="94366"/>
                  </a:lnTo>
                  <a:lnTo>
                    <a:pt x="56981" y="94456"/>
                  </a:lnTo>
                  <a:lnTo>
                    <a:pt x="57298" y="94547"/>
                  </a:lnTo>
                  <a:lnTo>
                    <a:pt x="57434" y="94592"/>
                  </a:lnTo>
                  <a:lnTo>
                    <a:pt x="57570" y="94682"/>
                  </a:lnTo>
                  <a:lnTo>
                    <a:pt x="57841" y="94682"/>
                  </a:lnTo>
                  <a:lnTo>
                    <a:pt x="58067" y="94728"/>
                  </a:lnTo>
                  <a:lnTo>
                    <a:pt x="58203" y="94818"/>
                  </a:lnTo>
                  <a:lnTo>
                    <a:pt x="58339" y="94909"/>
                  </a:lnTo>
                  <a:lnTo>
                    <a:pt x="58656" y="94999"/>
                  </a:lnTo>
                  <a:lnTo>
                    <a:pt x="58927" y="95090"/>
                  </a:lnTo>
                  <a:lnTo>
                    <a:pt x="59063" y="95135"/>
                  </a:lnTo>
                  <a:lnTo>
                    <a:pt x="59199" y="95271"/>
                  </a:lnTo>
                  <a:lnTo>
                    <a:pt x="59742" y="95271"/>
                  </a:lnTo>
                  <a:lnTo>
                    <a:pt x="59833" y="95406"/>
                  </a:lnTo>
                  <a:lnTo>
                    <a:pt x="59968" y="95452"/>
                  </a:lnTo>
                  <a:lnTo>
                    <a:pt x="60285" y="95542"/>
                  </a:lnTo>
                  <a:lnTo>
                    <a:pt x="60602" y="95633"/>
                  </a:lnTo>
                  <a:lnTo>
                    <a:pt x="60738" y="95678"/>
                  </a:lnTo>
                  <a:lnTo>
                    <a:pt x="60828" y="95814"/>
                  </a:lnTo>
                  <a:lnTo>
                    <a:pt x="61371" y="95814"/>
                  </a:lnTo>
                  <a:lnTo>
                    <a:pt x="61507" y="95950"/>
                  </a:lnTo>
                  <a:lnTo>
                    <a:pt x="61643" y="95995"/>
                  </a:lnTo>
                  <a:lnTo>
                    <a:pt x="61960" y="96085"/>
                  </a:lnTo>
                  <a:lnTo>
                    <a:pt x="62231" y="96176"/>
                  </a:lnTo>
                  <a:lnTo>
                    <a:pt x="62367" y="96266"/>
                  </a:lnTo>
                  <a:lnTo>
                    <a:pt x="62503" y="96357"/>
                  </a:lnTo>
                  <a:lnTo>
                    <a:pt x="62774" y="96357"/>
                  </a:lnTo>
                  <a:lnTo>
                    <a:pt x="63046" y="96402"/>
                  </a:lnTo>
                  <a:lnTo>
                    <a:pt x="63136" y="96493"/>
                  </a:lnTo>
                  <a:lnTo>
                    <a:pt x="63272" y="96538"/>
                  </a:lnTo>
                  <a:lnTo>
                    <a:pt x="63589" y="96628"/>
                  </a:lnTo>
                  <a:lnTo>
                    <a:pt x="63906" y="96719"/>
                  </a:lnTo>
                  <a:lnTo>
                    <a:pt x="64042" y="96810"/>
                  </a:lnTo>
                  <a:lnTo>
                    <a:pt x="64177" y="96900"/>
                  </a:lnTo>
                  <a:lnTo>
                    <a:pt x="64675" y="96900"/>
                  </a:lnTo>
                  <a:lnTo>
                    <a:pt x="64902" y="97081"/>
                  </a:lnTo>
                  <a:lnTo>
                    <a:pt x="65218" y="97172"/>
                  </a:lnTo>
                  <a:lnTo>
                    <a:pt x="66078" y="97172"/>
                  </a:lnTo>
                  <a:lnTo>
                    <a:pt x="66350" y="97217"/>
                  </a:lnTo>
                  <a:lnTo>
                    <a:pt x="66621" y="97262"/>
                  </a:lnTo>
                  <a:lnTo>
                    <a:pt x="66893" y="97443"/>
                  </a:lnTo>
                  <a:lnTo>
                    <a:pt x="67164" y="97443"/>
                  </a:lnTo>
                  <a:lnTo>
                    <a:pt x="67436" y="97488"/>
                  </a:lnTo>
                  <a:lnTo>
                    <a:pt x="67662" y="97624"/>
                  </a:lnTo>
                  <a:lnTo>
                    <a:pt x="67979" y="97715"/>
                  </a:lnTo>
                  <a:lnTo>
                    <a:pt x="68839" y="97715"/>
                  </a:lnTo>
                  <a:lnTo>
                    <a:pt x="69111" y="97760"/>
                  </a:lnTo>
                  <a:lnTo>
                    <a:pt x="69427" y="97850"/>
                  </a:lnTo>
                  <a:lnTo>
                    <a:pt x="69654" y="97986"/>
                  </a:lnTo>
                  <a:lnTo>
                    <a:pt x="70740" y="98032"/>
                  </a:lnTo>
                  <a:lnTo>
                    <a:pt x="70921" y="98122"/>
                  </a:lnTo>
                  <a:lnTo>
                    <a:pt x="71102" y="98213"/>
                  </a:lnTo>
                  <a:lnTo>
                    <a:pt x="71509" y="98303"/>
                  </a:lnTo>
                  <a:lnTo>
                    <a:pt x="71962" y="98303"/>
                  </a:lnTo>
                  <a:lnTo>
                    <a:pt x="72369" y="98258"/>
                  </a:lnTo>
                  <a:lnTo>
                    <a:pt x="73229" y="98258"/>
                  </a:lnTo>
                  <a:lnTo>
                    <a:pt x="73637" y="98348"/>
                  </a:lnTo>
                  <a:lnTo>
                    <a:pt x="73863" y="98439"/>
                  </a:lnTo>
                  <a:lnTo>
                    <a:pt x="74044" y="98529"/>
                  </a:lnTo>
                  <a:lnTo>
                    <a:pt x="75130" y="98575"/>
                  </a:lnTo>
                  <a:lnTo>
                    <a:pt x="75447" y="98710"/>
                  </a:lnTo>
                  <a:lnTo>
                    <a:pt x="75764" y="98801"/>
                  </a:lnTo>
                  <a:lnTo>
                    <a:pt x="76081" y="98846"/>
                  </a:lnTo>
                  <a:lnTo>
                    <a:pt x="76397" y="98846"/>
                  </a:lnTo>
                  <a:lnTo>
                    <a:pt x="77031" y="98801"/>
                  </a:lnTo>
                  <a:lnTo>
                    <a:pt x="77665" y="98801"/>
                  </a:lnTo>
                  <a:lnTo>
                    <a:pt x="78751" y="98620"/>
                  </a:lnTo>
                  <a:lnTo>
                    <a:pt x="79837" y="98529"/>
                  </a:lnTo>
                  <a:lnTo>
                    <a:pt x="80968" y="98439"/>
                  </a:lnTo>
                  <a:lnTo>
                    <a:pt x="82055" y="98439"/>
                  </a:lnTo>
                  <a:lnTo>
                    <a:pt x="84227" y="98394"/>
                  </a:lnTo>
                  <a:lnTo>
                    <a:pt x="85313" y="98348"/>
                  </a:lnTo>
                  <a:lnTo>
                    <a:pt x="86400" y="98303"/>
                  </a:lnTo>
                  <a:lnTo>
                    <a:pt x="87848" y="98213"/>
                  </a:lnTo>
                  <a:lnTo>
                    <a:pt x="89251" y="98077"/>
                  </a:lnTo>
                  <a:lnTo>
                    <a:pt x="90699" y="97896"/>
                  </a:lnTo>
                  <a:lnTo>
                    <a:pt x="92102" y="97669"/>
                  </a:lnTo>
                  <a:lnTo>
                    <a:pt x="93505" y="97398"/>
                  </a:lnTo>
                  <a:lnTo>
                    <a:pt x="94908" y="97126"/>
                  </a:lnTo>
                  <a:lnTo>
                    <a:pt x="97669" y="96538"/>
                  </a:lnTo>
                  <a:lnTo>
                    <a:pt x="100430" y="95814"/>
                  </a:lnTo>
                  <a:lnTo>
                    <a:pt x="103145" y="95044"/>
                  </a:lnTo>
                  <a:lnTo>
                    <a:pt x="105861" y="94184"/>
                  </a:lnTo>
                  <a:lnTo>
                    <a:pt x="108576" y="93279"/>
                  </a:lnTo>
                  <a:lnTo>
                    <a:pt x="111247" y="92374"/>
                  </a:lnTo>
                  <a:lnTo>
                    <a:pt x="113827" y="91378"/>
                  </a:lnTo>
                  <a:lnTo>
                    <a:pt x="116406" y="90337"/>
                  </a:lnTo>
                  <a:lnTo>
                    <a:pt x="118941" y="89206"/>
                  </a:lnTo>
                  <a:lnTo>
                    <a:pt x="121475" y="87984"/>
                  </a:lnTo>
                  <a:lnTo>
                    <a:pt x="123919" y="86762"/>
                  </a:lnTo>
                  <a:lnTo>
                    <a:pt x="126363" y="85449"/>
                  </a:lnTo>
                  <a:lnTo>
                    <a:pt x="128762" y="84046"/>
                  </a:lnTo>
                  <a:lnTo>
                    <a:pt x="131161" y="82643"/>
                  </a:lnTo>
                  <a:lnTo>
                    <a:pt x="133514" y="81195"/>
                  </a:lnTo>
                  <a:lnTo>
                    <a:pt x="135822" y="79656"/>
                  </a:lnTo>
                  <a:lnTo>
                    <a:pt x="138131" y="78117"/>
                  </a:lnTo>
                  <a:lnTo>
                    <a:pt x="140439" y="76533"/>
                  </a:lnTo>
                  <a:lnTo>
                    <a:pt x="142657" y="74904"/>
                  </a:lnTo>
                  <a:lnTo>
                    <a:pt x="144919" y="73229"/>
                  </a:lnTo>
                  <a:lnTo>
                    <a:pt x="147137" y="71510"/>
                  </a:lnTo>
                  <a:lnTo>
                    <a:pt x="148495" y="70514"/>
                  </a:lnTo>
                  <a:lnTo>
                    <a:pt x="149174" y="69971"/>
                  </a:lnTo>
                  <a:lnTo>
                    <a:pt x="149807" y="69428"/>
                  </a:lnTo>
                  <a:lnTo>
                    <a:pt x="150396" y="68839"/>
                  </a:lnTo>
                  <a:lnTo>
                    <a:pt x="150984" y="68206"/>
                  </a:lnTo>
                  <a:lnTo>
                    <a:pt x="151210" y="67844"/>
                  </a:lnTo>
                  <a:lnTo>
                    <a:pt x="151437" y="67482"/>
                  </a:lnTo>
                  <a:lnTo>
                    <a:pt x="151663" y="67120"/>
                  </a:lnTo>
                  <a:lnTo>
                    <a:pt x="151844" y="66712"/>
                  </a:lnTo>
                  <a:lnTo>
                    <a:pt x="151210" y="65716"/>
                  </a:lnTo>
                  <a:lnTo>
                    <a:pt x="150486" y="64811"/>
                  </a:lnTo>
                  <a:lnTo>
                    <a:pt x="149762" y="63906"/>
                  </a:lnTo>
                  <a:lnTo>
                    <a:pt x="148993" y="63046"/>
                  </a:lnTo>
                  <a:lnTo>
                    <a:pt x="147499" y="61281"/>
                  </a:lnTo>
                  <a:lnTo>
                    <a:pt x="146775" y="60376"/>
                  </a:lnTo>
                  <a:lnTo>
                    <a:pt x="146096" y="59425"/>
                  </a:lnTo>
                  <a:lnTo>
                    <a:pt x="145870" y="59018"/>
                  </a:lnTo>
                  <a:lnTo>
                    <a:pt x="145644" y="58566"/>
                  </a:lnTo>
                  <a:lnTo>
                    <a:pt x="145372" y="58113"/>
                  </a:lnTo>
                  <a:lnTo>
                    <a:pt x="145146" y="57706"/>
                  </a:lnTo>
                  <a:lnTo>
                    <a:pt x="144829" y="57344"/>
                  </a:lnTo>
                  <a:lnTo>
                    <a:pt x="144693" y="57162"/>
                  </a:lnTo>
                  <a:lnTo>
                    <a:pt x="144512" y="57027"/>
                  </a:lnTo>
                  <a:lnTo>
                    <a:pt x="144286" y="56936"/>
                  </a:lnTo>
                  <a:lnTo>
                    <a:pt x="144060" y="56891"/>
                  </a:lnTo>
                  <a:lnTo>
                    <a:pt x="143833" y="56846"/>
                  </a:lnTo>
                  <a:lnTo>
                    <a:pt x="143562" y="56846"/>
                  </a:lnTo>
                  <a:lnTo>
                    <a:pt x="143335" y="56891"/>
                  </a:lnTo>
                  <a:lnTo>
                    <a:pt x="143109" y="56981"/>
                  </a:lnTo>
                  <a:lnTo>
                    <a:pt x="142883" y="57117"/>
                  </a:lnTo>
                  <a:lnTo>
                    <a:pt x="142747" y="57253"/>
                  </a:lnTo>
                  <a:lnTo>
                    <a:pt x="142566" y="57434"/>
                  </a:lnTo>
                  <a:lnTo>
                    <a:pt x="142430" y="57615"/>
                  </a:lnTo>
                  <a:lnTo>
                    <a:pt x="142249" y="58022"/>
                  </a:lnTo>
                  <a:lnTo>
                    <a:pt x="142068" y="58475"/>
                  </a:lnTo>
                  <a:lnTo>
                    <a:pt x="141932" y="58973"/>
                  </a:lnTo>
                  <a:lnTo>
                    <a:pt x="141797" y="59471"/>
                  </a:lnTo>
                  <a:lnTo>
                    <a:pt x="141616" y="59923"/>
                  </a:lnTo>
                  <a:lnTo>
                    <a:pt x="141344" y="60557"/>
                  </a:lnTo>
                  <a:lnTo>
                    <a:pt x="141118" y="61191"/>
                  </a:lnTo>
                  <a:lnTo>
                    <a:pt x="140122" y="63227"/>
                  </a:lnTo>
                  <a:lnTo>
                    <a:pt x="139624" y="64268"/>
                  </a:lnTo>
                  <a:lnTo>
                    <a:pt x="139081" y="65219"/>
                  </a:lnTo>
                  <a:lnTo>
                    <a:pt x="138493" y="66169"/>
                  </a:lnTo>
                  <a:lnTo>
                    <a:pt x="138131" y="66622"/>
                  </a:lnTo>
                  <a:lnTo>
                    <a:pt x="137769" y="67029"/>
                  </a:lnTo>
                  <a:lnTo>
                    <a:pt x="137406" y="67436"/>
                  </a:lnTo>
                  <a:lnTo>
                    <a:pt x="136954" y="67844"/>
                  </a:lnTo>
                  <a:lnTo>
                    <a:pt x="136501" y="68206"/>
                  </a:lnTo>
                  <a:lnTo>
                    <a:pt x="136049" y="68568"/>
                  </a:lnTo>
                  <a:lnTo>
                    <a:pt x="135370" y="68975"/>
                  </a:lnTo>
                  <a:lnTo>
                    <a:pt x="135053" y="69156"/>
                  </a:lnTo>
                  <a:lnTo>
                    <a:pt x="134736" y="69292"/>
                  </a:lnTo>
                  <a:lnTo>
                    <a:pt x="134374" y="69382"/>
                  </a:lnTo>
                  <a:lnTo>
                    <a:pt x="134012" y="69428"/>
                  </a:lnTo>
                  <a:lnTo>
                    <a:pt x="133650" y="69382"/>
                  </a:lnTo>
                  <a:lnTo>
                    <a:pt x="133243" y="69201"/>
                  </a:lnTo>
                  <a:lnTo>
                    <a:pt x="132926" y="69020"/>
                  </a:lnTo>
                  <a:lnTo>
                    <a:pt x="132700" y="68749"/>
                  </a:lnTo>
                  <a:lnTo>
                    <a:pt x="132564" y="68432"/>
                  </a:lnTo>
                  <a:lnTo>
                    <a:pt x="132519" y="68115"/>
                  </a:lnTo>
                  <a:lnTo>
                    <a:pt x="132473" y="67798"/>
                  </a:lnTo>
                  <a:lnTo>
                    <a:pt x="132473" y="67436"/>
                  </a:lnTo>
                  <a:lnTo>
                    <a:pt x="132473" y="66757"/>
                  </a:lnTo>
                  <a:lnTo>
                    <a:pt x="132473" y="66079"/>
                  </a:lnTo>
                  <a:lnTo>
                    <a:pt x="132519" y="65445"/>
                  </a:lnTo>
                  <a:lnTo>
                    <a:pt x="132609" y="64811"/>
                  </a:lnTo>
                  <a:lnTo>
                    <a:pt x="132700" y="64178"/>
                  </a:lnTo>
                  <a:lnTo>
                    <a:pt x="132835" y="63589"/>
                  </a:lnTo>
                  <a:lnTo>
                    <a:pt x="133016" y="62956"/>
                  </a:lnTo>
                  <a:lnTo>
                    <a:pt x="133424" y="61779"/>
                  </a:lnTo>
                  <a:lnTo>
                    <a:pt x="133922" y="60602"/>
                  </a:lnTo>
                  <a:lnTo>
                    <a:pt x="134465" y="59471"/>
                  </a:lnTo>
                  <a:lnTo>
                    <a:pt x="135098" y="58384"/>
                  </a:lnTo>
                  <a:lnTo>
                    <a:pt x="135732" y="57298"/>
                  </a:lnTo>
                  <a:lnTo>
                    <a:pt x="136366" y="56212"/>
                  </a:lnTo>
                  <a:lnTo>
                    <a:pt x="136637" y="55759"/>
                  </a:lnTo>
                  <a:lnTo>
                    <a:pt x="136818" y="55397"/>
                  </a:lnTo>
                  <a:lnTo>
                    <a:pt x="136909" y="55035"/>
                  </a:lnTo>
                  <a:lnTo>
                    <a:pt x="136999" y="54718"/>
                  </a:lnTo>
                  <a:lnTo>
                    <a:pt x="136999" y="54492"/>
                  </a:lnTo>
                  <a:lnTo>
                    <a:pt x="136954" y="54266"/>
                  </a:lnTo>
                  <a:lnTo>
                    <a:pt x="136818" y="54040"/>
                  </a:lnTo>
                  <a:lnTo>
                    <a:pt x="136637" y="53904"/>
                  </a:lnTo>
                  <a:lnTo>
                    <a:pt x="136366" y="53768"/>
                  </a:lnTo>
                  <a:lnTo>
                    <a:pt x="136003" y="53632"/>
                  </a:lnTo>
                  <a:lnTo>
                    <a:pt x="135596" y="53542"/>
                  </a:lnTo>
                  <a:lnTo>
                    <a:pt x="135144" y="53451"/>
                  </a:lnTo>
                  <a:lnTo>
                    <a:pt x="133967" y="53270"/>
                  </a:lnTo>
                  <a:lnTo>
                    <a:pt x="133016" y="53134"/>
                  </a:lnTo>
                  <a:lnTo>
                    <a:pt x="132111" y="52953"/>
                  </a:lnTo>
                  <a:lnTo>
                    <a:pt x="131206" y="52727"/>
                  </a:lnTo>
                  <a:lnTo>
                    <a:pt x="130346" y="52410"/>
                  </a:lnTo>
                  <a:lnTo>
                    <a:pt x="129486" y="52093"/>
                  </a:lnTo>
                  <a:lnTo>
                    <a:pt x="128671" y="51686"/>
                  </a:lnTo>
                  <a:lnTo>
                    <a:pt x="127857" y="51188"/>
                  </a:lnTo>
                  <a:lnTo>
                    <a:pt x="127087" y="50645"/>
                  </a:lnTo>
                  <a:lnTo>
                    <a:pt x="126454" y="50147"/>
                  </a:lnTo>
                  <a:lnTo>
                    <a:pt x="126182" y="49831"/>
                  </a:lnTo>
                  <a:lnTo>
                    <a:pt x="125911" y="49514"/>
                  </a:lnTo>
                  <a:lnTo>
                    <a:pt x="125730" y="49152"/>
                  </a:lnTo>
                  <a:lnTo>
                    <a:pt x="125594" y="48790"/>
                  </a:lnTo>
                  <a:lnTo>
                    <a:pt x="125549" y="48382"/>
                  </a:lnTo>
                  <a:lnTo>
                    <a:pt x="125549" y="47930"/>
                  </a:lnTo>
                  <a:lnTo>
                    <a:pt x="125684" y="47522"/>
                  </a:lnTo>
                  <a:lnTo>
                    <a:pt x="125911" y="47160"/>
                  </a:lnTo>
                  <a:lnTo>
                    <a:pt x="126137" y="46843"/>
                  </a:lnTo>
                  <a:lnTo>
                    <a:pt x="126454" y="46617"/>
                  </a:lnTo>
                  <a:lnTo>
                    <a:pt x="126816" y="46391"/>
                  </a:lnTo>
                  <a:lnTo>
                    <a:pt x="127178" y="46255"/>
                  </a:lnTo>
                  <a:lnTo>
                    <a:pt x="127993" y="45938"/>
                  </a:lnTo>
                  <a:lnTo>
                    <a:pt x="128536" y="45757"/>
                  </a:lnTo>
                  <a:lnTo>
                    <a:pt x="129124" y="45621"/>
                  </a:lnTo>
                  <a:lnTo>
                    <a:pt x="129667" y="45531"/>
                  </a:lnTo>
                  <a:lnTo>
                    <a:pt x="130256" y="45486"/>
                  </a:lnTo>
                  <a:lnTo>
                    <a:pt x="130799" y="45440"/>
                  </a:lnTo>
                  <a:lnTo>
                    <a:pt x="131342" y="45440"/>
                  </a:lnTo>
                  <a:lnTo>
                    <a:pt x="132473" y="45531"/>
                  </a:lnTo>
                  <a:lnTo>
                    <a:pt x="133605" y="45712"/>
                  </a:lnTo>
                  <a:lnTo>
                    <a:pt x="134691" y="45938"/>
                  </a:lnTo>
                  <a:lnTo>
                    <a:pt x="136909" y="46436"/>
                  </a:lnTo>
                  <a:lnTo>
                    <a:pt x="138176" y="46662"/>
                  </a:lnTo>
                  <a:lnTo>
                    <a:pt x="138719" y="46708"/>
                  </a:lnTo>
                  <a:lnTo>
                    <a:pt x="139172" y="46753"/>
                  </a:lnTo>
                  <a:lnTo>
                    <a:pt x="139579" y="46753"/>
                  </a:lnTo>
                  <a:lnTo>
                    <a:pt x="139896" y="46708"/>
                  </a:lnTo>
                  <a:lnTo>
                    <a:pt x="140167" y="46572"/>
                  </a:lnTo>
                  <a:lnTo>
                    <a:pt x="140394" y="46436"/>
                  </a:lnTo>
                  <a:lnTo>
                    <a:pt x="140575" y="46255"/>
                  </a:lnTo>
                  <a:lnTo>
                    <a:pt x="140710" y="45983"/>
                  </a:lnTo>
                  <a:lnTo>
                    <a:pt x="140756" y="45667"/>
                  </a:lnTo>
                  <a:lnTo>
                    <a:pt x="140801" y="45259"/>
                  </a:lnTo>
                  <a:lnTo>
                    <a:pt x="140801" y="44807"/>
                  </a:lnTo>
                  <a:lnTo>
                    <a:pt x="140756" y="44309"/>
                  </a:lnTo>
                  <a:lnTo>
                    <a:pt x="140575" y="43042"/>
                  </a:lnTo>
                  <a:lnTo>
                    <a:pt x="140348" y="41639"/>
                  </a:lnTo>
                  <a:lnTo>
                    <a:pt x="140213" y="40281"/>
                  </a:lnTo>
                  <a:lnTo>
                    <a:pt x="140122" y="38923"/>
                  </a:lnTo>
                  <a:lnTo>
                    <a:pt x="140122" y="37565"/>
                  </a:lnTo>
                  <a:lnTo>
                    <a:pt x="140213" y="36207"/>
                  </a:lnTo>
                  <a:lnTo>
                    <a:pt x="140394" y="34850"/>
                  </a:lnTo>
                  <a:lnTo>
                    <a:pt x="140665" y="33492"/>
                  </a:lnTo>
                  <a:lnTo>
                    <a:pt x="140846" y="32813"/>
                  </a:lnTo>
                  <a:lnTo>
                    <a:pt x="141027" y="32179"/>
                  </a:lnTo>
                  <a:lnTo>
                    <a:pt x="141435" y="30912"/>
                  </a:lnTo>
                  <a:lnTo>
                    <a:pt x="141706" y="30279"/>
                  </a:lnTo>
                  <a:lnTo>
                    <a:pt x="142023" y="29735"/>
                  </a:lnTo>
                  <a:lnTo>
                    <a:pt x="142204" y="29464"/>
                  </a:lnTo>
                  <a:lnTo>
                    <a:pt x="142430" y="29238"/>
                  </a:lnTo>
                  <a:lnTo>
                    <a:pt x="142657" y="29057"/>
                  </a:lnTo>
                  <a:lnTo>
                    <a:pt x="142928" y="28875"/>
                  </a:lnTo>
                  <a:lnTo>
                    <a:pt x="143200" y="28785"/>
                  </a:lnTo>
                  <a:lnTo>
                    <a:pt x="143516" y="28694"/>
                  </a:lnTo>
                  <a:lnTo>
                    <a:pt x="143879" y="28649"/>
                  </a:lnTo>
                  <a:lnTo>
                    <a:pt x="144286" y="28649"/>
                  </a:lnTo>
                  <a:lnTo>
                    <a:pt x="144648" y="28694"/>
                  </a:lnTo>
                  <a:lnTo>
                    <a:pt x="145010" y="28785"/>
                  </a:lnTo>
                  <a:lnTo>
                    <a:pt x="145282" y="28921"/>
                  </a:lnTo>
                  <a:lnTo>
                    <a:pt x="145553" y="29102"/>
                  </a:lnTo>
                  <a:lnTo>
                    <a:pt x="145779" y="29283"/>
                  </a:lnTo>
                  <a:lnTo>
                    <a:pt x="146006" y="29509"/>
                  </a:lnTo>
                  <a:lnTo>
                    <a:pt x="146187" y="29735"/>
                  </a:lnTo>
                  <a:lnTo>
                    <a:pt x="146323" y="30007"/>
                  </a:lnTo>
                  <a:lnTo>
                    <a:pt x="146594" y="30595"/>
                  </a:lnTo>
                  <a:lnTo>
                    <a:pt x="146730" y="31274"/>
                  </a:lnTo>
                  <a:lnTo>
                    <a:pt x="146866" y="31908"/>
                  </a:lnTo>
                  <a:lnTo>
                    <a:pt x="146956" y="32587"/>
                  </a:lnTo>
                  <a:lnTo>
                    <a:pt x="147092" y="33763"/>
                  </a:lnTo>
                  <a:lnTo>
                    <a:pt x="147137" y="34985"/>
                  </a:lnTo>
                  <a:lnTo>
                    <a:pt x="147137" y="36162"/>
                  </a:lnTo>
                  <a:lnTo>
                    <a:pt x="147092" y="37384"/>
                  </a:lnTo>
                  <a:lnTo>
                    <a:pt x="147001" y="38561"/>
                  </a:lnTo>
                  <a:lnTo>
                    <a:pt x="146866" y="39738"/>
                  </a:lnTo>
                  <a:lnTo>
                    <a:pt x="146639" y="40960"/>
                  </a:lnTo>
                  <a:lnTo>
                    <a:pt x="146413" y="42136"/>
                  </a:lnTo>
                  <a:lnTo>
                    <a:pt x="146232" y="42634"/>
                  </a:lnTo>
                  <a:lnTo>
                    <a:pt x="146051" y="43223"/>
                  </a:lnTo>
                  <a:lnTo>
                    <a:pt x="145870" y="43766"/>
                  </a:lnTo>
                  <a:lnTo>
                    <a:pt x="145734" y="44309"/>
                  </a:lnTo>
                  <a:lnTo>
                    <a:pt x="145644" y="44852"/>
                  </a:lnTo>
                  <a:lnTo>
                    <a:pt x="145644" y="45124"/>
                  </a:lnTo>
                  <a:lnTo>
                    <a:pt x="145689" y="45350"/>
                  </a:lnTo>
                  <a:lnTo>
                    <a:pt x="145779" y="45576"/>
                  </a:lnTo>
                  <a:lnTo>
                    <a:pt x="145915" y="45802"/>
                  </a:lnTo>
                  <a:lnTo>
                    <a:pt x="146051" y="45983"/>
                  </a:lnTo>
                  <a:lnTo>
                    <a:pt x="146323" y="46165"/>
                  </a:lnTo>
                  <a:lnTo>
                    <a:pt x="146549" y="46255"/>
                  </a:lnTo>
                  <a:lnTo>
                    <a:pt x="146730" y="46300"/>
                  </a:lnTo>
                  <a:lnTo>
                    <a:pt x="146956" y="46300"/>
                  </a:lnTo>
                  <a:lnTo>
                    <a:pt x="147182" y="46255"/>
                  </a:lnTo>
                  <a:lnTo>
                    <a:pt x="147409" y="46165"/>
                  </a:lnTo>
                  <a:lnTo>
                    <a:pt x="147590" y="46074"/>
                  </a:lnTo>
                  <a:lnTo>
                    <a:pt x="147997" y="45757"/>
                  </a:lnTo>
                  <a:lnTo>
                    <a:pt x="148450" y="45350"/>
                  </a:lnTo>
                  <a:lnTo>
                    <a:pt x="148812" y="44943"/>
                  </a:lnTo>
                  <a:lnTo>
                    <a:pt x="149219" y="44580"/>
                  </a:lnTo>
                  <a:lnTo>
                    <a:pt x="149626" y="44218"/>
                  </a:lnTo>
                  <a:lnTo>
                    <a:pt x="151754" y="42680"/>
                  </a:lnTo>
                  <a:lnTo>
                    <a:pt x="152840" y="41955"/>
                  </a:lnTo>
                  <a:lnTo>
                    <a:pt x="153926" y="41277"/>
                  </a:lnTo>
                  <a:lnTo>
                    <a:pt x="155058" y="40688"/>
                  </a:lnTo>
                  <a:lnTo>
                    <a:pt x="155646" y="40417"/>
                  </a:lnTo>
                  <a:lnTo>
                    <a:pt x="156280" y="40190"/>
                  </a:lnTo>
                  <a:lnTo>
                    <a:pt x="156868" y="39964"/>
                  </a:lnTo>
                  <a:lnTo>
                    <a:pt x="157501" y="39783"/>
                  </a:lnTo>
                  <a:lnTo>
                    <a:pt x="158135" y="39647"/>
                  </a:lnTo>
                  <a:lnTo>
                    <a:pt x="158814" y="39511"/>
                  </a:lnTo>
                  <a:lnTo>
                    <a:pt x="159402" y="39466"/>
                  </a:lnTo>
                  <a:lnTo>
                    <a:pt x="159945" y="39466"/>
                  </a:lnTo>
                  <a:lnTo>
                    <a:pt x="160489" y="39557"/>
                  </a:lnTo>
                  <a:lnTo>
                    <a:pt x="160986" y="39647"/>
                  </a:lnTo>
                  <a:lnTo>
                    <a:pt x="161484" y="39873"/>
                  </a:lnTo>
                  <a:lnTo>
                    <a:pt x="161937" y="40145"/>
                  </a:lnTo>
                  <a:lnTo>
                    <a:pt x="162344" y="40552"/>
                  </a:lnTo>
                  <a:lnTo>
                    <a:pt x="162706" y="41005"/>
                  </a:lnTo>
                  <a:lnTo>
                    <a:pt x="162842" y="41277"/>
                  </a:lnTo>
                  <a:lnTo>
                    <a:pt x="162933" y="41548"/>
                  </a:lnTo>
                  <a:lnTo>
                    <a:pt x="163023" y="41774"/>
                  </a:lnTo>
                  <a:lnTo>
                    <a:pt x="163068" y="42046"/>
                  </a:lnTo>
                  <a:lnTo>
                    <a:pt x="163068" y="42544"/>
                  </a:lnTo>
                  <a:lnTo>
                    <a:pt x="162978" y="43042"/>
                  </a:lnTo>
                  <a:lnTo>
                    <a:pt x="162842" y="43494"/>
                  </a:lnTo>
                  <a:lnTo>
                    <a:pt x="162616" y="43947"/>
                  </a:lnTo>
                  <a:lnTo>
                    <a:pt x="162344" y="44399"/>
                  </a:lnTo>
                  <a:lnTo>
                    <a:pt x="162027" y="44807"/>
                  </a:lnTo>
                  <a:lnTo>
                    <a:pt x="161394" y="45621"/>
                  </a:lnTo>
                  <a:lnTo>
                    <a:pt x="160715" y="46346"/>
                  </a:lnTo>
                  <a:lnTo>
                    <a:pt x="159991" y="47024"/>
                  </a:lnTo>
                  <a:lnTo>
                    <a:pt x="159267" y="47658"/>
                  </a:lnTo>
                  <a:lnTo>
                    <a:pt x="158452" y="48292"/>
                  </a:lnTo>
                  <a:lnTo>
                    <a:pt x="157637" y="48835"/>
                  </a:lnTo>
                  <a:lnTo>
                    <a:pt x="156777" y="49378"/>
                  </a:lnTo>
                  <a:lnTo>
                    <a:pt x="155917" y="49831"/>
                  </a:lnTo>
                  <a:lnTo>
                    <a:pt x="153338" y="51143"/>
                  </a:lnTo>
                  <a:lnTo>
                    <a:pt x="150713" y="52365"/>
                  </a:lnTo>
                  <a:lnTo>
                    <a:pt x="150351" y="52546"/>
                  </a:lnTo>
                  <a:lnTo>
                    <a:pt x="149943" y="52818"/>
                  </a:lnTo>
                  <a:lnTo>
                    <a:pt x="149626" y="53089"/>
                  </a:lnTo>
                  <a:lnTo>
                    <a:pt x="149400" y="53406"/>
                  </a:lnTo>
                  <a:lnTo>
                    <a:pt x="149310" y="53542"/>
                  </a:lnTo>
                  <a:lnTo>
                    <a:pt x="149264" y="53723"/>
                  </a:lnTo>
                  <a:lnTo>
                    <a:pt x="149264" y="53904"/>
                  </a:lnTo>
                  <a:lnTo>
                    <a:pt x="149264" y="54085"/>
                  </a:lnTo>
                  <a:lnTo>
                    <a:pt x="149310" y="54266"/>
                  </a:lnTo>
                  <a:lnTo>
                    <a:pt x="149445" y="54447"/>
                  </a:lnTo>
                  <a:lnTo>
                    <a:pt x="149581" y="54673"/>
                  </a:lnTo>
                  <a:lnTo>
                    <a:pt x="149762" y="54854"/>
                  </a:lnTo>
                  <a:lnTo>
                    <a:pt x="150667" y="55714"/>
                  </a:lnTo>
                  <a:lnTo>
                    <a:pt x="151437" y="56665"/>
                  </a:lnTo>
                  <a:lnTo>
                    <a:pt x="152206" y="57615"/>
                  </a:lnTo>
                  <a:lnTo>
                    <a:pt x="152930" y="58611"/>
                  </a:lnTo>
                  <a:lnTo>
                    <a:pt x="154379" y="60557"/>
                  </a:lnTo>
                  <a:lnTo>
                    <a:pt x="155148" y="61553"/>
                  </a:lnTo>
                  <a:lnTo>
                    <a:pt x="155963" y="62458"/>
                  </a:lnTo>
                  <a:lnTo>
                    <a:pt x="156370" y="62367"/>
                  </a:lnTo>
                  <a:lnTo>
                    <a:pt x="156732" y="62277"/>
                  </a:lnTo>
                  <a:lnTo>
                    <a:pt x="157094" y="62141"/>
                  </a:lnTo>
                  <a:lnTo>
                    <a:pt x="157411" y="61960"/>
                  </a:lnTo>
                  <a:lnTo>
                    <a:pt x="157683" y="61779"/>
                  </a:lnTo>
                  <a:lnTo>
                    <a:pt x="157999" y="61598"/>
                  </a:lnTo>
                  <a:lnTo>
                    <a:pt x="158542" y="61145"/>
                  </a:lnTo>
                  <a:lnTo>
                    <a:pt x="159040" y="60602"/>
                  </a:lnTo>
                  <a:lnTo>
                    <a:pt x="159493" y="60059"/>
                  </a:lnTo>
                  <a:lnTo>
                    <a:pt x="160398" y="58973"/>
                  </a:lnTo>
                  <a:lnTo>
                    <a:pt x="161530" y="57660"/>
                  </a:lnTo>
                  <a:lnTo>
                    <a:pt x="162661" y="56348"/>
                  </a:lnTo>
                  <a:lnTo>
                    <a:pt x="163747" y="54990"/>
                  </a:lnTo>
                  <a:lnTo>
                    <a:pt x="164833" y="53632"/>
                  </a:lnTo>
                  <a:lnTo>
                    <a:pt x="165874" y="52274"/>
                  </a:lnTo>
                  <a:lnTo>
                    <a:pt x="166870" y="50917"/>
                  </a:lnTo>
                  <a:lnTo>
                    <a:pt x="167866" y="49514"/>
                  </a:lnTo>
                  <a:lnTo>
                    <a:pt x="168816" y="48111"/>
                  </a:lnTo>
                  <a:lnTo>
                    <a:pt x="169767" y="46662"/>
                  </a:lnTo>
                  <a:lnTo>
                    <a:pt x="170672" y="45259"/>
                  </a:lnTo>
                  <a:lnTo>
                    <a:pt x="171532" y="43811"/>
                  </a:lnTo>
                  <a:lnTo>
                    <a:pt x="172392" y="42317"/>
                  </a:lnTo>
                  <a:lnTo>
                    <a:pt x="173252" y="40869"/>
                  </a:lnTo>
                  <a:lnTo>
                    <a:pt x="174066" y="39376"/>
                  </a:lnTo>
                  <a:lnTo>
                    <a:pt x="174836" y="37882"/>
                  </a:lnTo>
                  <a:lnTo>
                    <a:pt x="175605" y="36343"/>
                  </a:lnTo>
                  <a:lnTo>
                    <a:pt x="176329" y="34850"/>
                  </a:lnTo>
                  <a:lnTo>
                    <a:pt x="177008" y="33311"/>
                  </a:lnTo>
                  <a:lnTo>
                    <a:pt x="178366" y="30188"/>
                  </a:lnTo>
                  <a:lnTo>
                    <a:pt x="179588" y="27065"/>
                  </a:lnTo>
                  <a:lnTo>
                    <a:pt x="180765" y="23852"/>
                  </a:lnTo>
                  <a:lnTo>
                    <a:pt x="181806" y="20593"/>
                  </a:lnTo>
                  <a:lnTo>
                    <a:pt x="182801" y="17289"/>
                  </a:lnTo>
                  <a:lnTo>
                    <a:pt x="183661" y="13985"/>
                  </a:lnTo>
                  <a:lnTo>
                    <a:pt x="184431" y="10591"/>
                  </a:lnTo>
                  <a:lnTo>
                    <a:pt x="184566" y="9912"/>
                  </a:lnTo>
                  <a:lnTo>
                    <a:pt x="184612" y="9278"/>
                  </a:lnTo>
                  <a:lnTo>
                    <a:pt x="184657" y="8645"/>
                  </a:lnTo>
                  <a:lnTo>
                    <a:pt x="184612" y="8011"/>
                  </a:lnTo>
                  <a:lnTo>
                    <a:pt x="184566" y="7332"/>
                  </a:lnTo>
                  <a:lnTo>
                    <a:pt x="184431" y="6744"/>
                  </a:lnTo>
                  <a:lnTo>
                    <a:pt x="184250" y="6110"/>
                  </a:lnTo>
                  <a:lnTo>
                    <a:pt x="184023" y="5477"/>
                  </a:lnTo>
                  <a:lnTo>
                    <a:pt x="183661" y="4662"/>
                  </a:lnTo>
                  <a:lnTo>
                    <a:pt x="183480" y="4300"/>
                  </a:lnTo>
                  <a:lnTo>
                    <a:pt x="183254" y="4028"/>
                  </a:lnTo>
                  <a:lnTo>
                    <a:pt x="183073" y="3802"/>
                  </a:lnTo>
                  <a:lnTo>
                    <a:pt x="182847" y="3576"/>
                  </a:lnTo>
                  <a:lnTo>
                    <a:pt x="182620" y="3440"/>
                  </a:lnTo>
                  <a:lnTo>
                    <a:pt x="182394" y="3349"/>
                  </a:lnTo>
                  <a:lnTo>
                    <a:pt x="182122" y="3304"/>
                  </a:lnTo>
                  <a:lnTo>
                    <a:pt x="181851" y="3304"/>
                  </a:lnTo>
                  <a:lnTo>
                    <a:pt x="181579" y="3349"/>
                  </a:lnTo>
                  <a:lnTo>
                    <a:pt x="181262" y="3440"/>
                  </a:lnTo>
                  <a:lnTo>
                    <a:pt x="180900" y="3576"/>
                  </a:lnTo>
                  <a:lnTo>
                    <a:pt x="180538" y="3757"/>
                  </a:lnTo>
                  <a:lnTo>
                    <a:pt x="179678" y="4209"/>
                  </a:lnTo>
                  <a:lnTo>
                    <a:pt x="179633" y="4345"/>
                  </a:lnTo>
                  <a:lnTo>
                    <a:pt x="179588" y="4436"/>
                  </a:lnTo>
                  <a:lnTo>
                    <a:pt x="179543" y="4707"/>
                  </a:lnTo>
                  <a:lnTo>
                    <a:pt x="179497" y="4979"/>
                  </a:lnTo>
                  <a:lnTo>
                    <a:pt x="179452" y="5114"/>
                  </a:lnTo>
                  <a:lnTo>
                    <a:pt x="179362" y="5205"/>
                  </a:lnTo>
                  <a:lnTo>
                    <a:pt x="178909" y="5748"/>
                  </a:lnTo>
                  <a:lnTo>
                    <a:pt x="178230" y="6563"/>
                  </a:lnTo>
                  <a:lnTo>
                    <a:pt x="177868" y="6970"/>
                  </a:lnTo>
                  <a:lnTo>
                    <a:pt x="177642" y="7151"/>
                  </a:lnTo>
                  <a:lnTo>
                    <a:pt x="177415" y="7287"/>
                  </a:lnTo>
                  <a:lnTo>
                    <a:pt x="177144" y="7558"/>
                  </a:lnTo>
                  <a:lnTo>
                    <a:pt x="176872" y="7830"/>
                  </a:lnTo>
                  <a:lnTo>
                    <a:pt x="176284" y="8373"/>
                  </a:lnTo>
                  <a:lnTo>
                    <a:pt x="175741" y="8916"/>
                  </a:lnTo>
                  <a:lnTo>
                    <a:pt x="174700" y="8961"/>
                  </a:lnTo>
                  <a:lnTo>
                    <a:pt x="173614" y="9142"/>
                  </a:lnTo>
                  <a:lnTo>
                    <a:pt x="172527" y="9414"/>
                  </a:lnTo>
                  <a:lnTo>
                    <a:pt x="171441" y="9731"/>
                  </a:lnTo>
                  <a:lnTo>
                    <a:pt x="170355" y="10093"/>
                  </a:lnTo>
                  <a:lnTo>
                    <a:pt x="169314" y="10455"/>
                  </a:lnTo>
                  <a:lnTo>
                    <a:pt x="168228" y="10772"/>
                  </a:lnTo>
                  <a:lnTo>
                    <a:pt x="167142" y="11089"/>
                  </a:lnTo>
                  <a:lnTo>
                    <a:pt x="166010" y="11315"/>
                  </a:lnTo>
                  <a:lnTo>
                    <a:pt x="160670" y="12175"/>
                  </a:lnTo>
                  <a:lnTo>
                    <a:pt x="155284" y="12899"/>
                  </a:lnTo>
                  <a:lnTo>
                    <a:pt x="149943" y="13578"/>
                  </a:lnTo>
                  <a:lnTo>
                    <a:pt x="144557" y="14121"/>
                  </a:lnTo>
                  <a:lnTo>
                    <a:pt x="139126" y="14574"/>
                  </a:lnTo>
                  <a:lnTo>
                    <a:pt x="136456" y="14755"/>
                  </a:lnTo>
                  <a:lnTo>
                    <a:pt x="133741" y="14936"/>
                  </a:lnTo>
                  <a:lnTo>
                    <a:pt x="131025" y="15071"/>
                  </a:lnTo>
                  <a:lnTo>
                    <a:pt x="128309" y="15162"/>
                  </a:lnTo>
                  <a:lnTo>
                    <a:pt x="125594" y="15252"/>
                  </a:lnTo>
                  <a:lnTo>
                    <a:pt x="122878" y="15252"/>
                  </a:lnTo>
                  <a:lnTo>
                    <a:pt x="118307" y="15343"/>
                  </a:lnTo>
                  <a:lnTo>
                    <a:pt x="113736" y="15524"/>
                  </a:lnTo>
                  <a:lnTo>
                    <a:pt x="109120" y="15660"/>
                  </a:lnTo>
                  <a:lnTo>
                    <a:pt x="104548" y="15750"/>
                  </a:lnTo>
                  <a:lnTo>
                    <a:pt x="97443" y="15841"/>
                  </a:lnTo>
                  <a:lnTo>
                    <a:pt x="90382" y="15841"/>
                  </a:lnTo>
                  <a:lnTo>
                    <a:pt x="83322" y="15796"/>
                  </a:lnTo>
                  <a:lnTo>
                    <a:pt x="79792" y="15750"/>
                  </a:lnTo>
                  <a:lnTo>
                    <a:pt x="76262" y="15660"/>
                  </a:lnTo>
                  <a:lnTo>
                    <a:pt x="69880" y="15524"/>
                  </a:lnTo>
                  <a:lnTo>
                    <a:pt x="63498" y="15388"/>
                  </a:lnTo>
                  <a:lnTo>
                    <a:pt x="60330" y="15298"/>
                  </a:lnTo>
                  <a:lnTo>
                    <a:pt x="57162" y="15162"/>
                  </a:lnTo>
                  <a:lnTo>
                    <a:pt x="53949" y="14981"/>
                  </a:lnTo>
                  <a:lnTo>
                    <a:pt x="50781" y="14755"/>
                  </a:lnTo>
                  <a:lnTo>
                    <a:pt x="42906" y="14166"/>
                  </a:lnTo>
                  <a:lnTo>
                    <a:pt x="38968" y="13804"/>
                  </a:lnTo>
                  <a:lnTo>
                    <a:pt x="35031" y="13442"/>
                  </a:lnTo>
                  <a:lnTo>
                    <a:pt x="31138" y="13035"/>
                  </a:lnTo>
                  <a:lnTo>
                    <a:pt x="27201" y="12492"/>
                  </a:lnTo>
                  <a:lnTo>
                    <a:pt x="25255" y="12220"/>
                  </a:lnTo>
                  <a:lnTo>
                    <a:pt x="23308" y="11858"/>
                  </a:lnTo>
                  <a:lnTo>
                    <a:pt x="21362" y="11496"/>
                  </a:lnTo>
                  <a:lnTo>
                    <a:pt x="19461" y="11134"/>
                  </a:lnTo>
                  <a:lnTo>
                    <a:pt x="18058" y="10817"/>
                  </a:lnTo>
                  <a:lnTo>
                    <a:pt x="16655" y="10500"/>
                  </a:lnTo>
                  <a:lnTo>
                    <a:pt x="15298" y="10093"/>
                  </a:lnTo>
                  <a:lnTo>
                    <a:pt x="13940" y="9640"/>
                  </a:lnTo>
                  <a:lnTo>
                    <a:pt x="13306" y="9369"/>
                  </a:lnTo>
                  <a:lnTo>
                    <a:pt x="12627" y="9097"/>
                  </a:lnTo>
                  <a:lnTo>
                    <a:pt x="11994" y="8780"/>
                  </a:lnTo>
                  <a:lnTo>
                    <a:pt x="11360" y="8418"/>
                  </a:lnTo>
                  <a:lnTo>
                    <a:pt x="10772" y="8011"/>
                  </a:lnTo>
                  <a:lnTo>
                    <a:pt x="10183" y="7604"/>
                  </a:lnTo>
                  <a:lnTo>
                    <a:pt x="9595" y="7106"/>
                  </a:lnTo>
                  <a:lnTo>
                    <a:pt x="9052" y="6608"/>
                  </a:lnTo>
                  <a:lnTo>
                    <a:pt x="8826" y="5793"/>
                  </a:lnTo>
                  <a:lnTo>
                    <a:pt x="8645" y="5431"/>
                  </a:lnTo>
                  <a:lnTo>
                    <a:pt x="8373" y="5114"/>
                  </a:lnTo>
                  <a:lnTo>
                    <a:pt x="8056" y="4933"/>
                  </a:lnTo>
                  <a:lnTo>
                    <a:pt x="7694" y="4752"/>
                  </a:lnTo>
                  <a:lnTo>
                    <a:pt x="6879" y="4436"/>
                  </a:lnTo>
                  <a:lnTo>
                    <a:pt x="6020" y="4164"/>
                  </a:lnTo>
                  <a:lnTo>
                    <a:pt x="5205" y="3802"/>
                  </a:lnTo>
                  <a:lnTo>
                    <a:pt x="4843" y="3621"/>
                  </a:lnTo>
                  <a:lnTo>
                    <a:pt x="4435" y="3395"/>
                  </a:lnTo>
                  <a:lnTo>
                    <a:pt x="4119" y="3168"/>
                  </a:lnTo>
                  <a:lnTo>
                    <a:pt x="3802" y="2897"/>
                  </a:lnTo>
                  <a:lnTo>
                    <a:pt x="3530" y="2580"/>
                  </a:lnTo>
                  <a:lnTo>
                    <a:pt x="3304" y="2263"/>
                  </a:lnTo>
                  <a:lnTo>
                    <a:pt x="3123" y="1856"/>
                  </a:lnTo>
                  <a:lnTo>
                    <a:pt x="2942" y="1403"/>
                  </a:lnTo>
                  <a:lnTo>
                    <a:pt x="2851" y="860"/>
                  </a:lnTo>
                  <a:lnTo>
                    <a:pt x="2851" y="317"/>
                  </a:lnTo>
                  <a:lnTo>
                    <a:pt x="2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1499500" y="878525"/>
              <a:ext cx="4336975" cy="1853400"/>
            </a:xfrm>
            <a:custGeom>
              <a:avLst/>
              <a:gdLst/>
              <a:ahLst/>
              <a:cxnLst/>
              <a:rect l="l" t="t" r="r" b="b"/>
              <a:pathLst>
                <a:path w="173479" h="74136" extrusionOk="0">
                  <a:moveTo>
                    <a:pt x="82553" y="1"/>
                  </a:moveTo>
                  <a:lnTo>
                    <a:pt x="80833" y="91"/>
                  </a:lnTo>
                  <a:lnTo>
                    <a:pt x="79928" y="182"/>
                  </a:lnTo>
                  <a:lnTo>
                    <a:pt x="79068" y="272"/>
                  </a:lnTo>
                  <a:lnTo>
                    <a:pt x="78480" y="182"/>
                  </a:lnTo>
                  <a:lnTo>
                    <a:pt x="77846" y="589"/>
                  </a:lnTo>
                  <a:lnTo>
                    <a:pt x="77303" y="725"/>
                  </a:lnTo>
                  <a:lnTo>
                    <a:pt x="77212" y="815"/>
                  </a:lnTo>
                  <a:lnTo>
                    <a:pt x="77077" y="861"/>
                  </a:lnTo>
                  <a:lnTo>
                    <a:pt x="76760" y="951"/>
                  </a:lnTo>
                  <a:lnTo>
                    <a:pt x="76443" y="1042"/>
                  </a:lnTo>
                  <a:lnTo>
                    <a:pt x="76307" y="1132"/>
                  </a:lnTo>
                  <a:lnTo>
                    <a:pt x="76217" y="1223"/>
                  </a:lnTo>
                  <a:lnTo>
                    <a:pt x="75990" y="1268"/>
                  </a:lnTo>
                  <a:lnTo>
                    <a:pt x="75764" y="1268"/>
                  </a:lnTo>
                  <a:lnTo>
                    <a:pt x="75583" y="1358"/>
                  </a:lnTo>
                  <a:lnTo>
                    <a:pt x="75402" y="1494"/>
                  </a:lnTo>
                  <a:lnTo>
                    <a:pt x="75085" y="1721"/>
                  </a:lnTo>
                  <a:lnTo>
                    <a:pt x="74859" y="1811"/>
                  </a:lnTo>
                  <a:lnTo>
                    <a:pt x="74633" y="1811"/>
                  </a:lnTo>
                  <a:lnTo>
                    <a:pt x="74497" y="1902"/>
                  </a:lnTo>
                  <a:lnTo>
                    <a:pt x="74316" y="1992"/>
                  </a:lnTo>
                  <a:lnTo>
                    <a:pt x="73999" y="2083"/>
                  </a:lnTo>
                  <a:lnTo>
                    <a:pt x="73728" y="2173"/>
                  </a:lnTo>
                  <a:lnTo>
                    <a:pt x="73592" y="2264"/>
                  </a:lnTo>
                  <a:lnTo>
                    <a:pt x="73456" y="2399"/>
                  </a:lnTo>
                  <a:lnTo>
                    <a:pt x="73456" y="2354"/>
                  </a:lnTo>
                  <a:lnTo>
                    <a:pt x="73365" y="2445"/>
                  </a:lnTo>
                  <a:lnTo>
                    <a:pt x="73184" y="2535"/>
                  </a:lnTo>
                  <a:lnTo>
                    <a:pt x="72913" y="2626"/>
                  </a:lnTo>
                  <a:lnTo>
                    <a:pt x="72596" y="2716"/>
                  </a:lnTo>
                  <a:lnTo>
                    <a:pt x="72460" y="2807"/>
                  </a:lnTo>
                  <a:lnTo>
                    <a:pt x="72370" y="2943"/>
                  </a:lnTo>
                  <a:lnTo>
                    <a:pt x="72370" y="2897"/>
                  </a:lnTo>
                  <a:lnTo>
                    <a:pt x="71827" y="3395"/>
                  </a:lnTo>
                  <a:lnTo>
                    <a:pt x="71600" y="3486"/>
                  </a:lnTo>
                  <a:lnTo>
                    <a:pt x="71374" y="3486"/>
                  </a:lnTo>
                  <a:lnTo>
                    <a:pt x="71193" y="3576"/>
                  </a:lnTo>
                  <a:lnTo>
                    <a:pt x="71012" y="3712"/>
                  </a:lnTo>
                  <a:lnTo>
                    <a:pt x="70695" y="4029"/>
                  </a:lnTo>
                  <a:lnTo>
                    <a:pt x="70740" y="4029"/>
                  </a:lnTo>
                  <a:lnTo>
                    <a:pt x="70152" y="4481"/>
                  </a:lnTo>
                  <a:lnTo>
                    <a:pt x="69926" y="4572"/>
                  </a:lnTo>
                  <a:lnTo>
                    <a:pt x="69699" y="4572"/>
                  </a:lnTo>
                  <a:lnTo>
                    <a:pt x="69518" y="4708"/>
                  </a:lnTo>
                  <a:lnTo>
                    <a:pt x="69337" y="4798"/>
                  </a:lnTo>
                  <a:lnTo>
                    <a:pt x="69066" y="5115"/>
                  </a:lnTo>
                  <a:lnTo>
                    <a:pt x="68794" y="5341"/>
                  </a:lnTo>
                  <a:lnTo>
                    <a:pt x="68477" y="5613"/>
                  </a:lnTo>
                  <a:lnTo>
                    <a:pt x="68432" y="5658"/>
                  </a:lnTo>
                  <a:lnTo>
                    <a:pt x="68251" y="5884"/>
                  </a:lnTo>
                  <a:lnTo>
                    <a:pt x="67980" y="6111"/>
                  </a:lnTo>
                  <a:lnTo>
                    <a:pt x="67753" y="6201"/>
                  </a:lnTo>
                  <a:lnTo>
                    <a:pt x="67527" y="6246"/>
                  </a:lnTo>
                  <a:lnTo>
                    <a:pt x="67346" y="6337"/>
                  </a:lnTo>
                  <a:lnTo>
                    <a:pt x="67165" y="6473"/>
                  </a:lnTo>
                  <a:lnTo>
                    <a:pt x="66984" y="6609"/>
                  </a:lnTo>
                  <a:lnTo>
                    <a:pt x="66862" y="6771"/>
                  </a:lnTo>
                  <a:lnTo>
                    <a:pt x="66577" y="7016"/>
                  </a:lnTo>
                  <a:lnTo>
                    <a:pt x="66305" y="7287"/>
                  </a:lnTo>
                  <a:lnTo>
                    <a:pt x="65717" y="7831"/>
                  </a:lnTo>
                  <a:lnTo>
                    <a:pt x="65174" y="8374"/>
                  </a:lnTo>
                  <a:lnTo>
                    <a:pt x="64902" y="8645"/>
                  </a:lnTo>
                  <a:lnTo>
                    <a:pt x="64630" y="8917"/>
                  </a:lnTo>
                  <a:lnTo>
                    <a:pt x="64585" y="8917"/>
                  </a:lnTo>
                  <a:lnTo>
                    <a:pt x="64359" y="9188"/>
                  </a:lnTo>
                  <a:lnTo>
                    <a:pt x="64133" y="9415"/>
                  </a:lnTo>
                  <a:lnTo>
                    <a:pt x="63454" y="10048"/>
                  </a:lnTo>
                  <a:lnTo>
                    <a:pt x="63227" y="10320"/>
                  </a:lnTo>
                  <a:lnTo>
                    <a:pt x="62956" y="10546"/>
                  </a:lnTo>
                  <a:lnTo>
                    <a:pt x="62956" y="10591"/>
                  </a:lnTo>
                  <a:lnTo>
                    <a:pt x="62684" y="10863"/>
                  </a:lnTo>
                  <a:lnTo>
                    <a:pt x="62458" y="11134"/>
                  </a:lnTo>
                  <a:lnTo>
                    <a:pt x="62413" y="11134"/>
                  </a:lnTo>
                  <a:lnTo>
                    <a:pt x="62186" y="11406"/>
                  </a:lnTo>
                  <a:lnTo>
                    <a:pt x="61915" y="11723"/>
                  </a:lnTo>
                  <a:lnTo>
                    <a:pt x="61915" y="11678"/>
                  </a:lnTo>
                  <a:lnTo>
                    <a:pt x="61598" y="11994"/>
                  </a:lnTo>
                  <a:lnTo>
                    <a:pt x="61372" y="12266"/>
                  </a:lnTo>
                  <a:lnTo>
                    <a:pt x="61281" y="12356"/>
                  </a:lnTo>
                  <a:lnTo>
                    <a:pt x="61191" y="12492"/>
                  </a:lnTo>
                  <a:lnTo>
                    <a:pt x="61100" y="12764"/>
                  </a:lnTo>
                  <a:lnTo>
                    <a:pt x="60964" y="13081"/>
                  </a:lnTo>
                  <a:lnTo>
                    <a:pt x="60874" y="13216"/>
                  </a:lnTo>
                  <a:lnTo>
                    <a:pt x="60783" y="13307"/>
                  </a:lnTo>
                  <a:lnTo>
                    <a:pt x="60738" y="13352"/>
                  </a:lnTo>
                  <a:lnTo>
                    <a:pt x="60512" y="13624"/>
                  </a:lnTo>
                  <a:lnTo>
                    <a:pt x="60267" y="13909"/>
                  </a:lnTo>
                  <a:lnTo>
                    <a:pt x="60267" y="13909"/>
                  </a:lnTo>
                  <a:lnTo>
                    <a:pt x="60105" y="14031"/>
                  </a:lnTo>
                  <a:lnTo>
                    <a:pt x="59969" y="14212"/>
                  </a:lnTo>
                  <a:lnTo>
                    <a:pt x="59833" y="14393"/>
                  </a:lnTo>
                  <a:lnTo>
                    <a:pt x="59742" y="14574"/>
                  </a:lnTo>
                  <a:lnTo>
                    <a:pt x="59697" y="14800"/>
                  </a:lnTo>
                  <a:lnTo>
                    <a:pt x="59607" y="15027"/>
                  </a:lnTo>
                  <a:lnTo>
                    <a:pt x="59154" y="15570"/>
                  </a:lnTo>
                  <a:lnTo>
                    <a:pt x="59064" y="15660"/>
                  </a:lnTo>
                  <a:lnTo>
                    <a:pt x="58973" y="15796"/>
                  </a:lnTo>
                  <a:lnTo>
                    <a:pt x="58883" y="16068"/>
                  </a:lnTo>
                  <a:lnTo>
                    <a:pt x="58792" y="16385"/>
                  </a:lnTo>
                  <a:lnTo>
                    <a:pt x="58702" y="16520"/>
                  </a:lnTo>
                  <a:lnTo>
                    <a:pt x="58566" y="16611"/>
                  </a:lnTo>
                  <a:lnTo>
                    <a:pt x="58566" y="16656"/>
                  </a:lnTo>
                  <a:lnTo>
                    <a:pt x="58475" y="16747"/>
                  </a:lnTo>
                  <a:lnTo>
                    <a:pt x="58430" y="16882"/>
                  </a:lnTo>
                  <a:lnTo>
                    <a:pt x="58339" y="17199"/>
                  </a:lnTo>
                  <a:lnTo>
                    <a:pt x="58204" y="17471"/>
                  </a:lnTo>
                  <a:lnTo>
                    <a:pt x="58158" y="17607"/>
                  </a:lnTo>
                  <a:lnTo>
                    <a:pt x="58023" y="17697"/>
                  </a:lnTo>
                  <a:lnTo>
                    <a:pt x="58023" y="17742"/>
                  </a:lnTo>
                  <a:lnTo>
                    <a:pt x="57932" y="17878"/>
                  </a:lnTo>
                  <a:lnTo>
                    <a:pt x="57842" y="18014"/>
                  </a:lnTo>
                  <a:lnTo>
                    <a:pt x="57751" y="18285"/>
                  </a:lnTo>
                  <a:lnTo>
                    <a:pt x="57661" y="18602"/>
                  </a:lnTo>
                  <a:lnTo>
                    <a:pt x="57615" y="18738"/>
                  </a:lnTo>
                  <a:lnTo>
                    <a:pt x="57480" y="18829"/>
                  </a:lnTo>
                  <a:lnTo>
                    <a:pt x="57389" y="18964"/>
                  </a:lnTo>
                  <a:lnTo>
                    <a:pt x="57298" y="19100"/>
                  </a:lnTo>
                  <a:lnTo>
                    <a:pt x="57208" y="19417"/>
                  </a:lnTo>
                  <a:lnTo>
                    <a:pt x="57117" y="19688"/>
                  </a:lnTo>
                  <a:lnTo>
                    <a:pt x="57072" y="19824"/>
                  </a:lnTo>
                  <a:lnTo>
                    <a:pt x="56982" y="19960"/>
                  </a:lnTo>
                  <a:lnTo>
                    <a:pt x="56801" y="20186"/>
                  </a:lnTo>
                  <a:lnTo>
                    <a:pt x="56665" y="20458"/>
                  </a:lnTo>
                  <a:lnTo>
                    <a:pt x="56665" y="20775"/>
                  </a:lnTo>
                  <a:lnTo>
                    <a:pt x="56665" y="21046"/>
                  </a:lnTo>
                  <a:lnTo>
                    <a:pt x="56574" y="21363"/>
                  </a:lnTo>
                  <a:lnTo>
                    <a:pt x="56484" y="21499"/>
                  </a:lnTo>
                  <a:lnTo>
                    <a:pt x="56393" y="21589"/>
                  </a:lnTo>
                  <a:lnTo>
                    <a:pt x="56212" y="21861"/>
                  </a:lnTo>
                  <a:lnTo>
                    <a:pt x="56167" y="22132"/>
                  </a:lnTo>
                  <a:lnTo>
                    <a:pt x="56122" y="22449"/>
                  </a:lnTo>
                  <a:lnTo>
                    <a:pt x="56122" y="22721"/>
                  </a:lnTo>
                  <a:lnTo>
                    <a:pt x="56122" y="23038"/>
                  </a:lnTo>
                  <a:lnTo>
                    <a:pt x="56122" y="23309"/>
                  </a:lnTo>
                  <a:lnTo>
                    <a:pt x="56031" y="23626"/>
                  </a:lnTo>
                  <a:lnTo>
                    <a:pt x="55850" y="23898"/>
                  </a:lnTo>
                  <a:lnTo>
                    <a:pt x="55895" y="24124"/>
                  </a:lnTo>
                  <a:lnTo>
                    <a:pt x="55850" y="24350"/>
                  </a:lnTo>
                  <a:lnTo>
                    <a:pt x="55669" y="24757"/>
                  </a:lnTo>
                  <a:lnTo>
                    <a:pt x="55579" y="25165"/>
                  </a:lnTo>
                  <a:lnTo>
                    <a:pt x="55533" y="25572"/>
                  </a:lnTo>
                  <a:lnTo>
                    <a:pt x="55533" y="25979"/>
                  </a:lnTo>
                  <a:lnTo>
                    <a:pt x="55579" y="26839"/>
                  </a:lnTo>
                  <a:lnTo>
                    <a:pt x="55579" y="27247"/>
                  </a:lnTo>
                  <a:lnTo>
                    <a:pt x="55533" y="27654"/>
                  </a:lnTo>
                  <a:lnTo>
                    <a:pt x="55443" y="27926"/>
                  </a:lnTo>
                  <a:lnTo>
                    <a:pt x="55352" y="28242"/>
                  </a:lnTo>
                  <a:lnTo>
                    <a:pt x="55352" y="28514"/>
                  </a:lnTo>
                  <a:lnTo>
                    <a:pt x="55352" y="28831"/>
                  </a:lnTo>
                  <a:lnTo>
                    <a:pt x="55488" y="29238"/>
                  </a:lnTo>
                  <a:lnTo>
                    <a:pt x="55624" y="29691"/>
                  </a:lnTo>
                  <a:lnTo>
                    <a:pt x="55895" y="30505"/>
                  </a:lnTo>
                  <a:lnTo>
                    <a:pt x="56031" y="30822"/>
                  </a:lnTo>
                  <a:lnTo>
                    <a:pt x="56167" y="31139"/>
                  </a:lnTo>
                  <a:lnTo>
                    <a:pt x="56574" y="31908"/>
                  </a:lnTo>
                  <a:lnTo>
                    <a:pt x="56710" y="32135"/>
                  </a:lnTo>
                  <a:lnTo>
                    <a:pt x="56801" y="32361"/>
                  </a:lnTo>
                  <a:lnTo>
                    <a:pt x="56755" y="32497"/>
                  </a:lnTo>
                  <a:lnTo>
                    <a:pt x="56710" y="32587"/>
                  </a:lnTo>
                  <a:lnTo>
                    <a:pt x="56620" y="32678"/>
                  </a:lnTo>
                  <a:lnTo>
                    <a:pt x="56484" y="32723"/>
                  </a:lnTo>
                  <a:lnTo>
                    <a:pt x="56031" y="32904"/>
                  </a:lnTo>
                  <a:lnTo>
                    <a:pt x="55579" y="33176"/>
                  </a:lnTo>
                  <a:lnTo>
                    <a:pt x="54900" y="33311"/>
                  </a:lnTo>
                  <a:lnTo>
                    <a:pt x="54221" y="33402"/>
                  </a:lnTo>
                  <a:lnTo>
                    <a:pt x="53587" y="33447"/>
                  </a:lnTo>
                  <a:lnTo>
                    <a:pt x="52908" y="33402"/>
                  </a:lnTo>
                  <a:lnTo>
                    <a:pt x="52275" y="33357"/>
                  </a:lnTo>
                  <a:lnTo>
                    <a:pt x="51641" y="33266"/>
                  </a:lnTo>
                  <a:lnTo>
                    <a:pt x="51007" y="33130"/>
                  </a:lnTo>
                  <a:lnTo>
                    <a:pt x="50374" y="32949"/>
                  </a:lnTo>
                  <a:lnTo>
                    <a:pt x="49152" y="32542"/>
                  </a:lnTo>
                  <a:lnTo>
                    <a:pt x="47975" y="32089"/>
                  </a:lnTo>
                  <a:lnTo>
                    <a:pt x="45576" y="31139"/>
                  </a:lnTo>
                  <a:lnTo>
                    <a:pt x="43494" y="30370"/>
                  </a:lnTo>
                  <a:lnTo>
                    <a:pt x="41413" y="29691"/>
                  </a:lnTo>
                  <a:lnTo>
                    <a:pt x="39331" y="29102"/>
                  </a:lnTo>
                  <a:lnTo>
                    <a:pt x="37249" y="28559"/>
                  </a:lnTo>
                  <a:lnTo>
                    <a:pt x="35167" y="28152"/>
                  </a:lnTo>
                  <a:lnTo>
                    <a:pt x="33085" y="27790"/>
                  </a:lnTo>
                  <a:lnTo>
                    <a:pt x="31003" y="27564"/>
                  </a:lnTo>
                  <a:lnTo>
                    <a:pt x="28921" y="27383"/>
                  </a:lnTo>
                  <a:lnTo>
                    <a:pt x="26839" y="27337"/>
                  </a:lnTo>
                  <a:lnTo>
                    <a:pt x="24757" y="27383"/>
                  </a:lnTo>
                  <a:lnTo>
                    <a:pt x="23716" y="27473"/>
                  </a:lnTo>
                  <a:lnTo>
                    <a:pt x="22675" y="27564"/>
                  </a:lnTo>
                  <a:lnTo>
                    <a:pt x="21634" y="27699"/>
                  </a:lnTo>
                  <a:lnTo>
                    <a:pt x="20548" y="27835"/>
                  </a:lnTo>
                  <a:lnTo>
                    <a:pt x="19507" y="28016"/>
                  </a:lnTo>
                  <a:lnTo>
                    <a:pt x="18466" y="28242"/>
                  </a:lnTo>
                  <a:lnTo>
                    <a:pt x="17425" y="28469"/>
                  </a:lnTo>
                  <a:lnTo>
                    <a:pt x="16384" y="28740"/>
                  </a:lnTo>
                  <a:lnTo>
                    <a:pt x="15298" y="29057"/>
                  </a:lnTo>
                  <a:lnTo>
                    <a:pt x="14257" y="29374"/>
                  </a:lnTo>
                  <a:lnTo>
                    <a:pt x="13216" y="29736"/>
                  </a:lnTo>
                  <a:lnTo>
                    <a:pt x="12130" y="30143"/>
                  </a:lnTo>
                  <a:lnTo>
                    <a:pt x="11723" y="30189"/>
                  </a:lnTo>
                  <a:lnTo>
                    <a:pt x="11270" y="30370"/>
                  </a:lnTo>
                  <a:lnTo>
                    <a:pt x="11044" y="30641"/>
                  </a:lnTo>
                  <a:lnTo>
                    <a:pt x="10772" y="30822"/>
                  </a:lnTo>
                  <a:lnTo>
                    <a:pt x="10591" y="30913"/>
                  </a:lnTo>
                  <a:lnTo>
                    <a:pt x="10320" y="31003"/>
                  </a:lnTo>
                  <a:lnTo>
                    <a:pt x="10139" y="31094"/>
                  </a:lnTo>
                  <a:lnTo>
                    <a:pt x="9958" y="31230"/>
                  </a:lnTo>
                  <a:lnTo>
                    <a:pt x="9686" y="31501"/>
                  </a:lnTo>
                  <a:lnTo>
                    <a:pt x="9369" y="31773"/>
                  </a:lnTo>
                  <a:lnTo>
                    <a:pt x="9119" y="32065"/>
                  </a:lnTo>
                  <a:lnTo>
                    <a:pt x="8826" y="32316"/>
                  </a:lnTo>
                  <a:lnTo>
                    <a:pt x="8575" y="32608"/>
                  </a:lnTo>
                  <a:lnTo>
                    <a:pt x="8575" y="32608"/>
                  </a:lnTo>
                  <a:lnTo>
                    <a:pt x="8283" y="32859"/>
                  </a:lnTo>
                  <a:lnTo>
                    <a:pt x="8011" y="33176"/>
                  </a:lnTo>
                  <a:lnTo>
                    <a:pt x="8057" y="33176"/>
                  </a:lnTo>
                  <a:lnTo>
                    <a:pt x="7740" y="33402"/>
                  </a:lnTo>
                  <a:lnTo>
                    <a:pt x="7468" y="33719"/>
                  </a:lnTo>
                  <a:lnTo>
                    <a:pt x="7514" y="33719"/>
                  </a:lnTo>
                  <a:lnTo>
                    <a:pt x="7197" y="33990"/>
                  </a:lnTo>
                  <a:lnTo>
                    <a:pt x="6955" y="34272"/>
                  </a:lnTo>
                  <a:lnTo>
                    <a:pt x="6955" y="34272"/>
                  </a:lnTo>
                  <a:lnTo>
                    <a:pt x="6835" y="34352"/>
                  </a:lnTo>
                  <a:lnTo>
                    <a:pt x="6744" y="34488"/>
                  </a:lnTo>
                  <a:lnTo>
                    <a:pt x="6654" y="34805"/>
                  </a:lnTo>
                  <a:lnTo>
                    <a:pt x="6518" y="35077"/>
                  </a:lnTo>
                  <a:lnTo>
                    <a:pt x="6427" y="35212"/>
                  </a:lnTo>
                  <a:lnTo>
                    <a:pt x="6337" y="35303"/>
                  </a:lnTo>
                  <a:lnTo>
                    <a:pt x="6292" y="35348"/>
                  </a:lnTo>
                  <a:lnTo>
                    <a:pt x="5794" y="35891"/>
                  </a:lnTo>
                  <a:lnTo>
                    <a:pt x="5522" y="36163"/>
                  </a:lnTo>
                  <a:lnTo>
                    <a:pt x="5251" y="36480"/>
                  </a:lnTo>
                  <a:lnTo>
                    <a:pt x="5296" y="36480"/>
                  </a:lnTo>
                  <a:lnTo>
                    <a:pt x="5205" y="36570"/>
                  </a:lnTo>
                  <a:lnTo>
                    <a:pt x="5115" y="36706"/>
                  </a:lnTo>
                  <a:lnTo>
                    <a:pt x="4979" y="36977"/>
                  </a:lnTo>
                  <a:lnTo>
                    <a:pt x="4889" y="37294"/>
                  </a:lnTo>
                  <a:lnTo>
                    <a:pt x="4708" y="37521"/>
                  </a:lnTo>
                  <a:lnTo>
                    <a:pt x="4572" y="37702"/>
                  </a:lnTo>
                  <a:lnTo>
                    <a:pt x="4481" y="37883"/>
                  </a:lnTo>
                  <a:lnTo>
                    <a:pt x="4436" y="38109"/>
                  </a:lnTo>
                  <a:lnTo>
                    <a:pt x="4481" y="38290"/>
                  </a:lnTo>
                  <a:lnTo>
                    <a:pt x="4662" y="38562"/>
                  </a:lnTo>
                  <a:lnTo>
                    <a:pt x="4889" y="38743"/>
                  </a:lnTo>
                  <a:lnTo>
                    <a:pt x="5024" y="38788"/>
                  </a:lnTo>
                  <a:lnTo>
                    <a:pt x="5160" y="38788"/>
                  </a:lnTo>
                  <a:lnTo>
                    <a:pt x="5477" y="38743"/>
                  </a:lnTo>
                  <a:lnTo>
                    <a:pt x="5884" y="38516"/>
                  </a:lnTo>
                  <a:lnTo>
                    <a:pt x="6292" y="38199"/>
                  </a:lnTo>
                  <a:lnTo>
                    <a:pt x="7016" y="37611"/>
                  </a:lnTo>
                  <a:lnTo>
                    <a:pt x="7740" y="36977"/>
                  </a:lnTo>
                  <a:lnTo>
                    <a:pt x="8102" y="36661"/>
                  </a:lnTo>
                  <a:lnTo>
                    <a:pt x="8509" y="36389"/>
                  </a:lnTo>
                  <a:lnTo>
                    <a:pt x="9188" y="35846"/>
                  </a:lnTo>
                  <a:lnTo>
                    <a:pt x="9822" y="35303"/>
                  </a:lnTo>
                  <a:lnTo>
                    <a:pt x="10501" y="34760"/>
                  </a:lnTo>
                  <a:lnTo>
                    <a:pt x="10863" y="34488"/>
                  </a:lnTo>
                  <a:lnTo>
                    <a:pt x="11270" y="34307"/>
                  </a:lnTo>
                  <a:lnTo>
                    <a:pt x="11270" y="34307"/>
                  </a:lnTo>
                  <a:lnTo>
                    <a:pt x="10455" y="35077"/>
                  </a:lnTo>
                  <a:lnTo>
                    <a:pt x="9731" y="35846"/>
                  </a:lnTo>
                  <a:lnTo>
                    <a:pt x="9098" y="36615"/>
                  </a:lnTo>
                  <a:lnTo>
                    <a:pt x="8464" y="37430"/>
                  </a:lnTo>
                  <a:lnTo>
                    <a:pt x="7876" y="38245"/>
                  </a:lnTo>
                  <a:lnTo>
                    <a:pt x="7333" y="39059"/>
                  </a:lnTo>
                  <a:lnTo>
                    <a:pt x="6835" y="39874"/>
                  </a:lnTo>
                  <a:lnTo>
                    <a:pt x="6382" y="40734"/>
                  </a:lnTo>
                  <a:lnTo>
                    <a:pt x="5975" y="41594"/>
                  </a:lnTo>
                  <a:lnTo>
                    <a:pt x="5613" y="42454"/>
                  </a:lnTo>
                  <a:lnTo>
                    <a:pt x="5296" y="43314"/>
                  </a:lnTo>
                  <a:lnTo>
                    <a:pt x="4979" y="44174"/>
                  </a:lnTo>
                  <a:lnTo>
                    <a:pt x="4753" y="45034"/>
                  </a:lnTo>
                  <a:lnTo>
                    <a:pt x="4526" y="45939"/>
                  </a:lnTo>
                  <a:lnTo>
                    <a:pt x="4300" y="46844"/>
                  </a:lnTo>
                  <a:lnTo>
                    <a:pt x="4164" y="47749"/>
                  </a:lnTo>
                  <a:lnTo>
                    <a:pt x="4029" y="48654"/>
                  </a:lnTo>
                  <a:lnTo>
                    <a:pt x="3938" y="49560"/>
                  </a:lnTo>
                  <a:lnTo>
                    <a:pt x="3802" y="51415"/>
                  </a:lnTo>
                  <a:lnTo>
                    <a:pt x="3802" y="53271"/>
                  </a:lnTo>
                  <a:lnTo>
                    <a:pt x="3848" y="55172"/>
                  </a:lnTo>
                  <a:lnTo>
                    <a:pt x="4029" y="57073"/>
                  </a:lnTo>
                  <a:lnTo>
                    <a:pt x="4210" y="58973"/>
                  </a:lnTo>
                  <a:lnTo>
                    <a:pt x="4481" y="60920"/>
                  </a:lnTo>
                  <a:lnTo>
                    <a:pt x="4798" y="62820"/>
                  </a:lnTo>
                  <a:lnTo>
                    <a:pt x="4436" y="62277"/>
                  </a:lnTo>
                  <a:lnTo>
                    <a:pt x="4074" y="61734"/>
                  </a:lnTo>
                  <a:lnTo>
                    <a:pt x="3712" y="61191"/>
                  </a:lnTo>
                  <a:lnTo>
                    <a:pt x="3440" y="60648"/>
                  </a:lnTo>
                  <a:lnTo>
                    <a:pt x="3169" y="60060"/>
                  </a:lnTo>
                  <a:lnTo>
                    <a:pt x="2942" y="59471"/>
                  </a:lnTo>
                  <a:lnTo>
                    <a:pt x="2761" y="58838"/>
                  </a:lnTo>
                  <a:lnTo>
                    <a:pt x="2580" y="58159"/>
                  </a:lnTo>
                  <a:lnTo>
                    <a:pt x="2445" y="57435"/>
                  </a:lnTo>
                  <a:lnTo>
                    <a:pt x="2309" y="56710"/>
                  </a:lnTo>
                  <a:lnTo>
                    <a:pt x="2218" y="55896"/>
                  </a:lnTo>
                  <a:lnTo>
                    <a:pt x="2173" y="55036"/>
                  </a:lnTo>
                  <a:lnTo>
                    <a:pt x="2128" y="53135"/>
                  </a:lnTo>
                  <a:lnTo>
                    <a:pt x="2128" y="50963"/>
                  </a:lnTo>
                  <a:lnTo>
                    <a:pt x="2082" y="50510"/>
                  </a:lnTo>
                  <a:lnTo>
                    <a:pt x="2082" y="50103"/>
                  </a:lnTo>
                  <a:lnTo>
                    <a:pt x="2082" y="49695"/>
                  </a:lnTo>
                  <a:lnTo>
                    <a:pt x="2037" y="49243"/>
                  </a:lnTo>
                  <a:lnTo>
                    <a:pt x="1947" y="48881"/>
                  </a:lnTo>
                  <a:lnTo>
                    <a:pt x="1811" y="48519"/>
                  </a:lnTo>
                  <a:lnTo>
                    <a:pt x="1675" y="48338"/>
                  </a:lnTo>
                  <a:lnTo>
                    <a:pt x="1494" y="48156"/>
                  </a:lnTo>
                  <a:lnTo>
                    <a:pt x="1313" y="48021"/>
                  </a:lnTo>
                  <a:lnTo>
                    <a:pt x="1087" y="47885"/>
                  </a:lnTo>
                  <a:lnTo>
                    <a:pt x="951" y="47930"/>
                  </a:lnTo>
                  <a:lnTo>
                    <a:pt x="815" y="48021"/>
                  </a:lnTo>
                  <a:lnTo>
                    <a:pt x="725" y="48111"/>
                  </a:lnTo>
                  <a:lnTo>
                    <a:pt x="679" y="48247"/>
                  </a:lnTo>
                  <a:lnTo>
                    <a:pt x="589" y="48473"/>
                  </a:lnTo>
                  <a:lnTo>
                    <a:pt x="589" y="48745"/>
                  </a:lnTo>
                  <a:lnTo>
                    <a:pt x="544" y="49288"/>
                  </a:lnTo>
                  <a:lnTo>
                    <a:pt x="498" y="49514"/>
                  </a:lnTo>
                  <a:lnTo>
                    <a:pt x="408" y="49650"/>
                  </a:lnTo>
                  <a:lnTo>
                    <a:pt x="317" y="49741"/>
                  </a:lnTo>
                  <a:lnTo>
                    <a:pt x="272" y="50736"/>
                  </a:lnTo>
                  <a:lnTo>
                    <a:pt x="136" y="51460"/>
                  </a:lnTo>
                  <a:lnTo>
                    <a:pt x="46" y="52185"/>
                  </a:lnTo>
                  <a:lnTo>
                    <a:pt x="1" y="52863"/>
                  </a:lnTo>
                  <a:lnTo>
                    <a:pt x="1" y="53588"/>
                  </a:lnTo>
                  <a:lnTo>
                    <a:pt x="46" y="55036"/>
                  </a:lnTo>
                  <a:lnTo>
                    <a:pt x="46" y="55715"/>
                  </a:lnTo>
                  <a:lnTo>
                    <a:pt x="46" y="56439"/>
                  </a:lnTo>
                  <a:lnTo>
                    <a:pt x="46" y="56665"/>
                  </a:lnTo>
                  <a:lnTo>
                    <a:pt x="91" y="56937"/>
                  </a:lnTo>
                  <a:lnTo>
                    <a:pt x="182" y="57118"/>
                  </a:lnTo>
                  <a:lnTo>
                    <a:pt x="317" y="57344"/>
                  </a:lnTo>
                  <a:lnTo>
                    <a:pt x="317" y="58340"/>
                  </a:lnTo>
                  <a:lnTo>
                    <a:pt x="498" y="58611"/>
                  </a:lnTo>
                  <a:lnTo>
                    <a:pt x="544" y="58883"/>
                  </a:lnTo>
                  <a:lnTo>
                    <a:pt x="589" y="59200"/>
                  </a:lnTo>
                  <a:lnTo>
                    <a:pt x="589" y="59517"/>
                  </a:lnTo>
                  <a:lnTo>
                    <a:pt x="589" y="59788"/>
                  </a:lnTo>
                  <a:lnTo>
                    <a:pt x="589" y="60105"/>
                  </a:lnTo>
                  <a:lnTo>
                    <a:pt x="679" y="60376"/>
                  </a:lnTo>
                  <a:lnTo>
                    <a:pt x="815" y="60648"/>
                  </a:lnTo>
                  <a:lnTo>
                    <a:pt x="906" y="60874"/>
                  </a:lnTo>
                  <a:lnTo>
                    <a:pt x="860" y="61101"/>
                  </a:lnTo>
                  <a:lnTo>
                    <a:pt x="996" y="61327"/>
                  </a:lnTo>
                  <a:lnTo>
                    <a:pt x="1087" y="61508"/>
                  </a:lnTo>
                  <a:lnTo>
                    <a:pt x="1132" y="61734"/>
                  </a:lnTo>
                  <a:lnTo>
                    <a:pt x="1132" y="61961"/>
                  </a:lnTo>
                  <a:lnTo>
                    <a:pt x="1177" y="62413"/>
                  </a:lnTo>
                  <a:lnTo>
                    <a:pt x="1223" y="62639"/>
                  </a:lnTo>
                  <a:lnTo>
                    <a:pt x="1358" y="62820"/>
                  </a:lnTo>
                  <a:lnTo>
                    <a:pt x="1449" y="63092"/>
                  </a:lnTo>
                  <a:lnTo>
                    <a:pt x="1449" y="63364"/>
                  </a:lnTo>
                  <a:lnTo>
                    <a:pt x="1404" y="63726"/>
                  </a:lnTo>
                  <a:lnTo>
                    <a:pt x="1404" y="64223"/>
                  </a:lnTo>
                  <a:lnTo>
                    <a:pt x="1494" y="64767"/>
                  </a:lnTo>
                  <a:lnTo>
                    <a:pt x="1585" y="65083"/>
                  </a:lnTo>
                  <a:lnTo>
                    <a:pt x="1675" y="65445"/>
                  </a:lnTo>
                  <a:lnTo>
                    <a:pt x="1856" y="65989"/>
                  </a:lnTo>
                  <a:lnTo>
                    <a:pt x="2037" y="66486"/>
                  </a:lnTo>
                  <a:lnTo>
                    <a:pt x="2490" y="67482"/>
                  </a:lnTo>
                  <a:lnTo>
                    <a:pt x="2988" y="68433"/>
                  </a:lnTo>
                  <a:lnTo>
                    <a:pt x="3531" y="69428"/>
                  </a:lnTo>
                  <a:lnTo>
                    <a:pt x="3486" y="70107"/>
                  </a:lnTo>
                  <a:lnTo>
                    <a:pt x="3576" y="70379"/>
                  </a:lnTo>
                  <a:lnTo>
                    <a:pt x="3712" y="70560"/>
                  </a:lnTo>
                  <a:lnTo>
                    <a:pt x="3848" y="70696"/>
                  </a:lnTo>
                  <a:lnTo>
                    <a:pt x="4029" y="70786"/>
                  </a:lnTo>
                  <a:lnTo>
                    <a:pt x="4210" y="70786"/>
                  </a:lnTo>
                  <a:lnTo>
                    <a:pt x="4436" y="70741"/>
                  </a:lnTo>
                  <a:lnTo>
                    <a:pt x="4617" y="70650"/>
                  </a:lnTo>
                  <a:lnTo>
                    <a:pt x="4889" y="70515"/>
                  </a:lnTo>
                  <a:lnTo>
                    <a:pt x="5024" y="70333"/>
                  </a:lnTo>
                  <a:lnTo>
                    <a:pt x="5205" y="70152"/>
                  </a:lnTo>
                  <a:lnTo>
                    <a:pt x="5386" y="70017"/>
                  </a:lnTo>
                  <a:lnTo>
                    <a:pt x="5567" y="69926"/>
                  </a:lnTo>
                  <a:lnTo>
                    <a:pt x="5930" y="69790"/>
                  </a:lnTo>
                  <a:lnTo>
                    <a:pt x="6654" y="69790"/>
                  </a:lnTo>
                  <a:lnTo>
                    <a:pt x="7061" y="69881"/>
                  </a:lnTo>
                  <a:lnTo>
                    <a:pt x="7876" y="70107"/>
                  </a:lnTo>
                  <a:lnTo>
                    <a:pt x="9233" y="70515"/>
                  </a:lnTo>
                  <a:lnTo>
                    <a:pt x="10591" y="70877"/>
                  </a:lnTo>
                  <a:lnTo>
                    <a:pt x="11949" y="71239"/>
                  </a:lnTo>
                  <a:lnTo>
                    <a:pt x="13307" y="71555"/>
                  </a:lnTo>
                  <a:lnTo>
                    <a:pt x="16113" y="72099"/>
                  </a:lnTo>
                  <a:lnTo>
                    <a:pt x="18874" y="72506"/>
                  </a:lnTo>
                  <a:lnTo>
                    <a:pt x="21680" y="72868"/>
                  </a:lnTo>
                  <a:lnTo>
                    <a:pt x="24440" y="73140"/>
                  </a:lnTo>
                  <a:lnTo>
                    <a:pt x="27247" y="73321"/>
                  </a:lnTo>
                  <a:lnTo>
                    <a:pt x="30053" y="73411"/>
                  </a:lnTo>
                  <a:lnTo>
                    <a:pt x="35438" y="73547"/>
                  </a:lnTo>
                  <a:lnTo>
                    <a:pt x="40824" y="73592"/>
                  </a:lnTo>
                  <a:lnTo>
                    <a:pt x="51641" y="73637"/>
                  </a:lnTo>
                  <a:lnTo>
                    <a:pt x="57027" y="73683"/>
                  </a:lnTo>
                  <a:lnTo>
                    <a:pt x="62413" y="73728"/>
                  </a:lnTo>
                  <a:lnTo>
                    <a:pt x="67799" y="73864"/>
                  </a:lnTo>
                  <a:lnTo>
                    <a:pt x="73184" y="73999"/>
                  </a:lnTo>
                  <a:lnTo>
                    <a:pt x="77756" y="74135"/>
                  </a:lnTo>
                  <a:lnTo>
                    <a:pt x="82327" y="74135"/>
                  </a:lnTo>
                  <a:lnTo>
                    <a:pt x="86853" y="74090"/>
                  </a:lnTo>
                  <a:lnTo>
                    <a:pt x="91424" y="74045"/>
                  </a:lnTo>
                  <a:lnTo>
                    <a:pt x="100566" y="73773"/>
                  </a:lnTo>
                  <a:lnTo>
                    <a:pt x="105137" y="73683"/>
                  </a:lnTo>
                  <a:lnTo>
                    <a:pt x="109708" y="73592"/>
                  </a:lnTo>
                  <a:lnTo>
                    <a:pt x="122472" y="73592"/>
                  </a:lnTo>
                  <a:lnTo>
                    <a:pt x="125640" y="73547"/>
                  </a:lnTo>
                  <a:lnTo>
                    <a:pt x="128853" y="73411"/>
                  </a:lnTo>
                  <a:lnTo>
                    <a:pt x="132021" y="73230"/>
                  </a:lnTo>
                  <a:lnTo>
                    <a:pt x="133605" y="73094"/>
                  </a:lnTo>
                  <a:lnTo>
                    <a:pt x="135189" y="72913"/>
                  </a:lnTo>
                  <a:lnTo>
                    <a:pt x="138086" y="72551"/>
                  </a:lnTo>
                  <a:lnTo>
                    <a:pt x="140982" y="72144"/>
                  </a:lnTo>
                  <a:lnTo>
                    <a:pt x="143879" y="71691"/>
                  </a:lnTo>
                  <a:lnTo>
                    <a:pt x="146730" y="71103"/>
                  </a:lnTo>
                  <a:lnTo>
                    <a:pt x="148133" y="70786"/>
                  </a:lnTo>
                  <a:lnTo>
                    <a:pt x="149536" y="70424"/>
                  </a:lnTo>
                  <a:lnTo>
                    <a:pt x="150939" y="70017"/>
                  </a:lnTo>
                  <a:lnTo>
                    <a:pt x="152342" y="69609"/>
                  </a:lnTo>
                  <a:lnTo>
                    <a:pt x="153745" y="69157"/>
                  </a:lnTo>
                  <a:lnTo>
                    <a:pt x="155103" y="68704"/>
                  </a:lnTo>
                  <a:lnTo>
                    <a:pt x="156506" y="68161"/>
                  </a:lnTo>
                  <a:lnTo>
                    <a:pt x="157864" y="67618"/>
                  </a:lnTo>
                  <a:lnTo>
                    <a:pt x="159403" y="66894"/>
                  </a:lnTo>
                  <a:lnTo>
                    <a:pt x="160896" y="66124"/>
                  </a:lnTo>
                  <a:lnTo>
                    <a:pt x="161621" y="65717"/>
                  </a:lnTo>
                  <a:lnTo>
                    <a:pt x="162345" y="65264"/>
                  </a:lnTo>
                  <a:lnTo>
                    <a:pt x="163024" y="64812"/>
                  </a:lnTo>
                  <a:lnTo>
                    <a:pt x="163657" y="64314"/>
                  </a:lnTo>
                  <a:lnTo>
                    <a:pt x="164291" y="63771"/>
                  </a:lnTo>
                  <a:lnTo>
                    <a:pt x="164879" y="63183"/>
                  </a:lnTo>
                  <a:lnTo>
                    <a:pt x="165422" y="62594"/>
                  </a:lnTo>
                  <a:lnTo>
                    <a:pt x="165965" y="61961"/>
                  </a:lnTo>
                  <a:lnTo>
                    <a:pt x="166463" y="61282"/>
                  </a:lnTo>
                  <a:lnTo>
                    <a:pt x="166961" y="60557"/>
                  </a:lnTo>
                  <a:lnTo>
                    <a:pt x="167368" y="59788"/>
                  </a:lnTo>
                  <a:lnTo>
                    <a:pt x="167731" y="59019"/>
                  </a:lnTo>
                  <a:lnTo>
                    <a:pt x="168907" y="56439"/>
                  </a:lnTo>
                  <a:lnTo>
                    <a:pt x="170039" y="53859"/>
                  </a:lnTo>
                  <a:lnTo>
                    <a:pt x="170582" y="52547"/>
                  </a:lnTo>
                  <a:lnTo>
                    <a:pt x="171125" y="51279"/>
                  </a:lnTo>
                  <a:lnTo>
                    <a:pt x="171623" y="49922"/>
                  </a:lnTo>
                  <a:lnTo>
                    <a:pt x="172075" y="48609"/>
                  </a:lnTo>
                  <a:lnTo>
                    <a:pt x="172483" y="47251"/>
                  </a:lnTo>
                  <a:lnTo>
                    <a:pt x="172800" y="45939"/>
                  </a:lnTo>
                  <a:lnTo>
                    <a:pt x="173071" y="44626"/>
                  </a:lnTo>
                  <a:lnTo>
                    <a:pt x="173252" y="43268"/>
                  </a:lnTo>
                  <a:lnTo>
                    <a:pt x="173388" y="41956"/>
                  </a:lnTo>
                  <a:lnTo>
                    <a:pt x="173478" y="40643"/>
                  </a:lnTo>
                  <a:lnTo>
                    <a:pt x="173478" y="39331"/>
                  </a:lnTo>
                  <a:lnTo>
                    <a:pt x="173433" y="38064"/>
                  </a:lnTo>
                  <a:lnTo>
                    <a:pt x="173297" y="36751"/>
                  </a:lnTo>
                  <a:lnTo>
                    <a:pt x="173116" y="35439"/>
                  </a:lnTo>
                  <a:lnTo>
                    <a:pt x="172845" y="34171"/>
                  </a:lnTo>
                  <a:lnTo>
                    <a:pt x="172528" y="32904"/>
                  </a:lnTo>
                  <a:lnTo>
                    <a:pt x="172121" y="31592"/>
                  </a:lnTo>
                  <a:lnTo>
                    <a:pt x="171668" y="30324"/>
                  </a:lnTo>
                  <a:lnTo>
                    <a:pt x="171170" y="29057"/>
                  </a:lnTo>
                  <a:lnTo>
                    <a:pt x="170582" y="27790"/>
                  </a:lnTo>
                  <a:lnTo>
                    <a:pt x="170310" y="27337"/>
                  </a:lnTo>
                  <a:lnTo>
                    <a:pt x="170084" y="26930"/>
                  </a:lnTo>
                  <a:lnTo>
                    <a:pt x="169496" y="26070"/>
                  </a:lnTo>
                  <a:lnTo>
                    <a:pt x="168862" y="25255"/>
                  </a:lnTo>
                  <a:lnTo>
                    <a:pt x="168319" y="24395"/>
                  </a:lnTo>
                  <a:lnTo>
                    <a:pt x="168228" y="24079"/>
                  </a:lnTo>
                  <a:lnTo>
                    <a:pt x="168047" y="23807"/>
                  </a:lnTo>
                  <a:lnTo>
                    <a:pt x="168047" y="23762"/>
                  </a:lnTo>
                  <a:lnTo>
                    <a:pt x="167459" y="23264"/>
                  </a:lnTo>
                  <a:lnTo>
                    <a:pt x="167187" y="22992"/>
                  </a:lnTo>
                  <a:lnTo>
                    <a:pt x="166871" y="22721"/>
                  </a:lnTo>
                  <a:lnTo>
                    <a:pt x="166916" y="22721"/>
                  </a:lnTo>
                  <a:lnTo>
                    <a:pt x="166825" y="22630"/>
                  </a:lnTo>
                  <a:lnTo>
                    <a:pt x="166690" y="22540"/>
                  </a:lnTo>
                  <a:lnTo>
                    <a:pt x="166373" y="22449"/>
                  </a:lnTo>
                  <a:lnTo>
                    <a:pt x="166101" y="22313"/>
                  </a:lnTo>
                  <a:lnTo>
                    <a:pt x="165965" y="22268"/>
                  </a:lnTo>
                  <a:lnTo>
                    <a:pt x="165830" y="22132"/>
                  </a:lnTo>
                  <a:lnTo>
                    <a:pt x="165649" y="22042"/>
                  </a:lnTo>
                  <a:lnTo>
                    <a:pt x="165468" y="21951"/>
                  </a:lnTo>
                  <a:lnTo>
                    <a:pt x="165015" y="21951"/>
                  </a:lnTo>
                  <a:lnTo>
                    <a:pt x="164427" y="21997"/>
                  </a:lnTo>
                  <a:lnTo>
                    <a:pt x="163793" y="21997"/>
                  </a:lnTo>
                  <a:lnTo>
                    <a:pt x="163205" y="21951"/>
                  </a:lnTo>
                  <a:lnTo>
                    <a:pt x="162616" y="21861"/>
                  </a:lnTo>
                  <a:lnTo>
                    <a:pt x="160761" y="21544"/>
                  </a:lnTo>
                  <a:lnTo>
                    <a:pt x="158950" y="21227"/>
                  </a:lnTo>
                  <a:lnTo>
                    <a:pt x="158045" y="21046"/>
                  </a:lnTo>
                  <a:lnTo>
                    <a:pt x="157140" y="20956"/>
                  </a:lnTo>
                  <a:lnTo>
                    <a:pt x="156235" y="20865"/>
                  </a:lnTo>
                  <a:lnTo>
                    <a:pt x="155284" y="20865"/>
                  </a:lnTo>
                  <a:lnTo>
                    <a:pt x="153745" y="20910"/>
                  </a:lnTo>
                  <a:lnTo>
                    <a:pt x="152207" y="21001"/>
                  </a:lnTo>
                  <a:lnTo>
                    <a:pt x="150668" y="21091"/>
                  </a:lnTo>
                  <a:lnTo>
                    <a:pt x="149129" y="21273"/>
                  </a:lnTo>
                  <a:lnTo>
                    <a:pt x="147636" y="21499"/>
                  </a:lnTo>
                  <a:lnTo>
                    <a:pt x="146142" y="21770"/>
                  </a:lnTo>
                  <a:lnTo>
                    <a:pt x="144694" y="22087"/>
                  </a:lnTo>
                  <a:lnTo>
                    <a:pt x="143245" y="22449"/>
                  </a:lnTo>
                  <a:lnTo>
                    <a:pt x="141797" y="22857"/>
                  </a:lnTo>
                  <a:lnTo>
                    <a:pt x="140349" y="23354"/>
                  </a:lnTo>
                  <a:lnTo>
                    <a:pt x="138946" y="23898"/>
                  </a:lnTo>
                  <a:lnTo>
                    <a:pt x="137588" y="24486"/>
                  </a:lnTo>
                  <a:lnTo>
                    <a:pt x="136185" y="25165"/>
                  </a:lnTo>
                  <a:lnTo>
                    <a:pt x="134827" y="25889"/>
                  </a:lnTo>
                  <a:lnTo>
                    <a:pt x="133515" y="26704"/>
                  </a:lnTo>
                  <a:lnTo>
                    <a:pt x="132202" y="27564"/>
                  </a:lnTo>
                  <a:lnTo>
                    <a:pt x="130301" y="28786"/>
                  </a:lnTo>
                  <a:lnTo>
                    <a:pt x="129306" y="29419"/>
                  </a:lnTo>
                  <a:lnTo>
                    <a:pt x="128219" y="30143"/>
                  </a:lnTo>
                  <a:lnTo>
                    <a:pt x="128310" y="29826"/>
                  </a:lnTo>
                  <a:lnTo>
                    <a:pt x="128400" y="29510"/>
                  </a:lnTo>
                  <a:lnTo>
                    <a:pt x="128491" y="29283"/>
                  </a:lnTo>
                  <a:lnTo>
                    <a:pt x="128627" y="29057"/>
                  </a:lnTo>
                  <a:lnTo>
                    <a:pt x="128853" y="28695"/>
                  </a:lnTo>
                  <a:lnTo>
                    <a:pt x="129170" y="28378"/>
                  </a:lnTo>
                  <a:lnTo>
                    <a:pt x="130301" y="27337"/>
                  </a:lnTo>
                  <a:lnTo>
                    <a:pt x="131433" y="26387"/>
                  </a:lnTo>
                  <a:lnTo>
                    <a:pt x="132655" y="25482"/>
                  </a:lnTo>
                  <a:lnTo>
                    <a:pt x="133832" y="24622"/>
                  </a:lnTo>
                  <a:lnTo>
                    <a:pt x="135099" y="23898"/>
                  </a:lnTo>
                  <a:lnTo>
                    <a:pt x="136366" y="23173"/>
                  </a:lnTo>
                  <a:lnTo>
                    <a:pt x="137679" y="22585"/>
                  </a:lnTo>
                  <a:lnTo>
                    <a:pt x="138991" y="22042"/>
                  </a:lnTo>
                  <a:lnTo>
                    <a:pt x="140349" y="21589"/>
                  </a:lnTo>
                  <a:lnTo>
                    <a:pt x="141707" y="21182"/>
                  </a:lnTo>
                  <a:lnTo>
                    <a:pt x="143110" y="20865"/>
                  </a:lnTo>
                  <a:lnTo>
                    <a:pt x="144558" y="20594"/>
                  </a:lnTo>
                  <a:lnTo>
                    <a:pt x="146006" y="20413"/>
                  </a:lnTo>
                  <a:lnTo>
                    <a:pt x="147500" y="20322"/>
                  </a:lnTo>
                  <a:lnTo>
                    <a:pt x="149039" y="20277"/>
                  </a:lnTo>
                  <a:lnTo>
                    <a:pt x="150577" y="20322"/>
                  </a:lnTo>
                  <a:lnTo>
                    <a:pt x="152071" y="20413"/>
                  </a:lnTo>
                  <a:lnTo>
                    <a:pt x="153564" y="20503"/>
                  </a:lnTo>
                  <a:lnTo>
                    <a:pt x="155058" y="20639"/>
                  </a:lnTo>
                  <a:lnTo>
                    <a:pt x="156552" y="20820"/>
                  </a:lnTo>
                  <a:lnTo>
                    <a:pt x="159539" y="21227"/>
                  </a:lnTo>
                  <a:lnTo>
                    <a:pt x="162526" y="21725"/>
                  </a:lnTo>
                  <a:lnTo>
                    <a:pt x="163024" y="21861"/>
                  </a:lnTo>
                  <a:lnTo>
                    <a:pt x="163295" y="21906"/>
                  </a:lnTo>
                  <a:lnTo>
                    <a:pt x="163521" y="21951"/>
                  </a:lnTo>
                  <a:lnTo>
                    <a:pt x="163748" y="21861"/>
                  </a:lnTo>
                  <a:lnTo>
                    <a:pt x="163929" y="21725"/>
                  </a:lnTo>
                  <a:lnTo>
                    <a:pt x="164019" y="21499"/>
                  </a:lnTo>
                  <a:lnTo>
                    <a:pt x="164110" y="21091"/>
                  </a:lnTo>
                  <a:lnTo>
                    <a:pt x="164200" y="21046"/>
                  </a:lnTo>
                  <a:lnTo>
                    <a:pt x="163884" y="20775"/>
                  </a:lnTo>
                  <a:lnTo>
                    <a:pt x="163748" y="20639"/>
                  </a:lnTo>
                  <a:lnTo>
                    <a:pt x="163597" y="20526"/>
                  </a:lnTo>
                  <a:lnTo>
                    <a:pt x="163597" y="20526"/>
                  </a:lnTo>
                  <a:lnTo>
                    <a:pt x="163521" y="20413"/>
                  </a:lnTo>
                  <a:lnTo>
                    <a:pt x="163386" y="20322"/>
                  </a:lnTo>
                  <a:lnTo>
                    <a:pt x="163069" y="20232"/>
                  </a:lnTo>
                  <a:lnTo>
                    <a:pt x="162752" y="20141"/>
                  </a:lnTo>
                  <a:lnTo>
                    <a:pt x="162616" y="20051"/>
                  </a:lnTo>
                  <a:lnTo>
                    <a:pt x="162526" y="19960"/>
                  </a:lnTo>
                  <a:lnTo>
                    <a:pt x="162390" y="19869"/>
                  </a:lnTo>
                  <a:lnTo>
                    <a:pt x="162254" y="19779"/>
                  </a:lnTo>
                  <a:lnTo>
                    <a:pt x="161983" y="19688"/>
                  </a:lnTo>
                  <a:lnTo>
                    <a:pt x="161666" y="19598"/>
                  </a:lnTo>
                  <a:lnTo>
                    <a:pt x="161530" y="19507"/>
                  </a:lnTo>
                  <a:lnTo>
                    <a:pt x="161440" y="19372"/>
                  </a:lnTo>
                  <a:lnTo>
                    <a:pt x="161304" y="19281"/>
                  </a:lnTo>
                  <a:lnTo>
                    <a:pt x="161168" y="19236"/>
                  </a:lnTo>
                  <a:lnTo>
                    <a:pt x="160851" y="19145"/>
                  </a:lnTo>
                  <a:lnTo>
                    <a:pt x="160580" y="19010"/>
                  </a:lnTo>
                  <a:lnTo>
                    <a:pt x="160444" y="18964"/>
                  </a:lnTo>
                  <a:lnTo>
                    <a:pt x="160308" y="18829"/>
                  </a:lnTo>
                  <a:lnTo>
                    <a:pt x="160218" y="18738"/>
                  </a:lnTo>
                  <a:lnTo>
                    <a:pt x="160082" y="18693"/>
                  </a:lnTo>
                  <a:lnTo>
                    <a:pt x="159765" y="18557"/>
                  </a:lnTo>
                  <a:lnTo>
                    <a:pt x="159448" y="18466"/>
                  </a:lnTo>
                  <a:lnTo>
                    <a:pt x="159312" y="18421"/>
                  </a:lnTo>
                  <a:lnTo>
                    <a:pt x="159222" y="18331"/>
                  </a:lnTo>
                  <a:lnTo>
                    <a:pt x="159086" y="18195"/>
                  </a:lnTo>
                  <a:lnTo>
                    <a:pt x="158950" y="18104"/>
                  </a:lnTo>
                  <a:lnTo>
                    <a:pt x="158633" y="18014"/>
                  </a:lnTo>
                  <a:lnTo>
                    <a:pt x="158317" y="17923"/>
                  </a:lnTo>
                  <a:lnTo>
                    <a:pt x="158181" y="17878"/>
                  </a:lnTo>
                  <a:lnTo>
                    <a:pt x="158000" y="17788"/>
                  </a:lnTo>
                  <a:lnTo>
                    <a:pt x="157774" y="17788"/>
                  </a:lnTo>
                  <a:lnTo>
                    <a:pt x="157593" y="17742"/>
                  </a:lnTo>
                  <a:lnTo>
                    <a:pt x="157366" y="17607"/>
                  </a:lnTo>
                  <a:lnTo>
                    <a:pt x="157185" y="17516"/>
                  </a:lnTo>
                  <a:lnTo>
                    <a:pt x="156959" y="17471"/>
                  </a:lnTo>
                  <a:lnTo>
                    <a:pt x="156506" y="17471"/>
                  </a:lnTo>
                  <a:lnTo>
                    <a:pt x="156280" y="17425"/>
                  </a:lnTo>
                  <a:lnTo>
                    <a:pt x="156099" y="17335"/>
                  </a:lnTo>
                  <a:lnTo>
                    <a:pt x="155873" y="17199"/>
                  </a:lnTo>
                  <a:lnTo>
                    <a:pt x="155646" y="17199"/>
                  </a:lnTo>
                  <a:lnTo>
                    <a:pt x="155375" y="17154"/>
                  </a:lnTo>
                  <a:lnTo>
                    <a:pt x="155149" y="17018"/>
                  </a:lnTo>
                  <a:lnTo>
                    <a:pt x="154967" y="16973"/>
                  </a:lnTo>
                  <a:lnTo>
                    <a:pt x="154515" y="16928"/>
                  </a:lnTo>
                  <a:lnTo>
                    <a:pt x="154289" y="16928"/>
                  </a:lnTo>
                  <a:lnTo>
                    <a:pt x="154062" y="16882"/>
                  </a:lnTo>
                  <a:lnTo>
                    <a:pt x="153836" y="16792"/>
                  </a:lnTo>
                  <a:lnTo>
                    <a:pt x="153655" y="16656"/>
                  </a:lnTo>
                  <a:lnTo>
                    <a:pt x="152026" y="16566"/>
                  </a:lnTo>
                  <a:lnTo>
                    <a:pt x="151211" y="16475"/>
                  </a:lnTo>
                  <a:lnTo>
                    <a:pt x="150396" y="16385"/>
                  </a:lnTo>
                  <a:lnTo>
                    <a:pt x="149582" y="16339"/>
                  </a:lnTo>
                  <a:lnTo>
                    <a:pt x="147952" y="16339"/>
                  </a:lnTo>
                  <a:lnTo>
                    <a:pt x="147138" y="16385"/>
                  </a:lnTo>
                  <a:lnTo>
                    <a:pt x="146323" y="16475"/>
                  </a:lnTo>
                  <a:lnTo>
                    <a:pt x="145508" y="16566"/>
                  </a:lnTo>
                  <a:lnTo>
                    <a:pt x="144467" y="16656"/>
                  </a:lnTo>
                  <a:lnTo>
                    <a:pt x="144241" y="16792"/>
                  </a:lnTo>
                  <a:lnTo>
                    <a:pt x="144060" y="16882"/>
                  </a:lnTo>
                  <a:lnTo>
                    <a:pt x="143607" y="16928"/>
                  </a:lnTo>
                  <a:lnTo>
                    <a:pt x="143155" y="16973"/>
                  </a:lnTo>
                  <a:lnTo>
                    <a:pt x="142974" y="17018"/>
                  </a:lnTo>
                  <a:lnTo>
                    <a:pt x="142748" y="17109"/>
                  </a:lnTo>
                  <a:lnTo>
                    <a:pt x="142204" y="17199"/>
                  </a:lnTo>
                  <a:lnTo>
                    <a:pt x="142023" y="17335"/>
                  </a:lnTo>
                  <a:lnTo>
                    <a:pt x="141842" y="17425"/>
                  </a:lnTo>
                  <a:lnTo>
                    <a:pt x="141616" y="17471"/>
                  </a:lnTo>
                  <a:lnTo>
                    <a:pt x="141390" y="17471"/>
                  </a:lnTo>
                  <a:lnTo>
                    <a:pt x="140937" y="17516"/>
                  </a:lnTo>
                  <a:lnTo>
                    <a:pt x="140756" y="17561"/>
                  </a:lnTo>
                  <a:lnTo>
                    <a:pt x="140575" y="17652"/>
                  </a:lnTo>
                  <a:lnTo>
                    <a:pt x="139987" y="17742"/>
                  </a:lnTo>
                  <a:lnTo>
                    <a:pt x="139806" y="17878"/>
                  </a:lnTo>
                  <a:lnTo>
                    <a:pt x="139625" y="17969"/>
                  </a:lnTo>
                  <a:lnTo>
                    <a:pt x="139398" y="18014"/>
                  </a:lnTo>
                  <a:lnTo>
                    <a:pt x="139172" y="18014"/>
                  </a:lnTo>
                  <a:lnTo>
                    <a:pt x="138946" y="18059"/>
                  </a:lnTo>
                  <a:lnTo>
                    <a:pt x="138719" y="18059"/>
                  </a:lnTo>
                  <a:lnTo>
                    <a:pt x="138493" y="18150"/>
                  </a:lnTo>
                  <a:lnTo>
                    <a:pt x="138312" y="18285"/>
                  </a:lnTo>
                  <a:lnTo>
                    <a:pt x="138131" y="18331"/>
                  </a:lnTo>
                  <a:lnTo>
                    <a:pt x="137950" y="18331"/>
                  </a:lnTo>
                  <a:lnTo>
                    <a:pt x="137724" y="18421"/>
                  </a:lnTo>
                  <a:lnTo>
                    <a:pt x="137588" y="18512"/>
                  </a:lnTo>
                  <a:lnTo>
                    <a:pt x="137226" y="18783"/>
                  </a:lnTo>
                  <a:lnTo>
                    <a:pt x="137045" y="18874"/>
                  </a:lnTo>
                  <a:lnTo>
                    <a:pt x="136773" y="18874"/>
                  </a:lnTo>
                  <a:lnTo>
                    <a:pt x="136457" y="19100"/>
                  </a:lnTo>
                  <a:lnTo>
                    <a:pt x="136140" y="19372"/>
                  </a:lnTo>
                  <a:lnTo>
                    <a:pt x="136094" y="19372"/>
                  </a:lnTo>
                  <a:lnTo>
                    <a:pt x="136004" y="19507"/>
                  </a:lnTo>
                  <a:lnTo>
                    <a:pt x="135868" y="19598"/>
                  </a:lnTo>
                  <a:lnTo>
                    <a:pt x="135597" y="19688"/>
                  </a:lnTo>
                  <a:lnTo>
                    <a:pt x="135280" y="19779"/>
                  </a:lnTo>
                  <a:lnTo>
                    <a:pt x="135144" y="19824"/>
                  </a:lnTo>
                  <a:lnTo>
                    <a:pt x="135054" y="19960"/>
                  </a:lnTo>
                  <a:lnTo>
                    <a:pt x="134918" y="20051"/>
                  </a:lnTo>
                  <a:lnTo>
                    <a:pt x="134782" y="20141"/>
                  </a:lnTo>
                  <a:lnTo>
                    <a:pt x="134465" y="20232"/>
                  </a:lnTo>
                  <a:lnTo>
                    <a:pt x="134194" y="20322"/>
                  </a:lnTo>
                  <a:lnTo>
                    <a:pt x="134058" y="20413"/>
                  </a:lnTo>
                  <a:lnTo>
                    <a:pt x="133967" y="20503"/>
                  </a:lnTo>
                  <a:lnTo>
                    <a:pt x="133379" y="21001"/>
                  </a:lnTo>
                  <a:lnTo>
                    <a:pt x="133198" y="21046"/>
                  </a:lnTo>
                  <a:lnTo>
                    <a:pt x="132972" y="21091"/>
                  </a:lnTo>
                  <a:lnTo>
                    <a:pt x="132791" y="21182"/>
                  </a:lnTo>
                  <a:lnTo>
                    <a:pt x="132610" y="21318"/>
                  </a:lnTo>
                  <a:lnTo>
                    <a:pt x="132293" y="21589"/>
                  </a:lnTo>
                  <a:lnTo>
                    <a:pt x="132021" y="21861"/>
                  </a:lnTo>
                  <a:lnTo>
                    <a:pt x="131750" y="22042"/>
                  </a:lnTo>
                  <a:lnTo>
                    <a:pt x="131523" y="22132"/>
                  </a:lnTo>
                  <a:lnTo>
                    <a:pt x="131297" y="22178"/>
                  </a:lnTo>
                  <a:lnTo>
                    <a:pt x="130935" y="22404"/>
                  </a:lnTo>
                  <a:lnTo>
                    <a:pt x="130618" y="22721"/>
                  </a:lnTo>
                  <a:lnTo>
                    <a:pt x="130663" y="22721"/>
                  </a:lnTo>
                  <a:lnTo>
                    <a:pt x="130392" y="22947"/>
                  </a:lnTo>
                  <a:lnTo>
                    <a:pt x="130075" y="23173"/>
                  </a:lnTo>
                  <a:lnTo>
                    <a:pt x="130030" y="23219"/>
                  </a:lnTo>
                  <a:lnTo>
                    <a:pt x="129803" y="23490"/>
                  </a:lnTo>
                  <a:lnTo>
                    <a:pt x="129577" y="23671"/>
                  </a:lnTo>
                  <a:lnTo>
                    <a:pt x="129351" y="23762"/>
                  </a:lnTo>
                  <a:lnTo>
                    <a:pt x="129125" y="23852"/>
                  </a:lnTo>
                  <a:lnTo>
                    <a:pt x="128944" y="23943"/>
                  </a:lnTo>
                  <a:lnTo>
                    <a:pt x="128763" y="24079"/>
                  </a:lnTo>
                  <a:lnTo>
                    <a:pt x="128581" y="24214"/>
                  </a:lnTo>
                  <a:lnTo>
                    <a:pt x="128459" y="24377"/>
                  </a:lnTo>
                  <a:lnTo>
                    <a:pt x="128174" y="24622"/>
                  </a:lnTo>
                  <a:lnTo>
                    <a:pt x="127903" y="24939"/>
                  </a:lnTo>
                  <a:lnTo>
                    <a:pt x="127903" y="24893"/>
                  </a:lnTo>
                  <a:lnTo>
                    <a:pt x="127631" y="25165"/>
                  </a:lnTo>
                  <a:lnTo>
                    <a:pt x="127359" y="25482"/>
                  </a:lnTo>
                  <a:lnTo>
                    <a:pt x="127359" y="25436"/>
                  </a:lnTo>
                  <a:lnTo>
                    <a:pt x="127043" y="25708"/>
                  </a:lnTo>
                  <a:lnTo>
                    <a:pt x="126816" y="26025"/>
                  </a:lnTo>
                  <a:lnTo>
                    <a:pt x="126500" y="26251"/>
                  </a:lnTo>
                  <a:lnTo>
                    <a:pt x="126228" y="26568"/>
                  </a:lnTo>
                  <a:lnTo>
                    <a:pt x="126273" y="26568"/>
                  </a:lnTo>
                  <a:lnTo>
                    <a:pt x="125956" y="26839"/>
                  </a:lnTo>
                  <a:lnTo>
                    <a:pt x="125706" y="27132"/>
                  </a:lnTo>
                  <a:lnTo>
                    <a:pt x="125706" y="27132"/>
                  </a:lnTo>
                  <a:lnTo>
                    <a:pt x="125413" y="27383"/>
                  </a:lnTo>
                  <a:lnTo>
                    <a:pt x="125142" y="27699"/>
                  </a:lnTo>
                  <a:lnTo>
                    <a:pt x="125184" y="27657"/>
                  </a:lnTo>
                  <a:lnTo>
                    <a:pt x="125051" y="27790"/>
                  </a:lnTo>
                  <a:lnTo>
                    <a:pt x="125006" y="27880"/>
                  </a:lnTo>
                  <a:lnTo>
                    <a:pt x="124870" y="28197"/>
                  </a:lnTo>
                  <a:lnTo>
                    <a:pt x="124780" y="28469"/>
                  </a:lnTo>
                  <a:lnTo>
                    <a:pt x="124689" y="28604"/>
                  </a:lnTo>
                  <a:lnTo>
                    <a:pt x="124553" y="28695"/>
                  </a:lnTo>
                  <a:lnTo>
                    <a:pt x="124553" y="28740"/>
                  </a:lnTo>
                  <a:lnTo>
                    <a:pt x="124418" y="28921"/>
                  </a:lnTo>
                  <a:lnTo>
                    <a:pt x="124372" y="29148"/>
                  </a:lnTo>
                  <a:lnTo>
                    <a:pt x="124327" y="29600"/>
                  </a:lnTo>
                  <a:lnTo>
                    <a:pt x="124282" y="29826"/>
                  </a:lnTo>
                  <a:lnTo>
                    <a:pt x="124282" y="30008"/>
                  </a:lnTo>
                  <a:lnTo>
                    <a:pt x="124191" y="30234"/>
                  </a:lnTo>
                  <a:lnTo>
                    <a:pt x="124056" y="30415"/>
                  </a:lnTo>
                  <a:lnTo>
                    <a:pt x="123920" y="30505"/>
                  </a:lnTo>
                  <a:lnTo>
                    <a:pt x="123784" y="30551"/>
                  </a:lnTo>
                  <a:lnTo>
                    <a:pt x="123648" y="30505"/>
                  </a:lnTo>
                  <a:lnTo>
                    <a:pt x="123512" y="30415"/>
                  </a:lnTo>
                  <a:lnTo>
                    <a:pt x="123422" y="30143"/>
                  </a:lnTo>
                  <a:lnTo>
                    <a:pt x="123467" y="29917"/>
                  </a:lnTo>
                  <a:lnTo>
                    <a:pt x="123331" y="29691"/>
                  </a:lnTo>
                  <a:lnTo>
                    <a:pt x="123241" y="29464"/>
                  </a:lnTo>
                  <a:lnTo>
                    <a:pt x="123196" y="29193"/>
                  </a:lnTo>
                  <a:lnTo>
                    <a:pt x="123196" y="28967"/>
                  </a:lnTo>
                  <a:lnTo>
                    <a:pt x="123150" y="28423"/>
                  </a:lnTo>
                  <a:lnTo>
                    <a:pt x="123105" y="28197"/>
                  </a:lnTo>
                  <a:lnTo>
                    <a:pt x="122969" y="27971"/>
                  </a:lnTo>
                  <a:lnTo>
                    <a:pt x="122743" y="27699"/>
                  </a:lnTo>
                  <a:lnTo>
                    <a:pt x="122472" y="27473"/>
                  </a:lnTo>
                  <a:lnTo>
                    <a:pt x="121928" y="27111"/>
                  </a:lnTo>
                  <a:lnTo>
                    <a:pt x="121385" y="26749"/>
                  </a:lnTo>
                  <a:lnTo>
                    <a:pt x="120797" y="26432"/>
                  </a:lnTo>
                  <a:lnTo>
                    <a:pt x="120209" y="26070"/>
                  </a:lnTo>
                  <a:lnTo>
                    <a:pt x="119620" y="25708"/>
                  </a:lnTo>
                  <a:lnTo>
                    <a:pt x="119122" y="25255"/>
                  </a:lnTo>
                  <a:lnTo>
                    <a:pt x="118896" y="24984"/>
                  </a:lnTo>
                  <a:lnTo>
                    <a:pt x="118670" y="24712"/>
                  </a:lnTo>
                  <a:lnTo>
                    <a:pt x="117448" y="23038"/>
                  </a:lnTo>
                  <a:lnTo>
                    <a:pt x="116226" y="21408"/>
                  </a:lnTo>
                  <a:lnTo>
                    <a:pt x="113737" y="18150"/>
                  </a:lnTo>
                  <a:lnTo>
                    <a:pt x="112696" y="16701"/>
                  </a:lnTo>
                  <a:lnTo>
                    <a:pt x="111655" y="15208"/>
                  </a:lnTo>
                  <a:lnTo>
                    <a:pt x="110659" y="13759"/>
                  </a:lnTo>
                  <a:lnTo>
                    <a:pt x="109618" y="12311"/>
                  </a:lnTo>
                  <a:lnTo>
                    <a:pt x="109075" y="11587"/>
                  </a:lnTo>
                  <a:lnTo>
                    <a:pt x="108532" y="10908"/>
                  </a:lnTo>
                  <a:lnTo>
                    <a:pt x="107943" y="10229"/>
                  </a:lnTo>
                  <a:lnTo>
                    <a:pt x="107355" y="9596"/>
                  </a:lnTo>
                  <a:lnTo>
                    <a:pt x="106721" y="8962"/>
                  </a:lnTo>
                  <a:lnTo>
                    <a:pt x="106042" y="8374"/>
                  </a:lnTo>
                  <a:lnTo>
                    <a:pt x="105318" y="7831"/>
                  </a:lnTo>
                  <a:lnTo>
                    <a:pt x="104594" y="7333"/>
                  </a:lnTo>
                  <a:lnTo>
                    <a:pt x="103146" y="6428"/>
                  </a:lnTo>
                  <a:lnTo>
                    <a:pt x="101652" y="5568"/>
                  </a:lnTo>
                  <a:lnTo>
                    <a:pt x="100159" y="4753"/>
                  </a:lnTo>
                  <a:lnTo>
                    <a:pt x="98665" y="3984"/>
                  </a:lnTo>
                  <a:lnTo>
                    <a:pt x="97172" y="3259"/>
                  </a:lnTo>
                  <a:lnTo>
                    <a:pt x="95633" y="2580"/>
                  </a:lnTo>
                  <a:lnTo>
                    <a:pt x="94049" y="1992"/>
                  </a:lnTo>
                  <a:lnTo>
                    <a:pt x="92510" y="1449"/>
                  </a:lnTo>
                  <a:lnTo>
                    <a:pt x="90881" y="996"/>
                  </a:lnTo>
                  <a:lnTo>
                    <a:pt x="89297" y="634"/>
                  </a:lnTo>
                  <a:lnTo>
                    <a:pt x="87622" y="318"/>
                  </a:lnTo>
                  <a:lnTo>
                    <a:pt x="85993" y="91"/>
                  </a:lnTo>
                  <a:lnTo>
                    <a:pt x="84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880575" y="4517375"/>
              <a:ext cx="5403950" cy="896150"/>
            </a:xfrm>
            <a:custGeom>
              <a:avLst/>
              <a:gdLst/>
              <a:ahLst/>
              <a:cxnLst/>
              <a:rect l="l" t="t" r="r" b="b"/>
              <a:pathLst>
                <a:path w="216158" h="35846" extrusionOk="0">
                  <a:moveTo>
                    <a:pt x="51189" y="0"/>
                  </a:moveTo>
                  <a:lnTo>
                    <a:pt x="50555" y="45"/>
                  </a:lnTo>
                  <a:lnTo>
                    <a:pt x="49922" y="91"/>
                  </a:lnTo>
                  <a:lnTo>
                    <a:pt x="49333" y="181"/>
                  </a:lnTo>
                  <a:lnTo>
                    <a:pt x="48700" y="317"/>
                  </a:lnTo>
                  <a:lnTo>
                    <a:pt x="45441" y="362"/>
                  </a:lnTo>
                  <a:lnTo>
                    <a:pt x="45079" y="453"/>
                  </a:lnTo>
                  <a:lnTo>
                    <a:pt x="44762" y="543"/>
                  </a:lnTo>
                  <a:lnTo>
                    <a:pt x="44083" y="634"/>
                  </a:lnTo>
                  <a:lnTo>
                    <a:pt x="43359" y="634"/>
                  </a:lnTo>
                  <a:lnTo>
                    <a:pt x="42680" y="589"/>
                  </a:lnTo>
                  <a:lnTo>
                    <a:pt x="41277" y="589"/>
                  </a:lnTo>
                  <a:lnTo>
                    <a:pt x="40598" y="679"/>
                  </a:lnTo>
                  <a:lnTo>
                    <a:pt x="40236" y="770"/>
                  </a:lnTo>
                  <a:lnTo>
                    <a:pt x="39919" y="860"/>
                  </a:lnTo>
                  <a:lnTo>
                    <a:pt x="37747" y="905"/>
                  </a:lnTo>
                  <a:lnTo>
                    <a:pt x="37068" y="1086"/>
                  </a:lnTo>
                  <a:lnTo>
                    <a:pt x="36434" y="1177"/>
                  </a:lnTo>
                  <a:lnTo>
                    <a:pt x="35122" y="1177"/>
                  </a:lnTo>
                  <a:lnTo>
                    <a:pt x="33809" y="1132"/>
                  </a:lnTo>
                  <a:lnTo>
                    <a:pt x="33130" y="1132"/>
                  </a:lnTo>
                  <a:lnTo>
                    <a:pt x="32497" y="1177"/>
                  </a:lnTo>
                  <a:lnTo>
                    <a:pt x="32271" y="1177"/>
                  </a:lnTo>
                  <a:lnTo>
                    <a:pt x="32044" y="1222"/>
                  </a:lnTo>
                  <a:lnTo>
                    <a:pt x="31863" y="1313"/>
                  </a:lnTo>
                  <a:lnTo>
                    <a:pt x="31637" y="1403"/>
                  </a:lnTo>
                  <a:lnTo>
                    <a:pt x="30053" y="1449"/>
                  </a:lnTo>
                  <a:lnTo>
                    <a:pt x="29736" y="1539"/>
                  </a:lnTo>
                  <a:lnTo>
                    <a:pt x="29419" y="1630"/>
                  </a:lnTo>
                  <a:lnTo>
                    <a:pt x="28831" y="1720"/>
                  </a:lnTo>
                  <a:lnTo>
                    <a:pt x="27564" y="1720"/>
                  </a:lnTo>
                  <a:lnTo>
                    <a:pt x="26930" y="1675"/>
                  </a:lnTo>
                  <a:lnTo>
                    <a:pt x="26296" y="1675"/>
                  </a:lnTo>
                  <a:lnTo>
                    <a:pt x="25663" y="1765"/>
                  </a:lnTo>
                  <a:lnTo>
                    <a:pt x="25346" y="1856"/>
                  </a:lnTo>
                  <a:lnTo>
                    <a:pt x="25074" y="1946"/>
                  </a:lnTo>
                  <a:lnTo>
                    <a:pt x="24803" y="1992"/>
                  </a:lnTo>
                  <a:lnTo>
                    <a:pt x="24531" y="1992"/>
                  </a:lnTo>
                  <a:lnTo>
                    <a:pt x="24305" y="2127"/>
                  </a:lnTo>
                  <a:lnTo>
                    <a:pt x="24033" y="2218"/>
                  </a:lnTo>
                  <a:lnTo>
                    <a:pt x="23762" y="2263"/>
                  </a:lnTo>
                  <a:lnTo>
                    <a:pt x="22223" y="2263"/>
                  </a:lnTo>
                  <a:lnTo>
                    <a:pt x="22087" y="2308"/>
                  </a:lnTo>
                  <a:lnTo>
                    <a:pt x="21906" y="2399"/>
                  </a:lnTo>
                  <a:lnTo>
                    <a:pt x="21770" y="2535"/>
                  </a:lnTo>
                  <a:lnTo>
                    <a:pt x="21227" y="2535"/>
                  </a:lnTo>
                  <a:lnTo>
                    <a:pt x="21001" y="2671"/>
                  </a:lnTo>
                  <a:lnTo>
                    <a:pt x="20730" y="2761"/>
                  </a:lnTo>
                  <a:lnTo>
                    <a:pt x="20458" y="2806"/>
                  </a:lnTo>
                  <a:lnTo>
                    <a:pt x="19100" y="2806"/>
                  </a:lnTo>
                  <a:lnTo>
                    <a:pt x="18919" y="2852"/>
                  </a:lnTo>
                  <a:lnTo>
                    <a:pt x="18783" y="2897"/>
                  </a:lnTo>
                  <a:lnTo>
                    <a:pt x="18602" y="2942"/>
                  </a:lnTo>
                  <a:lnTo>
                    <a:pt x="18467" y="3078"/>
                  </a:lnTo>
                  <a:lnTo>
                    <a:pt x="17923" y="3078"/>
                  </a:lnTo>
                  <a:lnTo>
                    <a:pt x="17697" y="3259"/>
                  </a:lnTo>
                  <a:lnTo>
                    <a:pt x="17426" y="3304"/>
                  </a:lnTo>
                  <a:lnTo>
                    <a:pt x="17154" y="3349"/>
                  </a:lnTo>
                  <a:lnTo>
                    <a:pt x="16882" y="3395"/>
                  </a:lnTo>
                  <a:lnTo>
                    <a:pt x="16339" y="3349"/>
                  </a:lnTo>
                  <a:lnTo>
                    <a:pt x="15842" y="3349"/>
                  </a:lnTo>
                  <a:lnTo>
                    <a:pt x="15661" y="3395"/>
                  </a:lnTo>
                  <a:lnTo>
                    <a:pt x="15479" y="3440"/>
                  </a:lnTo>
                  <a:lnTo>
                    <a:pt x="15298" y="3485"/>
                  </a:lnTo>
                  <a:lnTo>
                    <a:pt x="15163" y="3621"/>
                  </a:lnTo>
                  <a:lnTo>
                    <a:pt x="14620" y="3621"/>
                  </a:lnTo>
                  <a:lnTo>
                    <a:pt x="14393" y="3802"/>
                  </a:lnTo>
                  <a:lnTo>
                    <a:pt x="14122" y="3893"/>
                  </a:lnTo>
                  <a:lnTo>
                    <a:pt x="13217" y="3893"/>
                  </a:lnTo>
                  <a:lnTo>
                    <a:pt x="12945" y="3938"/>
                  </a:lnTo>
                  <a:lnTo>
                    <a:pt x="12673" y="3983"/>
                  </a:lnTo>
                  <a:lnTo>
                    <a:pt x="12402" y="4164"/>
                  </a:lnTo>
                  <a:lnTo>
                    <a:pt x="12130" y="4209"/>
                  </a:lnTo>
                  <a:lnTo>
                    <a:pt x="11904" y="4164"/>
                  </a:lnTo>
                  <a:lnTo>
                    <a:pt x="11678" y="4345"/>
                  </a:lnTo>
                  <a:lnTo>
                    <a:pt x="11497" y="4390"/>
                  </a:lnTo>
                  <a:lnTo>
                    <a:pt x="11270" y="4436"/>
                  </a:lnTo>
                  <a:lnTo>
                    <a:pt x="11044" y="4481"/>
                  </a:lnTo>
                  <a:lnTo>
                    <a:pt x="10818" y="4481"/>
                  </a:lnTo>
                  <a:lnTo>
                    <a:pt x="10591" y="4526"/>
                  </a:lnTo>
                  <a:lnTo>
                    <a:pt x="10410" y="4571"/>
                  </a:lnTo>
                  <a:lnTo>
                    <a:pt x="10229" y="4752"/>
                  </a:lnTo>
                  <a:lnTo>
                    <a:pt x="10229" y="4707"/>
                  </a:lnTo>
                  <a:lnTo>
                    <a:pt x="10048" y="4888"/>
                  </a:lnTo>
                  <a:lnTo>
                    <a:pt x="9822" y="4979"/>
                  </a:lnTo>
                  <a:lnTo>
                    <a:pt x="9596" y="4979"/>
                  </a:lnTo>
                  <a:lnTo>
                    <a:pt x="9369" y="5024"/>
                  </a:lnTo>
                  <a:lnTo>
                    <a:pt x="9143" y="5024"/>
                  </a:lnTo>
                  <a:lnTo>
                    <a:pt x="8962" y="5069"/>
                  </a:lnTo>
                  <a:lnTo>
                    <a:pt x="8736" y="5115"/>
                  </a:lnTo>
                  <a:lnTo>
                    <a:pt x="8555" y="5296"/>
                  </a:lnTo>
                  <a:lnTo>
                    <a:pt x="8464" y="5386"/>
                  </a:lnTo>
                  <a:lnTo>
                    <a:pt x="8329" y="5477"/>
                  </a:lnTo>
                  <a:lnTo>
                    <a:pt x="8012" y="5567"/>
                  </a:lnTo>
                  <a:lnTo>
                    <a:pt x="7740" y="5658"/>
                  </a:lnTo>
                  <a:lnTo>
                    <a:pt x="7604" y="5703"/>
                  </a:lnTo>
                  <a:lnTo>
                    <a:pt x="7469" y="5793"/>
                  </a:lnTo>
                  <a:lnTo>
                    <a:pt x="7197" y="5839"/>
                  </a:lnTo>
                  <a:lnTo>
                    <a:pt x="6971" y="5839"/>
                  </a:lnTo>
                  <a:lnTo>
                    <a:pt x="6654" y="6065"/>
                  </a:lnTo>
                  <a:lnTo>
                    <a:pt x="6382" y="6337"/>
                  </a:lnTo>
                  <a:lnTo>
                    <a:pt x="6111" y="6382"/>
                  </a:lnTo>
                  <a:lnTo>
                    <a:pt x="5839" y="6382"/>
                  </a:lnTo>
                  <a:lnTo>
                    <a:pt x="5251" y="6880"/>
                  </a:lnTo>
                  <a:lnTo>
                    <a:pt x="5025" y="6925"/>
                  </a:lnTo>
                  <a:lnTo>
                    <a:pt x="4753" y="6925"/>
                  </a:lnTo>
                  <a:lnTo>
                    <a:pt x="4617" y="7061"/>
                  </a:lnTo>
                  <a:lnTo>
                    <a:pt x="4482" y="7106"/>
                  </a:lnTo>
                  <a:lnTo>
                    <a:pt x="4165" y="7196"/>
                  </a:lnTo>
                  <a:lnTo>
                    <a:pt x="3893" y="7287"/>
                  </a:lnTo>
                  <a:lnTo>
                    <a:pt x="3757" y="7377"/>
                  </a:lnTo>
                  <a:lnTo>
                    <a:pt x="3622" y="7513"/>
                  </a:lnTo>
                  <a:lnTo>
                    <a:pt x="3622" y="7468"/>
                  </a:lnTo>
                  <a:lnTo>
                    <a:pt x="3033" y="8011"/>
                  </a:lnTo>
                  <a:lnTo>
                    <a:pt x="2943" y="8147"/>
                  </a:lnTo>
                  <a:lnTo>
                    <a:pt x="2807" y="8192"/>
                  </a:lnTo>
                  <a:lnTo>
                    <a:pt x="2490" y="8328"/>
                  </a:lnTo>
                  <a:lnTo>
                    <a:pt x="2219" y="8418"/>
                  </a:lnTo>
                  <a:lnTo>
                    <a:pt x="2083" y="8509"/>
                  </a:lnTo>
                  <a:lnTo>
                    <a:pt x="1947" y="8599"/>
                  </a:lnTo>
                  <a:lnTo>
                    <a:pt x="1992" y="8599"/>
                  </a:lnTo>
                  <a:lnTo>
                    <a:pt x="1675" y="8871"/>
                  </a:lnTo>
                  <a:lnTo>
                    <a:pt x="1404" y="9143"/>
                  </a:lnTo>
                  <a:lnTo>
                    <a:pt x="861" y="9686"/>
                  </a:lnTo>
                  <a:lnTo>
                    <a:pt x="589" y="9957"/>
                  </a:lnTo>
                  <a:lnTo>
                    <a:pt x="318" y="10274"/>
                  </a:lnTo>
                  <a:lnTo>
                    <a:pt x="318" y="10546"/>
                  </a:lnTo>
                  <a:lnTo>
                    <a:pt x="318" y="10772"/>
                  </a:lnTo>
                  <a:lnTo>
                    <a:pt x="182" y="11179"/>
                  </a:lnTo>
                  <a:lnTo>
                    <a:pt x="91" y="11587"/>
                  </a:lnTo>
                  <a:lnTo>
                    <a:pt x="1" y="11994"/>
                  </a:lnTo>
                  <a:lnTo>
                    <a:pt x="1" y="12446"/>
                  </a:lnTo>
                  <a:lnTo>
                    <a:pt x="1" y="12854"/>
                  </a:lnTo>
                  <a:lnTo>
                    <a:pt x="91" y="13261"/>
                  </a:lnTo>
                  <a:lnTo>
                    <a:pt x="182" y="13668"/>
                  </a:lnTo>
                  <a:lnTo>
                    <a:pt x="318" y="14076"/>
                  </a:lnTo>
                  <a:lnTo>
                    <a:pt x="318" y="14302"/>
                  </a:lnTo>
                  <a:lnTo>
                    <a:pt x="318" y="14574"/>
                  </a:lnTo>
                  <a:lnTo>
                    <a:pt x="861" y="15162"/>
                  </a:lnTo>
                  <a:lnTo>
                    <a:pt x="1404" y="15705"/>
                  </a:lnTo>
                  <a:lnTo>
                    <a:pt x="1947" y="16248"/>
                  </a:lnTo>
                  <a:lnTo>
                    <a:pt x="2219" y="16565"/>
                  </a:lnTo>
                  <a:lnTo>
                    <a:pt x="2535" y="16791"/>
                  </a:lnTo>
                  <a:lnTo>
                    <a:pt x="2807" y="17108"/>
                  </a:lnTo>
                  <a:lnTo>
                    <a:pt x="3078" y="17334"/>
                  </a:lnTo>
                  <a:lnTo>
                    <a:pt x="3169" y="17470"/>
                  </a:lnTo>
                  <a:lnTo>
                    <a:pt x="3305" y="17516"/>
                  </a:lnTo>
                  <a:lnTo>
                    <a:pt x="3622" y="17651"/>
                  </a:lnTo>
                  <a:lnTo>
                    <a:pt x="3893" y="17742"/>
                  </a:lnTo>
                  <a:lnTo>
                    <a:pt x="4029" y="17832"/>
                  </a:lnTo>
                  <a:lnTo>
                    <a:pt x="4165" y="17923"/>
                  </a:lnTo>
                  <a:lnTo>
                    <a:pt x="4436" y="18194"/>
                  </a:lnTo>
                  <a:lnTo>
                    <a:pt x="4753" y="18466"/>
                  </a:lnTo>
                  <a:lnTo>
                    <a:pt x="4753" y="18466"/>
                  </a:lnTo>
                  <a:lnTo>
                    <a:pt x="4889" y="18602"/>
                  </a:lnTo>
                  <a:lnTo>
                    <a:pt x="5070" y="18692"/>
                  </a:lnTo>
                  <a:lnTo>
                    <a:pt x="5296" y="18738"/>
                  </a:lnTo>
                  <a:lnTo>
                    <a:pt x="5749" y="18738"/>
                  </a:lnTo>
                  <a:lnTo>
                    <a:pt x="5975" y="18783"/>
                  </a:lnTo>
                  <a:lnTo>
                    <a:pt x="6156" y="18873"/>
                  </a:lnTo>
                  <a:lnTo>
                    <a:pt x="6337" y="19009"/>
                  </a:lnTo>
                  <a:lnTo>
                    <a:pt x="6337" y="19054"/>
                  </a:lnTo>
                  <a:lnTo>
                    <a:pt x="6971" y="19552"/>
                  </a:lnTo>
                  <a:lnTo>
                    <a:pt x="7197" y="19552"/>
                  </a:lnTo>
                  <a:lnTo>
                    <a:pt x="7469" y="19597"/>
                  </a:lnTo>
                  <a:lnTo>
                    <a:pt x="7559" y="19688"/>
                  </a:lnTo>
                  <a:lnTo>
                    <a:pt x="7695" y="19733"/>
                  </a:lnTo>
                  <a:lnTo>
                    <a:pt x="8012" y="19824"/>
                  </a:lnTo>
                  <a:lnTo>
                    <a:pt x="8329" y="19960"/>
                  </a:lnTo>
                  <a:lnTo>
                    <a:pt x="8464" y="20005"/>
                  </a:lnTo>
                  <a:lnTo>
                    <a:pt x="8555" y="20095"/>
                  </a:lnTo>
                  <a:lnTo>
                    <a:pt x="8691" y="20231"/>
                  </a:lnTo>
                  <a:lnTo>
                    <a:pt x="8826" y="20276"/>
                  </a:lnTo>
                  <a:lnTo>
                    <a:pt x="9098" y="20412"/>
                  </a:lnTo>
                  <a:lnTo>
                    <a:pt x="9415" y="20503"/>
                  </a:lnTo>
                  <a:lnTo>
                    <a:pt x="9551" y="20548"/>
                  </a:lnTo>
                  <a:lnTo>
                    <a:pt x="9641" y="20638"/>
                  </a:lnTo>
                  <a:lnTo>
                    <a:pt x="9641" y="20638"/>
                  </a:lnTo>
                  <a:lnTo>
                    <a:pt x="9822" y="20819"/>
                  </a:lnTo>
                  <a:lnTo>
                    <a:pt x="10048" y="20865"/>
                  </a:lnTo>
                  <a:lnTo>
                    <a:pt x="10275" y="20910"/>
                  </a:lnTo>
                  <a:lnTo>
                    <a:pt x="10501" y="20955"/>
                  </a:lnTo>
                  <a:lnTo>
                    <a:pt x="10727" y="20955"/>
                  </a:lnTo>
                  <a:lnTo>
                    <a:pt x="10954" y="21000"/>
                  </a:lnTo>
                  <a:lnTo>
                    <a:pt x="11135" y="21046"/>
                  </a:lnTo>
                  <a:lnTo>
                    <a:pt x="11316" y="21227"/>
                  </a:lnTo>
                  <a:lnTo>
                    <a:pt x="11497" y="21363"/>
                  </a:lnTo>
                  <a:lnTo>
                    <a:pt x="11678" y="21453"/>
                  </a:lnTo>
                  <a:lnTo>
                    <a:pt x="11904" y="21453"/>
                  </a:lnTo>
                  <a:lnTo>
                    <a:pt x="12130" y="21498"/>
                  </a:lnTo>
                  <a:lnTo>
                    <a:pt x="12357" y="21498"/>
                  </a:lnTo>
                  <a:lnTo>
                    <a:pt x="12583" y="21544"/>
                  </a:lnTo>
                  <a:lnTo>
                    <a:pt x="12764" y="21634"/>
                  </a:lnTo>
                  <a:lnTo>
                    <a:pt x="12945" y="21770"/>
                  </a:lnTo>
                  <a:lnTo>
                    <a:pt x="13081" y="21860"/>
                  </a:lnTo>
                  <a:lnTo>
                    <a:pt x="13217" y="21951"/>
                  </a:lnTo>
                  <a:lnTo>
                    <a:pt x="13533" y="22041"/>
                  </a:lnTo>
                  <a:lnTo>
                    <a:pt x="13850" y="22132"/>
                  </a:lnTo>
                  <a:lnTo>
                    <a:pt x="13986" y="22222"/>
                  </a:lnTo>
                  <a:lnTo>
                    <a:pt x="14122" y="22313"/>
                  </a:lnTo>
                  <a:lnTo>
                    <a:pt x="14620" y="22313"/>
                  </a:lnTo>
                  <a:lnTo>
                    <a:pt x="14801" y="22449"/>
                  </a:lnTo>
                  <a:lnTo>
                    <a:pt x="14982" y="22539"/>
                  </a:lnTo>
                  <a:lnTo>
                    <a:pt x="15208" y="22585"/>
                  </a:lnTo>
                  <a:lnTo>
                    <a:pt x="15661" y="22585"/>
                  </a:lnTo>
                  <a:lnTo>
                    <a:pt x="15887" y="22630"/>
                  </a:lnTo>
                  <a:lnTo>
                    <a:pt x="16068" y="22720"/>
                  </a:lnTo>
                  <a:lnTo>
                    <a:pt x="16249" y="22856"/>
                  </a:lnTo>
                  <a:lnTo>
                    <a:pt x="16430" y="22992"/>
                  </a:lnTo>
                  <a:lnTo>
                    <a:pt x="16656" y="23082"/>
                  </a:lnTo>
                  <a:lnTo>
                    <a:pt x="16882" y="23128"/>
                  </a:lnTo>
                  <a:lnTo>
                    <a:pt x="17109" y="23128"/>
                  </a:lnTo>
                  <a:lnTo>
                    <a:pt x="17335" y="23173"/>
                  </a:lnTo>
                  <a:lnTo>
                    <a:pt x="17561" y="23173"/>
                  </a:lnTo>
                  <a:lnTo>
                    <a:pt x="17742" y="23263"/>
                  </a:lnTo>
                  <a:lnTo>
                    <a:pt x="17923" y="23399"/>
                  </a:lnTo>
                  <a:lnTo>
                    <a:pt x="18195" y="23399"/>
                  </a:lnTo>
                  <a:lnTo>
                    <a:pt x="18467" y="23444"/>
                  </a:lnTo>
                  <a:lnTo>
                    <a:pt x="18648" y="23580"/>
                  </a:lnTo>
                  <a:lnTo>
                    <a:pt x="18829" y="23626"/>
                  </a:lnTo>
                  <a:lnTo>
                    <a:pt x="19055" y="23671"/>
                  </a:lnTo>
                  <a:lnTo>
                    <a:pt x="19281" y="23671"/>
                  </a:lnTo>
                  <a:lnTo>
                    <a:pt x="19508" y="23716"/>
                  </a:lnTo>
                  <a:lnTo>
                    <a:pt x="19734" y="23716"/>
                  </a:lnTo>
                  <a:lnTo>
                    <a:pt x="19915" y="23807"/>
                  </a:lnTo>
                  <a:lnTo>
                    <a:pt x="20096" y="23988"/>
                  </a:lnTo>
                  <a:lnTo>
                    <a:pt x="20277" y="24123"/>
                  </a:lnTo>
                  <a:lnTo>
                    <a:pt x="20503" y="24169"/>
                  </a:lnTo>
                  <a:lnTo>
                    <a:pt x="20730" y="24214"/>
                  </a:lnTo>
                  <a:lnTo>
                    <a:pt x="20956" y="24214"/>
                  </a:lnTo>
                  <a:lnTo>
                    <a:pt x="21182" y="24259"/>
                  </a:lnTo>
                  <a:lnTo>
                    <a:pt x="21363" y="24304"/>
                  </a:lnTo>
                  <a:lnTo>
                    <a:pt x="21589" y="24350"/>
                  </a:lnTo>
                  <a:lnTo>
                    <a:pt x="21770" y="24531"/>
                  </a:lnTo>
                  <a:lnTo>
                    <a:pt x="21997" y="24666"/>
                  </a:lnTo>
                  <a:lnTo>
                    <a:pt x="22268" y="24757"/>
                  </a:lnTo>
                  <a:lnTo>
                    <a:pt x="22585" y="24802"/>
                  </a:lnTo>
                  <a:lnTo>
                    <a:pt x="23445" y="24802"/>
                  </a:lnTo>
                  <a:lnTo>
                    <a:pt x="23762" y="24893"/>
                  </a:lnTo>
                  <a:lnTo>
                    <a:pt x="23988" y="25074"/>
                  </a:lnTo>
                  <a:lnTo>
                    <a:pt x="24486" y="25074"/>
                  </a:lnTo>
                  <a:lnTo>
                    <a:pt x="24712" y="25210"/>
                  </a:lnTo>
                  <a:lnTo>
                    <a:pt x="24893" y="25300"/>
                  </a:lnTo>
                  <a:lnTo>
                    <a:pt x="25120" y="25345"/>
                  </a:lnTo>
                  <a:lnTo>
                    <a:pt x="25572" y="25345"/>
                  </a:lnTo>
                  <a:lnTo>
                    <a:pt x="25799" y="25391"/>
                  </a:lnTo>
                  <a:lnTo>
                    <a:pt x="25980" y="25481"/>
                  </a:lnTo>
                  <a:lnTo>
                    <a:pt x="26206" y="25617"/>
                  </a:lnTo>
                  <a:lnTo>
                    <a:pt x="26704" y="25617"/>
                  </a:lnTo>
                  <a:lnTo>
                    <a:pt x="26975" y="25798"/>
                  </a:lnTo>
                  <a:lnTo>
                    <a:pt x="27247" y="25888"/>
                  </a:lnTo>
                  <a:lnTo>
                    <a:pt x="28424" y="25888"/>
                  </a:lnTo>
                  <a:lnTo>
                    <a:pt x="28695" y="25979"/>
                  </a:lnTo>
                  <a:lnTo>
                    <a:pt x="28921" y="26160"/>
                  </a:lnTo>
                  <a:lnTo>
                    <a:pt x="29465" y="26160"/>
                  </a:lnTo>
                  <a:lnTo>
                    <a:pt x="29691" y="26341"/>
                  </a:lnTo>
                  <a:lnTo>
                    <a:pt x="29962" y="26432"/>
                  </a:lnTo>
                  <a:lnTo>
                    <a:pt x="30868" y="26432"/>
                  </a:lnTo>
                  <a:lnTo>
                    <a:pt x="31139" y="26477"/>
                  </a:lnTo>
                  <a:lnTo>
                    <a:pt x="31411" y="26567"/>
                  </a:lnTo>
                  <a:lnTo>
                    <a:pt x="31637" y="26703"/>
                  </a:lnTo>
                  <a:lnTo>
                    <a:pt x="31818" y="26839"/>
                  </a:lnTo>
                  <a:lnTo>
                    <a:pt x="31999" y="26884"/>
                  </a:lnTo>
                  <a:lnTo>
                    <a:pt x="32316" y="26975"/>
                  </a:lnTo>
                  <a:lnTo>
                    <a:pt x="32678" y="27020"/>
                  </a:lnTo>
                  <a:lnTo>
                    <a:pt x="33040" y="26975"/>
                  </a:lnTo>
                  <a:lnTo>
                    <a:pt x="33764" y="26975"/>
                  </a:lnTo>
                  <a:lnTo>
                    <a:pt x="34081" y="27065"/>
                  </a:lnTo>
                  <a:lnTo>
                    <a:pt x="34262" y="27156"/>
                  </a:lnTo>
                  <a:lnTo>
                    <a:pt x="34443" y="27246"/>
                  </a:lnTo>
                  <a:lnTo>
                    <a:pt x="34669" y="27246"/>
                  </a:lnTo>
                  <a:lnTo>
                    <a:pt x="34941" y="27292"/>
                  </a:lnTo>
                  <a:lnTo>
                    <a:pt x="35212" y="27427"/>
                  </a:lnTo>
                  <a:lnTo>
                    <a:pt x="35484" y="27518"/>
                  </a:lnTo>
                  <a:lnTo>
                    <a:pt x="35801" y="27563"/>
                  </a:lnTo>
                  <a:lnTo>
                    <a:pt x="36072" y="27518"/>
                  </a:lnTo>
                  <a:lnTo>
                    <a:pt x="36389" y="27518"/>
                  </a:lnTo>
                  <a:lnTo>
                    <a:pt x="36661" y="27563"/>
                  </a:lnTo>
                  <a:lnTo>
                    <a:pt x="36932" y="27654"/>
                  </a:lnTo>
                  <a:lnTo>
                    <a:pt x="37204" y="27789"/>
                  </a:lnTo>
                  <a:lnTo>
                    <a:pt x="38245" y="27835"/>
                  </a:lnTo>
                  <a:lnTo>
                    <a:pt x="38516" y="28016"/>
                  </a:lnTo>
                  <a:lnTo>
                    <a:pt x="38788" y="28061"/>
                  </a:lnTo>
                  <a:lnTo>
                    <a:pt x="39059" y="28106"/>
                  </a:lnTo>
                  <a:lnTo>
                    <a:pt x="39376" y="28106"/>
                  </a:lnTo>
                  <a:lnTo>
                    <a:pt x="39648" y="28061"/>
                  </a:lnTo>
                  <a:lnTo>
                    <a:pt x="39965" y="28106"/>
                  </a:lnTo>
                  <a:lnTo>
                    <a:pt x="40236" y="28197"/>
                  </a:lnTo>
                  <a:lnTo>
                    <a:pt x="40462" y="28378"/>
                  </a:lnTo>
                  <a:lnTo>
                    <a:pt x="41006" y="28378"/>
                  </a:lnTo>
                  <a:lnTo>
                    <a:pt x="41277" y="28559"/>
                  </a:lnTo>
                  <a:lnTo>
                    <a:pt x="41549" y="28604"/>
                  </a:lnTo>
                  <a:lnTo>
                    <a:pt x="41820" y="28649"/>
                  </a:lnTo>
                  <a:lnTo>
                    <a:pt x="42725" y="28649"/>
                  </a:lnTo>
                  <a:lnTo>
                    <a:pt x="42997" y="28740"/>
                  </a:lnTo>
                  <a:lnTo>
                    <a:pt x="43223" y="28921"/>
                  </a:lnTo>
                  <a:lnTo>
                    <a:pt x="44309" y="28921"/>
                  </a:lnTo>
                  <a:lnTo>
                    <a:pt x="44581" y="29102"/>
                  </a:lnTo>
                  <a:lnTo>
                    <a:pt x="44853" y="29192"/>
                  </a:lnTo>
                  <a:lnTo>
                    <a:pt x="45984" y="29192"/>
                  </a:lnTo>
                  <a:lnTo>
                    <a:pt x="46301" y="29283"/>
                  </a:lnTo>
                  <a:lnTo>
                    <a:pt x="46527" y="29464"/>
                  </a:lnTo>
                  <a:lnTo>
                    <a:pt x="48156" y="29464"/>
                  </a:lnTo>
                  <a:lnTo>
                    <a:pt x="48338" y="29600"/>
                  </a:lnTo>
                  <a:lnTo>
                    <a:pt x="48473" y="29645"/>
                  </a:lnTo>
                  <a:lnTo>
                    <a:pt x="48835" y="29736"/>
                  </a:lnTo>
                  <a:lnTo>
                    <a:pt x="50284" y="29736"/>
                  </a:lnTo>
                  <a:lnTo>
                    <a:pt x="50600" y="29826"/>
                  </a:lnTo>
                  <a:lnTo>
                    <a:pt x="50782" y="29917"/>
                  </a:lnTo>
                  <a:lnTo>
                    <a:pt x="50917" y="30007"/>
                  </a:lnTo>
                  <a:lnTo>
                    <a:pt x="52004" y="30052"/>
                  </a:lnTo>
                  <a:lnTo>
                    <a:pt x="52275" y="30188"/>
                  </a:lnTo>
                  <a:lnTo>
                    <a:pt x="52547" y="30279"/>
                  </a:lnTo>
                  <a:lnTo>
                    <a:pt x="53407" y="30279"/>
                  </a:lnTo>
                  <a:lnTo>
                    <a:pt x="53723" y="30324"/>
                  </a:lnTo>
                  <a:lnTo>
                    <a:pt x="53995" y="30369"/>
                  </a:lnTo>
                  <a:lnTo>
                    <a:pt x="54221" y="30550"/>
                  </a:lnTo>
                  <a:lnTo>
                    <a:pt x="54764" y="30550"/>
                  </a:lnTo>
                  <a:lnTo>
                    <a:pt x="54945" y="30686"/>
                  </a:lnTo>
                  <a:lnTo>
                    <a:pt x="55126" y="30776"/>
                  </a:lnTo>
                  <a:lnTo>
                    <a:pt x="55579" y="30867"/>
                  </a:lnTo>
                  <a:lnTo>
                    <a:pt x="55986" y="30867"/>
                  </a:lnTo>
                  <a:lnTo>
                    <a:pt x="56394" y="30822"/>
                  </a:lnTo>
                  <a:lnTo>
                    <a:pt x="57254" y="30822"/>
                  </a:lnTo>
                  <a:lnTo>
                    <a:pt x="57706" y="30912"/>
                  </a:lnTo>
                  <a:lnTo>
                    <a:pt x="57887" y="31003"/>
                  </a:lnTo>
                  <a:lnTo>
                    <a:pt x="58068" y="31093"/>
                  </a:lnTo>
                  <a:lnTo>
                    <a:pt x="58340" y="31093"/>
                  </a:lnTo>
                  <a:lnTo>
                    <a:pt x="58611" y="31139"/>
                  </a:lnTo>
                  <a:lnTo>
                    <a:pt x="58747" y="31229"/>
                  </a:lnTo>
                  <a:lnTo>
                    <a:pt x="58928" y="31320"/>
                  </a:lnTo>
                  <a:lnTo>
                    <a:pt x="59290" y="31365"/>
                  </a:lnTo>
                  <a:lnTo>
                    <a:pt x="59652" y="31410"/>
                  </a:lnTo>
                  <a:lnTo>
                    <a:pt x="60014" y="31410"/>
                  </a:lnTo>
                  <a:lnTo>
                    <a:pt x="60376" y="31365"/>
                  </a:lnTo>
                  <a:lnTo>
                    <a:pt x="60693" y="31410"/>
                  </a:lnTo>
                  <a:lnTo>
                    <a:pt x="61055" y="31455"/>
                  </a:lnTo>
                  <a:lnTo>
                    <a:pt x="61236" y="31546"/>
                  </a:lnTo>
                  <a:lnTo>
                    <a:pt x="61372" y="31636"/>
                  </a:lnTo>
                  <a:lnTo>
                    <a:pt x="63001" y="31682"/>
                  </a:lnTo>
                  <a:lnTo>
                    <a:pt x="63182" y="31772"/>
                  </a:lnTo>
                  <a:lnTo>
                    <a:pt x="63318" y="31863"/>
                  </a:lnTo>
                  <a:lnTo>
                    <a:pt x="63680" y="31953"/>
                  </a:lnTo>
                  <a:lnTo>
                    <a:pt x="64404" y="31953"/>
                  </a:lnTo>
                  <a:lnTo>
                    <a:pt x="64767" y="31908"/>
                  </a:lnTo>
                  <a:lnTo>
                    <a:pt x="65129" y="31953"/>
                  </a:lnTo>
                  <a:lnTo>
                    <a:pt x="65445" y="32044"/>
                  </a:lnTo>
                  <a:lnTo>
                    <a:pt x="65626" y="32089"/>
                  </a:lnTo>
                  <a:lnTo>
                    <a:pt x="65762" y="32225"/>
                  </a:lnTo>
                  <a:lnTo>
                    <a:pt x="67392" y="32225"/>
                  </a:lnTo>
                  <a:lnTo>
                    <a:pt x="67618" y="32361"/>
                  </a:lnTo>
                  <a:lnTo>
                    <a:pt x="67799" y="32406"/>
                  </a:lnTo>
                  <a:lnTo>
                    <a:pt x="68206" y="32496"/>
                  </a:lnTo>
                  <a:lnTo>
                    <a:pt x="69066" y="32496"/>
                  </a:lnTo>
                  <a:lnTo>
                    <a:pt x="69473" y="32451"/>
                  </a:lnTo>
                  <a:lnTo>
                    <a:pt x="69926" y="32496"/>
                  </a:lnTo>
                  <a:lnTo>
                    <a:pt x="70333" y="32587"/>
                  </a:lnTo>
                  <a:lnTo>
                    <a:pt x="70514" y="32632"/>
                  </a:lnTo>
                  <a:lnTo>
                    <a:pt x="70741" y="32768"/>
                  </a:lnTo>
                  <a:lnTo>
                    <a:pt x="71239" y="32768"/>
                  </a:lnTo>
                  <a:lnTo>
                    <a:pt x="71465" y="32904"/>
                  </a:lnTo>
                  <a:lnTo>
                    <a:pt x="71646" y="32949"/>
                  </a:lnTo>
                  <a:lnTo>
                    <a:pt x="72053" y="33039"/>
                  </a:lnTo>
                  <a:lnTo>
                    <a:pt x="73773" y="33039"/>
                  </a:lnTo>
                  <a:lnTo>
                    <a:pt x="74180" y="33130"/>
                  </a:lnTo>
                  <a:lnTo>
                    <a:pt x="74407" y="33175"/>
                  </a:lnTo>
                  <a:lnTo>
                    <a:pt x="74588" y="33311"/>
                  </a:lnTo>
                  <a:lnTo>
                    <a:pt x="75086" y="33311"/>
                  </a:lnTo>
                  <a:lnTo>
                    <a:pt x="75357" y="33447"/>
                  </a:lnTo>
                  <a:lnTo>
                    <a:pt x="75629" y="33537"/>
                  </a:lnTo>
                  <a:lnTo>
                    <a:pt x="76172" y="33628"/>
                  </a:lnTo>
                  <a:lnTo>
                    <a:pt x="76760" y="33628"/>
                  </a:lnTo>
                  <a:lnTo>
                    <a:pt x="77303" y="33583"/>
                  </a:lnTo>
                  <a:lnTo>
                    <a:pt x="77892" y="33537"/>
                  </a:lnTo>
                  <a:lnTo>
                    <a:pt x="78435" y="33583"/>
                  </a:lnTo>
                  <a:lnTo>
                    <a:pt x="79023" y="33673"/>
                  </a:lnTo>
                  <a:lnTo>
                    <a:pt x="79295" y="33718"/>
                  </a:lnTo>
                  <a:lnTo>
                    <a:pt x="79521" y="33854"/>
                  </a:lnTo>
                  <a:lnTo>
                    <a:pt x="81693" y="33899"/>
                  </a:lnTo>
                  <a:lnTo>
                    <a:pt x="81965" y="33990"/>
                  </a:lnTo>
                  <a:lnTo>
                    <a:pt x="82237" y="34080"/>
                  </a:lnTo>
                  <a:lnTo>
                    <a:pt x="82780" y="34171"/>
                  </a:lnTo>
                  <a:lnTo>
                    <a:pt x="83368" y="34171"/>
                  </a:lnTo>
                  <a:lnTo>
                    <a:pt x="83911" y="34126"/>
                  </a:lnTo>
                  <a:lnTo>
                    <a:pt x="85043" y="34126"/>
                  </a:lnTo>
                  <a:lnTo>
                    <a:pt x="85586" y="34216"/>
                  </a:lnTo>
                  <a:lnTo>
                    <a:pt x="85857" y="34307"/>
                  </a:lnTo>
                  <a:lnTo>
                    <a:pt x="86129" y="34397"/>
                  </a:lnTo>
                  <a:lnTo>
                    <a:pt x="87758" y="34442"/>
                  </a:lnTo>
                  <a:lnTo>
                    <a:pt x="88030" y="34533"/>
                  </a:lnTo>
                  <a:lnTo>
                    <a:pt x="88301" y="34623"/>
                  </a:lnTo>
                  <a:lnTo>
                    <a:pt x="88844" y="34714"/>
                  </a:lnTo>
                  <a:lnTo>
                    <a:pt x="89387" y="34714"/>
                  </a:lnTo>
                  <a:lnTo>
                    <a:pt x="89976" y="34669"/>
                  </a:lnTo>
                  <a:lnTo>
                    <a:pt x="91107" y="34669"/>
                  </a:lnTo>
                  <a:lnTo>
                    <a:pt x="91650" y="34759"/>
                  </a:lnTo>
                  <a:lnTo>
                    <a:pt x="91922" y="34850"/>
                  </a:lnTo>
                  <a:lnTo>
                    <a:pt x="92194" y="34940"/>
                  </a:lnTo>
                  <a:lnTo>
                    <a:pt x="94366" y="34986"/>
                  </a:lnTo>
                  <a:lnTo>
                    <a:pt x="94819" y="35076"/>
                  </a:lnTo>
                  <a:lnTo>
                    <a:pt x="95316" y="35167"/>
                  </a:lnTo>
                  <a:lnTo>
                    <a:pt x="96267" y="35257"/>
                  </a:lnTo>
                  <a:lnTo>
                    <a:pt x="98213" y="35257"/>
                  </a:lnTo>
                  <a:lnTo>
                    <a:pt x="99163" y="35212"/>
                  </a:lnTo>
                  <a:lnTo>
                    <a:pt x="100159" y="35212"/>
                  </a:lnTo>
                  <a:lnTo>
                    <a:pt x="101110" y="35302"/>
                  </a:lnTo>
                  <a:lnTo>
                    <a:pt x="101607" y="35393"/>
                  </a:lnTo>
                  <a:lnTo>
                    <a:pt x="102060" y="35529"/>
                  </a:lnTo>
                  <a:lnTo>
                    <a:pt x="105907" y="35529"/>
                  </a:lnTo>
                  <a:lnTo>
                    <a:pt x="107627" y="35664"/>
                  </a:lnTo>
                  <a:lnTo>
                    <a:pt x="109347" y="35755"/>
                  </a:lnTo>
                  <a:lnTo>
                    <a:pt x="111067" y="35845"/>
                  </a:lnTo>
                  <a:lnTo>
                    <a:pt x="114506" y="35845"/>
                  </a:lnTo>
                  <a:lnTo>
                    <a:pt x="116226" y="35755"/>
                  </a:lnTo>
                  <a:lnTo>
                    <a:pt x="117901" y="35664"/>
                  </a:lnTo>
                  <a:lnTo>
                    <a:pt x="119620" y="35529"/>
                  </a:lnTo>
                  <a:lnTo>
                    <a:pt x="123468" y="35529"/>
                  </a:lnTo>
                  <a:lnTo>
                    <a:pt x="123965" y="35393"/>
                  </a:lnTo>
                  <a:lnTo>
                    <a:pt x="124418" y="35302"/>
                  </a:lnTo>
                  <a:lnTo>
                    <a:pt x="125368" y="35212"/>
                  </a:lnTo>
                  <a:lnTo>
                    <a:pt x="126364" y="35212"/>
                  </a:lnTo>
                  <a:lnTo>
                    <a:pt x="127315" y="35257"/>
                  </a:lnTo>
                  <a:lnTo>
                    <a:pt x="129261" y="35257"/>
                  </a:lnTo>
                  <a:lnTo>
                    <a:pt x="130211" y="35167"/>
                  </a:lnTo>
                  <a:lnTo>
                    <a:pt x="130709" y="35076"/>
                  </a:lnTo>
                  <a:lnTo>
                    <a:pt x="131207" y="34986"/>
                  </a:lnTo>
                  <a:lnTo>
                    <a:pt x="133379" y="34940"/>
                  </a:lnTo>
                  <a:lnTo>
                    <a:pt x="133651" y="34850"/>
                  </a:lnTo>
                  <a:lnTo>
                    <a:pt x="133922" y="34759"/>
                  </a:lnTo>
                  <a:lnTo>
                    <a:pt x="134465" y="34669"/>
                  </a:lnTo>
                  <a:lnTo>
                    <a:pt x="135597" y="34669"/>
                  </a:lnTo>
                  <a:lnTo>
                    <a:pt x="136140" y="34714"/>
                  </a:lnTo>
                  <a:lnTo>
                    <a:pt x="136683" y="34714"/>
                  </a:lnTo>
                  <a:lnTo>
                    <a:pt x="137272" y="34623"/>
                  </a:lnTo>
                  <a:lnTo>
                    <a:pt x="137498" y="34533"/>
                  </a:lnTo>
                  <a:lnTo>
                    <a:pt x="137769" y="34442"/>
                  </a:lnTo>
                  <a:lnTo>
                    <a:pt x="139399" y="34397"/>
                  </a:lnTo>
                  <a:lnTo>
                    <a:pt x="139716" y="34307"/>
                  </a:lnTo>
                  <a:lnTo>
                    <a:pt x="140032" y="34216"/>
                  </a:lnTo>
                  <a:lnTo>
                    <a:pt x="140621" y="34126"/>
                  </a:lnTo>
                  <a:lnTo>
                    <a:pt x="141888" y="34126"/>
                  </a:lnTo>
                  <a:lnTo>
                    <a:pt x="142522" y="34171"/>
                  </a:lnTo>
                  <a:lnTo>
                    <a:pt x="143155" y="34171"/>
                  </a:lnTo>
                  <a:lnTo>
                    <a:pt x="143789" y="34080"/>
                  </a:lnTo>
                  <a:lnTo>
                    <a:pt x="144106" y="33990"/>
                  </a:lnTo>
                  <a:lnTo>
                    <a:pt x="144377" y="33854"/>
                  </a:lnTo>
                  <a:lnTo>
                    <a:pt x="145463" y="33854"/>
                  </a:lnTo>
                  <a:lnTo>
                    <a:pt x="145780" y="33764"/>
                  </a:lnTo>
                  <a:lnTo>
                    <a:pt x="146052" y="33673"/>
                  </a:lnTo>
                  <a:lnTo>
                    <a:pt x="146685" y="33583"/>
                  </a:lnTo>
                  <a:lnTo>
                    <a:pt x="147319" y="33537"/>
                  </a:lnTo>
                  <a:lnTo>
                    <a:pt x="147953" y="33583"/>
                  </a:lnTo>
                  <a:lnTo>
                    <a:pt x="148586" y="33628"/>
                  </a:lnTo>
                  <a:lnTo>
                    <a:pt x="149220" y="33583"/>
                  </a:lnTo>
                  <a:lnTo>
                    <a:pt x="149808" y="33537"/>
                  </a:lnTo>
                  <a:lnTo>
                    <a:pt x="150125" y="33447"/>
                  </a:lnTo>
                  <a:lnTo>
                    <a:pt x="150442" y="33311"/>
                  </a:lnTo>
                  <a:lnTo>
                    <a:pt x="150940" y="33311"/>
                  </a:lnTo>
                  <a:lnTo>
                    <a:pt x="151166" y="33175"/>
                  </a:lnTo>
                  <a:lnTo>
                    <a:pt x="151347" y="33130"/>
                  </a:lnTo>
                  <a:lnTo>
                    <a:pt x="151754" y="33039"/>
                  </a:lnTo>
                  <a:lnTo>
                    <a:pt x="152207" y="32994"/>
                  </a:lnTo>
                  <a:lnTo>
                    <a:pt x="152614" y="33039"/>
                  </a:lnTo>
                  <a:lnTo>
                    <a:pt x="153474" y="33039"/>
                  </a:lnTo>
                  <a:lnTo>
                    <a:pt x="153882" y="32949"/>
                  </a:lnTo>
                  <a:lnTo>
                    <a:pt x="154063" y="32904"/>
                  </a:lnTo>
                  <a:lnTo>
                    <a:pt x="154289" y="32768"/>
                  </a:lnTo>
                  <a:lnTo>
                    <a:pt x="155330" y="32768"/>
                  </a:lnTo>
                  <a:lnTo>
                    <a:pt x="155511" y="32632"/>
                  </a:lnTo>
                  <a:lnTo>
                    <a:pt x="155692" y="32587"/>
                  </a:lnTo>
                  <a:lnTo>
                    <a:pt x="156009" y="32496"/>
                  </a:lnTo>
                  <a:lnTo>
                    <a:pt x="157457" y="32496"/>
                  </a:lnTo>
                  <a:lnTo>
                    <a:pt x="157819" y="32406"/>
                  </a:lnTo>
                  <a:lnTo>
                    <a:pt x="157955" y="32361"/>
                  </a:lnTo>
                  <a:lnTo>
                    <a:pt x="158136" y="32225"/>
                  </a:lnTo>
                  <a:lnTo>
                    <a:pt x="159765" y="32225"/>
                  </a:lnTo>
                  <a:lnTo>
                    <a:pt x="159946" y="32089"/>
                  </a:lnTo>
                  <a:lnTo>
                    <a:pt x="160173" y="31998"/>
                  </a:lnTo>
                  <a:lnTo>
                    <a:pt x="160580" y="31953"/>
                  </a:lnTo>
                  <a:lnTo>
                    <a:pt x="160987" y="31908"/>
                  </a:lnTo>
                  <a:lnTo>
                    <a:pt x="161440" y="31953"/>
                  </a:lnTo>
                  <a:lnTo>
                    <a:pt x="162254" y="31953"/>
                  </a:lnTo>
                  <a:lnTo>
                    <a:pt x="162707" y="31863"/>
                  </a:lnTo>
                  <a:lnTo>
                    <a:pt x="162888" y="31772"/>
                  </a:lnTo>
                  <a:lnTo>
                    <a:pt x="163069" y="31682"/>
                  </a:lnTo>
                  <a:lnTo>
                    <a:pt x="164155" y="31682"/>
                  </a:lnTo>
                  <a:lnTo>
                    <a:pt x="164336" y="31546"/>
                  </a:lnTo>
                  <a:lnTo>
                    <a:pt x="164472" y="31455"/>
                  </a:lnTo>
                  <a:lnTo>
                    <a:pt x="164834" y="31410"/>
                  </a:lnTo>
                  <a:lnTo>
                    <a:pt x="165196" y="31365"/>
                  </a:lnTo>
                  <a:lnTo>
                    <a:pt x="165558" y="31365"/>
                  </a:lnTo>
                  <a:lnTo>
                    <a:pt x="165920" y="31410"/>
                  </a:lnTo>
                  <a:lnTo>
                    <a:pt x="166283" y="31365"/>
                  </a:lnTo>
                  <a:lnTo>
                    <a:pt x="166599" y="31320"/>
                  </a:lnTo>
                  <a:lnTo>
                    <a:pt x="166780" y="31229"/>
                  </a:lnTo>
                  <a:lnTo>
                    <a:pt x="166916" y="31139"/>
                  </a:lnTo>
                  <a:lnTo>
                    <a:pt x="167188" y="31093"/>
                  </a:lnTo>
                  <a:lnTo>
                    <a:pt x="167459" y="31093"/>
                  </a:lnTo>
                  <a:lnTo>
                    <a:pt x="167640" y="31003"/>
                  </a:lnTo>
                  <a:lnTo>
                    <a:pt x="167867" y="30912"/>
                  </a:lnTo>
                  <a:lnTo>
                    <a:pt x="168274" y="30822"/>
                  </a:lnTo>
                  <a:lnTo>
                    <a:pt x="169134" y="30822"/>
                  </a:lnTo>
                  <a:lnTo>
                    <a:pt x="169541" y="30867"/>
                  </a:lnTo>
                  <a:lnTo>
                    <a:pt x="169994" y="30867"/>
                  </a:lnTo>
                  <a:lnTo>
                    <a:pt x="170401" y="30776"/>
                  </a:lnTo>
                  <a:lnTo>
                    <a:pt x="170582" y="30686"/>
                  </a:lnTo>
                  <a:lnTo>
                    <a:pt x="170763" y="30595"/>
                  </a:lnTo>
                  <a:lnTo>
                    <a:pt x="171035" y="30550"/>
                  </a:lnTo>
                  <a:lnTo>
                    <a:pt x="171306" y="30550"/>
                  </a:lnTo>
                  <a:lnTo>
                    <a:pt x="171487" y="30460"/>
                  </a:lnTo>
                  <a:lnTo>
                    <a:pt x="171623" y="30369"/>
                  </a:lnTo>
                  <a:lnTo>
                    <a:pt x="171985" y="30279"/>
                  </a:lnTo>
                  <a:lnTo>
                    <a:pt x="172709" y="30279"/>
                  </a:lnTo>
                  <a:lnTo>
                    <a:pt x="173071" y="30324"/>
                  </a:lnTo>
                  <a:lnTo>
                    <a:pt x="173433" y="30279"/>
                  </a:lnTo>
                  <a:lnTo>
                    <a:pt x="173750" y="30188"/>
                  </a:lnTo>
                  <a:lnTo>
                    <a:pt x="173931" y="30143"/>
                  </a:lnTo>
                  <a:lnTo>
                    <a:pt x="174067" y="30007"/>
                  </a:lnTo>
                  <a:lnTo>
                    <a:pt x="174610" y="30007"/>
                  </a:lnTo>
                  <a:lnTo>
                    <a:pt x="174791" y="29917"/>
                  </a:lnTo>
                  <a:lnTo>
                    <a:pt x="174927" y="29826"/>
                  </a:lnTo>
                  <a:lnTo>
                    <a:pt x="175289" y="29736"/>
                  </a:lnTo>
                  <a:lnTo>
                    <a:pt x="176692" y="29736"/>
                  </a:lnTo>
                  <a:lnTo>
                    <a:pt x="177054" y="29645"/>
                  </a:lnTo>
                  <a:lnTo>
                    <a:pt x="177235" y="29600"/>
                  </a:lnTo>
                  <a:lnTo>
                    <a:pt x="177371" y="29509"/>
                  </a:lnTo>
                  <a:lnTo>
                    <a:pt x="179000" y="29464"/>
                  </a:lnTo>
                  <a:lnTo>
                    <a:pt x="179272" y="29283"/>
                  </a:lnTo>
                  <a:lnTo>
                    <a:pt x="179543" y="29192"/>
                  </a:lnTo>
                  <a:lnTo>
                    <a:pt x="180720" y="29192"/>
                  </a:lnTo>
                  <a:lnTo>
                    <a:pt x="180992" y="29102"/>
                  </a:lnTo>
                  <a:lnTo>
                    <a:pt x="181218" y="28921"/>
                  </a:lnTo>
                  <a:lnTo>
                    <a:pt x="182304" y="28921"/>
                  </a:lnTo>
                  <a:lnTo>
                    <a:pt x="182576" y="28740"/>
                  </a:lnTo>
                  <a:lnTo>
                    <a:pt x="182847" y="28649"/>
                  </a:lnTo>
                  <a:lnTo>
                    <a:pt x="183707" y="28649"/>
                  </a:lnTo>
                  <a:lnTo>
                    <a:pt x="183979" y="28604"/>
                  </a:lnTo>
                  <a:lnTo>
                    <a:pt x="184296" y="28559"/>
                  </a:lnTo>
                  <a:lnTo>
                    <a:pt x="184522" y="28378"/>
                  </a:lnTo>
                  <a:lnTo>
                    <a:pt x="185608" y="28332"/>
                  </a:lnTo>
                  <a:lnTo>
                    <a:pt x="185834" y="28197"/>
                  </a:lnTo>
                  <a:lnTo>
                    <a:pt x="186106" y="28106"/>
                  </a:lnTo>
                  <a:lnTo>
                    <a:pt x="187011" y="28106"/>
                  </a:lnTo>
                  <a:lnTo>
                    <a:pt x="187283" y="28061"/>
                  </a:lnTo>
                  <a:lnTo>
                    <a:pt x="187600" y="27970"/>
                  </a:lnTo>
                  <a:lnTo>
                    <a:pt x="187826" y="27835"/>
                  </a:lnTo>
                  <a:lnTo>
                    <a:pt x="188097" y="27789"/>
                  </a:lnTo>
                  <a:lnTo>
                    <a:pt x="188369" y="27789"/>
                  </a:lnTo>
                  <a:lnTo>
                    <a:pt x="188595" y="27654"/>
                  </a:lnTo>
                  <a:lnTo>
                    <a:pt x="188867" y="27563"/>
                  </a:lnTo>
                  <a:lnTo>
                    <a:pt x="189184" y="27518"/>
                  </a:lnTo>
                  <a:lnTo>
                    <a:pt x="189455" y="27518"/>
                  </a:lnTo>
                  <a:lnTo>
                    <a:pt x="189772" y="27563"/>
                  </a:lnTo>
                  <a:lnTo>
                    <a:pt x="190044" y="27518"/>
                  </a:lnTo>
                  <a:lnTo>
                    <a:pt x="190315" y="27427"/>
                  </a:lnTo>
                  <a:lnTo>
                    <a:pt x="190587" y="27292"/>
                  </a:lnTo>
                  <a:lnTo>
                    <a:pt x="191628" y="27246"/>
                  </a:lnTo>
                  <a:lnTo>
                    <a:pt x="191899" y="27110"/>
                  </a:lnTo>
                  <a:lnTo>
                    <a:pt x="192171" y="27020"/>
                  </a:lnTo>
                  <a:lnTo>
                    <a:pt x="192488" y="26975"/>
                  </a:lnTo>
                  <a:lnTo>
                    <a:pt x="193347" y="26975"/>
                  </a:lnTo>
                  <a:lnTo>
                    <a:pt x="193619" y="26884"/>
                  </a:lnTo>
                  <a:lnTo>
                    <a:pt x="193891" y="26748"/>
                  </a:lnTo>
                  <a:lnTo>
                    <a:pt x="194117" y="26703"/>
                  </a:lnTo>
                  <a:lnTo>
                    <a:pt x="194388" y="26703"/>
                  </a:lnTo>
                  <a:lnTo>
                    <a:pt x="194569" y="26567"/>
                  </a:lnTo>
                  <a:lnTo>
                    <a:pt x="194796" y="26477"/>
                  </a:lnTo>
                  <a:lnTo>
                    <a:pt x="195022" y="26432"/>
                  </a:lnTo>
                  <a:lnTo>
                    <a:pt x="195475" y="26432"/>
                  </a:lnTo>
                  <a:lnTo>
                    <a:pt x="195656" y="26386"/>
                  </a:lnTo>
                  <a:lnTo>
                    <a:pt x="195882" y="26341"/>
                  </a:lnTo>
                  <a:lnTo>
                    <a:pt x="196063" y="26205"/>
                  </a:lnTo>
                  <a:lnTo>
                    <a:pt x="196335" y="26160"/>
                  </a:lnTo>
                  <a:lnTo>
                    <a:pt x="196606" y="26160"/>
                  </a:lnTo>
                  <a:lnTo>
                    <a:pt x="196878" y="25979"/>
                  </a:lnTo>
                  <a:lnTo>
                    <a:pt x="197149" y="25888"/>
                  </a:lnTo>
                  <a:lnTo>
                    <a:pt x="198281" y="25888"/>
                  </a:lnTo>
                  <a:lnTo>
                    <a:pt x="198552" y="25798"/>
                  </a:lnTo>
                  <a:lnTo>
                    <a:pt x="198824" y="25617"/>
                  </a:lnTo>
                  <a:lnTo>
                    <a:pt x="199367" y="25617"/>
                  </a:lnTo>
                  <a:lnTo>
                    <a:pt x="199548" y="25481"/>
                  </a:lnTo>
                  <a:lnTo>
                    <a:pt x="199729" y="25391"/>
                  </a:lnTo>
                  <a:lnTo>
                    <a:pt x="199955" y="25345"/>
                  </a:lnTo>
                  <a:lnTo>
                    <a:pt x="200408" y="25345"/>
                  </a:lnTo>
                  <a:lnTo>
                    <a:pt x="200634" y="25300"/>
                  </a:lnTo>
                  <a:lnTo>
                    <a:pt x="200860" y="25210"/>
                  </a:lnTo>
                  <a:lnTo>
                    <a:pt x="201041" y="25074"/>
                  </a:lnTo>
                  <a:lnTo>
                    <a:pt x="201539" y="25074"/>
                  </a:lnTo>
                  <a:lnTo>
                    <a:pt x="201811" y="24893"/>
                  </a:lnTo>
                  <a:lnTo>
                    <a:pt x="202082" y="24802"/>
                  </a:lnTo>
                  <a:lnTo>
                    <a:pt x="202942" y="24802"/>
                  </a:lnTo>
                  <a:lnTo>
                    <a:pt x="203259" y="24757"/>
                  </a:lnTo>
                  <a:lnTo>
                    <a:pt x="203531" y="24666"/>
                  </a:lnTo>
                  <a:lnTo>
                    <a:pt x="203802" y="24531"/>
                  </a:lnTo>
                  <a:lnTo>
                    <a:pt x="203983" y="24350"/>
                  </a:lnTo>
                  <a:lnTo>
                    <a:pt x="204164" y="24304"/>
                  </a:lnTo>
                  <a:lnTo>
                    <a:pt x="204391" y="24259"/>
                  </a:lnTo>
                  <a:lnTo>
                    <a:pt x="204617" y="24259"/>
                  </a:lnTo>
                  <a:lnTo>
                    <a:pt x="204843" y="24214"/>
                  </a:lnTo>
                  <a:lnTo>
                    <a:pt x="205024" y="24214"/>
                  </a:lnTo>
                  <a:lnTo>
                    <a:pt x="205251" y="24123"/>
                  </a:lnTo>
                  <a:lnTo>
                    <a:pt x="205432" y="23988"/>
                  </a:lnTo>
                  <a:lnTo>
                    <a:pt x="205703" y="23942"/>
                  </a:lnTo>
                  <a:lnTo>
                    <a:pt x="205929" y="23942"/>
                  </a:lnTo>
                  <a:lnTo>
                    <a:pt x="206065" y="23852"/>
                  </a:lnTo>
                  <a:lnTo>
                    <a:pt x="206201" y="23807"/>
                  </a:lnTo>
                  <a:lnTo>
                    <a:pt x="206518" y="23716"/>
                  </a:lnTo>
                  <a:lnTo>
                    <a:pt x="206789" y="23626"/>
                  </a:lnTo>
                  <a:lnTo>
                    <a:pt x="206970" y="23535"/>
                  </a:lnTo>
                  <a:lnTo>
                    <a:pt x="207061" y="23444"/>
                  </a:lnTo>
                  <a:lnTo>
                    <a:pt x="207604" y="23399"/>
                  </a:lnTo>
                  <a:lnTo>
                    <a:pt x="207785" y="23263"/>
                  </a:lnTo>
                  <a:lnTo>
                    <a:pt x="208011" y="23173"/>
                  </a:lnTo>
                  <a:lnTo>
                    <a:pt x="208238" y="23173"/>
                  </a:lnTo>
                  <a:lnTo>
                    <a:pt x="208464" y="23128"/>
                  </a:lnTo>
                  <a:lnTo>
                    <a:pt x="208690" y="23128"/>
                  </a:lnTo>
                  <a:lnTo>
                    <a:pt x="208871" y="23082"/>
                  </a:lnTo>
                  <a:lnTo>
                    <a:pt x="209098" y="23037"/>
                  </a:lnTo>
                  <a:lnTo>
                    <a:pt x="209279" y="22901"/>
                  </a:lnTo>
                  <a:lnTo>
                    <a:pt x="209550" y="22856"/>
                  </a:lnTo>
                  <a:lnTo>
                    <a:pt x="209776" y="22856"/>
                  </a:lnTo>
                  <a:lnTo>
                    <a:pt x="209912" y="22766"/>
                  </a:lnTo>
                  <a:lnTo>
                    <a:pt x="210048" y="22675"/>
                  </a:lnTo>
                  <a:lnTo>
                    <a:pt x="210365" y="22585"/>
                  </a:lnTo>
                  <a:lnTo>
                    <a:pt x="210682" y="22494"/>
                  </a:lnTo>
                  <a:lnTo>
                    <a:pt x="210817" y="22449"/>
                  </a:lnTo>
                  <a:lnTo>
                    <a:pt x="210908" y="22358"/>
                  </a:lnTo>
                  <a:lnTo>
                    <a:pt x="211180" y="22313"/>
                  </a:lnTo>
                  <a:lnTo>
                    <a:pt x="211451" y="22313"/>
                  </a:lnTo>
                  <a:lnTo>
                    <a:pt x="211768" y="22132"/>
                  </a:lnTo>
                  <a:lnTo>
                    <a:pt x="212039" y="21951"/>
                  </a:lnTo>
                  <a:lnTo>
                    <a:pt x="212311" y="21725"/>
                  </a:lnTo>
                  <a:lnTo>
                    <a:pt x="212537" y="21453"/>
                  </a:lnTo>
                  <a:lnTo>
                    <a:pt x="213080" y="21182"/>
                  </a:lnTo>
                  <a:lnTo>
                    <a:pt x="213623" y="20865"/>
                  </a:lnTo>
                  <a:lnTo>
                    <a:pt x="214619" y="20141"/>
                  </a:lnTo>
                  <a:lnTo>
                    <a:pt x="214981" y="19824"/>
                  </a:lnTo>
                  <a:lnTo>
                    <a:pt x="215343" y="19552"/>
                  </a:lnTo>
                  <a:lnTo>
                    <a:pt x="215615" y="19235"/>
                  </a:lnTo>
                  <a:lnTo>
                    <a:pt x="215796" y="18964"/>
                  </a:lnTo>
                  <a:lnTo>
                    <a:pt x="215977" y="18692"/>
                  </a:lnTo>
                  <a:lnTo>
                    <a:pt x="216113" y="18375"/>
                  </a:lnTo>
                  <a:lnTo>
                    <a:pt x="216158" y="18104"/>
                  </a:lnTo>
                  <a:lnTo>
                    <a:pt x="216158" y="17832"/>
                  </a:lnTo>
                  <a:lnTo>
                    <a:pt x="216158" y="17561"/>
                  </a:lnTo>
                  <a:lnTo>
                    <a:pt x="216067" y="17244"/>
                  </a:lnTo>
                  <a:lnTo>
                    <a:pt x="215886" y="16972"/>
                  </a:lnTo>
                  <a:lnTo>
                    <a:pt x="215705" y="16746"/>
                  </a:lnTo>
                  <a:lnTo>
                    <a:pt x="215479" y="16475"/>
                  </a:lnTo>
                  <a:lnTo>
                    <a:pt x="215162" y="16203"/>
                  </a:lnTo>
                  <a:lnTo>
                    <a:pt x="214800" y="15977"/>
                  </a:lnTo>
                  <a:lnTo>
                    <a:pt x="214438" y="15705"/>
                  </a:lnTo>
                  <a:lnTo>
                    <a:pt x="213488" y="15253"/>
                  </a:lnTo>
                  <a:lnTo>
                    <a:pt x="212537" y="14800"/>
                  </a:lnTo>
                  <a:lnTo>
                    <a:pt x="211587" y="14483"/>
                  </a:lnTo>
                  <a:lnTo>
                    <a:pt x="210591" y="14212"/>
                  </a:lnTo>
                  <a:lnTo>
                    <a:pt x="207332" y="13442"/>
                  </a:lnTo>
                  <a:lnTo>
                    <a:pt x="204074" y="12718"/>
                  </a:lnTo>
                  <a:lnTo>
                    <a:pt x="200815" y="12084"/>
                  </a:lnTo>
                  <a:lnTo>
                    <a:pt x="197557" y="11587"/>
                  </a:lnTo>
                  <a:lnTo>
                    <a:pt x="194253" y="11134"/>
                  </a:lnTo>
                  <a:lnTo>
                    <a:pt x="192623" y="10953"/>
                  </a:lnTo>
                  <a:lnTo>
                    <a:pt x="190949" y="10817"/>
                  </a:lnTo>
                  <a:lnTo>
                    <a:pt x="189274" y="10681"/>
                  </a:lnTo>
                  <a:lnTo>
                    <a:pt x="187600" y="10591"/>
                  </a:lnTo>
                  <a:lnTo>
                    <a:pt x="185970" y="10546"/>
                  </a:lnTo>
                  <a:lnTo>
                    <a:pt x="181128" y="10546"/>
                  </a:lnTo>
                  <a:lnTo>
                    <a:pt x="177959" y="10591"/>
                  </a:lnTo>
                  <a:lnTo>
                    <a:pt x="174791" y="10546"/>
                  </a:lnTo>
                  <a:lnTo>
                    <a:pt x="173207" y="10500"/>
                  </a:lnTo>
                  <a:lnTo>
                    <a:pt x="171623" y="10410"/>
                  </a:lnTo>
                  <a:lnTo>
                    <a:pt x="170537" y="10636"/>
                  </a:lnTo>
                  <a:lnTo>
                    <a:pt x="169405" y="10953"/>
                  </a:lnTo>
                  <a:lnTo>
                    <a:pt x="168319" y="11270"/>
                  </a:lnTo>
                  <a:lnTo>
                    <a:pt x="167233" y="11632"/>
                  </a:lnTo>
                  <a:lnTo>
                    <a:pt x="166192" y="12039"/>
                  </a:lnTo>
                  <a:lnTo>
                    <a:pt x="165151" y="12492"/>
                  </a:lnTo>
                  <a:lnTo>
                    <a:pt x="164110" y="12990"/>
                  </a:lnTo>
                  <a:lnTo>
                    <a:pt x="163114" y="13533"/>
                  </a:lnTo>
                  <a:lnTo>
                    <a:pt x="162979" y="13623"/>
                  </a:lnTo>
                  <a:lnTo>
                    <a:pt x="162843" y="13714"/>
                  </a:lnTo>
                  <a:lnTo>
                    <a:pt x="162571" y="13804"/>
                  </a:lnTo>
                  <a:lnTo>
                    <a:pt x="162254" y="13895"/>
                  </a:lnTo>
                  <a:lnTo>
                    <a:pt x="162119" y="13940"/>
                  </a:lnTo>
                  <a:lnTo>
                    <a:pt x="161983" y="14031"/>
                  </a:lnTo>
                  <a:lnTo>
                    <a:pt x="160942" y="14076"/>
                  </a:lnTo>
                  <a:lnTo>
                    <a:pt x="160761" y="14212"/>
                  </a:lnTo>
                  <a:lnTo>
                    <a:pt x="160535" y="14302"/>
                  </a:lnTo>
                  <a:lnTo>
                    <a:pt x="160308" y="14347"/>
                  </a:lnTo>
                  <a:lnTo>
                    <a:pt x="159856" y="14347"/>
                  </a:lnTo>
                  <a:lnTo>
                    <a:pt x="159629" y="14393"/>
                  </a:lnTo>
                  <a:lnTo>
                    <a:pt x="159448" y="14483"/>
                  </a:lnTo>
                  <a:lnTo>
                    <a:pt x="159222" y="14619"/>
                  </a:lnTo>
                  <a:lnTo>
                    <a:pt x="158996" y="14664"/>
                  </a:lnTo>
                  <a:lnTo>
                    <a:pt x="158724" y="14619"/>
                  </a:lnTo>
                  <a:lnTo>
                    <a:pt x="158453" y="14800"/>
                  </a:lnTo>
                  <a:lnTo>
                    <a:pt x="158181" y="14890"/>
                  </a:lnTo>
                  <a:lnTo>
                    <a:pt x="157321" y="14890"/>
                  </a:lnTo>
                  <a:lnTo>
                    <a:pt x="157004" y="14936"/>
                  </a:lnTo>
                  <a:lnTo>
                    <a:pt x="156733" y="15026"/>
                  </a:lnTo>
                  <a:lnTo>
                    <a:pt x="156507" y="15162"/>
                  </a:lnTo>
                  <a:lnTo>
                    <a:pt x="156235" y="15343"/>
                  </a:lnTo>
                  <a:lnTo>
                    <a:pt x="155963" y="15434"/>
                  </a:lnTo>
                  <a:lnTo>
                    <a:pt x="155692" y="15479"/>
                  </a:lnTo>
                  <a:lnTo>
                    <a:pt x="155420" y="15479"/>
                  </a:lnTo>
                  <a:lnTo>
                    <a:pt x="155104" y="15434"/>
                  </a:lnTo>
                  <a:lnTo>
                    <a:pt x="154832" y="15479"/>
                  </a:lnTo>
                  <a:lnTo>
                    <a:pt x="154560" y="15569"/>
                  </a:lnTo>
                  <a:lnTo>
                    <a:pt x="154289" y="15705"/>
                  </a:lnTo>
                  <a:lnTo>
                    <a:pt x="154017" y="15750"/>
                  </a:lnTo>
                  <a:lnTo>
                    <a:pt x="153746" y="15750"/>
                  </a:lnTo>
                  <a:lnTo>
                    <a:pt x="153565" y="15886"/>
                  </a:lnTo>
                  <a:lnTo>
                    <a:pt x="153384" y="15977"/>
                  </a:lnTo>
                  <a:lnTo>
                    <a:pt x="153157" y="15977"/>
                  </a:lnTo>
                  <a:lnTo>
                    <a:pt x="152931" y="16022"/>
                  </a:lnTo>
                  <a:lnTo>
                    <a:pt x="152479" y="16067"/>
                  </a:lnTo>
                  <a:lnTo>
                    <a:pt x="152298" y="16112"/>
                  </a:lnTo>
                  <a:lnTo>
                    <a:pt x="152116" y="16248"/>
                  </a:lnTo>
                  <a:lnTo>
                    <a:pt x="151845" y="16294"/>
                  </a:lnTo>
                  <a:lnTo>
                    <a:pt x="151573" y="16294"/>
                  </a:lnTo>
                  <a:lnTo>
                    <a:pt x="151302" y="16429"/>
                  </a:lnTo>
                  <a:lnTo>
                    <a:pt x="151076" y="16520"/>
                  </a:lnTo>
                  <a:lnTo>
                    <a:pt x="150804" y="16565"/>
                  </a:lnTo>
                  <a:lnTo>
                    <a:pt x="149989" y="16565"/>
                  </a:lnTo>
                  <a:lnTo>
                    <a:pt x="149718" y="16520"/>
                  </a:lnTo>
                  <a:lnTo>
                    <a:pt x="149446" y="16565"/>
                  </a:lnTo>
                  <a:lnTo>
                    <a:pt x="149265" y="16565"/>
                  </a:lnTo>
                  <a:lnTo>
                    <a:pt x="149084" y="16610"/>
                  </a:lnTo>
                  <a:lnTo>
                    <a:pt x="148948" y="16701"/>
                  </a:lnTo>
                  <a:lnTo>
                    <a:pt x="148813" y="16837"/>
                  </a:lnTo>
                  <a:lnTo>
                    <a:pt x="147726" y="16837"/>
                  </a:lnTo>
                  <a:lnTo>
                    <a:pt x="147545" y="16972"/>
                  </a:lnTo>
                  <a:lnTo>
                    <a:pt x="147364" y="17063"/>
                  </a:lnTo>
                  <a:lnTo>
                    <a:pt x="147138" y="17108"/>
                  </a:lnTo>
                  <a:lnTo>
                    <a:pt x="146097" y="17108"/>
                  </a:lnTo>
                  <a:lnTo>
                    <a:pt x="145916" y="17153"/>
                  </a:lnTo>
                  <a:lnTo>
                    <a:pt x="145780" y="17199"/>
                  </a:lnTo>
                  <a:lnTo>
                    <a:pt x="145644" y="17244"/>
                  </a:lnTo>
                  <a:lnTo>
                    <a:pt x="145509" y="17380"/>
                  </a:lnTo>
                  <a:lnTo>
                    <a:pt x="143879" y="17380"/>
                  </a:lnTo>
                  <a:lnTo>
                    <a:pt x="143698" y="17516"/>
                  </a:lnTo>
                  <a:lnTo>
                    <a:pt x="143517" y="17561"/>
                  </a:lnTo>
                  <a:lnTo>
                    <a:pt x="143065" y="17651"/>
                  </a:lnTo>
                  <a:lnTo>
                    <a:pt x="142657" y="17697"/>
                  </a:lnTo>
                  <a:lnTo>
                    <a:pt x="142205" y="17651"/>
                  </a:lnTo>
                  <a:lnTo>
                    <a:pt x="141345" y="17651"/>
                  </a:lnTo>
                  <a:lnTo>
                    <a:pt x="140937" y="17742"/>
                  </a:lnTo>
                  <a:lnTo>
                    <a:pt x="140756" y="17787"/>
                  </a:lnTo>
                  <a:lnTo>
                    <a:pt x="140530" y="17923"/>
                  </a:lnTo>
                  <a:lnTo>
                    <a:pt x="140032" y="17923"/>
                  </a:lnTo>
                  <a:lnTo>
                    <a:pt x="139761" y="18104"/>
                  </a:lnTo>
                  <a:lnTo>
                    <a:pt x="139489" y="18194"/>
                  </a:lnTo>
                  <a:lnTo>
                    <a:pt x="138629" y="18194"/>
                  </a:lnTo>
                  <a:lnTo>
                    <a:pt x="138312" y="18240"/>
                  </a:lnTo>
                  <a:lnTo>
                    <a:pt x="138041" y="18285"/>
                  </a:lnTo>
                  <a:lnTo>
                    <a:pt x="137815" y="18466"/>
                  </a:lnTo>
                  <a:lnTo>
                    <a:pt x="136185" y="18466"/>
                  </a:lnTo>
                  <a:lnTo>
                    <a:pt x="136004" y="18602"/>
                  </a:lnTo>
                  <a:lnTo>
                    <a:pt x="135778" y="18692"/>
                  </a:lnTo>
                  <a:lnTo>
                    <a:pt x="135371" y="18783"/>
                  </a:lnTo>
                  <a:lnTo>
                    <a:pt x="134963" y="18783"/>
                  </a:lnTo>
                  <a:lnTo>
                    <a:pt x="134511" y="18738"/>
                  </a:lnTo>
                  <a:lnTo>
                    <a:pt x="133651" y="18738"/>
                  </a:lnTo>
                  <a:lnTo>
                    <a:pt x="133243" y="18828"/>
                  </a:lnTo>
                  <a:lnTo>
                    <a:pt x="133062" y="18919"/>
                  </a:lnTo>
                  <a:lnTo>
                    <a:pt x="132836" y="19009"/>
                  </a:lnTo>
                  <a:lnTo>
                    <a:pt x="131750" y="19054"/>
                  </a:lnTo>
                  <a:lnTo>
                    <a:pt x="131343" y="19145"/>
                  </a:lnTo>
                  <a:lnTo>
                    <a:pt x="130935" y="19235"/>
                  </a:lnTo>
                  <a:lnTo>
                    <a:pt x="130121" y="19326"/>
                  </a:lnTo>
                  <a:lnTo>
                    <a:pt x="128446" y="19326"/>
                  </a:lnTo>
                  <a:lnTo>
                    <a:pt x="127631" y="19281"/>
                  </a:lnTo>
                  <a:lnTo>
                    <a:pt x="126771" y="19281"/>
                  </a:lnTo>
                  <a:lnTo>
                    <a:pt x="125957" y="19371"/>
                  </a:lnTo>
                  <a:lnTo>
                    <a:pt x="125549" y="19462"/>
                  </a:lnTo>
                  <a:lnTo>
                    <a:pt x="125142" y="19552"/>
                  </a:lnTo>
                  <a:lnTo>
                    <a:pt x="124056" y="19597"/>
                  </a:lnTo>
                  <a:lnTo>
                    <a:pt x="123151" y="19733"/>
                  </a:lnTo>
                  <a:lnTo>
                    <a:pt x="122291" y="19824"/>
                  </a:lnTo>
                  <a:lnTo>
                    <a:pt x="121386" y="19914"/>
                  </a:lnTo>
                  <a:lnTo>
                    <a:pt x="119575" y="19914"/>
                  </a:lnTo>
                  <a:lnTo>
                    <a:pt x="118670" y="19824"/>
                  </a:lnTo>
                  <a:lnTo>
                    <a:pt x="117765" y="19733"/>
                  </a:lnTo>
                  <a:lnTo>
                    <a:pt x="116860" y="19597"/>
                  </a:lnTo>
                  <a:lnTo>
                    <a:pt x="112515" y="19597"/>
                  </a:lnTo>
                  <a:lnTo>
                    <a:pt x="111157" y="19733"/>
                  </a:lnTo>
                  <a:lnTo>
                    <a:pt x="109754" y="19824"/>
                  </a:lnTo>
                  <a:lnTo>
                    <a:pt x="108396" y="19914"/>
                  </a:lnTo>
                  <a:lnTo>
                    <a:pt x="105635" y="19914"/>
                  </a:lnTo>
                  <a:lnTo>
                    <a:pt x="104232" y="19824"/>
                  </a:lnTo>
                  <a:lnTo>
                    <a:pt x="102875" y="19733"/>
                  </a:lnTo>
                  <a:lnTo>
                    <a:pt x="101472" y="19597"/>
                  </a:lnTo>
                  <a:lnTo>
                    <a:pt x="100385" y="19552"/>
                  </a:lnTo>
                  <a:lnTo>
                    <a:pt x="100023" y="19462"/>
                  </a:lnTo>
                  <a:lnTo>
                    <a:pt x="99616" y="19371"/>
                  </a:lnTo>
                  <a:lnTo>
                    <a:pt x="98892" y="19281"/>
                  </a:lnTo>
                  <a:lnTo>
                    <a:pt x="98122" y="19281"/>
                  </a:lnTo>
                  <a:lnTo>
                    <a:pt x="97353" y="19326"/>
                  </a:lnTo>
                  <a:lnTo>
                    <a:pt x="95814" y="19326"/>
                  </a:lnTo>
                  <a:lnTo>
                    <a:pt x="95045" y="19235"/>
                  </a:lnTo>
                  <a:lnTo>
                    <a:pt x="94683" y="19145"/>
                  </a:lnTo>
                  <a:lnTo>
                    <a:pt x="94321" y="19054"/>
                  </a:lnTo>
                  <a:lnTo>
                    <a:pt x="92691" y="19009"/>
                  </a:lnTo>
                  <a:lnTo>
                    <a:pt x="92510" y="18919"/>
                  </a:lnTo>
                  <a:lnTo>
                    <a:pt x="92284" y="18828"/>
                  </a:lnTo>
                  <a:lnTo>
                    <a:pt x="91877" y="18738"/>
                  </a:lnTo>
                  <a:lnTo>
                    <a:pt x="91017" y="18738"/>
                  </a:lnTo>
                  <a:lnTo>
                    <a:pt x="90609" y="18783"/>
                  </a:lnTo>
                  <a:lnTo>
                    <a:pt x="90157" y="18783"/>
                  </a:lnTo>
                  <a:lnTo>
                    <a:pt x="89750" y="18692"/>
                  </a:lnTo>
                  <a:lnTo>
                    <a:pt x="89568" y="18602"/>
                  </a:lnTo>
                  <a:lnTo>
                    <a:pt x="89387" y="18466"/>
                  </a:lnTo>
                  <a:lnTo>
                    <a:pt x="88301" y="18466"/>
                  </a:lnTo>
                  <a:lnTo>
                    <a:pt x="88120" y="18375"/>
                  </a:lnTo>
                  <a:lnTo>
                    <a:pt x="87984" y="18285"/>
                  </a:lnTo>
                  <a:lnTo>
                    <a:pt x="87622" y="18194"/>
                  </a:lnTo>
                  <a:lnTo>
                    <a:pt x="86898" y="18194"/>
                  </a:lnTo>
                  <a:lnTo>
                    <a:pt x="86536" y="18240"/>
                  </a:lnTo>
                  <a:lnTo>
                    <a:pt x="86174" y="18194"/>
                  </a:lnTo>
                  <a:lnTo>
                    <a:pt x="85857" y="18104"/>
                  </a:lnTo>
                  <a:lnTo>
                    <a:pt x="85676" y="18059"/>
                  </a:lnTo>
                  <a:lnTo>
                    <a:pt x="85540" y="17923"/>
                  </a:lnTo>
                  <a:lnTo>
                    <a:pt x="84997" y="17923"/>
                  </a:lnTo>
                  <a:lnTo>
                    <a:pt x="84816" y="17787"/>
                  </a:lnTo>
                  <a:lnTo>
                    <a:pt x="84590" y="17742"/>
                  </a:lnTo>
                  <a:lnTo>
                    <a:pt x="84183" y="17651"/>
                  </a:lnTo>
                  <a:lnTo>
                    <a:pt x="83323" y="17651"/>
                  </a:lnTo>
                  <a:lnTo>
                    <a:pt x="82870" y="17697"/>
                  </a:lnTo>
                  <a:lnTo>
                    <a:pt x="82463" y="17651"/>
                  </a:lnTo>
                  <a:lnTo>
                    <a:pt x="82055" y="17561"/>
                  </a:lnTo>
                  <a:lnTo>
                    <a:pt x="81829" y="17516"/>
                  </a:lnTo>
                  <a:lnTo>
                    <a:pt x="81648" y="17380"/>
                  </a:lnTo>
                  <a:lnTo>
                    <a:pt x="80064" y="17380"/>
                  </a:lnTo>
                  <a:lnTo>
                    <a:pt x="79793" y="17199"/>
                  </a:lnTo>
                  <a:lnTo>
                    <a:pt x="79521" y="17108"/>
                  </a:lnTo>
                  <a:lnTo>
                    <a:pt x="78344" y="17108"/>
                  </a:lnTo>
                  <a:lnTo>
                    <a:pt x="78073" y="17018"/>
                  </a:lnTo>
                  <a:lnTo>
                    <a:pt x="77801" y="16837"/>
                  </a:lnTo>
                  <a:lnTo>
                    <a:pt x="76760" y="16791"/>
                  </a:lnTo>
                  <a:lnTo>
                    <a:pt x="76489" y="16656"/>
                  </a:lnTo>
                  <a:lnTo>
                    <a:pt x="76217" y="16565"/>
                  </a:lnTo>
                  <a:lnTo>
                    <a:pt x="75312" y="16565"/>
                  </a:lnTo>
                  <a:lnTo>
                    <a:pt x="75040" y="16520"/>
                  </a:lnTo>
                  <a:lnTo>
                    <a:pt x="74769" y="16475"/>
                  </a:lnTo>
                  <a:lnTo>
                    <a:pt x="74497" y="16294"/>
                  </a:lnTo>
                  <a:lnTo>
                    <a:pt x="73456" y="16248"/>
                  </a:lnTo>
                  <a:lnTo>
                    <a:pt x="72823" y="15750"/>
                  </a:lnTo>
                  <a:lnTo>
                    <a:pt x="71782" y="15705"/>
                  </a:lnTo>
                  <a:lnTo>
                    <a:pt x="71601" y="15569"/>
                  </a:lnTo>
                  <a:lnTo>
                    <a:pt x="71374" y="15479"/>
                  </a:lnTo>
                  <a:lnTo>
                    <a:pt x="70922" y="15434"/>
                  </a:lnTo>
                  <a:lnTo>
                    <a:pt x="70695" y="15434"/>
                  </a:lnTo>
                  <a:lnTo>
                    <a:pt x="70469" y="15388"/>
                  </a:lnTo>
                  <a:lnTo>
                    <a:pt x="70288" y="15343"/>
                  </a:lnTo>
                  <a:lnTo>
                    <a:pt x="70107" y="15207"/>
                  </a:lnTo>
                  <a:lnTo>
                    <a:pt x="69021" y="15117"/>
                  </a:lnTo>
                  <a:lnTo>
                    <a:pt x="68840" y="14981"/>
                  </a:lnTo>
                  <a:lnTo>
                    <a:pt x="68614" y="14936"/>
                  </a:lnTo>
                  <a:lnTo>
                    <a:pt x="68206" y="14890"/>
                  </a:lnTo>
                  <a:lnTo>
                    <a:pt x="67980" y="14890"/>
                  </a:lnTo>
                  <a:lnTo>
                    <a:pt x="67754" y="14845"/>
                  </a:lnTo>
                  <a:lnTo>
                    <a:pt x="67573" y="14800"/>
                  </a:lnTo>
                  <a:lnTo>
                    <a:pt x="67392" y="14619"/>
                  </a:lnTo>
                  <a:lnTo>
                    <a:pt x="66260" y="14528"/>
                  </a:lnTo>
                  <a:lnTo>
                    <a:pt x="65989" y="14438"/>
                  </a:lnTo>
                  <a:lnTo>
                    <a:pt x="65717" y="14347"/>
                  </a:lnTo>
                  <a:lnTo>
                    <a:pt x="65400" y="14257"/>
                  </a:lnTo>
                  <a:lnTo>
                    <a:pt x="65264" y="14166"/>
                  </a:lnTo>
                  <a:lnTo>
                    <a:pt x="65174" y="14076"/>
                  </a:lnTo>
                  <a:lnTo>
                    <a:pt x="64042" y="14166"/>
                  </a:lnTo>
                  <a:lnTo>
                    <a:pt x="63001" y="13895"/>
                  </a:lnTo>
                  <a:lnTo>
                    <a:pt x="61960" y="13623"/>
                  </a:lnTo>
                  <a:lnTo>
                    <a:pt x="59924" y="13035"/>
                  </a:lnTo>
                  <a:lnTo>
                    <a:pt x="57932" y="12356"/>
                  </a:lnTo>
                  <a:lnTo>
                    <a:pt x="55941" y="11587"/>
                  </a:lnTo>
                  <a:lnTo>
                    <a:pt x="55217" y="11315"/>
                  </a:lnTo>
                  <a:lnTo>
                    <a:pt x="54493" y="11089"/>
                  </a:lnTo>
                  <a:lnTo>
                    <a:pt x="53723" y="10817"/>
                  </a:lnTo>
                  <a:lnTo>
                    <a:pt x="52999" y="10546"/>
                  </a:lnTo>
                  <a:lnTo>
                    <a:pt x="52275" y="10229"/>
                  </a:lnTo>
                  <a:lnTo>
                    <a:pt x="51596" y="9821"/>
                  </a:lnTo>
                  <a:lnTo>
                    <a:pt x="51279" y="9595"/>
                  </a:lnTo>
                  <a:lnTo>
                    <a:pt x="50963" y="9324"/>
                  </a:lnTo>
                  <a:lnTo>
                    <a:pt x="50691" y="9007"/>
                  </a:lnTo>
                  <a:lnTo>
                    <a:pt x="50419" y="8690"/>
                  </a:lnTo>
                  <a:lnTo>
                    <a:pt x="50284" y="8328"/>
                  </a:lnTo>
                  <a:lnTo>
                    <a:pt x="50193" y="8011"/>
                  </a:lnTo>
                  <a:lnTo>
                    <a:pt x="50193" y="7740"/>
                  </a:lnTo>
                  <a:lnTo>
                    <a:pt x="50193" y="7513"/>
                  </a:lnTo>
                  <a:lnTo>
                    <a:pt x="50238" y="7287"/>
                  </a:lnTo>
                  <a:lnTo>
                    <a:pt x="50374" y="7151"/>
                  </a:lnTo>
                  <a:lnTo>
                    <a:pt x="50510" y="7015"/>
                  </a:lnTo>
                  <a:lnTo>
                    <a:pt x="50646" y="6880"/>
                  </a:lnTo>
                  <a:lnTo>
                    <a:pt x="51053" y="6744"/>
                  </a:lnTo>
                  <a:lnTo>
                    <a:pt x="51506" y="6699"/>
                  </a:lnTo>
                  <a:lnTo>
                    <a:pt x="52411" y="6608"/>
                  </a:lnTo>
                  <a:lnTo>
                    <a:pt x="54085" y="6427"/>
                  </a:lnTo>
                  <a:lnTo>
                    <a:pt x="55715" y="6291"/>
                  </a:lnTo>
                  <a:lnTo>
                    <a:pt x="56575" y="6155"/>
                  </a:lnTo>
                  <a:lnTo>
                    <a:pt x="57389" y="5974"/>
                  </a:lnTo>
                  <a:lnTo>
                    <a:pt x="58204" y="5748"/>
                  </a:lnTo>
                  <a:lnTo>
                    <a:pt x="58973" y="5431"/>
                  </a:lnTo>
                  <a:lnTo>
                    <a:pt x="59109" y="5296"/>
                  </a:lnTo>
                  <a:lnTo>
                    <a:pt x="59154" y="5115"/>
                  </a:lnTo>
                  <a:lnTo>
                    <a:pt x="59154" y="4933"/>
                  </a:lnTo>
                  <a:lnTo>
                    <a:pt x="59109" y="4752"/>
                  </a:lnTo>
                  <a:lnTo>
                    <a:pt x="59154" y="4752"/>
                  </a:lnTo>
                  <a:lnTo>
                    <a:pt x="59019" y="4662"/>
                  </a:lnTo>
                  <a:lnTo>
                    <a:pt x="58883" y="4571"/>
                  </a:lnTo>
                  <a:lnTo>
                    <a:pt x="58611" y="4481"/>
                  </a:lnTo>
                  <a:lnTo>
                    <a:pt x="58295" y="4345"/>
                  </a:lnTo>
                  <a:lnTo>
                    <a:pt x="58159" y="4300"/>
                  </a:lnTo>
                  <a:lnTo>
                    <a:pt x="58068" y="4164"/>
                  </a:lnTo>
                  <a:lnTo>
                    <a:pt x="57480" y="3621"/>
                  </a:lnTo>
                  <a:lnTo>
                    <a:pt x="57208" y="3349"/>
                  </a:lnTo>
                  <a:lnTo>
                    <a:pt x="56937" y="3078"/>
                  </a:lnTo>
                  <a:lnTo>
                    <a:pt x="56937" y="3123"/>
                  </a:lnTo>
                  <a:lnTo>
                    <a:pt x="56846" y="2987"/>
                  </a:lnTo>
                  <a:lnTo>
                    <a:pt x="56710" y="2897"/>
                  </a:lnTo>
                  <a:lnTo>
                    <a:pt x="56394" y="2806"/>
                  </a:lnTo>
                  <a:lnTo>
                    <a:pt x="56122" y="2716"/>
                  </a:lnTo>
                  <a:lnTo>
                    <a:pt x="55986" y="2625"/>
                  </a:lnTo>
                  <a:lnTo>
                    <a:pt x="55851" y="2535"/>
                  </a:lnTo>
                  <a:lnTo>
                    <a:pt x="55851" y="2489"/>
                  </a:lnTo>
                  <a:lnTo>
                    <a:pt x="55307" y="1992"/>
                  </a:lnTo>
                  <a:lnTo>
                    <a:pt x="54719" y="1449"/>
                  </a:lnTo>
                  <a:lnTo>
                    <a:pt x="54764" y="1449"/>
                  </a:lnTo>
                  <a:lnTo>
                    <a:pt x="54176" y="905"/>
                  </a:lnTo>
                  <a:lnTo>
                    <a:pt x="53904" y="589"/>
                  </a:lnTo>
                  <a:lnTo>
                    <a:pt x="53633" y="317"/>
                  </a:lnTo>
                  <a:lnTo>
                    <a:pt x="53633" y="362"/>
                  </a:lnTo>
                  <a:lnTo>
                    <a:pt x="53044" y="181"/>
                  </a:lnTo>
                  <a:lnTo>
                    <a:pt x="52411" y="91"/>
                  </a:lnTo>
                  <a:lnTo>
                    <a:pt x="51777" y="45"/>
                  </a:lnTo>
                  <a:lnTo>
                    <a:pt x="51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3322300" y="2456950"/>
              <a:ext cx="2702000" cy="2516425"/>
            </a:xfrm>
            <a:custGeom>
              <a:avLst/>
              <a:gdLst/>
              <a:ahLst/>
              <a:cxnLst/>
              <a:rect l="l" t="t" r="r" b="b"/>
              <a:pathLst>
                <a:path w="108080" h="100657" extrusionOk="0">
                  <a:moveTo>
                    <a:pt x="100114" y="5748"/>
                  </a:moveTo>
                  <a:lnTo>
                    <a:pt x="100114" y="5793"/>
                  </a:lnTo>
                  <a:lnTo>
                    <a:pt x="100121" y="5783"/>
                  </a:lnTo>
                  <a:lnTo>
                    <a:pt x="100114" y="5748"/>
                  </a:lnTo>
                  <a:close/>
                  <a:moveTo>
                    <a:pt x="103870" y="0"/>
                  </a:moveTo>
                  <a:lnTo>
                    <a:pt x="103644" y="46"/>
                  </a:lnTo>
                  <a:lnTo>
                    <a:pt x="103463" y="136"/>
                  </a:lnTo>
                  <a:lnTo>
                    <a:pt x="103282" y="272"/>
                  </a:lnTo>
                  <a:lnTo>
                    <a:pt x="103101" y="408"/>
                  </a:lnTo>
                  <a:lnTo>
                    <a:pt x="102965" y="634"/>
                  </a:lnTo>
                  <a:lnTo>
                    <a:pt x="102829" y="860"/>
                  </a:lnTo>
                  <a:lnTo>
                    <a:pt x="102739" y="951"/>
                  </a:lnTo>
                  <a:lnTo>
                    <a:pt x="102648" y="1041"/>
                  </a:lnTo>
                  <a:lnTo>
                    <a:pt x="102558" y="1358"/>
                  </a:lnTo>
                  <a:lnTo>
                    <a:pt x="102467" y="1630"/>
                  </a:lnTo>
                  <a:lnTo>
                    <a:pt x="102377" y="1765"/>
                  </a:lnTo>
                  <a:lnTo>
                    <a:pt x="102286" y="1901"/>
                  </a:lnTo>
                  <a:lnTo>
                    <a:pt x="101698" y="2716"/>
                  </a:lnTo>
                  <a:lnTo>
                    <a:pt x="101200" y="3576"/>
                  </a:lnTo>
                  <a:lnTo>
                    <a:pt x="101110" y="3666"/>
                  </a:lnTo>
                  <a:lnTo>
                    <a:pt x="101019" y="3802"/>
                  </a:lnTo>
                  <a:lnTo>
                    <a:pt x="100883" y="4119"/>
                  </a:lnTo>
                  <a:lnTo>
                    <a:pt x="100793" y="4436"/>
                  </a:lnTo>
                  <a:lnTo>
                    <a:pt x="100747" y="4571"/>
                  </a:lnTo>
                  <a:lnTo>
                    <a:pt x="100657" y="4707"/>
                  </a:lnTo>
                  <a:lnTo>
                    <a:pt x="100657" y="4662"/>
                  </a:lnTo>
                  <a:lnTo>
                    <a:pt x="100521" y="4798"/>
                  </a:lnTo>
                  <a:lnTo>
                    <a:pt x="100476" y="4934"/>
                  </a:lnTo>
                  <a:lnTo>
                    <a:pt x="100340" y="5205"/>
                  </a:lnTo>
                  <a:lnTo>
                    <a:pt x="100250" y="5522"/>
                  </a:lnTo>
                  <a:lnTo>
                    <a:pt x="100204" y="5658"/>
                  </a:lnTo>
                  <a:lnTo>
                    <a:pt x="100121" y="5783"/>
                  </a:lnTo>
                  <a:lnTo>
                    <a:pt x="100204" y="6201"/>
                  </a:lnTo>
                  <a:lnTo>
                    <a:pt x="100250" y="6382"/>
                  </a:lnTo>
                  <a:lnTo>
                    <a:pt x="100340" y="6472"/>
                  </a:lnTo>
                  <a:lnTo>
                    <a:pt x="100431" y="6563"/>
                  </a:lnTo>
                  <a:lnTo>
                    <a:pt x="100521" y="6653"/>
                  </a:lnTo>
                  <a:lnTo>
                    <a:pt x="100702" y="6653"/>
                  </a:lnTo>
                  <a:lnTo>
                    <a:pt x="100928" y="6608"/>
                  </a:lnTo>
                  <a:lnTo>
                    <a:pt x="101200" y="6518"/>
                  </a:lnTo>
                  <a:lnTo>
                    <a:pt x="101743" y="6291"/>
                  </a:lnTo>
                  <a:lnTo>
                    <a:pt x="101698" y="6291"/>
                  </a:lnTo>
                  <a:lnTo>
                    <a:pt x="101788" y="6201"/>
                  </a:lnTo>
                  <a:lnTo>
                    <a:pt x="101834" y="6065"/>
                  </a:lnTo>
                  <a:lnTo>
                    <a:pt x="101834" y="5929"/>
                  </a:lnTo>
                  <a:lnTo>
                    <a:pt x="101743" y="5793"/>
                  </a:lnTo>
                  <a:lnTo>
                    <a:pt x="102377" y="5160"/>
                  </a:lnTo>
                  <a:lnTo>
                    <a:pt x="102648" y="4888"/>
                  </a:lnTo>
                  <a:lnTo>
                    <a:pt x="102920" y="4662"/>
                  </a:lnTo>
                  <a:lnTo>
                    <a:pt x="103191" y="4526"/>
                  </a:lnTo>
                  <a:lnTo>
                    <a:pt x="103463" y="4436"/>
                  </a:lnTo>
                  <a:lnTo>
                    <a:pt x="103689" y="4345"/>
                  </a:lnTo>
                  <a:lnTo>
                    <a:pt x="103916" y="4345"/>
                  </a:lnTo>
                  <a:lnTo>
                    <a:pt x="104142" y="4390"/>
                  </a:lnTo>
                  <a:lnTo>
                    <a:pt x="104368" y="4481"/>
                  </a:lnTo>
                  <a:lnTo>
                    <a:pt x="104549" y="4662"/>
                  </a:lnTo>
                  <a:lnTo>
                    <a:pt x="104776" y="4843"/>
                  </a:lnTo>
                  <a:lnTo>
                    <a:pt x="104957" y="5069"/>
                  </a:lnTo>
                  <a:lnTo>
                    <a:pt x="105092" y="5386"/>
                  </a:lnTo>
                  <a:lnTo>
                    <a:pt x="105454" y="6110"/>
                  </a:lnTo>
                  <a:lnTo>
                    <a:pt x="105816" y="7242"/>
                  </a:lnTo>
                  <a:lnTo>
                    <a:pt x="105952" y="7830"/>
                  </a:lnTo>
                  <a:lnTo>
                    <a:pt x="106088" y="8373"/>
                  </a:lnTo>
                  <a:lnTo>
                    <a:pt x="106133" y="8962"/>
                  </a:lnTo>
                  <a:lnTo>
                    <a:pt x="106133" y="9505"/>
                  </a:lnTo>
                  <a:lnTo>
                    <a:pt x="106133" y="10093"/>
                  </a:lnTo>
                  <a:lnTo>
                    <a:pt x="105998" y="10681"/>
                  </a:lnTo>
                  <a:lnTo>
                    <a:pt x="104640" y="16113"/>
                  </a:lnTo>
                  <a:lnTo>
                    <a:pt x="103916" y="18828"/>
                  </a:lnTo>
                  <a:lnTo>
                    <a:pt x="103146" y="21498"/>
                  </a:lnTo>
                  <a:lnTo>
                    <a:pt x="102332" y="24033"/>
                  </a:lnTo>
                  <a:lnTo>
                    <a:pt x="101472" y="26522"/>
                  </a:lnTo>
                  <a:lnTo>
                    <a:pt x="100521" y="28966"/>
                  </a:lnTo>
                  <a:lnTo>
                    <a:pt x="99480" y="31365"/>
                  </a:lnTo>
                  <a:lnTo>
                    <a:pt x="98439" y="33764"/>
                  </a:lnTo>
                  <a:lnTo>
                    <a:pt x="97308" y="36162"/>
                  </a:lnTo>
                  <a:lnTo>
                    <a:pt x="96131" y="38516"/>
                  </a:lnTo>
                  <a:lnTo>
                    <a:pt x="94909" y="40869"/>
                  </a:lnTo>
                  <a:lnTo>
                    <a:pt x="93959" y="42589"/>
                  </a:lnTo>
                  <a:lnTo>
                    <a:pt x="93008" y="44264"/>
                  </a:lnTo>
                  <a:lnTo>
                    <a:pt x="91967" y="45938"/>
                  </a:lnTo>
                  <a:lnTo>
                    <a:pt x="90926" y="47568"/>
                  </a:lnTo>
                  <a:lnTo>
                    <a:pt x="89840" y="49152"/>
                  </a:lnTo>
                  <a:lnTo>
                    <a:pt x="88709" y="50781"/>
                  </a:lnTo>
                  <a:lnTo>
                    <a:pt x="87577" y="52320"/>
                  </a:lnTo>
                  <a:lnTo>
                    <a:pt x="86400" y="53904"/>
                  </a:lnTo>
                  <a:lnTo>
                    <a:pt x="85631" y="54809"/>
                  </a:lnTo>
                  <a:lnTo>
                    <a:pt x="84862" y="55669"/>
                  </a:lnTo>
                  <a:lnTo>
                    <a:pt x="84092" y="56529"/>
                  </a:lnTo>
                  <a:lnTo>
                    <a:pt x="83413" y="57434"/>
                  </a:lnTo>
                  <a:lnTo>
                    <a:pt x="82825" y="58204"/>
                  </a:lnTo>
                  <a:lnTo>
                    <a:pt x="82237" y="58973"/>
                  </a:lnTo>
                  <a:lnTo>
                    <a:pt x="81603" y="59697"/>
                  </a:lnTo>
                  <a:lnTo>
                    <a:pt x="80924" y="60376"/>
                  </a:lnTo>
                  <a:lnTo>
                    <a:pt x="79566" y="61689"/>
                  </a:lnTo>
                  <a:lnTo>
                    <a:pt x="78118" y="62956"/>
                  </a:lnTo>
                  <a:lnTo>
                    <a:pt x="77982" y="63092"/>
                  </a:lnTo>
                  <a:lnTo>
                    <a:pt x="77846" y="63227"/>
                  </a:lnTo>
                  <a:lnTo>
                    <a:pt x="77756" y="63408"/>
                  </a:lnTo>
                  <a:lnTo>
                    <a:pt x="77665" y="63589"/>
                  </a:lnTo>
                  <a:lnTo>
                    <a:pt x="77665" y="64857"/>
                  </a:lnTo>
                  <a:lnTo>
                    <a:pt x="77620" y="65852"/>
                  </a:lnTo>
                  <a:lnTo>
                    <a:pt x="77575" y="66260"/>
                  </a:lnTo>
                  <a:lnTo>
                    <a:pt x="77484" y="66577"/>
                  </a:lnTo>
                  <a:lnTo>
                    <a:pt x="77349" y="66848"/>
                  </a:lnTo>
                  <a:lnTo>
                    <a:pt x="77168" y="67029"/>
                  </a:lnTo>
                  <a:lnTo>
                    <a:pt x="76986" y="67210"/>
                  </a:lnTo>
                  <a:lnTo>
                    <a:pt x="76760" y="67301"/>
                  </a:lnTo>
                  <a:lnTo>
                    <a:pt x="76489" y="67346"/>
                  </a:lnTo>
                  <a:lnTo>
                    <a:pt x="76172" y="67391"/>
                  </a:lnTo>
                  <a:lnTo>
                    <a:pt x="75810" y="67391"/>
                  </a:lnTo>
                  <a:lnTo>
                    <a:pt x="75402" y="67301"/>
                  </a:lnTo>
                  <a:lnTo>
                    <a:pt x="74361" y="67120"/>
                  </a:lnTo>
                  <a:lnTo>
                    <a:pt x="74180" y="67120"/>
                  </a:lnTo>
                  <a:lnTo>
                    <a:pt x="73999" y="67165"/>
                  </a:lnTo>
                  <a:lnTo>
                    <a:pt x="73818" y="67210"/>
                  </a:lnTo>
                  <a:lnTo>
                    <a:pt x="73683" y="67301"/>
                  </a:lnTo>
                  <a:lnTo>
                    <a:pt x="71284" y="69518"/>
                  </a:lnTo>
                  <a:lnTo>
                    <a:pt x="70062" y="70605"/>
                  </a:lnTo>
                  <a:lnTo>
                    <a:pt x="68795" y="71646"/>
                  </a:lnTo>
                  <a:lnTo>
                    <a:pt x="67120" y="72958"/>
                  </a:lnTo>
                  <a:lnTo>
                    <a:pt x="65400" y="74180"/>
                  </a:lnTo>
                  <a:lnTo>
                    <a:pt x="63635" y="75402"/>
                  </a:lnTo>
                  <a:lnTo>
                    <a:pt x="61960" y="76669"/>
                  </a:lnTo>
                  <a:lnTo>
                    <a:pt x="60014" y="78072"/>
                  </a:lnTo>
                  <a:lnTo>
                    <a:pt x="58023" y="79430"/>
                  </a:lnTo>
                  <a:lnTo>
                    <a:pt x="56032" y="80743"/>
                  </a:lnTo>
                  <a:lnTo>
                    <a:pt x="53995" y="82010"/>
                  </a:lnTo>
                  <a:lnTo>
                    <a:pt x="51958" y="83277"/>
                  </a:lnTo>
                  <a:lnTo>
                    <a:pt x="49876" y="84454"/>
                  </a:lnTo>
                  <a:lnTo>
                    <a:pt x="47794" y="85631"/>
                  </a:lnTo>
                  <a:lnTo>
                    <a:pt x="45712" y="86762"/>
                  </a:lnTo>
                  <a:lnTo>
                    <a:pt x="43676" y="87803"/>
                  </a:lnTo>
                  <a:lnTo>
                    <a:pt x="41639" y="88799"/>
                  </a:lnTo>
                  <a:lnTo>
                    <a:pt x="39603" y="89704"/>
                  </a:lnTo>
                  <a:lnTo>
                    <a:pt x="37521" y="90609"/>
                  </a:lnTo>
                  <a:lnTo>
                    <a:pt x="35348" y="91469"/>
                  </a:lnTo>
                  <a:lnTo>
                    <a:pt x="33176" y="92329"/>
                  </a:lnTo>
                  <a:lnTo>
                    <a:pt x="31003" y="93144"/>
                  </a:lnTo>
                  <a:lnTo>
                    <a:pt x="28786" y="93913"/>
                  </a:lnTo>
                  <a:lnTo>
                    <a:pt x="26704" y="94592"/>
                  </a:lnTo>
                  <a:lnTo>
                    <a:pt x="24622" y="95226"/>
                  </a:lnTo>
                  <a:lnTo>
                    <a:pt x="22540" y="95814"/>
                  </a:lnTo>
                  <a:lnTo>
                    <a:pt x="20413" y="96357"/>
                  </a:lnTo>
                  <a:lnTo>
                    <a:pt x="18150" y="96900"/>
                  </a:lnTo>
                  <a:lnTo>
                    <a:pt x="15887" y="97398"/>
                  </a:lnTo>
                  <a:lnTo>
                    <a:pt x="14710" y="97624"/>
                  </a:lnTo>
                  <a:lnTo>
                    <a:pt x="13579" y="97805"/>
                  </a:lnTo>
                  <a:lnTo>
                    <a:pt x="12447" y="97941"/>
                  </a:lnTo>
                  <a:lnTo>
                    <a:pt x="11316" y="98032"/>
                  </a:lnTo>
                  <a:lnTo>
                    <a:pt x="10048" y="98122"/>
                  </a:lnTo>
                  <a:lnTo>
                    <a:pt x="8826" y="98258"/>
                  </a:lnTo>
                  <a:lnTo>
                    <a:pt x="6382" y="98529"/>
                  </a:lnTo>
                  <a:lnTo>
                    <a:pt x="5160" y="98665"/>
                  </a:lnTo>
                  <a:lnTo>
                    <a:pt x="3938" y="98756"/>
                  </a:lnTo>
                  <a:lnTo>
                    <a:pt x="2716" y="98756"/>
                  </a:lnTo>
                  <a:lnTo>
                    <a:pt x="1494" y="98711"/>
                  </a:lnTo>
                  <a:lnTo>
                    <a:pt x="1042" y="98711"/>
                  </a:lnTo>
                  <a:lnTo>
                    <a:pt x="680" y="98756"/>
                  </a:lnTo>
                  <a:lnTo>
                    <a:pt x="499" y="98846"/>
                  </a:lnTo>
                  <a:lnTo>
                    <a:pt x="318" y="98937"/>
                  </a:lnTo>
                  <a:lnTo>
                    <a:pt x="137" y="99073"/>
                  </a:lnTo>
                  <a:lnTo>
                    <a:pt x="1" y="99208"/>
                  </a:lnTo>
                  <a:lnTo>
                    <a:pt x="227" y="99389"/>
                  </a:lnTo>
                  <a:lnTo>
                    <a:pt x="499" y="99480"/>
                  </a:lnTo>
                  <a:lnTo>
                    <a:pt x="816" y="99525"/>
                  </a:lnTo>
                  <a:lnTo>
                    <a:pt x="1721" y="99525"/>
                  </a:lnTo>
                  <a:lnTo>
                    <a:pt x="1992" y="99616"/>
                  </a:lnTo>
                  <a:lnTo>
                    <a:pt x="2219" y="99751"/>
                  </a:lnTo>
                  <a:lnTo>
                    <a:pt x="3260" y="99797"/>
                  </a:lnTo>
                  <a:lnTo>
                    <a:pt x="3576" y="99933"/>
                  </a:lnTo>
                  <a:lnTo>
                    <a:pt x="3893" y="99978"/>
                  </a:lnTo>
                  <a:lnTo>
                    <a:pt x="4527" y="100068"/>
                  </a:lnTo>
                  <a:lnTo>
                    <a:pt x="5794" y="100068"/>
                  </a:lnTo>
                  <a:lnTo>
                    <a:pt x="6428" y="100023"/>
                  </a:lnTo>
                  <a:lnTo>
                    <a:pt x="7061" y="100023"/>
                  </a:lnTo>
                  <a:lnTo>
                    <a:pt x="7695" y="100114"/>
                  </a:lnTo>
                  <a:lnTo>
                    <a:pt x="8012" y="100204"/>
                  </a:lnTo>
                  <a:lnTo>
                    <a:pt x="8329" y="100295"/>
                  </a:lnTo>
                  <a:lnTo>
                    <a:pt x="10410" y="100340"/>
                  </a:lnTo>
                  <a:lnTo>
                    <a:pt x="11587" y="100476"/>
                  </a:lnTo>
                  <a:lnTo>
                    <a:pt x="12764" y="100566"/>
                  </a:lnTo>
                  <a:lnTo>
                    <a:pt x="13941" y="100657"/>
                  </a:lnTo>
                  <a:lnTo>
                    <a:pt x="16249" y="100657"/>
                  </a:lnTo>
                  <a:lnTo>
                    <a:pt x="17426" y="100566"/>
                  </a:lnTo>
                  <a:lnTo>
                    <a:pt x="18602" y="100476"/>
                  </a:lnTo>
                  <a:lnTo>
                    <a:pt x="19779" y="100340"/>
                  </a:lnTo>
                  <a:lnTo>
                    <a:pt x="21906" y="100295"/>
                  </a:lnTo>
                  <a:lnTo>
                    <a:pt x="22178" y="100204"/>
                  </a:lnTo>
                  <a:lnTo>
                    <a:pt x="22495" y="100114"/>
                  </a:lnTo>
                  <a:lnTo>
                    <a:pt x="23128" y="100023"/>
                  </a:lnTo>
                  <a:lnTo>
                    <a:pt x="23762" y="100023"/>
                  </a:lnTo>
                  <a:lnTo>
                    <a:pt x="24395" y="100068"/>
                  </a:lnTo>
                  <a:lnTo>
                    <a:pt x="25663" y="100068"/>
                  </a:lnTo>
                  <a:lnTo>
                    <a:pt x="26296" y="99978"/>
                  </a:lnTo>
                  <a:lnTo>
                    <a:pt x="26613" y="99933"/>
                  </a:lnTo>
                  <a:lnTo>
                    <a:pt x="26930" y="99797"/>
                  </a:lnTo>
                  <a:lnTo>
                    <a:pt x="28469" y="99751"/>
                  </a:lnTo>
                  <a:lnTo>
                    <a:pt x="28740" y="99661"/>
                  </a:lnTo>
                  <a:lnTo>
                    <a:pt x="29012" y="99570"/>
                  </a:lnTo>
                  <a:lnTo>
                    <a:pt x="29600" y="99480"/>
                  </a:lnTo>
                  <a:lnTo>
                    <a:pt x="30143" y="99480"/>
                  </a:lnTo>
                  <a:lnTo>
                    <a:pt x="30732" y="99525"/>
                  </a:lnTo>
                  <a:lnTo>
                    <a:pt x="31863" y="99525"/>
                  </a:lnTo>
                  <a:lnTo>
                    <a:pt x="32406" y="99435"/>
                  </a:lnTo>
                  <a:lnTo>
                    <a:pt x="32678" y="99344"/>
                  </a:lnTo>
                  <a:lnTo>
                    <a:pt x="32949" y="99254"/>
                  </a:lnTo>
                  <a:lnTo>
                    <a:pt x="33990" y="99208"/>
                  </a:lnTo>
                  <a:lnTo>
                    <a:pt x="34217" y="99118"/>
                  </a:lnTo>
                  <a:lnTo>
                    <a:pt x="34398" y="99027"/>
                  </a:lnTo>
                  <a:lnTo>
                    <a:pt x="34805" y="98937"/>
                  </a:lnTo>
                  <a:lnTo>
                    <a:pt x="35665" y="98937"/>
                  </a:lnTo>
                  <a:lnTo>
                    <a:pt x="36118" y="98982"/>
                  </a:lnTo>
                  <a:lnTo>
                    <a:pt x="36525" y="98982"/>
                  </a:lnTo>
                  <a:lnTo>
                    <a:pt x="36977" y="98892"/>
                  </a:lnTo>
                  <a:lnTo>
                    <a:pt x="37159" y="98801"/>
                  </a:lnTo>
                  <a:lnTo>
                    <a:pt x="37385" y="98711"/>
                  </a:lnTo>
                  <a:lnTo>
                    <a:pt x="38381" y="98665"/>
                  </a:lnTo>
                  <a:lnTo>
                    <a:pt x="38652" y="98484"/>
                  </a:lnTo>
                  <a:lnTo>
                    <a:pt x="38924" y="98439"/>
                  </a:lnTo>
                  <a:lnTo>
                    <a:pt x="39240" y="98394"/>
                  </a:lnTo>
                  <a:lnTo>
                    <a:pt x="40100" y="98394"/>
                  </a:lnTo>
                  <a:lnTo>
                    <a:pt x="40417" y="98303"/>
                  </a:lnTo>
                  <a:lnTo>
                    <a:pt x="40643" y="98167"/>
                  </a:lnTo>
                  <a:lnTo>
                    <a:pt x="40915" y="98122"/>
                  </a:lnTo>
                  <a:lnTo>
                    <a:pt x="41187" y="98122"/>
                  </a:lnTo>
                  <a:lnTo>
                    <a:pt x="41458" y="97941"/>
                  </a:lnTo>
                  <a:lnTo>
                    <a:pt x="41730" y="97896"/>
                  </a:lnTo>
                  <a:lnTo>
                    <a:pt x="42001" y="97851"/>
                  </a:lnTo>
                  <a:lnTo>
                    <a:pt x="42861" y="97851"/>
                  </a:lnTo>
                  <a:lnTo>
                    <a:pt x="43178" y="97760"/>
                  </a:lnTo>
                  <a:lnTo>
                    <a:pt x="43404" y="97624"/>
                  </a:lnTo>
                  <a:lnTo>
                    <a:pt x="43631" y="97534"/>
                  </a:lnTo>
                  <a:lnTo>
                    <a:pt x="43857" y="97534"/>
                  </a:lnTo>
                  <a:lnTo>
                    <a:pt x="44083" y="97443"/>
                  </a:lnTo>
                  <a:lnTo>
                    <a:pt x="44264" y="97353"/>
                  </a:lnTo>
                  <a:lnTo>
                    <a:pt x="44762" y="97307"/>
                  </a:lnTo>
                  <a:lnTo>
                    <a:pt x="44988" y="97307"/>
                  </a:lnTo>
                  <a:lnTo>
                    <a:pt x="45215" y="97262"/>
                  </a:lnTo>
                  <a:lnTo>
                    <a:pt x="45441" y="97172"/>
                  </a:lnTo>
                  <a:lnTo>
                    <a:pt x="45622" y="97036"/>
                  </a:lnTo>
                  <a:lnTo>
                    <a:pt x="45803" y="96900"/>
                  </a:lnTo>
                  <a:lnTo>
                    <a:pt x="45984" y="96810"/>
                  </a:lnTo>
                  <a:lnTo>
                    <a:pt x="46210" y="96764"/>
                  </a:lnTo>
                  <a:lnTo>
                    <a:pt x="46663" y="96764"/>
                  </a:lnTo>
                  <a:lnTo>
                    <a:pt x="46889" y="96719"/>
                  </a:lnTo>
                  <a:lnTo>
                    <a:pt x="47070" y="96629"/>
                  </a:lnTo>
                  <a:lnTo>
                    <a:pt x="47251" y="96493"/>
                  </a:lnTo>
                  <a:lnTo>
                    <a:pt x="47432" y="96312"/>
                  </a:lnTo>
                  <a:lnTo>
                    <a:pt x="47659" y="96267"/>
                  </a:lnTo>
                  <a:lnTo>
                    <a:pt x="47885" y="96221"/>
                  </a:lnTo>
                  <a:lnTo>
                    <a:pt x="48111" y="96221"/>
                  </a:lnTo>
                  <a:lnTo>
                    <a:pt x="48292" y="96176"/>
                  </a:lnTo>
                  <a:lnTo>
                    <a:pt x="48519" y="96176"/>
                  </a:lnTo>
                  <a:lnTo>
                    <a:pt x="48745" y="96085"/>
                  </a:lnTo>
                  <a:lnTo>
                    <a:pt x="48926" y="95950"/>
                  </a:lnTo>
                  <a:lnTo>
                    <a:pt x="49107" y="95769"/>
                  </a:lnTo>
                  <a:lnTo>
                    <a:pt x="49288" y="95723"/>
                  </a:lnTo>
                  <a:lnTo>
                    <a:pt x="49514" y="95678"/>
                  </a:lnTo>
                  <a:lnTo>
                    <a:pt x="49741" y="95678"/>
                  </a:lnTo>
                  <a:lnTo>
                    <a:pt x="49967" y="95633"/>
                  </a:lnTo>
                  <a:lnTo>
                    <a:pt x="50193" y="95588"/>
                  </a:lnTo>
                  <a:lnTo>
                    <a:pt x="50374" y="95497"/>
                  </a:lnTo>
                  <a:lnTo>
                    <a:pt x="50555" y="95361"/>
                  </a:lnTo>
                  <a:lnTo>
                    <a:pt x="50691" y="95271"/>
                  </a:lnTo>
                  <a:lnTo>
                    <a:pt x="50827" y="95226"/>
                  </a:lnTo>
                  <a:lnTo>
                    <a:pt x="51098" y="95135"/>
                  </a:lnTo>
                  <a:lnTo>
                    <a:pt x="51415" y="95045"/>
                  </a:lnTo>
                  <a:lnTo>
                    <a:pt x="51551" y="94954"/>
                  </a:lnTo>
                  <a:lnTo>
                    <a:pt x="51641" y="94863"/>
                  </a:lnTo>
                  <a:lnTo>
                    <a:pt x="51868" y="94818"/>
                  </a:lnTo>
                  <a:lnTo>
                    <a:pt x="52139" y="94818"/>
                  </a:lnTo>
                  <a:lnTo>
                    <a:pt x="52275" y="94728"/>
                  </a:lnTo>
                  <a:lnTo>
                    <a:pt x="52411" y="94637"/>
                  </a:lnTo>
                  <a:lnTo>
                    <a:pt x="52728" y="94547"/>
                  </a:lnTo>
                  <a:lnTo>
                    <a:pt x="53044" y="94456"/>
                  </a:lnTo>
                  <a:lnTo>
                    <a:pt x="53180" y="94366"/>
                  </a:lnTo>
                  <a:lnTo>
                    <a:pt x="53316" y="94275"/>
                  </a:lnTo>
                  <a:lnTo>
                    <a:pt x="53407" y="94185"/>
                  </a:lnTo>
                  <a:lnTo>
                    <a:pt x="53542" y="94094"/>
                  </a:lnTo>
                  <a:lnTo>
                    <a:pt x="53859" y="94004"/>
                  </a:lnTo>
                  <a:lnTo>
                    <a:pt x="54176" y="93913"/>
                  </a:lnTo>
                  <a:lnTo>
                    <a:pt x="54312" y="93823"/>
                  </a:lnTo>
                  <a:lnTo>
                    <a:pt x="54402" y="93732"/>
                  </a:lnTo>
                  <a:lnTo>
                    <a:pt x="54538" y="93642"/>
                  </a:lnTo>
                  <a:lnTo>
                    <a:pt x="54674" y="93551"/>
                  </a:lnTo>
                  <a:lnTo>
                    <a:pt x="54945" y="93460"/>
                  </a:lnTo>
                  <a:lnTo>
                    <a:pt x="55262" y="93370"/>
                  </a:lnTo>
                  <a:lnTo>
                    <a:pt x="55398" y="93279"/>
                  </a:lnTo>
                  <a:lnTo>
                    <a:pt x="55534" y="93189"/>
                  </a:lnTo>
                  <a:lnTo>
                    <a:pt x="55488" y="93189"/>
                  </a:lnTo>
                  <a:lnTo>
                    <a:pt x="55624" y="93098"/>
                  </a:lnTo>
                  <a:lnTo>
                    <a:pt x="55760" y="93008"/>
                  </a:lnTo>
                  <a:lnTo>
                    <a:pt x="56077" y="92917"/>
                  </a:lnTo>
                  <a:lnTo>
                    <a:pt x="56348" y="92782"/>
                  </a:lnTo>
                  <a:lnTo>
                    <a:pt x="56484" y="92736"/>
                  </a:lnTo>
                  <a:lnTo>
                    <a:pt x="56620" y="92601"/>
                  </a:lnTo>
                  <a:lnTo>
                    <a:pt x="56575" y="92601"/>
                  </a:lnTo>
                  <a:lnTo>
                    <a:pt x="56710" y="92510"/>
                  </a:lnTo>
                  <a:lnTo>
                    <a:pt x="56846" y="92465"/>
                  </a:lnTo>
                  <a:lnTo>
                    <a:pt x="57163" y="92374"/>
                  </a:lnTo>
                  <a:lnTo>
                    <a:pt x="57480" y="92238"/>
                  </a:lnTo>
                  <a:lnTo>
                    <a:pt x="57570" y="92193"/>
                  </a:lnTo>
                  <a:lnTo>
                    <a:pt x="57706" y="92057"/>
                  </a:lnTo>
                  <a:lnTo>
                    <a:pt x="57842" y="91967"/>
                  </a:lnTo>
                  <a:lnTo>
                    <a:pt x="57978" y="91922"/>
                  </a:lnTo>
                  <a:lnTo>
                    <a:pt x="58249" y="91831"/>
                  </a:lnTo>
                  <a:lnTo>
                    <a:pt x="58566" y="91695"/>
                  </a:lnTo>
                  <a:lnTo>
                    <a:pt x="58702" y="91605"/>
                  </a:lnTo>
                  <a:lnTo>
                    <a:pt x="58792" y="91514"/>
                  </a:lnTo>
                  <a:lnTo>
                    <a:pt x="58928" y="91424"/>
                  </a:lnTo>
                  <a:lnTo>
                    <a:pt x="59064" y="91379"/>
                  </a:lnTo>
                  <a:lnTo>
                    <a:pt x="59381" y="91243"/>
                  </a:lnTo>
                  <a:lnTo>
                    <a:pt x="59652" y="91152"/>
                  </a:lnTo>
                  <a:lnTo>
                    <a:pt x="59788" y="91062"/>
                  </a:lnTo>
                  <a:lnTo>
                    <a:pt x="59924" y="90971"/>
                  </a:lnTo>
                  <a:lnTo>
                    <a:pt x="59879" y="90971"/>
                  </a:lnTo>
                  <a:lnTo>
                    <a:pt x="60014" y="90881"/>
                  </a:lnTo>
                  <a:lnTo>
                    <a:pt x="60150" y="90790"/>
                  </a:lnTo>
                  <a:lnTo>
                    <a:pt x="60467" y="90700"/>
                  </a:lnTo>
                  <a:lnTo>
                    <a:pt x="60738" y="90609"/>
                  </a:lnTo>
                  <a:lnTo>
                    <a:pt x="60874" y="90519"/>
                  </a:lnTo>
                  <a:lnTo>
                    <a:pt x="61003" y="90390"/>
                  </a:lnTo>
                  <a:lnTo>
                    <a:pt x="60965" y="90428"/>
                  </a:lnTo>
                  <a:lnTo>
                    <a:pt x="60965" y="90428"/>
                  </a:lnTo>
                  <a:lnTo>
                    <a:pt x="61282" y="90157"/>
                  </a:lnTo>
                  <a:lnTo>
                    <a:pt x="61553" y="89885"/>
                  </a:lnTo>
                  <a:lnTo>
                    <a:pt x="61689" y="89794"/>
                  </a:lnTo>
                  <a:lnTo>
                    <a:pt x="61825" y="89704"/>
                  </a:lnTo>
                  <a:lnTo>
                    <a:pt x="62096" y="89613"/>
                  </a:lnTo>
                  <a:lnTo>
                    <a:pt x="62413" y="89478"/>
                  </a:lnTo>
                  <a:lnTo>
                    <a:pt x="62549" y="89387"/>
                  </a:lnTo>
                  <a:lnTo>
                    <a:pt x="62639" y="89297"/>
                  </a:lnTo>
                  <a:lnTo>
                    <a:pt x="62956" y="89070"/>
                  </a:lnTo>
                  <a:lnTo>
                    <a:pt x="63228" y="88754"/>
                  </a:lnTo>
                  <a:lnTo>
                    <a:pt x="63182" y="88754"/>
                  </a:lnTo>
                  <a:lnTo>
                    <a:pt x="63545" y="88527"/>
                  </a:lnTo>
                  <a:lnTo>
                    <a:pt x="63861" y="88346"/>
                  </a:lnTo>
                  <a:lnTo>
                    <a:pt x="64585" y="87939"/>
                  </a:lnTo>
                  <a:lnTo>
                    <a:pt x="65310" y="87577"/>
                  </a:lnTo>
                  <a:lnTo>
                    <a:pt x="65626" y="87350"/>
                  </a:lnTo>
                  <a:lnTo>
                    <a:pt x="65943" y="87079"/>
                  </a:lnTo>
                  <a:lnTo>
                    <a:pt x="65943" y="87124"/>
                  </a:lnTo>
                  <a:lnTo>
                    <a:pt x="66215" y="86853"/>
                  </a:lnTo>
                  <a:lnTo>
                    <a:pt x="66532" y="86581"/>
                  </a:lnTo>
                  <a:lnTo>
                    <a:pt x="66486" y="86581"/>
                  </a:lnTo>
                  <a:lnTo>
                    <a:pt x="66894" y="86310"/>
                  </a:lnTo>
                  <a:lnTo>
                    <a:pt x="67346" y="86038"/>
                  </a:lnTo>
                  <a:lnTo>
                    <a:pt x="67754" y="85766"/>
                  </a:lnTo>
                  <a:lnTo>
                    <a:pt x="68161" y="85450"/>
                  </a:lnTo>
                  <a:lnTo>
                    <a:pt x="68116" y="85450"/>
                  </a:lnTo>
                  <a:lnTo>
                    <a:pt x="68704" y="85088"/>
                  </a:lnTo>
                  <a:lnTo>
                    <a:pt x="69247" y="84680"/>
                  </a:lnTo>
                  <a:lnTo>
                    <a:pt x="69790" y="84228"/>
                  </a:lnTo>
                  <a:lnTo>
                    <a:pt x="70333" y="83820"/>
                  </a:lnTo>
                  <a:lnTo>
                    <a:pt x="70786" y="83549"/>
                  </a:lnTo>
                  <a:lnTo>
                    <a:pt x="71239" y="83187"/>
                  </a:lnTo>
                  <a:lnTo>
                    <a:pt x="72008" y="82462"/>
                  </a:lnTo>
                  <a:lnTo>
                    <a:pt x="72777" y="81738"/>
                  </a:lnTo>
                  <a:lnTo>
                    <a:pt x="73230" y="81376"/>
                  </a:lnTo>
                  <a:lnTo>
                    <a:pt x="73637" y="81059"/>
                  </a:lnTo>
                  <a:lnTo>
                    <a:pt x="74226" y="80607"/>
                  </a:lnTo>
                  <a:lnTo>
                    <a:pt x="74271" y="80562"/>
                  </a:lnTo>
                  <a:lnTo>
                    <a:pt x="74452" y="80381"/>
                  </a:lnTo>
                  <a:lnTo>
                    <a:pt x="74633" y="80245"/>
                  </a:lnTo>
                  <a:lnTo>
                    <a:pt x="75040" y="79973"/>
                  </a:lnTo>
                  <a:lnTo>
                    <a:pt x="75448" y="79702"/>
                  </a:lnTo>
                  <a:lnTo>
                    <a:pt x="75674" y="79566"/>
                  </a:lnTo>
                  <a:lnTo>
                    <a:pt x="75810" y="79430"/>
                  </a:lnTo>
                  <a:lnTo>
                    <a:pt x="76127" y="79159"/>
                  </a:lnTo>
                  <a:lnTo>
                    <a:pt x="76398" y="78842"/>
                  </a:lnTo>
                  <a:lnTo>
                    <a:pt x="76353" y="78842"/>
                  </a:lnTo>
                  <a:lnTo>
                    <a:pt x="76670" y="78615"/>
                  </a:lnTo>
                  <a:lnTo>
                    <a:pt x="76941" y="78299"/>
                  </a:lnTo>
                  <a:lnTo>
                    <a:pt x="76896" y="78299"/>
                  </a:lnTo>
                  <a:lnTo>
                    <a:pt x="77258" y="78072"/>
                  </a:lnTo>
                  <a:lnTo>
                    <a:pt x="77484" y="77756"/>
                  </a:lnTo>
                  <a:lnTo>
                    <a:pt x="77801" y="77529"/>
                  </a:lnTo>
                  <a:lnTo>
                    <a:pt x="78027" y="77212"/>
                  </a:lnTo>
                  <a:lnTo>
                    <a:pt x="78344" y="76941"/>
                  </a:lnTo>
                  <a:lnTo>
                    <a:pt x="78595" y="76648"/>
                  </a:lnTo>
                  <a:lnTo>
                    <a:pt x="78595" y="76648"/>
                  </a:lnTo>
                  <a:lnTo>
                    <a:pt x="78887" y="76398"/>
                  </a:lnTo>
                  <a:lnTo>
                    <a:pt x="79138" y="76105"/>
                  </a:lnTo>
                  <a:lnTo>
                    <a:pt x="79430" y="75855"/>
                  </a:lnTo>
                  <a:lnTo>
                    <a:pt x="79681" y="75562"/>
                  </a:lnTo>
                  <a:lnTo>
                    <a:pt x="79974" y="75312"/>
                  </a:lnTo>
                  <a:lnTo>
                    <a:pt x="80245" y="74995"/>
                  </a:lnTo>
                  <a:lnTo>
                    <a:pt x="80200" y="74995"/>
                  </a:lnTo>
                  <a:lnTo>
                    <a:pt x="80788" y="74316"/>
                  </a:lnTo>
                  <a:lnTo>
                    <a:pt x="81331" y="73682"/>
                  </a:lnTo>
                  <a:lnTo>
                    <a:pt x="81920" y="73003"/>
                  </a:lnTo>
                  <a:lnTo>
                    <a:pt x="82463" y="72324"/>
                  </a:lnTo>
                  <a:lnTo>
                    <a:pt x="82508" y="72279"/>
                  </a:lnTo>
                  <a:lnTo>
                    <a:pt x="82734" y="72008"/>
                  </a:lnTo>
                  <a:lnTo>
                    <a:pt x="83006" y="71736"/>
                  </a:lnTo>
                  <a:lnTo>
                    <a:pt x="83277" y="71465"/>
                  </a:lnTo>
                  <a:lnTo>
                    <a:pt x="83549" y="71148"/>
                  </a:lnTo>
                  <a:lnTo>
                    <a:pt x="83549" y="71193"/>
                  </a:lnTo>
                  <a:lnTo>
                    <a:pt x="83821" y="70921"/>
                  </a:lnTo>
                  <a:lnTo>
                    <a:pt x="84092" y="70605"/>
                  </a:lnTo>
                  <a:lnTo>
                    <a:pt x="84092" y="70650"/>
                  </a:lnTo>
                  <a:lnTo>
                    <a:pt x="84228" y="70469"/>
                  </a:lnTo>
                  <a:lnTo>
                    <a:pt x="84409" y="70333"/>
                  </a:lnTo>
                  <a:lnTo>
                    <a:pt x="84545" y="70152"/>
                  </a:lnTo>
                  <a:lnTo>
                    <a:pt x="84635" y="69971"/>
                  </a:lnTo>
                  <a:lnTo>
                    <a:pt x="84635" y="69745"/>
                  </a:lnTo>
                  <a:lnTo>
                    <a:pt x="84726" y="69518"/>
                  </a:lnTo>
                  <a:lnTo>
                    <a:pt x="85224" y="68975"/>
                  </a:lnTo>
                  <a:lnTo>
                    <a:pt x="85178" y="68975"/>
                  </a:lnTo>
                  <a:lnTo>
                    <a:pt x="85495" y="68704"/>
                  </a:lnTo>
                  <a:lnTo>
                    <a:pt x="85746" y="68411"/>
                  </a:lnTo>
                  <a:lnTo>
                    <a:pt x="86038" y="68161"/>
                  </a:lnTo>
                  <a:lnTo>
                    <a:pt x="86310" y="67844"/>
                  </a:lnTo>
                  <a:lnTo>
                    <a:pt x="86265" y="67844"/>
                  </a:lnTo>
                  <a:lnTo>
                    <a:pt x="86762" y="67436"/>
                  </a:lnTo>
                  <a:lnTo>
                    <a:pt x="87260" y="66984"/>
                  </a:lnTo>
                  <a:lnTo>
                    <a:pt x="87487" y="66758"/>
                  </a:lnTo>
                  <a:lnTo>
                    <a:pt x="87984" y="66260"/>
                  </a:lnTo>
                  <a:lnTo>
                    <a:pt x="88211" y="65988"/>
                  </a:lnTo>
                  <a:lnTo>
                    <a:pt x="88437" y="65717"/>
                  </a:lnTo>
                  <a:lnTo>
                    <a:pt x="88663" y="65400"/>
                  </a:lnTo>
                  <a:lnTo>
                    <a:pt x="90157" y="63227"/>
                  </a:lnTo>
                  <a:lnTo>
                    <a:pt x="91560" y="61055"/>
                  </a:lnTo>
                  <a:lnTo>
                    <a:pt x="92918" y="58882"/>
                  </a:lnTo>
                  <a:lnTo>
                    <a:pt x="94230" y="56665"/>
                  </a:lnTo>
                  <a:lnTo>
                    <a:pt x="95452" y="54402"/>
                  </a:lnTo>
                  <a:lnTo>
                    <a:pt x="96629" y="52094"/>
                  </a:lnTo>
                  <a:lnTo>
                    <a:pt x="97715" y="49785"/>
                  </a:lnTo>
                  <a:lnTo>
                    <a:pt x="98801" y="47477"/>
                  </a:lnTo>
                  <a:lnTo>
                    <a:pt x="99797" y="45078"/>
                  </a:lnTo>
                  <a:lnTo>
                    <a:pt x="100747" y="42725"/>
                  </a:lnTo>
                  <a:lnTo>
                    <a:pt x="101653" y="40326"/>
                  </a:lnTo>
                  <a:lnTo>
                    <a:pt x="102467" y="37882"/>
                  </a:lnTo>
                  <a:lnTo>
                    <a:pt x="103282" y="35438"/>
                  </a:lnTo>
                  <a:lnTo>
                    <a:pt x="104051" y="32949"/>
                  </a:lnTo>
                  <a:lnTo>
                    <a:pt x="104730" y="30460"/>
                  </a:lnTo>
                  <a:lnTo>
                    <a:pt x="105409" y="27970"/>
                  </a:lnTo>
                  <a:lnTo>
                    <a:pt x="105681" y="26839"/>
                  </a:lnTo>
                  <a:lnTo>
                    <a:pt x="105816" y="26251"/>
                  </a:lnTo>
                  <a:lnTo>
                    <a:pt x="105952" y="25707"/>
                  </a:lnTo>
                  <a:lnTo>
                    <a:pt x="106043" y="25345"/>
                  </a:lnTo>
                  <a:lnTo>
                    <a:pt x="106133" y="24938"/>
                  </a:lnTo>
                  <a:lnTo>
                    <a:pt x="106269" y="23852"/>
                  </a:lnTo>
                  <a:lnTo>
                    <a:pt x="106405" y="23309"/>
                  </a:lnTo>
                  <a:lnTo>
                    <a:pt x="106541" y="22766"/>
                  </a:lnTo>
                  <a:lnTo>
                    <a:pt x="106631" y="22177"/>
                  </a:lnTo>
                  <a:lnTo>
                    <a:pt x="106676" y="21634"/>
                  </a:lnTo>
                  <a:lnTo>
                    <a:pt x="106676" y="21363"/>
                  </a:lnTo>
                  <a:lnTo>
                    <a:pt x="106586" y="21091"/>
                  </a:lnTo>
                  <a:lnTo>
                    <a:pt x="106450" y="20548"/>
                  </a:lnTo>
                  <a:lnTo>
                    <a:pt x="106405" y="20276"/>
                  </a:lnTo>
                  <a:lnTo>
                    <a:pt x="106405" y="20005"/>
                  </a:lnTo>
                  <a:lnTo>
                    <a:pt x="106450" y="19733"/>
                  </a:lnTo>
                  <a:lnTo>
                    <a:pt x="106631" y="19416"/>
                  </a:lnTo>
                  <a:lnTo>
                    <a:pt x="106631" y="19190"/>
                  </a:lnTo>
                  <a:lnTo>
                    <a:pt x="106676" y="18964"/>
                  </a:lnTo>
                  <a:lnTo>
                    <a:pt x="106767" y="18783"/>
                  </a:lnTo>
                  <a:lnTo>
                    <a:pt x="106857" y="18602"/>
                  </a:lnTo>
                  <a:lnTo>
                    <a:pt x="106948" y="18285"/>
                  </a:lnTo>
                  <a:lnTo>
                    <a:pt x="106948" y="17923"/>
                  </a:lnTo>
                  <a:lnTo>
                    <a:pt x="106948" y="17561"/>
                  </a:lnTo>
                  <a:lnTo>
                    <a:pt x="106903" y="17153"/>
                  </a:lnTo>
                  <a:lnTo>
                    <a:pt x="106948" y="16837"/>
                  </a:lnTo>
                  <a:lnTo>
                    <a:pt x="107038" y="16475"/>
                  </a:lnTo>
                  <a:lnTo>
                    <a:pt x="107084" y="16294"/>
                  </a:lnTo>
                  <a:lnTo>
                    <a:pt x="107174" y="16113"/>
                  </a:lnTo>
                  <a:lnTo>
                    <a:pt x="107174" y="15886"/>
                  </a:lnTo>
                  <a:lnTo>
                    <a:pt x="107220" y="15660"/>
                  </a:lnTo>
                  <a:lnTo>
                    <a:pt x="107401" y="15298"/>
                  </a:lnTo>
                  <a:lnTo>
                    <a:pt x="107491" y="14936"/>
                  </a:lnTo>
                  <a:lnTo>
                    <a:pt x="107491" y="14574"/>
                  </a:lnTo>
                  <a:lnTo>
                    <a:pt x="107491" y="14212"/>
                  </a:lnTo>
                  <a:lnTo>
                    <a:pt x="107491" y="13850"/>
                  </a:lnTo>
                  <a:lnTo>
                    <a:pt x="107491" y="13487"/>
                  </a:lnTo>
                  <a:lnTo>
                    <a:pt x="107582" y="13125"/>
                  </a:lnTo>
                  <a:lnTo>
                    <a:pt x="107717" y="12809"/>
                  </a:lnTo>
                  <a:lnTo>
                    <a:pt x="107763" y="11225"/>
                  </a:lnTo>
                  <a:lnTo>
                    <a:pt x="107944" y="10274"/>
                  </a:lnTo>
                  <a:lnTo>
                    <a:pt x="108034" y="9324"/>
                  </a:lnTo>
                  <a:lnTo>
                    <a:pt x="108079" y="8373"/>
                  </a:lnTo>
                  <a:lnTo>
                    <a:pt x="108079" y="7423"/>
                  </a:lnTo>
                  <a:lnTo>
                    <a:pt x="108079" y="6472"/>
                  </a:lnTo>
                  <a:lnTo>
                    <a:pt x="107989" y="5477"/>
                  </a:lnTo>
                  <a:lnTo>
                    <a:pt x="107808" y="3576"/>
                  </a:lnTo>
                  <a:lnTo>
                    <a:pt x="107717" y="2625"/>
                  </a:lnTo>
                  <a:lnTo>
                    <a:pt x="107627" y="2399"/>
                  </a:lnTo>
                  <a:lnTo>
                    <a:pt x="107491" y="2218"/>
                  </a:lnTo>
                  <a:lnTo>
                    <a:pt x="107220" y="1946"/>
                  </a:lnTo>
                  <a:lnTo>
                    <a:pt x="107220" y="1946"/>
                  </a:lnTo>
                  <a:lnTo>
                    <a:pt x="106948" y="1630"/>
                  </a:lnTo>
                  <a:lnTo>
                    <a:pt x="106631" y="1358"/>
                  </a:lnTo>
                  <a:lnTo>
                    <a:pt x="106631" y="1403"/>
                  </a:lnTo>
                  <a:lnTo>
                    <a:pt x="106405" y="1086"/>
                  </a:lnTo>
                  <a:lnTo>
                    <a:pt x="106043" y="815"/>
                  </a:lnTo>
                  <a:lnTo>
                    <a:pt x="106088" y="860"/>
                  </a:lnTo>
                  <a:lnTo>
                    <a:pt x="105907" y="724"/>
                  </a:lnTo>
                  <a:lnTo>
                    <a:pt x="105681" y="589"/>
                  </a:lnTo>
                  <a:lnTo>
                    <a:pt x="105228" y="498"/>
                  </a:lnTo>
                  <a:lnTo>
                    <a:pt x="104776" y="362"/>
                  </a:lnTo>
                  <a:lnTo>
                    <a:pt x="104594" y="272"/>
                  </a:lnTo>
                  <a:lnTo>
                    <a:pt x="104413" y="136"/>
                  </a:lnTo>
                  <a:lnTo>
                    <a:pt x="104142" y="46"/>
                  </a:lnTo>
                  <a:lnTo>
                    <a:pt x="1038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1605850" y="1534800"/>
              <a:ext cx="4361875" cy="1306875"/>
            </a:xfrm>
            <a:custGeom>
              <a:avLst/>
              <a:gdLst/>
              <a:ahLst/>
              <a:cxnLst/>
              <a:rect l="l" t="t" r="r" b="b"/>
              <a:pathLst>
                <a:path w="174475" h="52275" extrusionOk="0">
                  <a:moveTo>
                    <a:pt x="165830" y="0"/>
                  </a:moveTo>
                  <a:lnTo>
                    <a:pt x="165558" y="136"/>
                  </a:lnTo>
                  <a:lnTo>
                    <a:pt x="165468" y="226"/>
                  </a:lnTo>
                  <a:lnTo>
                    <a:pt x="165377" y="317"/>
                  </a:lnTo>
                  <a:lnTo>
                    <a:pt x="165332" y="407"/>
                  </a:lnTo>
                  <a:lnTo>
                    <a:pt x="165287" y="543"/>
                  </a:lnTo>
                  <a:lnTo>
                    <a:pt x="165332" y="679"/>
                  </a:lnTo>
                  <a:lnTo>
                    <a:pt x="165377" y="860"/>
                  </a:lnTo>
                  <a:lnTo>
                    <a:pt x="166102" y="2761"/>
                  </a:lnTo>
                  <a:lnTo>
                    <a:pt x="166826" y="4707"/>
                  </a:lnTo>
                  <a:lnTo>
                    <a:pt x="167188" y="5657"/>
                  </a:lnTo>
                  <a:lnTo>
                    <a:pt x="167459" y="6653"/>
                  </a:lnTo>
                  <a:lnTo>
                    <a:pt x="167731" y="7649"/>
                  </a:lnTo>
                  <a:lnTo>
                    <a:pt x="167912" y="8645"/>
                  </a:lnTo>
                  <a:lnTo>
                    <a:pt x="168048" y="9323"/>
                  </a:lnTo>
                  <a:lnTo>
                    <a:pt x="168183" y="10002"/>
                  </a:lnTo>
                  <a:lnTo>
                    <a:pt x="168455" y="11360"/>
                  </a:lnTo>
                  <a:lnTo>
                    <a:pt x="168591" y="11994"/>
                  </a:lnTo>
                  <a:lnTo>
                    <a:pt x="168681" y="12673"/>
                  </a:lnTo>
                  <a:lnTo>
                    <a:pt x="168681" y="13351"/>
                  </a:lnTo>
                  <a:lnTo>
                    <a:pt x="168636" y="14030"/>
                  </a:lnTo>
                  <a:lnTo>
                    <a:pt x="168410" y="15795"/>
                  </a:lnTo>
                  <a:lnTo>
                    <a:pt x="168093" y="17561"/>
                  </a:lnTo>
                  <a:lnTo>
                    <a:pt x="167776" y="19280"/>
                  </a:lnTo>
                  <a:lnTo>
                    <a:pt x="167369" y="21046"/>
                  </a:lnTo>
                  <a:lnTo>
                    <a:pt x="166961" y="22539"/>
                  </a:lnTo>
                  <a:lnTo>
                    <a:pt x="166464" y="23987"/>
                  </a:lnTo>
                  <a:lnTo>
                    <a:pt x="165921" y="25436"/>
                  </a:lnTo>
                  <a:lnTo>
                    <a:pt x="165332" y="26839"/>
                  </a:lnTo>
                  <a:lnTo>
                    <a:pt x="164744" y="28242"/>
                  </a:lnTo>
                  <a:lnTo>
                    <a:pt x="164065" y="29645"/>
                  </a:lnTo>
                  <a:lnTo>
                    <a:pt x="162798" y="32451"/>
                  </a:lnTo>
                  <a:lnTo>
                    <a:pt x="162345" y="33311"/>
                  </a:lnTo>
                  <a:lnTo>
                    <a:pt x="161847" y="34125"/>
                  </a:lnTo>
                  <a:lnTo>
                    <a:pt x="160852" y="35755"/>
                  </a:lnTo>
                  <a:lnTo>
                    <a:pt x="160670" y="36026"/>
                  </a:lnTo>
                  <a:lnTo>
                    <a:pt x="160444" y="36298"/>
                  </a:lnTo>
                  <a:lnTo>
                    <a:pt x="160173" y="36569"/>
                  </a:lnTo>
                  <a:lnTo>
                    <a:pt x="159901" y="36750"/>
                  </a:lnTo>
                  <a:lnTo>
                    <a:pt x="158181" y="37972"/>
                  </a:lnTo>
                  <a:lnTo>
                    <a:pt x="157276" y="38561"/>
                  </a:lnTo>
                  <a:lnTo>
                    <a:pt x="156371" y="39104"/>
                  </a:lnTo>
                  <a:lnTo>
                    <a:pt x="155466" y="39647"/>
                  </a:lnTo>
                  <a:lnTo>
                    <a:pt x="154515" y="40145"/>
                  </a:lnTo>
                  <a:lnTo>
                    <a:pt x="153565" y="40598"/>
                  </a:lnTo>
                  <a:lnTo>
                    <a:pt x="152569" y="40960"/>
                  </a:lnTo>
                  <a:lnTo>
                    <a:pt x="149582" y="42001"/>
                  </a:lnTo>
                  <a:lnTo>
                    <a:pt x="146595" y="42951"/>
                  </a:lnTo>
                  <a:lnTo>
                    <a:pt x="144558" y="43539"/>
                  </a:lnTo>
                  <a:lnTo>
                    <a:pt x="142522" y="44037"/>
                  </a:lnTo>
                  <a:lnTo>
                    <a:pt x="140440" y="44490"/>
                  </a:lnTo>
                  <a:lnTo>
                    <a:pt x="139399" y="44671"/>
                  </a:lnTo>
                  <a:lnTo>
                    <a:pt x="138358" y="44807"/>
                  </a:lnTo>
                  <a:lnTo>
                    <a:pt x="137181" y="44942"/>
                  </a:lnTo>
                  <a:lnTo>
                    <a:pt x="136004" y="45169"/>
                  </a:lnTo>
                  <a:lnTo>
                    <a:pt x="133651" y="45576"/>
                  </a:lnTo>
                  <a:lnTo>
                    <a:pt x="132474" y="45757"/>
                  </a:lnTo>
                  <a:lnTo>
                    <a:pt x="131297" y="45938"/>
                  </a:lnTo>
                  <a:lnTo>
                    <a:pt x="130075" y="45983"/>
                  </a:lnTo>
                  <a:lnTo>
                    <a:pt x="128899" y="45983"/>
                  </a:lnTo>
                  <a:lnTo>
                    <a:pt x="128129" y="46210"/>
                  </a:lnTo>
                  <a:lnTo>
                    <a:pt x="127360" y="46345"/>
                  </a:lnTo>
                  <a:lnTo>
                    <a:pt x="126545" y="46436"/>
                  </a:lnTo>
                  <a:lnTo>
                    <a:pt x="125776" y="46481"/>
                  </a:lnTo>
                  <a:lnTo>
                    <a:pt x="122653" y="46481"/>
                  </a:lnTo>
                  <a:lnTo>
                    <a:pt x="121431" y="46526"/>
                  </a:lnTo>
                  <a:lnTo>
                    <a:pt x="120254" y="46526"/>
                  </a:lnTo>
                  <a:lnTo>
                    <a:pt x="117855" y="46481"/>
                  </a:lnTo>
                  <a:lnTo>
                    <a:pt x="116633" y="46481"/>
                  </a:lnTo>
                  <a:lnTo>
                    <a:pt x="115457" y="46526"/>
                  </a:lnTo>
                  <a:lnTo>
                    <a:pt x="114280" y="46662"/>
                  </a:lnTo>
                  <a:lnTo>
                    <a:pt x="113646" y="46798"/>
                  </a:lnTo>
                  <a:lnTo>
                    <a:pt x="113058" y="46934"/>
                  </a:lnTo>
                  <a:lnTo>
                    <a:pt x="112832" y="46934"/>
                  </a:lnTo>
                  <a:lnTo>
                    <a:pt x="112515" y="46889"/>
                  </a:lnTo>
                  <a:lnTo>
                    <a:pt x="110659" y="46707"/>
                  </a:lnTo>
                  <a:lnTo>
                    <a:pt x="108758" y="46572"/>
                  </a:lnTo>
                  <a:lnTo>
                    <a:pt x="106857" y="46526"/>
                  </a:lnTo>
                  <a:lnTo>
                    <a:pt x="104957" y="46526"/>
                  </a:lnTo>
                  <a:lnTo>
                    <a:pt x="103418" y="46572"/>
                  </a:lnTo>
                  <a:lnTo>
                    <a:pt x="101879" y="46572"/>
                  </a:lnTo>
                  <a:lnTo>
                    <a:pt x="100340" y="46617"/>
                  </a:lnTo>
                  <a:lnTo>
                    <a:pt x="99571" y="46662"/>
                  </a:lnTo>
                  <a:lnTo>
                    <a:pt x="98801" y="46753"/>
                  </a:lnTo>
                  <a:lnTo>
                    <a:pt x="98349" y="46753"/>
                  </a:lnTo>
                  <a:lnTo>
                    <a:pt x="97941" y="46707"/>
                  </a:lnTo>
                  <a:lnTo>
                    <a:pt x="97127" y="46572"/>
                  </a:lnTo>
                  <a:lnTo>
                    <a:pt x="96719" y="46481"/>
                  </a:lnTo>
                  <a:lnTo>
                    <a:pt x="95950" y="46481"/>
                  </a:lnTo>
                  <a:lnTo>
                    <a:pt x="95588" y="46617"/>
                  </a:lnTo>
                  <a:lnTo>
                    <a:pt x="95181" y="46753"/>
                  </a:lnTo>
                  <a:lnTo>
                    <a:pt x="94773" y="46798"/>
                  </a:lnTo>
                  <a:lnTo>
                    <a:pt x="94366" y="46798"/>
                  </a:lnTo>
                  <a:lnTo>
                    <a:pt x="93959" y="46753"/>
                  </a:lnTo>
                  <a:lnTo>
                    <a:pt x="93144" y="46662"/>
                  </a:lnTo>
                  <a:lnTo>
                    <a:pt x="92737" y="46662"/>
                  </a:lnTo>
                  <a:lnTo>
                    <a:pt x="92329" y="46753"/>
                  </a:lnTo>
                  <a:lnTo>
                    <a:pt x="91560" y="46889"/>
                  </a:lnTo>
                  <a:lnTo>
                    <a:pt x="90745" y="46979"/>
                  </a:lnTo>
                  <a:lnTo>
                    <a:pt x="64631" y="46979"/>
                  </a:lnTo>
                  <a:lnTo>
                    <a:pt x="63680" y="47024"/>
                  </a:lnTo>
                  <a:lnTo>
                    <a:pt x="63183" y="47024"/>
                  </a:lnTo>
                  <a:lnTo>
                    <a:pt x="62730" y="46934"/>
                  </a:lnTo>
                  <a:lnTo>
                    <a:pt x="62142" y="46753"/>
                  </a:lnTo>
                  <a:lnTo>
                    <a:pt x="61508" y="46617"/>
                  </a:lnTo>
                  <a:lnTo>
                    <a:pt x="60920" y="46572"/>
                  </a:lnTo>
                  <a:lnTo>
                    <a:pt x="60286" y="46526"/>
                  </a:lnTo>
                  <a:lnTo>
                    <a:pt x="53180" y="46526"/>
                  </a:lnTo>
                  <a:lnTo>
                    <a:pt x="48519" y="46481"/>
                  </a:lnTo>
                  <a:lnTo>
                    <a:pt x="26568" y="46481"/>
                  </a:lnTo>
                  <a:lnTo>
                    <a:pt x="25482" y="46436"/>
                  </a:lnTo>
                  <a:lnTo>
                    <a:pt x="24396" y="46345"/>
                  </a:lnTo>
                  <a:lnTo>
                    <a:pt x="22223" y="46119"/>
                  </a:lnTo>
                  <a:lnTo>
                    <a:pt x="21137" y="45983"/>
                  </a:lnTo>
                  <a:lnTo>
                    <a:pt x="20005" y="45893"/>
                  </a:lnTo>
                  <a:lnTo>
                    <a:pt x="18919" y="45848"/>
                  </a:lnTo>
                  <a:lnTo>
                    <a:pt x="17833" y="45893"/>
                  </a:lnTo>
                  <a:lnTo>
                    <a:pt x="17697" y="45848"/>
                  </a:lnTo>
                  <a:lnTo>
                    <a:pt x="17561" y="45848"/>
                  </a:lnTo>
                  <a:lnTo>
                    <a:pt x="16883" y="45621"/>
                  </a:lnTo>
                  <a:lnTo>
                    <a:pt x="16158" y="45440"/>
                  </a:lnTo>
                  <a:lnTo>
                    <a:pt x="15480" y="45350"/>
                  </a:lnTo>
                  <a:lnTo>
                    <a:pt x="14755" y="45259"/>
                  </a:lnTo>
                  <a:lnTo>
                    <a:pt x="13307" y="45123"/>
                  </a:lnTo>
                  <a:lnTo>
                    <a:pt x="12628" y="45033"/>
                  </a:lnTo>
                  <a:lnTo>
                    <a:pt x="11904" y="44942"/>
                  </a:lnTo>
                  <a:lnTo>
                    <a:pt x="9641" y="44490"/>
                  </a:lnTo>
                  <a:lnTo>
                    <a:pt x="7333" y="44037"/>
                  </a:lnTo>
                  <a:lnTo>
                    <a:pt x="6201" y="43766"/>
                  </a:lnTo>
                  <a:lnTo>
                    <a:pt x="5115" y="43494"/>
                  </a:lnTo>
                  <a:lnTo>
                    <a:pt x="3984" y="43177"/>
                  </a:lnTo>
                  <a:lnTo>
                    <a:pt x="2897" y="42815"/>
                  </a:lnTo>
                  <a:lnTo>
                    <a:pt x="1857" y="42453"/>
                  </a:lnTo>
                  <a:lnTo>
                    <a:pt x="770" y="42182"/>
                  </a:lnTo>
                  <a:lnTo>
                    <a:pt x="454" y="42182"/>
                  </a:lnTo>
                  <a:lnTo>
                    <a:pt x="318" y="42272"/>
                  </a:lnTo>
                  <a:lnTo>
                    <a:pt x="182" y="42363"/>
                  </a:lnTo>
                  <a:lnTo>
                    <a:pt x="91" y="42498"/>
                  </a:lnTo>
                  <a:lnTo>
                    <a:pt x="46" y="42679"/>
                  </a:lnTo>
                  <a:lnTo>
                    <a:pt x="1" y="42860"/>
                  </a:lnTo>
                  <a:lnTo>
                    <a:pt x="1" y="43042"/>
                  </a:lnTo>
                  <a:lnTo>
                    <a:pt x="91" y="43358"/>
                  </a:lnTo>
                  <a:lnTo>
                    <a:pt x="182" y="43675"/>
                  </a:lnTo>
                  <a:lnTo>
                    <a:pt x="408" y="44354"/>
                  </a:lnTo>
                  <a:lnTo>
                    <a:pt x="589" y="44761"/>
                  </a:lnTo>
                  <a:lnTo>
                    <a:pt x="816" y="45078"/>
                  </a:lnTo>
                  <a:lnTo>
                    <a:pt x="1087" y="45395"/>
                  </a:lnTo>
                  <a:lnTo>
                    <a:pt x="1359" y="45667"/>
                  </a:lnTo>
                  <a:lnTo>
                    <a:pt x="1676" y="45893"/>
                  </a:lnTo>
                  <a:lnTo>
                    <a:pt x="1992" y="46119"/>
                  </a:lnTo>
                  <a:lnTo>
                    <a:pt x="2354" y="46255"/>
                  </a:lnTo>
                  <a:lnTo>
                    <a:pt x="2671" y="46391"/>
                  </a:lnTo>
                  <a:lnTo>
                    <a:pt x="3441" y="46617"/>
                  </a:lnTo>
                  <a:lnTo>
                    <a:pt x="4165" y="46798"/>
                  </a:lnTo>
                  <a:lnTo>
                    <a:pt x="4934" y="46979"/>
                  </a:lnTo>
                  <a:lnTo>
                    <a:pt x="5658" y="47160"/>
                  </a:lnTo>
                  <a:lnTo>
                    <a:pt x="7061" y="47567"/>
                  </a:lnTo>
                  <a:lnTo>
                    <a:pt x="8464" y="47929"/>
                  </a:lnTo>
                  <a:lnTo>
                    <a:pt x="9913" y="48246"/>
                  </a:lnTo>
                  <a:lnTo>
                    <a:pt x="11316" y="48563"/>
                  </a:lnTo>
                  <a:lnTo>
                    <a:pt x="12764" y="48835"/>
                  </a:lnTo>
                  <a:lnTo>
                    <a:pt x="14212" y="49061"/>
                  </a:lnTo>
                  <a:lnTo>
                    <a:pt x="17109" y="49423"/>
                  </a:lnTo>
                  <a:lnTo>
                    <a:pt x="20005" y="49740"/>
                  </a:lnTo>
                  <a:lnTo>
                    <a:pt x="22902" y="50011"/>
                  </a:lnTo>
                  <a:lnTo>
                    <a:pt x="28695" y="50555"/>
                  </a:lnTo>
                  <a:lnTo>
                    <a:pt x="31999" y="50826"/>
                  </a:lnTo>
                  <a:lnTo>
                    <a:pt x="35258" y="51052"/>
                  </a:lnTo>
                  <a:lnTo>
                    <a:pt x="38562" y="51233"/>
                  </a:lnTo>
                  <a:lnTo>
                    <a:pt x="41820" y="51369"/>
                  </a:lnTo>
                  <a:lnTo>
                    <a:pt x="45124" y="51505"/>
                  </a:lnTo>
                  <a:lnTo>
                    <a:pt x="48428" y="51595"/>
                  </a:lnTo>
                  <a:lnTo>
                    <a:pt x="54991" y="51731"/>
                  </a:lnTo>
                  <a:lnTo>
                    <a:pt x="68161" y="51912"/>
                  </a:lnTo>
                  <a:lnTo>
                    <a:pt x="74769" y="52003"/>
                  </a:lnTo>
                  <a:lnTo>
                    <a:pt x="81331" y="52184"/>
                  </a:lnTo>
                  <a:lnTo>
                    <a:pt x="83323" y="52229"/>
                  </a:lnTo>
                  <a:lnTo>
                    <a:pt x="85269" y="52274"/>
                  </a:lnTo>
                  <a:lnTo>
                    <a:pt x="89206" y="52229"/>
                  </a:lnTo>
                  <a:lnTo>
                    <a:pt x="93144" y="52139"/>
                  </a:lnTo>
                  <a:lnTo>
                    <a:pt x="97127" y="52003"/>
                  </a:lnTo>
                  <a:lnTo>
                    <a:pt x="101064" y="51867"/>
                  </a:lnTo>
                  <a:lnTo>
                    <a:pt x="105002" y="51731"/>
                  </a:lnTo>
                  <a:lnTo>
                    <a:pt x="108939" y="51686"/>
                  </a:lnTo>
                  <a:lnTo>
                    <a:pt x="118172" y="51686"/>
                  </a:lnTo>
                  <a:lnTo>
                    <a:pt x="120797" y="51641"/>
                  </a:lnTo>
                  <a:lnTo>
                    <a:pt x="123468" y="51550"/>
                  </a:lnTo>
                  <a:lnTo>
                    <a:pt x="126093" y="51414"/>
                  </a:lnTo>
                  <a:lnTo>
                    <a:pt x="128718" y="51279"/>
                  </a:lnTo>
                  <a:lnTo>
                    <a:pt x="133968" y="50962"/>
                  </a:lnTo>
                  <a:lnTo>
                    <a:pt x="139263" y="50509"/>
                  </a:lnTo>
                  <a:lnTo>
                    <a:pt x="144513" y="49966"/>
                  </a:lnTo>
                  <a:lnTo>
                    <a:pt x="149763" y="49378"/>
                  </a:lnTo>
                  <a:lnTo>
                    <a:pt x="155013" y="48744"/>
                  </a:lnTo>
                  <a:lnTo>
                    <a:pt x="157412" y="48427"/>
                  </a:lnTo>
                  <a:lnTo>
                    <a:pt x="158634" y="48246"/>
                  </a:lnTo>
                  <a:lnTo>
                    <a:pt x="159811" y="48020"/>
                  </a:lnTo>
                  <a:lnTo>
                    <a:pt x="161033" y="47658"/>
                  </a:lnTo>
                  <a:lnTo>
                    <a:pt x="161576" y="47477"/>
                  </a:lnTo>
                  <a:lnTo>
                    <a:pt x="162164" y="47251"/>
                  </a:lnTo>
                  <a:lnTo>
                    <a:pt x="162707" y="46979"/>
                  </a:lnTo>
                  <a:lnTo>
                    <a:pt x="163250" y="46662"/>
                  </a:lnTo>
                  <a:lnTo>
                    <a:pt x="163793" y="46345"/>
                  </a:lnTo>
                  <a:lnTo>
                    <a:pt x="164336" y="45938"/>
                  </a:lnTo>
                  <a:lnTo>
                    <a:pt x="164472" y="45848"/>
                  </a:lnTo>
                  <a:lnTo>
                    <a:pt x="164699" y="45893"/>
                  </a:lnTo>
                  <a:lnTo>
                    <a:pt x="165015" y="45757"/>
                  </a:lnTo>
                  <a:lnTo>
                    <a:pt x="165332" y="45667"/>
                  </a:lnTo>
                  <a:lnTo>
                    <a:pt x="165694" y="45576"/>
                  </a:lnTo>
                  <a:lnTo>
                    <a:pt x="165830" y="45485"/>
                  </a:lnTo>
                  <a:lnTo>
                    <a:pt x="165949" y="45366"/>
                  </a:lnTo>
                  <a:lnTo>
                    <a:pt x="166056" y="45259"/>
                  </a:lnTo>
                  <a:lnTo>
                    <a:pt x="166147" y="45123"/>
                  </a:lnTo>
                  <a:lnTo>
                    <a:pt x="166237" y="44852"/>
                  </a:lnTo>
                  <a:lnTo>
                    <a:pt x="166328" y="44535"/>
                  </a:lnTo>
                  <a:lnTo>
                    <a:pt x="166418" y="44399"/>
                  </a:lnTo>
                  <a:lnTo>
                    <a:pt x="166509" y="44264"/>
                  </a:lnTo>
                  <a:lnTo>
                    <a:pt x="166599" y="44173"/>
                  </a:lnTo>
                  <a:lnTo>
                    <a:pt x="166690" y="44037"/>
                  </a:lnTo>
                  <a:lnTo>
                    <a:pt x="166780" y="43720"/>
                  </a:lnTo>
                  <a:lnTo>
                    <a:pt x="166871" y="43449"/>
                  </a:lnTo>
                  <a:lnTo>
                    <a:pt x="166961" y="43313"/>
                  </a:lnTo>
                  <a:lnTo>
                    <a:pt x="167052" y="43177"/>
                  </a:lnTo>
                  <a:lnTo>
                    <a:pt x="167188" y="43042"/>
                  </a:lnTo>
                  <a:lnTo>
                    <a:pt x="167233" y="42906"/>
                  </a:lnTo>
                  <a:lnTo>
                    <a:pt x="167324" y="42634"/>
                  </a:lnTo>
                  <a:lnTo>
                    <a:pt x="167459" y="42317"/>
                  </a:lnTo>
                  <a:lnTo>
                    <a:pt x="167505" y="42182"/>
                  </a:lnTo>
                  <a:lnTo>
                    <a:pt x="167595" y="42046"/>
                  </a:lnTo>
                  <a:lnTo>
                    <a:pt x="167595" y="42091"/>
                  </a:lnTo>
                  <a:lnTo>
                    <a:pt x="167686" y="41955"/>
                  </a:lnTo>
                  <a:lnTo>
                    <a:pt x="167776" y="41820"/>
                  </a:lnTo>
                  <a:lnTo>
                    <a:pt x="167912" y="41548"/>
                  </a:lnTo>
                  <a:lnTo>
                    <a:pt x="168002" y="41231"/>
                  </a:lnTo>
                  <a:lnTo>
                    <a:pt x="168048" y="41095"/>
                  </a:lnTo>
                  <a:lnTo>
                    <a:pt x="168138" y="40960"/>
                  </a:lnTo>
                  <a:lnTo>
                    <a:pt x="168274" y="40869"/>
                  </a:lnTo>
                  <a:lnTo>
                    <a:pt x="168319" y="40733"/>
                  </a:lnTo>
                  <a:lnTo>
                    <a:pt x="168455" y="40416"/>
                  </a:lnTo>
                  <a:lnTo>
                    <a:pt x="168546" y="40100"/>
                  </a:lnTo>
                  <a:lnTo>
                    <a:pt x="168591" y="39964"/>
                  </a:lnTo>
                  <a:lnTo>
                    <a:pt x="168681" y="39828"/>
                  </a:lnTo>
                  <a:lnTo>
                    <a:pt x="168681" y="39873"/>
                  </a:lnTo>
                  <a:lnTo>
                    <a:pt x="168817" y="39738"/>
                  </a:lnTo>
                  <a:lnTo>
                    <a:pt x="168908" y="39602"/>
                  </a:lnTo>
                  <a:lnTo>
                    <a:pt x="168998" y="39285"/>
                  </a:lnTo>
                  <a:lnTo>
                    <a:pt x="169089" y="38968"/>
                  </a:lnTo>
                  <a:lnTo>
                    <a:pt x="169134" y="38832"/>
                  </a:lnTo>
                  <a:lnTo>
                    <a:pt x="169224" y="38697"/>
                  </a:lnTo>
                  <a:lnTo>
                    <a:pt x="169224" y="38561"/>
                  </a:lnTo>
                  <a:lnTo>
                    <a:pt x="169224" y="38425"/>
                  </a:lnTo>
                  <a:lnTo>
                    <a:pt x="169315" y="38335"/>
                  </a:lnTo>
                  <a:lnTo>
                    <a:pt x="169360" y="38199"/>
                  </a:lnTo>
                  <a:lnTo>
                    <a:pt x="169496" y="37927"/>
                  </a:lnTo>
                  <a:lnTo>
                    <a:pt x="169541" y="37656"/>
                  </a:lnTo>
                  <a:lnTo>
                    <a:pt x="169632" y="37384"/>
                  </a:lnTo>
                  <a:lnTo>
                    <a:pt x="169722" y="37248"/>
                  </a:lnTo>
                  <a:lnTo>
                    <a:pt x="169813" y="37113"/>
                  </a:lnTo>
                  <a:lnTo>
                    <a:pt x="169813" y="37158"/>
                  </a:lnTo>
                  <a:lnTo>
                    <a:pt x="169903" y="37022"/>
                  </a:lnTo>
                  <a:lnTo>
                    <a:pt x="169994" y="36841"/>
                  </a:lnTo>
                  <a:lnTo>
                    <a:pt x="170130" y="36524"/>
                  </a:lnTo>
                  <a:lnTo>
                    <a:pt x="170175" y="36207"/>
                  </a:lnTo>
                  <a:lnTo>
                    <a:pt x="170311" y="35891"/>
                  </a:lnTo>
                  <a:lnTo>
                    <a:pt x="170311" y="35800"/>
                  </a:lnTo>
                  <a:lnTo>
                    <a:pt x="170311" y="35664"/>
                  </a:lnTo>
                  <a:lnTo>
                    <a:pt x="170356" y="35574"/>
                  </a:lnTo>
                  <a:lnTo>
                    <a:pt x="170446" y="35483"/>
                  </a:lnTo>
                  <a:lnTo>
                    <a:pt x="170718" y="35121"/>
                  </a:lnTo>
                  <a:lnTo>
                    <a:pt x="170808" y="34940"/>
                  </a:lnTo>
                  <a:lnTo>
                    <a:pt x="170854" y="34714"/>
                  </a:lnTo>
                  <a:lnTo>
                    <a:pt x="170808" y="34623"/>
                  </a:lnTo>
                  <a:lnTo>
                    <a:pt x="170854" y="34533"/>
                  </a:lnTo>
                  <a:lnTo>
                    <a:pt x="170854" y="34442"/>
                  </a:lnTo>
                  <a:lnTo>
                    <a:pt x="170944" y="34397"/>
                  </a:lnTo>
                  <a:lnTo>
                    <a:pt x="171035" y="34261"/>
                  </a:lnTo>
                  <a:lnTo>
                    <a:pt x="171125" y="34080"/>
                  </a:lnTo>
                  <a:lnTo>
                    <a:pt x="171216" y="33763"/>
                  </a:lnTo>
                  <a:lnTo>
                    <a:pt x="171306" y="33447"/>
                  </a:lnTo>
                  <a:lnTo>
                    <a:pt x="171397" y="33084"/>
                  </a:lnTo>
                  <a:lnTo>
                    <a:pt x="171397" y="32994"/>
                  </a:lnTo>
                  <a:lnTo>
                    <a:pt x="171352" y="32903"/>
                  </a:lnTo>
                  <a:lnTo>
                    <a:pt x="171397" y="32813"/>
                  </a:lnTo>
                  <a:lnTo>
                    <a:pt x="171487" y="32722"/>
                  </a:lnTo>
                  <a:lnTo>
                    <a:pt x="171578" y="32632"/>
                  </a:lnTo>
                  <a:lnTo>
                    <a:pt x="171668" y="32496"/>
                  </a:lnTo>
                  <a:lnTo>
                    <a:pt x="171759" y="32179"/>
                  </a:lnTo>
                  <a:lnTo>
                    <a:pt x="171849" y="31862"/>
                  </a:lnTo>
                  <a:lnTo>
                    <a:pt x="171895" y="31727"/>
                  </a:lnTo>
                  <a:lnTo>
                    <a:pt x="171985" y="31591"/>
                  </a:lnTo>
                  <a:lnTo>
                    <a:pt x="171985" y="31636"/>
                  </a:lnTo>
                  <a:lnTo>
                    <a:pt x="172166" y="31365"/>
                  </a:lnTo>
                  <a:lnTo>
                    <a:pt x="172257" y="31093"/>
                  </a:lnTo>
                  <a:lnTo>
                    <a:pt x="172302" y="30822"/>
                  </a:lnTo>
                  <a:lnTo>
                    <a:pt x="172302" y="30505"/>
                  </a:lnTo>
                  <a:lnTo>
                    <a:pt x="172302" y="30233"/>
                  </a:lnTo>
                  <a:lnTo>
                    <a:pt x="172302" y="29916"/>
                  </a:lnTo>
                  <a:lnTo>
                    <a:pt x="172393" y="29645"/>
                  </a:lnTo>
                  <a:lnTo>
                    <a:pt x="172528" y="29418"/>
                  </a:lnTo>
                  <a:lnTo>
                    <a:pt x="172709" y="29192"/>
                  </a:lnTo>
                  <a:lnTo>
                    <a:pt x="172800" y="28921"/>
                  </a:lnTo>
                  <a:lnTo>
                    <a:pt x="172845" y="28604"/>
                  </a:lnTo>
                  <a:lnTo>
                    <a:pt x="172845" y="28332"/>
                  </a:lnTo>
                  <a:lnTo>
                    <a:pt x="172845" y="28015"/>
                  </a:lnTo>
                  <a:lnTo>
                    <a:pt x="172845" y="27744"/>
                  </a:lnTo>
                  <a:lnTo>
                    <a:pt x="172936" y="27472"/>
                  </a:lnTo>
                  <a:lnTo>
                    <a:pt x="173071" y="27201"/>
                  </a:lnTo>
                  <a:lnTo>
                    <a:pt x="173071" y="27246"/>
                  </a:lnTo>
                  <a:lnTo>
                    <a:pt x="173252" y="27065"/>
                  </a:lnTo>
                  <a:lnTo>
                    <a:pt x="173343" y="26839"/>
                  </a:lnTo>
                  <a:lnTo>
                    <a:pt x="173388" y="26612"/>
                  </a:lnTo>
                  <a:lnTo>
                    <a:pt x="173388" y="26386"/>
                  </a:lnTo>
                  <a:lnTo>
                    <a:pt x="173434" y="25934"/>
                  </a:lnTo>
                  <a:lnTo>
                    <a:pt x="173479" y="25707"/>
                  </a:lnTo>
                  <a:lnTo>
                    <a:pt x="173615" y="25526"/>
                  </a:lnTo>
                  <a:lnTo>
                    <a:pt x="173569" y="25571"/>
                  </a:lnTo>
                  <a:lnTo>
                    <a:pt x="173750" y="25345"/>
                  </a:lnTo>
                  <a:lnTo>
                    <a:pt x="173841" y="25119"/>
                  </a:lnTo>
                  <a:lnTo>
                    <a:pt x="173886" y="24893"/>
                  </a:lnTo>
                  <a:lnTo>
                    <a:pt x="173931" y="24621"/>
                  </a:lnTo>
                  <a:lnTo>
                    <a:pt x="173977" y="24168"/>
                  </a:lnTo>
                  <a:lnTo>
                    <a:pt x="173931" y="23671"/>
                  </a:lnTo>
                  <a:lnTo>
                    <a:pt x="173931" y="23173"/>
                  </a:lnTo>
                  <a:lnTo>
                    <a:pt x="173931" y="22675"/>
                  </a:lnTo>
                  <a:lnTo>
                    <a:pt x="174022" y="22177"/>
                  </a:lnTo>
                  <a:lnTo>
                    <a:pt x="174067" y="21951"/>
                  </a:lnTo>
                  <a:lnTo>
                    <a:pt x="174203" y="21724"/>
                  </a:lnTo>
                  <a:lnTo>
                    <a:pt x="174384" y="21453"/>
                  </a:lnTo>
                  <a:lnTo>
                    <a:pt x="174429" y="21317"/>
                  </a:lnTo>
                  <a:lnTo>
                    <a:pt x="174474" y="21181"/>
                  </a:lnTo>
                  <a:lnTo>
                    <a:pt x="174429" y="21046"/>
                  </a:lnTo>
                  <a:lnTo>
                    <a:pt x="174384" y="20910"/>
                  </a:lnTo>
                  <a:lnTo>
                    <a:pt x="174203" y="20638"/>
                  </a:lnTo>
                  <a:lnTo>
                    <a:pt x="174112" y="20321"/>
                  </a:lnTo>
                  <a:lnTo>
                    <a:pt x="174067" y="19959"/>
                  </a:lnTo>
                  <a:lnTo>
                    <a:pt x="174067" y="19326"/>
                  </a:lnTo>
                  <a:lnTo>
                    <a:pt x="174112" y="18647"/>
                  </a:lnTo>
                  <a:lnTo>
                    <a:pt x="174203" y="17968"/>
                  </a:lnTo>
                  <a:lnTo>
                    <a:pt x="174067" y="17742"/>
                  </a:lnTo>
                  <a:lnTo>
                    <a:pt x="174022" y="17515"/>
                  </a:lnTo>
                  <a:lnTo>
                    <a:pt x="173931" y="17017"/>
                  </a:lnTo>
                  <a:lnTo>
                    <a:pt x="173931" y="16520"/>
                  </a:lnTo>
                  <a:lnTo>
                    <a:pt x="173931" y="16022"/>
                  </a:lnTo>
                  <a:lnTo>
                    <a:pt x="173977" y="15524"/>
                  </a:lnTo>
                  <a:lnTo>
                    <a:pt x="173931" y="15026"/>
                  </a:lnTo>
                  <a:lnTo>
                    <a:pt x="173841" y="14528"/>
                  </a:lnTo>
                  <a:lnTo>
                    <a:pt x="173750" y="14302"/>
                  </a:lnTo>
                  <a:lnTo>
                    <a:pt x="173660" y="14030"/>
                  </a:lnTo>
                  <a:lnTo>
                    <a:pt x="173660" y="14076"/>
                  </a:lnTo>
                  <a:lnTo>
                    <a:pt x="173479" y="13804"/>
                  </a:lnTo>
                  <a:lnTo>
                    <a:pt x="173388" y="13533"/>
                  </a:lnTo>
                  <a:lnTo>
                    <a:pt x="173388" y="13261"/>
                  </a:lnTo>
                  <a:lnTo>
                    <a:pt x="173388" y="12944"/>
                  </a:lnTo>
                  <a:lnTo>
                    <a:pt x="173388" y="12673"/>
                  </a:lnTo>
                  <a:lnTo>
                    <a:pt x="173388" y="12401"/>
                  </a:lnTo>
                  <a:lnTo>
                    <a:pt x="173298" y="12129"/>
                  </a:lnTo>
                  <a:lnTo>
                    <a:pt x="173162" y="11858"/>
                  </a:lnTo>
                  <a:lnTo>
                    <a:pt x="173117" y="11722"/>
                  </a:lnTo>
                  <a:lnTo>
                    <a:pt x="173071" y="11632"/>
                  </a:lnTo>
                  <a:lnTo>
                    <a:pt x="173071" y="11496"/>
                  </a:lnTo>
                  <a:lnTo>
                    <a:pt x="173071" y="11405"/>
                  </a:lnTo>
                  <a:lnTo>
                    <a:pt x="172981" y="11270"/>
                  </a:lnTo>
                  <a:lnTo>
                    <a:pt x="172936" y="11089"/>
                  </a:lnTo>
                  <a:lnTo>
                    <a:pt x="172845" y="10772"/>
                  </a:lnTo>
                  <a:lnTo>
                    <a:pt x="172755" y="10455"/>
                  </a:lnTo>
                  <a:lnTo>
                    <a:pt x="172664" y="10319"/>
                  </a:lnTo>
                  <a:lnTo>
                    <a:pt x="172574" y="10183"/>
                  </a:lnTo>
                  <a:lnTo>
                    <a:pt x="172438" y="10002"/>
                  </a:lnTo>
                  <a:lnTo>
                    <a:pt x="172347" y="9821"/>
                  </a:lnTo>
                  <a:lnTo>
                    <a:pt x="172302" y="9595"/>
                  </a:lnTo>
                  <a:lnTo>
                    <a:pt x="172302" y="9369"/>
                  </a:lnTo>
                  <a:lnTo>
                    <a:pt x="172257" y="9142"/>
                  </a:lnTo>
                  <a:lnTo>
                    <a:pt x="172212" y="8916"/>
                  </a:lnTo>
                  <a:lnTo>
                    <a:pt x="172121" y="8735"/>
                  </a:lnTo>
                  <a:lnTo>
                    <a:pt x="171985" y="8554"/>
                  </a:lnTo>
                  <a:lnTo>
                    <a:pt x="171985" y="8599"/>
                  </a:lnTo>
                  <a:lnTo>
                    <a:pt x="171895" y="8463"/>
                  </a:lnTo>
                  <a:lnTo>
                    <a:pt x="171849" y="8328"/>
                  </a:lnTo>
                  <a:lnTo>
                    <a:pt x="171759" y="8011"/>
                  </a:lnTo>
                  <a:lnTo>
                    <a:pt x="171623" y="7694"/>
                  </a:lnTo>
                  <a:lnTo>
                    <a:pt x="171533" y="7558"/>
                  </a:lnTo>
                  <a:lnTo>
                    <a:pt x="171442" y="7468"/>
                  </a:lnTo>
                  <a:lnTo>
                    <a:pt x="171352" y="7377"/>
                  </a:lnTo>
                  <a:lnTo>
                    <a:pt x="171306" y="7196"/>
                  </a:lnTo>
                  <a:lnTo>
                    <a:pt x="171171" y="6925"/>
                  </a:lnTo>
                  <a:lnTo>
                    <a:pt x="171080" y="6608"/>
                  </a:lnTo>
                  <a:lnTo>
                    <a:pt x="170990" y="6472"/>
                  </a:lnTo>
                  <a:lnTo>
                    <a:pt x="170854" y="6382"/>
                  </a:lnTo>
                  <a:lnTo>
                    <a:pt x="170899" y="6382"/>
                  </a:lnTo>
                  <a:lnTo>
                    <a:pt x="170808" y="6246"/>
                  </a:lnTo>
                  <a:lnTo>
                    <a:pt x="170718" y="6110"/>
                  </a:lnTo>
                  <a:lnTo>
                    <a:pt x="170627" y="5793"/>
                  </a:lnTo>
                  <a:lnTo>
                    <a:pt x="170492" y="5522"/>
                  </a:lnTo>
                  <a:lnTo>
                    <a:pt x="170401" y="5386"/>
                  </a:lnTo>
                  <a:lnTo>
                    <a:pt x="170299" y="5318"/>
                  </a:lnTo>
                  <a:lnTo>
                    <a:pt x="170299" y="5318"/>
                  </a:lnTo>
                  <a:lnTo>
                    <a:pt x="170220" y="5160"/>
                  </a:lnTo>
                  <a:lnTo>
                    <a:pt x="170084" y="4979"/>
                  </a:lnTo>
                  <a:lnTo>
                    <a:pt x="169813" y="4707"/>
                  </a:lnTo>
                  <a:lnTo>
                    <a:pt x="169586" y="4481"/>
                  </a:lnTo>
                  <a:lnTo>
                    <a:pt x="169405" y="4164"/>
                  </a:lnTo>
                  <a:lnTo>
                    <a:pt x="169315" y="4073"/>
                  </a:lnTo>
                  <a:lnTo>
                    <a:pt x="169270" y="3983"/>
                  </a:lnTo>
                  <a:lnTo>
                    <a:pt x="169224" y="3847"/>
                  </a:lnTo>
                  <a:lnTo>
                    <a:pt x="169224" y="3757"/>
                  </a:lnTo>
                  <a:lnTo>
                    <a:pt x="169179" y="3530"/>
                  </a:lnTo>
                  <a:lnTo>
                    <a:pt x="169089" y="3349"/>
                  </a:lnTo>
                  <a:lnTo>
                    <a:pt x="168817" y="3032"/>
                  </a:lnTo>
                  <a:lnTo>
                    <a:pt x="168546" y="2761"/>
                  </a:lnTo>
                  <a:lnTo>
                    <a:pt x="168274" y="2444"/>
                  </a:lnTo>
                  <a:lnTo>
                    <a:pt x="168229" y="2399"/>
                  </a:lnTo>
                  <a:lnTo>
                    <a:pt x="168093" y="2308"/>
                  </a:lnTo>
                  <a:lnTo>
                    <a:pt x="168002" y="2172"/>
                  </a:lnTo>
                  <a:lnTo>
                    <a:pt x="167867" y="1901"/>
                  </a:lnTo>
                  <a:lnTo>
                    <a:pt x="167731" y="1629"/>
                  </a:lnTo>
                  <a:lnTo>
                    <a:pt x="167640" y="1539"/>
                  </a:lnTo>
                  <a:lnTo>
                    <a:pt x="167505" y="1448"/>
                  </a:lnTo>
                  <a:lnTo>
                    <a:pt x="167505" y="1448"/>
                  </a:lnTo>
                  <a:lnTo>
                    <a:pt x="167595" y="1494"/>
                  </a:lnTo>
                  <a:lnTo>
                    <a:pt x="167459" y="1313"/>
                  </a:lnTo>
                  <a:lnTo>
                    <a:pt x="167369" y="1132"/>
                  </a:lnTo>
                  <a:lnTo>
                    <a:pt x="167052" y="860"/>
                  </a:lnTo>
                  <a:lnTo>
                    <a:pt x="167052" y="905"/>
                  </a:lnTo>
                  <a:lnTo>
                    <a:pt x="166780" y="588"/>
                  </a:lnTo>
                  <a:lnTo>
                    <a:pt x="166509" y="272"/>
                  </a:lnTo>
                  <a:lnTo>
                    <a:pt x="166373" y="181"/>
                  </a:lnTo>
                  <a:lnTo>
                    <a:pt x="166192" y="91"/>
                  </a:lnTo>
                  <a:lnTo>
                    <a:pt x="166011" y="45"/>
                  </a:lnTo>
                  <a:lnTo>
                    <a:pt x="165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4655200" y="4517375"/>
              <a:ext cx="1863550" cy="547650"/>
            </a:xfrm>
            <a:custGeom>
              <a:avLst/>
              <a:gdLst/>
              <a:ahLst/>
              <a:cxnLst/>
              <a:rect l="l" t="t" r="r" b="b"/>
              <a:pathLst>
                <a:path w="74542" h="21906" extrusionOk="0">
                  <a:moveTo>
                    <a:pt x="23444" y="0"/>
                  </a:moveTo>
                  <a:lnTo>
                    <a:pt x="22675" y="45"/>
                  </a:lnTo>
                  <a:lnTo>
                    <a:pt x="22267" y="91"/>
                  </a:lnTo>
                  <a:lnTo>
                    <a:pt x="21905" y="181"/>
                  </a:lnTo>
                  <a:lnTo>
                    <a:pt x="21543" y="317"/>
                  </a:lnTo>
                  <a:lnTo>
                    <a:pt x="21181" y="453"/>
                  </a:lnTo>
                  <a:lnTo>
                    <a:pt x="20819" y="634"/>
                  </a:lnTo>
                  <a:lnTo>
                    <a:pt x="20502" y="860"/>
                  </a:lnTo>
                  <a:lnTo>
                    <a:pt x="20140" y="1177"/>
                  </a:lnTo>
                  <a:lnTo>
                    <a:pt x="19869" y="1449"/>
                  </a:lnTo>
                  <a:lnTo>
                    <a:pt x="19552" y="1720"/>
                  </a:lnTo>
                  <a:lnTo>
                    <a:pt x="19280" y="1992"/>
                  </a:lnTo>
                  <a:lnTo>
                    <a:pt x="19009" y="2263"/>
                  </a:lnTo>
                  <a:lnTo>
                    <a:pt x="18692" y="2535"/>
                  </a:lnTo>
                  <a:lnTo>
                    <a:pt x="18420" y="2806"/>
                  </a:lnTo>
                  <a:lnTo>
                    <a:pt x="18149" y="3033"/>
                  </a:lnTo>
                  <a:lnTo>
                    <a:pt x="18104" y="3033"/>
                  </a:lnTo>
                  <a:lnTo>
                    <a:pt x="18013" y="3168"/>
                  </a:lnTo>
                  <a:lnTo>
                    <a:pt x="17877" y="3259"/>
                  </a:lnTo>
                  <a:lnTo>
                    <a:pt x="17606" y="3349"/>
                  </a:lnTo>
                  <a:lnTo>
                    <a:pt x="17289" y="3485"/>
                  </a:lnTo>
                  <a:lnTo>
                    <a:pt x="17153" y="3576"/>
                  </a:lnTo>
                  <a:lnTo>
                    <a:pt x="17063" y="3666"/>
                  </a:lnTo>
                  <a:lnTo>
                    <a:pt x="17108" y="3666"/>
                  </a:lnTo>
                  <a:lnTo>
                    <a:pt x="16791" y="3893"/>
                  </a:lnTo>
                  <a:lnTo>
                    <a:pt x="16520" y="4209"/>
                  </a:lnTo>
                  <a:lnTo>
                    <a:pt x="16112" y="4481"/>
                  </a:lnTo>
                  <a:lnTo>
                    <a:pt x="15660" y="4752"/>
                  </a:lnTo>
                  <a:lnTo>
                    <a:pt x="15252" y="5024"/>
                  </a:lnTo>
                  <a:lnTo>
                    <a:pt x="14890" y="5341"/>
                  </a:lnTo>
                  <a:lnTo>
                    <a:pt x="14890" y="5296"/>
                  </a:lnTo>
                  <a:lnTo>
                    <a:pt x="14573" y="5567"/>
                  </a:lnTo>
                  <a:lnTo>
                    <a:pt x="14302" y="5793"/>
                  </a:lnTo>
                  <a:lnTo>
                    <a:pt x="14302" y="5839"/>
                  </a:lnTo>
                  <a:lnTo>
                    <a:pt x="14166" y="5929"/>
                  </a:lnTo>
                  <a:lnTo>
                    <a:pt x="14030" y="6020"/>
                  </a:lnTo>
                  <a:lnTo>
                    <a:pt x="13759" y="6110"/>
                  </a:lnTo>
                  <a:lnTo>
                    <a:pt x="13442" y="6201"/>
                  </a:lnTo>
                  <a:lnTo>
                    <a:pt x="13351" y="6291"/>
                  </a:lnTo>
                  <a:lnTo>
                    <a:pt x="13261" y="6382"/>
                  </a:lnTo>
                  <a:lnTo>
                    <a:pt x="13261" y="6382"/>
                  </a:lnTo>
                  <a:lnTo>
                    <a:pt x="12944" y="6653"/>
                  </a:lnTo>
                  <a:lnTo>
                    <a:pt x="12673" y="6925"/>
                  </a:lnTo>
                  <a:lnTo>
                    <a:pt x="12627" y="6925"/>
                  </a:lnTo>
                  <a:lnTo>
                    <a:pt x="12537" y="7015"/>
                  </a:lnTo>
                  <a:lnTo>
                    <a:pt x="12401" y="7106"/>
                  </a:lnTo>
                  <a:lnTo>
                    <a:pt x="12084" y="7196"/>
                  </a:lnTo>
                  <a:lnTo>
                    <a:pt x="11813" y="7332"/>
                  </a:lnTo>
                  <a:lnTo>
                    <a:pt x="11677" y="7423"/>
                  </a:lnTo>
                  <a:lnTo>
                    <a:pt x="11586" y="7513"/>
                  </a:lnTo>
                  <a:lnTo>
                    <a:pt x="10998" y="7966"/>
                  </a:lnTo>
                  <a:lnTo>
                    <a:pt x="10817" y="8056"/>
                  </a:lnTo>
                  <a:lnTo>
                    <a:pt x="10591" y="8056"/>
                  </a:lnTo>
                  <a:lnTo>
                    <a:pt x="10410" y="8147"/>
                  </a:lnTo>
                  <a:lnTo>
                    <a:pt x="10229" y="8283"/>
                  </a:lnTo>
                  <a:lnTo>
                    <a:pt x="9912" y="8599"/>
                  </a:lnTo>
                  <a:lnTo>
                    <a:pt x="9776" y="8690"/>
                  </a:lnTo>
                  <a:lnTo>
                    <a:pt x="9640" y="8781"/>
                  </a:lnTo>
                  <a:lnTo>
                    <a:pt x="9369" y="8871"/>
                  </a:lnTo>
                  <a:lnTo>
                    <a:pt x="9052" y="8962"/>
                  </a:lnTo>
                  <a:lnTo>
                    <a:pt x="8916" y="9052"/>
                  </a:lnTo>
                  <a:lnTo>
                    <a:pt x="8836" y="9172"/>
                  </a:lnTo>
                  <a:lnTo>
                    <a:pt x="8282" y="9640"/>
                  </a:lnTo>
                  <a:lnTo>
                    <a:pt x="8056" y="9686"/>
                  </a:lnTo>
                  <a:lnTo>
                    <a:pt x="7830" y="9731"/>
                  </a:lnTo>
                  <a:lnTo>
                    <a:pt x="7649" y="9821"/>
                  </a:lnTo>
                  <a:lnTo>
                    <a:pt x="7468" y="9912"/>
                  </a:lnTo>
                  <a:lnTo>
                    <a:pt x="7151" y="10184"/>
                  </a:lnTo>
                  <a:lnTo>
                    <a:pt x="7106" y="10229"/>
                  </a:lnTo>
                  <a:lnTo>
                    <a:pt x="7015" y="10319"/>
                  </a:lnTo>
                  <a:lnTo>
                    <a:pt x="6879" y="10410"/>
                  </a:lnTo>
                  <a:lnTo>
                    <a:pt x="6608" y="10500"/>
                  </a:lnTo>
                  <a:lnTo>
                    <a:pt x="6291" y="10591"/>
                  </a:lnTo>
                  <a:lnTo>
                    <a:pt x="6155" y="10681"/>
                  </a:lnTo>
                  <a:lnTo>
                    <a:pt x="6065" y="10772"/>
                  </a:lnTo>
                  <a:lnTo>
                    <a:pt x="6019" y="10772"/>
                  </a:lnTo>
                  <a:lnTo>
                    <a:pt x="5929" y="10862"/>
                  </a:lnTo>
                  <a:lnTo>
                    <a:pt x="5793" y="10953"/>
                  </a:lnTo>
                  <a:lnTo>
                    <a:pt x="5522" y="11043"/>
                  </a:lnTo>
                  <a:lnTo>
                    <a:pt x="5205" y="11134"/>
                  </a:lnTo>
                  <a:lnTo>
                    <a:pt x="5069" y="11225"/>
                  </a:lnTo>
                  <a:lnTo>
                    <a:pt x="4978" y="11315"/>
                  </a:lnTo>
                  <a:lnTo>
                    <a:pt x="4752" y="11360"/>
                  </a:lnTo>
                  <a:lnTo>
                    <a:pt x="4571" y="11360"/>
                  </a:lnTo>
                  <a:lnTo>
                    <a:pt x="4390" y="11451"/>
                  </a:lnTo>
                  <a:lnTo>
                    <a:pt x="4209" y="11587"/>
                  </a:lnTo>
                  <a:lnTo>
                    <a:pt x="3847" y="11858"/>
                  </a:lnTo>
                  <a:lnTo>
                    <a:pt x="3666" y="11903"/>
                  </a:lnTo>
                  <a:lnTo>
                    <a:pt x="3440" y="11949"/>
                  </a:lnTo>
                  <a:lnTo>
                    <a:pt x="3123" y="12039"/>
                  </a:lnTo>
                  <a:lnTo>
                    <a:pt x="2806" y="12130"/>
                  </a:lnTo>
                  <a:lnTo>
                    <a:pt x="2489" y="12265"/>
                  </a:lnTo>
                  <a:lnTo>
                    <a:pt x="2353" y="12356"/>
                  </a:lnTo>
                  <a:lnTo>
                    <a:pt x="2263" y="12446"/>
                  </a:lnTo>
                  <a:lnTo>
                    <a:pt x="2263" y="12446"/>
                  </a:lnTo>
                  <a:lnTo>
                    <a:pt x="2127" y="12537"/>
                  </a:lnTo>
                  <a:lnTo>
                    <a:pt x="1991" y="12628"/>
                  </a:lnTo>
                  <a:lnTo>
                    <a:pt x="1675" y="12718"/>
                  </a:lnTo>
                  <a:lnTo>
                    <a:pt x="1358" y="12809"/>
                  </a:lnTo>
                  <a:lnTo>
                    <a:pt x="1222" y="12899"/>
                  </a:lnTo>
                  <a:lnTo>
                    <a:pt x="1131" y="13035"/>
                  </a:lnTo>
                  <a:lnTo>
                    <a:pt x="1131" y="12990"/>
                  </a:lnTo>
                  <a:lnTo>
                    <a:pt x="996" y="13080"/>
                  </a:lnTo>
                  <a:lnTo>
                    <a:pt x="860" y="13171"/>
                  </a:lnTo>
                  <a:lnTo>
                    <a:pt x="588" y="13261"/>
                  </a:lnTo>
                  <a:lnTo>
                    <a:pt x="272" y="13352"/>
                  </a:lnTo>
                  <a:lnTo>
                    <a:pt x="136" y="13442"/>
                  </a:lnTo>
                  <a:lnTo>
                    <a:pt x="0" y="13533"/>
                  </a:lnTo>
                  <a:lnTo>
                    <a:pt x="45" y="13533"/>
                  </a:lnTo>
                  <a:lnTo>
                    <a:pt x="181" y="13759"/>
                  </a:lnTo>
                  <a:lnTo>
                    <a:pt x="317" y="13985"/>
                  </a:lnTo>
                  <a:lnTo>
                    <a:pt x="453" y="14121"/>
                  </a:lnTo>
                  <a:lnTo>
                    <a:pt x="588" y="14257"/>
                  </a:lnTo>
                  <a:lnTo>
                    <a:pt x="769" y="14347"/>
                  </a:lnTo>
                  <a:lnTo>
                    <a:pt x="905" y="14393"/>
                  </a:lnTo>
                  <a:lnTo>
                    <a:pt x="1267" y="14438"/>
                  </a:lnTo>
                  <a:lnTo>
                    <a:pt x="1629" y="14347"/>
                  </a:lnTo>
                  <a:lnTo>
                    <a:pt x="1991" y="14257"/>
                  </a:lnTo>
                  <a:lnTo>
                    <a:pt x="2399" y="14166"/>
                  </a:lnTo>
                  <a:lnTo>
                    <a:pt x="2761" y="14076"/>
                  </a:lnTo>
                  <a:lnTo>
                    <a:pt x="2987" y="14031"/>
                  </a:lnTo>
                  <a:lnTo>
                    <a:pt x="3259" y="14031"/>
                  </a:lnTo>
                  <a:lnTo>
                    <a:pt x="3440" y="13940"/>
                  </a:lnTo>
                  <a:lnTo>
                    <a:pt x="3666" y="13850"/>
                  </a:lnTo>
                  <a:lnTo>
                    <a:pt x="4073" y="13804"/>
                  </a:lnTo>
                  <a:lnTo>
                    <a:pt x="4481" y="13759"/>
                  </a:lnTo>
                  <a:lnTo>
                    <a:pt x="4933" y="13804"/>
                  </a:lnTo>
                  <a:lnTo>
                    <a:pt x="5793" y="13804"/>
                  </a:lnTo>
                  <a:lnTo>
                    <a:pt x="6200" y="13714"/>
                  </a:lnTo>
                  <a:lnTo>
                    <a:pt x="6382" y="13623"/>
                  </a:lnTo>
                  <a:lnTo>
                    <a:pt x="6608" y="13533"/>
                  </a:lnTo>
                  <a:lnTo>
                    <a:pt x="6834" y="13487"/>
                  </a:lnTo>
                  <a:lnTo>
                    <a:pt x="7060" y="13487"/>
                  </a:lnTo>
                  <a:lnTo>
                    <a:pt x="7332" y="13352"/>
                  </a:lnTo>
                  <a:lnTo>
                    <a:pt x="7604" y="13261"/>
                  </a:lnTo>
                  <a:lnTo>
                    <a:pt x="8509" y="13261"/>
                  </a:lnTo>
                  <a:lnTo>
                    <a:pt x="8826" y="13216"/>
                  </a:lnTo>
                  <a:lnTo>
                    <a:pt x="9097" y="13125"/>
                  </a:lnTo>
                  <a:lnTo>
                    <a:pt x="9369" y="12990"/>
                  </a:lnTo>
                  <a:lnTo>
                    <a:pt x="9595" y="12944"/>
                  </a:lnTo>
                  <a:lnTo>
                    <a:pt x="10500" y="12944"/>
                  </a:lnTo>
                  <a:lnTo>
                    <a:pt x="11134" y="12899"/>
                  </a:lnTo>
                  <a:lnTo>
                    <a:pt x="12446" y="12763"/>
                  </a:lnTo>
                  <a:lnTo>
                    <a:pt x="13713" y="12537"/>
                  </a:lnTo>
                  <a:lnTo>
                    <a:pt x="14981" y="12220"/>
                  </a:lnTo>
                  <a:lnTo>
                    <a:pt x="16203" y="11858"/>
                  </a:lnTo>
                  <a:lnTo>
                    <a:pt x="17425" y="11451"/>
                  </a:lnTo>
                  <a:lnTo>
                    <a:pt x="19869" y="10546"/>
                  </a:lnTo>
                  <a:lnTo>
                    <a:pt x="20457" y="10365"/>
                  </a:lnTo>
                  <a:lnTo>
                    <a:pt x="21045" y="10274"/>
                  </a:lnTo>
                  <a:lnTo>
                    <a:pt x="22177" y="10003"/>
                  </a:lnTo>
                  <a:lnTo>
                    <a:pt x="22177" y="10003"/>
                  </a:lnTo>
                  <a:lnTo>
                    <a:pt x="20955" y="10365"/>
                  </a:lnTo>
                  <a:lnTo>
                    <a:pt x="20638" y="10546"/>
                  </a:lnTo>
                  <a:lnTo>
                    <a:pt x="20367" y="10817"/>
                  </a:lnTo>
                  <a:lnTo>
                    <a:pt x="20638" y="11043"/>
                  </a:lnTo>
                  <a:lnTo>
                    <a:pt x="20910" y="11225"/>
                  </a:lnTo>
                  <a:lnTo>
                    <a:pt x="21181" y="11315"/>
                  </a:lnTo>
                  <a:lnTo>
                    <a:pt x="21498" y="11360"/>
                  </a:lnTo>
                  <a:lnTo>
                    <a:pt x="22086" y="11360"/>
                  </a:lnTo>
                  <a:lnTo>
                    <a:pt x="22720" y="11315"/>
                  </a:lnTo>
                  <a:lnTo>
                    <a:pt x="37927" y="11315"/>
                  </a:lnTo>
                  <a:lnTo>
                    <a:pt x="38561" y="11360"/>
                  </a:lnTo>
                  <a:lnTo>
                    <a:pt x="38832" y="11406"/>
                  </a:lnTo>
                  <a:lnTo>
                    <a:pt x="39149" y="11496"/>
                  </a:lnTo>
                  <a:lnTo>
                    <a:pt x="39556" y="11587"/>
                  </a:lnTo>
                  <a:lnTo>
                    <a:pt x="40009" y="11677"/>
                  </a:lnTo>
                  <a:lnTo>
                    <a:pt x="40869" y="11813"/>
                  </a:lnTo>
                  <a:lnTo>
                    <a:pt x="41774" y="11858"/>
                  </a:lnTo>
                  <a:lnTo>
                    <a:pt x="42634" y="11858"/>
                  </a:lnTo>
                  <a:lnTo>
                    <a:pt x="43584" y="11903"/>
                  </a:lnTo>
                  <a:lnTo>
                    <a:pt x="44082" y="11949"/>
                  </a:lnTo>
                  <a:lnTo>
                    <a:pt x="44535" y="11994"/>
                  </a:lnTo>
                  <a:lnTo>
                    <a:pt x="48834" y="12718"/>
                  </a:lnTo>
                  <a:lnTo>
                    <a:pt x="51007" y="13125"/>
                  </a:lnTo>
                  <a:lnTo>
                    <a:pt x="53134" y="13533"/>
                  </a:lnTo>
                  <a:lnTo>
                    <a:pt x="55578" y="14076"/>
                  </a:lnTo>
                  <a:lnTo>
                    <a:pt x="56845" y="14302"/>
                  </a:lnTo>
                  <a:lnTo>
                    <a:pt x="58067" y="14574"/>
                  </a:lnTo>
                  <a:lnTo>
                    <a:pt x="59289" y="14890"/>
                  </a:lnTo>
                  <a:lnTo>
                    <a:pt x="60466" y="15253"/>
                  </a:lnTo>
                  <a:lnTo>
                    <a:pt x="61643" y="15705"/>
                  </a:lnTo>
                  <a:lnTo>
                    <a:pt x="62820" y="16248"/>
                  </a:lnTo>
                  <a:lnTo>
                    <a:pt x="63317" y="16429"/>
                  </a:lnTo>
                  <a:lnTo>
                    <a:pt x="63589" y="16520"/>
                  </a:lnTo>
                  <a:lnTo>
                    <a:pt x="63815" y="16656"/>
                  </a:lnTo>
                  <a:lnTo>
                    <a:pt x="64177" y="16927"/>
                  </a:lnTo>
                  <a:lnTo>
                    <a:pt x="64494" y="17199"/>
                  </a:lnTo>
                  <a:lnTo>
                    <a:pt x="64630" y="17516"/>
                  </a:lnTo>
                  <a:lnTo>
                    <a:pt x="64720" y="17832"/>
                  </a:lnTo>
                  <a:lnTo>
                    <a:pt x="64675" y="18104"/>
                  </a:lnTo>
                  <a:lnTo>
                    <a:pt x="64585" y="18421"/>
                  </a:lnTo>
                  <a:lnTo>
                    <a:pt x="64313" y="18738"/>
                  </a:lnTo>
                  <a:lnTo>
                    <a:pt x="63996" y="19054"/>
                  </a:lnTo>
                  <a:lnTo>
                    <a:pt x="62910" y="19869"/>
                  </a:lnTo>
                  <a:lnTo>
                    <a:pt x="61733" y="20593"/>
                  </a:lnTo>
                  <a:lnTo>
                    <a:pt x="61462" y="20819"/>
                  </a:lnTo>
                  <a:lnTo>
                    <a:pt x="61281" y="21091"/>
                  </a:lnTo>
                  <a:lnTo>
                    <a:pt x="61145" y="21363"/>
                  </a:lnTo>
                  <a:lnTo>
                    <a:pt x="61100" y="21725"/>
                  </a:lnTo>
                  <a:lnTo>
                    <a:pt x="61190" y="21860"/>
                  </a:lnTo>
                  <a:lnTo>
                    <a:pt x="61326" y="21906"/>
                  </a:lnTo>
                  <a:lnTo>
                    <a:pt x="61462" y="21906"/>
                  </a:lnTo>
                  <a:lnTo>
                    <a:pt x="61598" y="21770"/>
                  </a:lnTo>
                  <a:lnTo>
                    <a:pt x="61552" y="21679"/>
                  </a:lnTo>
                  <a:lnTo>
                    <a:pt x="61824" y="21544"/>
                  </a:lnTo>
                  <a:lnTo>
                    <a:pt x="62141" y="21498"/>
                  </a:lnTo>
                  <a:lnTo>
                    <a:pt x="62729" y="21498"/>
                  </a:lnTo>
                  <a:lnTo>
                    <a:pt x="63001" y="21408"/>
                  </a:lnTo>
                  <a:lnTo>
                    <a:pt x="63227" y="21227"/>
                  </a:lnTo>
                  <a:lnTo>
                    <a:pt x="63272" y="21227"/>
                  </a:lnTo>
                  <a:lnTo>
                    <a:pt x="63453" y="21091"/>
                  </a:lnTo>
                  <a:lnTo>
                    <a:pt x="63634" y="21000"/>
                  </a:lnTo>
                  <a:lnTo>
                    <a:pt x="63860" y="20955"/>
                  </a:lnTo>
                  <a:lnTo>
                    <a:pt x="64087" y="20955"/>
                  </a:lnTo>
                  <a:lnTo>
                    <a:pt x="64313" y="20910"/>
                  </a:lnTo>
                  <a:lnTo>
                    <a:pt x="64494" y="20910"/>
                  </a:lnTo>
                  <a:lnTo>
                    <a:pt x="64720" y="20819"/>
                  </a:lnTo>
                  <a:lnTo>
                    <a:pt x="64901" y="20638"/>
                  </a:lnTo>
                  <a:lnTo>
                    <a:pt x="64901" y="20684"/>
                  </a:lnTo>
                  <a:lnTo>
                    <a:pt x="65082" y="20548"/>
                  </a:lnTo>
                  <a:lnTo>
                    <a:pt x="65264" y="20457"/>
                  </a:lnTo>
                  <a:lnTo>
                    <a:pt x="65716" y="20457"/>
                  </a:lnTo>
                  <a:lnTo>
                    <a:pt x="65988" y="20412"/>
                  </a:lnTo>
                  <a:lnTo>
                    <a:pt x="66259" y="20322"/>
                  </a:lnTo>
                  <a:lnTo>
                    <a:pt x="67119" y="20050"/>
                  </a:lnTo>
                  <a:lnTo>
                    <a:pt x="67662" y="19869"/>
                  </a:lnTo>
                  <a:lnTo>
                    <a:pt x="68432" y="19507"/>
                  </a:lnTo>
                  <a:lnTo>
                    <a:pt x="68929" y="19235"/>
                  </a:lnTo>
                  <a:lnTo>
                    <a:pt x="69608" y="18873"/>
                  </a:lnTo>
                  <a:lnTo>
                    <a:pt x="69835" y="18738"/>
                  </a:lnTo>
                  <a:lnTo>
                    <a:pt x="70061" y="18556"/>
                  </a:lnTo>
                  <a:lnTo>
                    <a:pt x="70468" y="18240"/>
                  </a:lnTo>
                  <a:lnTo>
                    <a:pt x="70921" y="17968"/>
                  </a:lnTo>
                  <a:lnTo>
                    <a:pt x="71373" y="17742"/>
                  </a:lnTo>
                  <a:lnTo>
                    <a:pt x="71600" y="17606"/>
                  </a:lnTo>
                  <a:lnTo>
                    <a:pt x="71826" y="17425"/>
                  </a:lnTo>
                  <a:lnTo>
                    <a:pt x="72233" y="17063"/>
                  </a:lnTo>
                  <a:lnTo>
                    <a:pt x="72414" y="16882"/>
                  </a:lnTo>
                  <a:lnTo>
                    <a:pt x="72822" y="16475"/>
                  </a:lnTo>
                  <a:lnTo>
                    <a:pt x="73048" y="16294"/>
                  </a:lnTo>
                  <a:lnTo>
                    <a:pt x="73455" y="15841"/>
                  </a:lnTo>
                  <a:lnTo>
                    <a:pt x="73682" y="15615"/>
                  </a:lnTo>
                  <a:lnTo>
                    <a:pt x="73908" y="15388"/>
                  </a:lnTo>
                  <a:lnTo>
                    <a:pt x="74089" y="15117"/>
                  </a:lnTo>
                  <a:lnTo>
                    <a:pt x="74225" y="14845"/>
                  </a:lnTo>
                  <a:lnTo>
                    <a:pt x="74361" y="14528"/>
                  </a:lnTo>
                  <a:lnTo>
                    <a:pt x="74451" y="14076"/>
                  </a:lnTo>
                  <a:lnTo>
                    <a:pt x="74496" y="13623"/>
                  </a:lnTo>
                  <a:lnTo>
                    <a:pt x="74542" y="12763"/>
                  </a:lnTo>
                  <a:lnTo>
                    <a:pt x="74496" y="11903"/>
                  </a:lnTo>
                  <a:lnTo>
                    <a:pt x="74496" y="10998"/>
                  </a:lnTo>
                  <a:lnTo>
                    <a:pt x="74496" y="10319"/>
                  </a:lnTo>
                  <a:lnTo>
                    <a:pt x="74361" y="10003"/>
                  </a:lnTo>
                  <a:lnTo>
                    <a:pt x="74180" y="9731"/>
                  </a:lnTo>
                  <a:lnTo>
                    <a:pt x="73953" y="9505"/>
                  </a:lnTo>
                  <a:lnTo>
                    <a:pt x="73501" y="9052"/>
                  </a:lnTo>
                  <a:lnTo>
                    <a:pt x="73320" y="8871"/>
                  </a:lnTo>
                  <a:lnTo>
                    <a:pt x="72867" y="8464"/>
                  </a:lnTo>
                  <a:lnTo>
                    <a:pt x="72686" y="8237"/>
                  </a:lnTo>
                  <a:lnTo>
                    <a:pt x="72460" y="8056"/>
                  </a:lnTo>
                  <a:lnTo>
                    <a:pt x="72233" y="7921"/>
                  </a:lnTo>
                  <a:lnTo>
                    <a:pt x="71962" y="7830"/>
                  </a:lnTo>
                  <a:lnTo>
                    <a:pt x="71690" y="7785"/>
                  </a:lnTo>
                  <a:lnTo>
                    <a:pt x="71464" y="7740"/>
                  </a:lnTo>
                  <a:lnTo>
                    <a:pt x="71283" y="7694"/>
                  </a:lnTo>
                  <a:lnTo>
                    <a:pt x="71102" y="7604"/>
                  </a:lnTo>
                  <a:lnTo>
                    <a:pt x="70921" y="7513"/>
                  </a:lnTo>
                  <a:lnTo>
                    <a:pt x="70830" y="7377"/>
                  </a:lnTo>
                  <a:lnTo>
                    <a:pt x="70695" y="7332"/>
                  </a:lnTo>
                  <a:lnTo>
                    <a:pt x="70378" y="7196"/>
                  </a:lnTo>
                  <a:lnTo>
                    <a:pt x="70106" y="7106"/>
                  </a:lnTo>
                  <a:lnTo>
                    <a:pt x="69925" y="7061"/>
                  </a:lnTo>
                  <a:lnTo>
                    <a:pt x="69835" y="6925"/>
                  </a:lnTo>
                  <a:lnTo>
                    <a:pt x="69835" y="6970"/>
                  </a:lnTo>
                  <a:lnTo>
                    <a:pt x="69699" y="6834"/>
                  </a:lnTo>
                  <a:lnTo>
                    <a:pt x="69563" y="6744"/>
                  </a:lnTo>
                  <a:lnTo>
                    <a:pt x="69292" y="6653"/>
                  </a:lnTo>
                  <a:lnTo>
                    <a:pt x="68975" y="6563"/>
                  </a:lnTo>
                  <a:lnTo>
                    <a:pt x="68839" y="6472"/>
                  </a:lnTo>
                  <a:lnTo>
                    <a:pt x="68703" y="6382"/>
                  </a:lnTo>
                  <a:lnTo>
                    <a:pt x="68613" y="6291"/>
                  </a:lnTo>
                  <a:lnTo>
                    <a:pt x="68477" y="6201"/>
                  </a:lnTo>
                  <a:lnTo>
                    <a:pt x="68205" y="6110"/>
                  </a:lnTo>
                  <a:lnTo>
                    <a:pt x="67889" y="6020"/>
                  </a:lnTo>
                  <a:lnTo>
                    <a:pt x="67753" y="5929"/>
                  </a:lnTo>
                  <a:lnTo>
                    <a:pt x="67617" y="5839"/>
                  </a:lnTo>
                  <a:lnTo>
                    <a:pt x="67617" y="5884"/>
                  </a:lnTo>
                  <a:lnTo>
                    <a:pt x="67391" y="5612"/>
                  </a:lnTo>
                  <a:lnTo>
                    <a:pt x="67164" y="5386"/>
                  </a:lnTo>
                  <a:lnTo>
                    <a:pt x="66938" y="5205"/>
                  </a:lnTo>
                  <a:lnTo>
                    <a:pt x="66667" y="5024"/>
                  </a:lnTo>
                  <a:lnTo>
                    <a:pt x="66350" y="4933"/>
                  </a:lnTo>
                  <a:lnTo>
                    <a:pt x="66033" y="4888"/>
                  </a:lnTo>
                  <a:lnTo>
                    <a:pt x="65716" y="4933"/>
                  </a:lnTo>
                  <a:lnTo>
                    <a:pt x="65399" y="4933"/>
                  </a:lnTo>
                  <a:lnTo>
                    <a:pt x="65082" y="4888"/>
                  </a:lnTo>
                  <a:lnTo>
                    <a:pt x="64947" y="4843"/>
                  </a:lnTo>
                  <a:lnTo>
                    <a:pt x="64811" y="4752"/>
                  </a:lnTo>
                  <a:lnTo>
                    <a:pt x="64539" y="4798"/>
                  </a:lnTo>
                  <a:lnTo>
                    <a:pt x="64358" y="4707"/>
                  </a:lnTo>
                  <a:lnTo>
                    <a:pt x="63544" y="4300"/>
                  </a:lnTo>
                  <a:lnTo>
                    <a:pt x="62774" y="3847"/>
                  </a:lnTo>
                  <a:lnTo>
                    <a:pt x="62457" y="3711"/>
                  </a:lnTo>
                  <a:lnTo>
                    <a:pt x="62095" y="3666"/>
                  </a:lnTo>
                  <a:lnTo>
                    <a:pt x="61643" y="3621"/>
                  </a:lnTo>
                  <a:lnTo>
                    <a:pt x="61190" y="3530"/>
                  </a:lnTo>
                  <a:lnTo>
                    <a:pt x="60783" y="3395"/>
                  </a:lnTo>
                  <a:lnTo>
                    <a:pt x="60376" y="3214"/>
                  </a:lnTo>
                  <a:lnTo>
                    <a:pt x="60104" y="3168"/>
                  </a:lnTo>
                  <a:lnTo>
                    <a:pt x="59832" y="3123"/>
                  </a:lnTo>
                  <a:lnTo>
                    <a:pt x="59516" y="3123"/>
                  </a:lnTo>
                  <a:lnTo>
                    <a:pt x="59244" y="3168"/>
                  </a:lnTo>
                  <a:lnTo>
                    <a:pt x="58701" y="3304"/>
                  </a:lnTo>
                  <a:lnTo>
                    <a:pt x="58158" y="3395"/>
                  </a:lnTo>
                  <a:lnTo>
                    <a:pt x="57886" y="3349"/>
                  </a:lnTo>
                  <a:lnTo>
                    <a:pt x="57615" y="3304"/>
                  </a:lnTo>
                  <a:lnTo>
                    <a:pt x="57343" y="3214"/>
                  </a:lnTo>
                  <a:lnTo>
                    <a:pt x="57072" y="3123"/>
                  </a:lnTo>
                  <a:lnTo>
                    <a:pt x="56076" y="3033"/>
                  </a:lnTo>
                  <a:lnTo>
                    <a:pt x="55759" y="2942"/>
                  </a:lnTo>
                  <a:lnTo>
                    <a:pt x="55442" y="2852"/>
                  </a:lnTo>
                  <a:lnTo>
                    <a:pt x="54718" y="2761"/>
                  </a:lnTo>
                  <a:lnTo>
                    <a:pt x="54401" y="2671"/>
                  </a:lnTo>
                  <a:lnTo>
                    <a:pt x="54039" y="2580"/>
                  </a:lnTo>
                  <a:lnTo>
                    <a:pt x="53722" y="2444"/>
                  </a:lnTo>
                  <a:lnTo>
                    <a:pt x="53451" y="2218"/>
                  </a:lnTo>
                  <a:lnTo>
                    <a:pt x="53044" y="2127"/>
                  </a:lnTo>
                  <a:lnTo>
                    <a:pt x="52636" y="2127"/>
                  </a:lnTo>
                  <a:lnTo>
                    <a:pt x="52274" y="2218"/>
                  </a:lnTo>
                  <a:lnTo>
                    <a:pt x="51912" y="2263"/>
                  </a:lnTo>
                  <a:lnTo>
                    <a:pt x="51550" y="2263"/>
                  </a:lnTo>
                  <a:lnTo>
                    <a:pt x="51188" y="2173"/>
                  </a:lnTo>
                  <a:lnTo>
                    <a:pt x="50871" y="2037"/>
                  </a:lnTo>
                  <a:lnTo>
                    <a:pt x="50554" y="1901"/>
                  </a:lnTo>
                  <a:lnTo>
                    <a:pt x="49875" y="1584"/>
                  </a:lnTo>
                  <a:lnTo>
                    <a:pt x="49468" y="1584"/>
                  </a:lnTo>
                  <a:lnTo>
                    <a:pt x="49061" y="1630"/>
                  </a:lnTo>
                  <a:lnTo>
                    <a:pt x="47748" y="1675"/>
                  </a:lnTo>
                  <a:lnTo>
                    <a:pt x="46481" y="1765"/>
                  </a:lnTo>
                  <a:lnTo>
                    <a:pt x="45847" y="1720"/>
                  </a:lnTo>
                  <a:lnTo>
                    <a:pt x="45214" y="1720"/>
                  </a:lnTo>
                  <a:lnTo>
                    <a:pt x="44535" y="1630"/>
                  </a:lnTo>
                  <a:lnTo>
                    <a:pt x="43901" y="1449"/>
                  </a:lnTo>
                  <a:lnTo>
                    <a:pt x="42906" y="1449"/>
                  </a:lnTo>
                  <a:lnTo>
                    <a:pt x="42543" y="1313"/>
                  </a:lnTo>
                  <a:lnTo>
                    <a:pt x="42227" y="1222"/>
                  </a:lnTo>
                  <a:lnTo>
                    <a:pt x="41503" y="1132"/>
                  </a:lnTo>
                  <a:lnTo>
                    <a:pt x="40099" y="1132"/>
                  </a:lnTo>
                  <a:lnTo>
                    <a:pt x="39375" y="1177"/>
                  </a:lnTo>
                  <a:lnTo>
                    <a:pt x="38696" y="1177"/>
                  </a:lnTo>
                  <a:lnTo>
                    <a:pt x="37972" y="1086"/>
                  </a:lnTo>
                  <a:lnTo>
                    <a:pt x="37656" y="1041"/>
                  </a:lnTo>
                  <a:lnTo>
                    <a:pt x="37293" y="905"/>
                  </a:lnTo>
                  <a:lnTo>
                    <a:pt x="34668" y="860"/>
                  </a:lnTo>
                  <a:lnTo>
                    <a:pt x="34306" y="770"/>
                  </a:lnTo>
                  <a:lnTo>
                    <a:pt x="33944" y="679"/>
                  </a:lnTo>
                  <a:lnTo>
                    <a:pt x="33265" y="589"/>
                  </a:lnTo>
                  <a:lnTo>
                    <a:pt x="31862" y="589"/>
                  </a:lnTo>
                  <a:lnTo>
                    <a:pt x="31138" y="634"/>
                  </a:lnTo>
                  <a:lnTo>
                    <a:pt x="30459" y="634"/>
                  </a:lnTo>
                  <a:lnTo>
                    <a:pt x="29780" y="543"/>
                  </a:lnTo>
                  <a:lnTo>
                    <a:pt x="29418" y="453"/>
                  </a:lnTo>
                  <a:lnTo>
                    <a:pt x="29102" y="362"/>
                  </a:lnTo>
                  <a:lnTo>
                    <a:pt x="25843" y="272"/>
                  </a:lnTo>
                  <a:lnTo>
                    <a:pt x="25028" y="136"/>
                  </a:lnTo>
                  <a:lnTo>
                    <a:pt x="24214" y="45"/>
                  </a:lnTo>
                  <a:lnTo>
                    <a:pt x="234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5556975" y="2779425"/>
              <a:ext cx="1155250" cy="1399650"/>
            </a:xfrm>
            <a:custGeom>
              <a:avLst/>
              <a:gdLst/>
              <a:ahLst/>
              <a:cxnLst/>
              <a:rect l="l" t="t" r="r" b="b"/>
              <a:pathLst>
                <a:path w="46210" h="55986" extrusionOk="0">
                  <a:moveTo>
                    <a:pt x="32723" y="0"/>
                  </a:moveTo>
                  <a:lnTo>
                    <a:pt x="32451" y="181"/>
                  </a:lnTo>
                  <a:lnTo>
                    <a:pt x="32180" y="272"/>
                  </a:lnTo>
                  <a:lnTo>
                    <a:pt x="31320" y="272"/>
                  </a:lnTo>
                  <a:lnTo>
                    <a:pt x="31003" y="317"/>
                  </a:lnTo>
                  <a:lnTo>
                    <a:pt x="30731" y="407"/>
                  </a:lnTo>
                  <a:lnTo>
                    <a:pt x="30460" y="543"/>
                  </a:lnTo>
                  <a:lnTo>
                    <a:pt x="30233" y="724"/>
                  </a:lnTo>
                  <a:lnTo>
                    <a:pt x="29962" y="815"/>
                  </a:lnTo>
                  <a:lnTo>
                    <a:pt x="29690" y="860"/>
                  </a:lnTo>
                  <a:lnTo>
                    <a:pt x="29374" y="815"/>
                  </a:lnTo>
                  <a:lnTo>
                    <a:pt x="29102" y="815"/>
                  </a:lnTo>
                  <a:lnTo>
                    <a:pt x="28785" y="860"/>
                  </a:lnTo>
                  <a:lnTo>
                    <a:pt x="28514" y="951"/>
                  </a:lnTo>
                  <a:lnTo>
                    <a:pt x="28287" y="1132"/>
                  </a:lnTo>
                  <a:lnTo>
                    <a:pt x="28152" y="1222"/>
                  </a:lnTo>
                  <a:lnTo>
                    <a:pt x="28016" y="1267"/>
                  </a:lnTo>
                  <a:lnTo>
                    <a:pt x="27744" y="1358"/>
                  </a:lnTo>
                  <a:lnTo>
                    <a:pt x="27427" y="1448"/>
                  </a:lnTo>
                  <a:lnTo>
                    <a:pt x="27292" y="1539"/>
                  </a:lnTo>
                  <a:lnTo>
                    <a:pt x="27201" y="1629"/>
                  </a:lnTo>
                  <a:lnTo>
                    <a:pt x="26930" y="1675"/>
                  </a:lnTo>
                  <a:lnTo>
                    <a:pt x="26703" y="1675"/>
                  </a:lnTo>
                  <a:lnTo>
                    <a:pt x="26386" y="1901"/>
                  </a:lnTo>
                  <a:lnTo>
                    <a:pt x="26070" y="2173"/>
                  </a:lnTo>
                  <a:lnTo>
                    <a:pt x="25843" y="2218"/>
                  </a:lnTo>
                  <a:lnTo>
                    <a:pt x="25617" y="2218"/>
                  </a:lnTo>
                  <a:lnTo>
                    <a:pt x="25255" y="2489"/>
                  </a:lnTo>
                  <a:lnTo>
                    <a:pt x="24983" y="2761"/>
                  </a:lnTo>
                  <a:lnTo>
                    <a:pt x="24848" y="2851"/>
                  </a:lnTo>
                  <a:lnTo>
                    <a:pt x="24712" y="2942"/>
                  </a:lnTo>
                  <a:lnTo>
                    <a:pt x="24440" y="3032"/>
                  </a:lnTo>
                  <a:lnTo>
                    <a:pt x="24124" y="3123"/>
                  </a:lnTo>
                  <a:lnTo>
                    <a:pt x="23988" y="3214"/>
                  </a:lnTo>
                  <a:lnTo>
                    <a:pt x="23897" y="3304"/>
                  </a:lnTo>
                  <a:lnTo>
                    <a:pt x="23671" y="3485"/>
                  </a:lnTo>
                  <a:lnTo>
                    <a:pt x="23399" y="3576"/>
                  </a:lnTo>
                  <a:lnTo>
                    <a:pt x="23173" y="3757"/>
                  </a:lnTo>
                  <a:lnTo>
                    <a:pt x="22720" y="4119"/>
                  </a:lnTo>
                  <a:lnTo>
                    <a:pt x="22449" y="4254"/>
                  </a:lnTo>
                  <a:lnTo>
                    <a:pt x="22268" y="4436"/>
                  </a:lnTo>
                  <a:lnTo>
                    <a:pt x="21951" y="4662"/>
                  </a:lnTo>
                  <a:lnTo>
                    <a:pt x="21680" y="4979"/>
                  </a:lnTo>
                  <a:lnTo>
                    <a:pt x="21725" y="4979"/>
                  </a:lnTo>
                  <a:lnTo>
                    <a:pt x="21408" y="5250"/>
                  </a:lnTo>
                  <a:lnTo>
                    <a:pt x="21136" y="5522"/>
                  </a:lnTo>
                  <a:lnTo>
                    <a:pt x="20865" y="5793"/>
                  </a:lnTo>
                  <a:lnTo>
                    <a:pt x="20593" y="6065"/>
                  </a:lnTo>
                  <a:lnTo>
                    <a:pt x="20322" y="6336"/>
                  </a:lnTo>
                  <a:lnTo>
                    <a:pt x="20050" y="6608"/>
                  </a:lnTo>
                  <a:lnTo>
                    <a:pt x="19462" y="7151"/>
                  </a:lnTo>
                  <a:lnTo>
                    <a:pt x="19507" y="7151"/>
                  </a:lnTo>
                  <a:lnTo>
                    <a:pt x="19190" y="7423"/>
                  </a:lnTo>
                  <a:lnTo>
                    <a:pt x="18964" y="7739"/>
                  </a:lnTo>
                  <a:lnTo>
                    <a:pt x="18783" y="7920"/>
                  </a:lnTo>
                  <a:lnTo>
                    <a:pt x="18692" y="8102"/>
                  </a:lnTo>
                  <a:lnTo>
                    <a:pt x="18647" y="8328"/>
                  </a:lnTo>
                  <a:lnTo>
                    <a:pt x="18647" y="8554"/>
                  </a:lnTo>
                  <a:lnTo>
                    <a:pt x="18647" y="8780"/>
                  </a:lnTo>
                  <a:lnTo>
                    <a:pt x="18602" y="9007"/>
                  </a:lnTo>
                  <a:lnTo>
                    <a:pt x="18557" y="9188"/>
                  </a:lnTo>
                  <a:lnTo>
                    <a:pt x="18376" y="9414"/>
                  </a:lnTo>
                  <a:lnTo>
                    <a:pt x="18376" y="10455"/>
                  </a:lnTo>
                  <a:lnTo>
                    <a:pt x="18240" y="10591"/>
                  </a:lnTo>
                  <a:lnTo>
                    <a:pt x="18195" y="10727"/>
                  </a:lnTo>
                  <a:lnTo>
                    <a:pt x="18104" y="11043"/>
                  </a:lnTo>
                  <a:lnTo>
                    <a:pt x="18014" y="11315"/>
                  </a:lnTo>
                  <a:lnTo>
                    <a:pt x="17968" y="11496"/>
                  </a:lnTo>
                  <a:lnTo>
                    <a:pt x="17833" y="11586"/>
                  </a:lnTo>
                  <a:lnTo>
                    <a:pt x="17833" y="12673"/>
                  </a:lnTo>
                  <a:lnTo>
                    <a:pt x="17697" y="12854"/>
                  </a:lnTo>
                  <a:lnTo>
                    <a:pt x="17606" y="13035"/>
                  </a:lnTo>
                  <a:lnTo>
                    <a:pt x="17561" y="13261"/>
                  </a:lnTo>
                  <a:lnTo>
                    <a:pt x="17561" y="13487"/>
                  </a:lnTo>
                  <a:lnTo>
                    <a:pt x="17561" y="13714"/>
                  </a:lnTo>
                  <a:lnTo>
                    <a:pt x="17516" y="13940"/>
                  </a:lnTo>
                  <a:lnTo>
                    <a:pt x="17425" y="14166"/>
                  </a:lnTo>
                  <a:lnTo>
                    <a:pt x="17289" y="14347"/>
                  </a:lnTo>
                  <a:lnTo>
                    <a:pt x="17289" y="14619"/>
                  </a:lnTo>
                  <a:lnTo>
                    <a:pt x="17289" y="14845"/>
                  </a:lnTo>
                  <a:lnTo>
                    <a:pt x="17108" y="15117"/>
                  </a:lnTo>
                  <a:lnTo>
                    <a:pt x="17018" y="15388"/>
                  </a:lnTo>
                  <a:lnTo>
                    <a:pt x="17018" y="15660"/>
                  </a:lnTo>
                  <a:lnTo>
                    <a:pt x="17018" y="15977"/>
                  </a:lnTo>
                  <a:lnTo>
                    <a:pt x="17018" y="16248"/>
                  </a:lnTo>
                  <a:lnTo>
                    <a:pt x="16973" y="16520"/>
                  </a:lnTo>
                  <a:lnTo>
                    <a:pt x="16927" y="16791"/>
                  </a:lnTo>
                  <a:lnTo>
                    <a:pt x="16746" y="17063"/>
                  </a:lnTo>
                  <a:lnTo>
                    <a:pt x="16746" y="17289"/>
                  </a:lnTo>
                  <a:lnTo>
                    <a:pt x="16746" y="17515"/>
                  </a:lnTo>
                  <a:lnTo>
                    <a:pt x="16701" y="17923"/>
                  </a:lnTo>
                  <a:lnTo>
                    <a:pt x="16565" y="18330"/>
                  </a:lnTo>
                  <a:lnTo>
                    <a:pt x="16429" y="18737"/>
                  </a:lnTo>
                  <a:lnTo>
                    <a:pt x="16294" y="19190"/>
                  </a:lnTo>
                  <a:lnTo>
                    <a:pt x="16203" y="19597"/>
                  </a:lnTo>
                  <a:lnTo>
                    <a:pt x="16203" y="19824"/>
                  </a:lnTo>
                  <a:lnTo>
                    <a:pt x="16203" y="20050"/>
                  </a:lnTo>
                  <a:lnTo>
                    <a:pt x="16248" y="20276"/>
                  </a:lnTo>
                  <a:lnTo>
                    <a:pt x="16339" y="20503"/>
                  </a:lnTo>
                  <a:lnTo>
                    <a:pt x="16656" y="20412"/>
                  </a:lnTo>
                  <a:lnTo>
                    <a:pt x="16792" y="20367"/>
                  </a:lnTo>
                  <a:lnTo>
                    <a:pt x="16882" y="20321"/>
                  </a:lnTo>
                  <a:lnTo>
                    <a:pt x="17244" y="19824"/>
                  </a:lnTo>
                  <a:lnTo>
                    <a:pt x="17606" y="19326"/>
                  </a:lnTo>
                  <a:lnTo>
                    <a:pt x="18014" y="18873"/>
                  </a:lnTo>
                  <a:lnTo>
                    <a:pt x="18421" y="18421"/>
                  </a:lnTo>
                  <a:lnTo>
                    <a:pt x="19326" y="17561"/>
                  </a:lnTo>
                  <a:lnTo>
                    <a:pt x="20231" y="16791"/>
                  </a:lnTo>
                  <a:lnTo>
                    <a:pt x="21227" y="16067"/>
                  </a:lnTo>
                  <a:lnTo>
                    <a:pt x="22177" y="15343"/>
                  </a:lnTo>
                  <a:lnTo>
                    <a:pt x="24169" y="13895"/>
                  </a:lnTo>
                  <a:lnTo>
                    <a:pt x="24531" y="13668"/>
                  </a:lnTo>
                  <a:lnTo>
                    <a:pt x="24893" y="13442"/>
                  </a:lnTo>
                  <a:lnTo>
                    <a:pt x="25708" y="13080"/>
                  </a:lnTo>
                  <a:lnTo>
                    <a:pt x="26115" y="12899"/>
                  </a:lnTo>
                  <a:lnTo>
                    <a:pt x="26522" y="12673"/>
                  </a:lnTo>
                  <a:lnTo>
                    <a:pt x="26884" y="12446"/>
                  </a:lnTo>
                  <a:lnTo>
                    <a:pt x="27246" y="12175"/>
                  </a:lnTo>
                  <a:lnTo>
                    <a:pt x="27382" y="11949"/>
                  </a:lnTo>
                  <a:lnTo>
                    <a:pt x="27608" y="11768"/>
                  </a:lnTo>
                  <a:lnTo>
                    <a:pt x="27835" y="11632"/>
                  </a:lnTo>
                  <a:lnTo>
                    <a:pt x="28061" y="11541"/>
                  </a:lnTo>
                  <a:lnTo>
                    <a:pt x="28604" y="11360"/>
                  </a:lnTo>
                  <a:lnTo>
                    <a:pt x="28830" y="11270"/>
                  </a:lnTo>
                  <a:lnTo>
                    <a:pt x="29057" y="11134"/>
                  </a:lnTo>
                  <a:lnTo>
                    <a:pt x="29419" y="10862"/>
                  </a:lnTo>
                  <a:lnTo>
                    <a:pt x="29826" y="10636"/>
                  </a:lnTo>
                  <a:lnTo>
                    <a:pt x="30188" y="10455"/>
                  </a:lnTo>
                  <a:lnTo>
                    <a:pt x="30596" y="10274"/>
                  </a:lnTo>
                  <a:lnTo>
                    <a:pt x="31048" y="10138"/>
                  </a:lnTo>
                  <a:lnTo>
                    <a:pt x="31455" y="10048"/>
                  </a:lnTo>
                  <a:lnTo>
                    <a:pt x="31863" y="9957"/>
                  </a:lnTo>
                  <a:lnTo>
                    <a:pt x="32315" y="9912"/>
                  </a:lnTo>
                  <a:lnTo>
                    <a:pt x="33175" y="9912"/>
                  </a:lnTo>
                  <a:lnTo>
                    <a:pt x="34080" y="10002"/>
                  </a:lnTo>
                  <a:lnTo>
                    <a:pt x="34940" y="10183"/>
                  </a:lnTo>
                  <a:lnTo>
                    <a:pt x="35800" y="10455"/>
                  </a:lnTo>
                  <a:lnTo>
                    <a:pt x="36660" y="10817"/>
                  </a:lnTo>
                  <a:lnTo>
                    <a:pt x="37475" y="11224"/>
                  </a:lnTo>
                  <a:lnTo>
                    <a:pt x="38244" y="11768"/>
                  </a:lnTo>
                  <a:lnTo>
                    <a:pt x="38968" y="12356"/>
                  </a:lnTo>
                  <a:lnTo>
                    <a:pt x="39647" y="12990"/>
                  </a:lnTo>
                  <a:lnTo>
                    <a:pt x="40236" y="13714"/>
                  </a:lnTo>
                  <a:lnTo>
                    <a:pt x="40779" y="14483"/>
                  </a:lnTo>
                  <a:lnTo>
                    <a:pt x="41186" y="15343"/>
                  </a:lnTo>
                  <a:lnTo>
                    <a:pt x="41639" y="16384"/>
                  </a:lnTo>
                  <a:lnTo>
                    <a:pt x="41956" y="17425"/>
                  </a:lnTo>
                  <a:lnTo>
                    <a:pt x="42182" y="18466"/>
                  </a:lnTo>
                  <a:lnTo>
                    <a:pt x="42318" y="19552"/>
                  </a:lnTo>
                  <a:lnTo>
                    <a:pt x="42408" y="20593"/>
                  </a:lnTo>
                  <a:lnTo>
                    <a:pt x="42363" y="21679"/>
                  </a:lnTo>
                  <a:lnTo>
                    <a:pt x="42272" y="22765"/>
                  </a:lnTo>
                  <a:lnTo>
                    <a:pt x="42046" y="23852"/>
                  </a:lnTo>
                  <a:lnTo>
                    <a:pt x="41820" y="24983"/>
                  </a:lnTo>
                  <a:lnTo>
                    <a:pt x="41503" y="26069"/>
                  </a:lnTo>
                  <a:lnTo>
                    <a:pt x="41141" y="27156"/>
                  </a:lnTo>
                  <a:lnTo>
                    <a:pt x="40688" y="28242"/>
                  </a:lnTo>
                  <a:lnTo>
                    <a:pt x="40190" y="29328"/>
                  </a:lnTo>
                  <a:lnTo>
                    <a:pt x="39647" y="30414"/>
                  </a:lnTo>
                  <a:lnTo>
                    <a:pt x="39059" y="31455"/>
                  </a:lnTo>
                  <a:lnTo>
                    <a:pt x="38380" y="32541"/>
                  </a:lnTo>
                  <a:lnTo>
                    <a:pt x="37701" y="33537"/>
                  </a:lnTo>
                  <a:lnTo>
                    <a:pt x="36932" y="34578"/>
                  </a:lnTo>
                  <a:lnTo>
                    <a:pt x="36117" y="35574"/>
                  </a:lnTo>
                  <a:lnTo>
                    <a:pt x="35302" y="36570"/>
                  </a:lnTo>
                  <a:lnTo>
                    <a:pt x="34443" y="37520"/>
                  </a:lnTo>
                  <a:lnTo>
                    <a:pt x="33537" y="38470"/>
                  </a:lnTo>
                  <a:lnTo>
                    <a:pt x="32587" y="39376"/>
                  </a:lnTo>
                  <a:lnTo>
                    <a:pt x="31591" y="40236"/>
                  </a:lnTo>
                  <a:lnTo>
                    <a:pt x="30596" y="41095"/>
                  </a:lnTo>
                  <a:lnTo>
                    <a:pt x="29555" y="41955"/>
                  </a:lnTo>
                  <a:lnTo>
                    <a:pt x="28514" y="42725"/>
                  </a:lnTo>
                  <a:lnTo>
                    <a:pt x="27427" y="43494"/>
                  </a:lnTo>
                  <a:lnTo>
                    <a:pt x="26296" y="44218"/>
                  </a:lnTo>
                  <a:lnTo>
                    <a:pt x="25210" y="44897"/>
                  </a:lnTo>
                  <a:lnTo>
                    <a:pt x="24078" y="45531"/>
                  </a:lnTo>
                  <a:lnTo>
                    <a:pt x="22902" y="46119"/>
                  </a:lnTo>
                  <a:lnTo>
                    <a:pt x="21725" y="46708"/>
                  </a:lnTo>
                  <a:lnTo>
                    <a:pt x="20593" y="47205"/>
                  </a:lnTo>
                  <a:lnTo>
                    <a:pt x="19417" y="47658"/>
                  </a:lnTo>
                  <a:lnTo>
                    <a:pt x="18195" y="48111"/>
                  </a:lnTo>
                  <a:lnTo>
                    <a:pt x="17018" y="48473"/>
                  </a:lnTo>
                  <a:lnTo>
                    <a:pt x="15841" y="48790"/>
                  </a:lnTo>
                  <a:lnTo>
                    <a:pt x="14664" y="49016"/>
                  </a:lnTo>
                  <a:lnTo>
                    <a:pt x="13488" y="49242"/>
                  </a:lnTo>
                  <a:lnTo>
                    <a:pt x="12537" y="49378"/>
                  </a:lnTo>
                  <a:lnTo>
                    <a:pt x="11541" y="49468"/>
                  </a:lnTo>
                  <a:lnTo>
                    <a:pt x="10546" y="49514"/>
                  </a:lnTo>
                  <a:lnTo>
                    <a:pt x="9550" y="49514"/>
                  </a:lnTo>
                  <a:lnTo>
                    <a:pt x="8554" y="49423"/>
                  </a:lnTo>
                  <a:lnTo>
                    <a:pt x="7604" y="49287"/>
                  </a:lnTo>
                  <a:lnTo>
                    <a:pt x="6608" y="49061"/>
                  </a:lnTo>
                  <a:lnTo>
                    <a:pt x="5658" y="48744"/>
                  </a:lnTo>
                  <a:lnTo>
                    <a:pt x="5115" y="48563"/>
                  </a:lnTo>
                  <a:lnTo>
                    <a:pt x="4300" y="48563"/>
                  </a:lnTo>
                  <a:lnTo>
                    <a:pt x="4074" y="48654"/>
                  </a:lnTo>
                  <a:lnTo>
                    <a:pt x="3802" y="48790"/>
                  </a:lnTo>
                  <a:lnTo>
                    <a:pt x="3576" y="48925"/>
                  </a:lnTo>
                  <a:lnTo>
                    <a:pt x="3078" y="49423"/>
                  </a:lnTo>
                  <a:lnTo>
                    <a:pt x="2625" y="49966"/>
                  </a:lnTo>
                  <a:lnTo>
                    <a:pt x="2263" y="50555"/>
                  </a:lnTo>
                  <a:lnTo>
                    <a:pt x="1856" y="51143"/>
                  </a:lnTo>
                  <a:lnTo>
                    <a:pt x="1132" y="52274"/>
                  </a:lnTo>
                  <a:lnTo>
                    <a:pt x="679" y="52818"/>
                  </a:lnTo>
                  <a:lnTo>
                    <a:pt x="227" y="53361"/>
                  </a:lnTo>
                  <a:lnTo>
                    <a:pt x="91" y="53542"/>
                  </a:lnTo>
                  <a:lnTo>
                    <a:pt x="0" y="53813"/>
                  </a:lnTo>
                  <a:lnTo>
                    <a:pt x="0" y="54040"/>
                  </a:lnTo>
                  <a:lnTo>
                    <a:pt x="0" y="54311"/>
                  </a:lnTo>
                  <a:lnTo>
                    <a:pt x="91" y="54447"/>
                  </a:lnTo>
                  <a:lnTo>
                    <a:pt x="227" y="54537"/>
                  </a:lnTo>
                  <a:lnTo>
                    <a:pt x="363" y="54628"/>
                  </a:lnTo>
                  <a:lnTo>
                    <a:pt x="544" y="54673"/>
                  </a:lnTo>
                  <a:lnTo>
                    <a:pt x="770" y="54718"/>
                  </a:lnTo>
                  <a:lnTo>
                    <a:pt x="1766" y="54718"/>
                  </a:lnTo>
                  <a:lnTo>
                    <a:pt x="1992" y="54764"/>
                  </a:lnTo>
                  <a:lnTo>
                    <a:pt x="2218" y="54854"/>
                  </a:lnTo>
                  <a:lnTo>
                    <a:pt x="2444" y="54990"/>
                  </a:lnTo>
                  <a:lnTo>
                    <a:pt x="2671" y="55126"/>
                  </a:lnTo>
                  <a:lnTo>
                    <a:pt x="2897" y="55216"/>
                  </a:lnTo>
                  <a:lnTo>
                    <a:pt x="3350" y="55352"/>
                  </a:lnTo>
                  <a:lnTo>
                    <a:pt x="3621" y="55397"/>
                  </a:lnTo>
                  <a:lnTo>
                    <a:pt x="3847" y="55533"/>
                  </a:lnTo>
                  <a:lnTo>
                    <a:pt x="4028" y="55624"/>
                  </a:lnTo>
                  <a:lnTo>
                    <a:pt x="4255" y="55850"/>
                  </a:lnTo>
                  <a:lnTo>
                    <a:pt x="4526" y="55940"/>
                  </a:lnTo>
                  <a:lnTo>
                    <a:pt x="4843" y="55986"/>
                  </a:lnTo>
                  <a:lnTo>
                    <a:pt x="5160" y="55986"/>
                  </a:lnTo>
                  <a:lnTo>
                    <a:pt x="5477" y="55940"/>
                  </a:lnTo>
                  <a:lnTo>
                    <a:pt x="5748" y="55850"/>
                  </a:lnTo>
                  <a:lnTo>
                    <a:pt x="6065" y="55805"/>
                  </a:lnTo>
                  <a:lnTo>
                    <a:pt x="7332" y="55805"/>
                  </a:lnTo>
                  <a:lnTo>
                    <a:pt x="7649" y="55714"/>
                  </a:lnTo>
                  <a:lnTo>
                    <a:pt x="7921" y="55533"/>
                  </a:lnTo>
                  <a:lnTo>
                    <a:pt x="9550" y="55533"/>
                  </a:lnTo>
                  <a:lnTo>
                    <a:pt x="9822" y="55397"/>
                  </a:lnTo>
                  <a:lnTo>
                    <a:pt x="10138" y="55307"/>
                  </a:lnTo>
                  <a:lnTo>
                    <a:pt x="10410" y="55262"/>
                  </a:lnTo>
                  <a:lnTo>
                    <a:pt x="10727" y="55216"/>
                  </a:lnTo>
                  <a:lnTo>
                    <a:pt x="11315" y="55262"/>
                  </a:lnTo>
                  <a:lnTo>
                    <a:pt x="11949" y="55307"/>
                  </a:lnTo>
                  <a:lnTo>
                    <a:pt x="12266" y="55307"/>
                  </a:lnTo>
                  <a:lnTo>
                    <a:pt x="12628" y="55262"/>
                  </a:lnTo>
                  <a:lnTo>
                    <a:pt x="13171" y="55171"/>
                  </a:lnTo>
                  <a:lnTo>
                    <a:pt x="13669" y="55081"/>
                  </a:lnTo>
                  <a:lnTo>
                    <a:pt x="14755" y="54990"/>
                  </a:lnTo>
                  <a:lnTo>
                    <a:pt x="15026" y="54945"/>
                  </a:lnTo>
                  <a:lnTo>
                    <a:pt x="15298" y="54854"/>
                  </a:lnTo>
                  <a:lnTo>
                    <a:pt x="15524" y="54718"/>
                  </a:lnTo>
                  <a:lnTo>
                    <a:pt x="15751" y="54537"/>
                  </a:lnTo>
                  <a:lnTo>
                    <a:pt x="15977" y="54356"/>
                  </a:lnTo>
                  <a:lnTo>
                    <a:pt x="16203" y="54221"/>
                  </a:lnTo>
                  <a:lnTo>
                    <a:pt x="16475" y="54175"/>
                  </a:lnTo>
                  <a:lnTo>
                    <a:pt x="17063" y="54175"/>
                  </a:lnTo>
                  <a:lnTo>
                    <a:pt x="17335" y="54130"/>
                  </a:lnTo>
                  <a:lnTo>
                    <a:pt x="17606" y="54040"/>
                  </a:lnTo>
                  <a:lnTo>
                    <a:pt x="17833" y="53904"/>
                  </a:lnTo>
                  <a:lnTo>
                    <a:pt x="17923" y="53768"/>
                  </a:lnTo>
                  <a:lnTo>
                    <a:pt x="18059" y="53723"/>
                  </a:lnTo>
                  <a:lnTo>
                    <a:pt x="18376" y="53632"/>
                  </a:lnTo>
                  <a:lnTo>
                    <a:pt x="18647" y="53542"/>
                  </a:lnTo>
                  <a:lnTo>
                    <a:pt x="18783" y="53451"/>
                  </a:lnTo>
                  <a:lnTo>
                    <a:pt x="18919" y="53361"/>
                  </a:lnTo>
                  <a:lnTo>
                    <a:pt x="19190" y="53315"/>
                  </a:lnTo>
                  <a:lnTo>
                    <a:pt x="19417" y="53315"/>
                  </a:lnTo>
                  <a:lnTo>
                    <a:pt x="19552" y="53225"/>
                  </a:lnTo>
                  <a:lnTo>
                    <a:pt x="19688" y="53180"/>
                  </a:lnTo>
                  <a:lnTo>
                    <a:pt x="20005" y="53089"/>
                  </a:lnTo>
                  <a:lnTo>
                    <a:pt x="20322" y="52953"/>
                  </a:lnTo>
                  <a:lnTo>
                    <a:pt x="20458" y="52908"/>
                  </a:lnTo>
                  <a:lnTo>
                    <a:pt x="20548" y="52772"/>
                  </a:lnTo>
                  <a:lnTo>
                    <a:pt x="20684" y="52682"/>
                  </a:lnTo>
                  <a:lnTo>
                    <a:pt x="20820" y="52591"/>
                  </a:lnTo>
                  <a:lnTo>
                    <a:pt x="21136" y="52501"/>
                  </a:lnTo>
                  <a:lnTo>
                    <a:pt x="21408" y="52410"/>
                  </a:lnTo>
                  <a:lnTo>
                    <a:pt x="21544" y="52320"/>
                  </a:lnTo>
                  <a:lnTo>
                    <a:pt x="21680" y="52229"/>
                  </a:lnTo>
                  <a:lnTo>
                    <a:pt x="21770" y="52139"/>
                  </a:lnTo>
                  <a:lnTo>
                    <a:pt x="21906" y="52048"/>
                  </a:lnTo>
                  <a:lnTo>
                    <a:pt x="22223" y="51958"/>
                  </a:lnTo>
                  <a:lnTo>
                    <a:pt x="22494" y="51867"/>
                  </a:lnTo>
                  <a:lnTo>
                    <a:pt x="22675" y="51777"/>
                  </a:lnTo>
                  <a:lnTo>
                    <a:pt x="22766" y="51686"/>
                  </a:lnTo>
                  <a:lnTo>
                    <a:pt x="22902" y="51596"/>
                  </a:lnTo>
                  <a:lnTo>
                    <a:pt x="23037" y="51505"/>
                  </a:lnTo>
                  <a:lnTo>
                    <a:pt x="23309" y="51415"/>
                  </a:lnTo>
                  <a:lnTo>
                    <a:pt x="23626" y="51324"/>
                  </a:lnTo>
                  <a:lnTo>
                    <a:pt x="23761" y="51234"/>
                  </a:lnTo>
                  <a:lnTo>
                    <a:pt x="23897" y="51143"/>
                  </a:lnTo>
                  <a:lnTo>
                    <a:pt x="24124" y="51098"/>
                  </a:lnTo>
                  <a:lnTo>
                    <a:pt x="24350" y="51143"/>
                  </a:lnTo>
                  <a:lnTo>
                    <a:pt x="24667" y="50871"/>
                  </a:lnTo>
                  <a:lnTo>
                    <a:pt x="24983" y="50600"/>
                  </a:lnTo>
                  <a:lnTo>
                    <a:pt x="25119" y="50509"/>
                  </a:lnTo>
                  <a:lnTo>
                    <a:pt x="25255" y="50419"/>
                  </a:lnTo>
                  <a:lnTo>
                    <a:pt x="25527" y="50328"/>
                  </a:lnTo>
                  <a:lnTo>
                    <a:pt x="25798" y="50238"/>
                  </a:lnTo>
                  <a:lnTo>
                    <a:pt x="25934" y="50147"/>
                  </a:lnTo>
                  <a:lnTo>
                    <a:pt x="26070" y="50057"/>
                  </a:lnTo>
                  <a:lnTo>
                    <a:pt x="26296" y="50012"/>
                  </a:lnTo>
                  <a:lnTo>
                    <a:pt x="26567" y="50012"/>
                  </a:lnTo>
                  <a:lnTo>
                    <a:pt x="26884" y="49785"/>
                  </a:lnTo>
                  <a:lnTo>
                    <a:pt x="27156" y="49468"/>
                  </a:lnTo>
                  <a:lnTo>
                    <a:pt x="27427" y="49242"/>
                  </a:lnTo>
                  <a:lnTo>
                    <a:pt x="27744" y="48971"/>
                  </a:lnTo>
                  <a:lnTo>
                    <a:pt x="27835" y="48835"/>
                  </a:lnTo>
                  <a:lnTo>
                    <a:pt x="27971" y="48744"/>
                  </a:lnTo>
                  <a:lnTo>
                    <a:pt x="28287" y="48654"/>
                  </a:lnTo>
                  <a:lnTo>
                    <a:pt x="28559" y="48563"/>
                  </a:lnTo>
                  <a:lnTo>
                    <a:pt x="28695" y="48473"/>
                  </a:lnTo>
                  <a:lnTo>
                    <a:pt x="28830" y="48382"/>
                  </a:lnTo>
                  <a:lnTo>
                    <a:pt x="28785" y="48382"/>
                  </a:lnTo>
                  <a:lnTo>
                    <a:pt x="29102" y="48111"/>
                  </a:lnTo>
                  <a:lnTo>
                    <a:pt x="29374" y="47839"/>
                  </a:lnTo>
                  <a:lnTo>
                    <a:pt x="29917" y="47341"/>
                  </a:lnTo>
                  <a:lnTo>
                    <a:pt x="30143" y="47296"/>
                  </a:lnTo>
                  <a:lnTo>
                    <a:pt x="30415" y="47296"/>
                  </a:lnTo>
                  <a:lnTo>
                    <a:pt x="30731" y="47024"/>
                  </a:lnTo>
                  <a:lnTo>
                    <a:pt x="31048" y="46753"/>
                  </a:lnTo>
                  <a:lnTo>
                    <a:pt x="31591" y="46210"/>
                  </a:lnTo>
                  <a:lnTo>
                    <a:pt x="31727" y="46074"/>
                  </a:lnTo>
                  <a:lnTo>
                    <a:pt x="31863" y="46029"/>
                  </a:lnTo>
                  <a:lnTo>
                    <a:pt x="32134" y="45893"/>
                  </a:lnTo>
                  <a:lnTo>
                    <a:pt x="32406" y="45802"/>
                  </a:lnTo>
                  <a:lnTo>
                    <a:pt x="32542" y="45712"/>
                  </a:lnTo>
                  <a:lnTo>
                    <a:pt x="32677" y="45621"/>
                  </a:lnTo>
                  <a:lnTo>
                    <a:pt x="32632" y="45621"/>
                  </a:lnTo>
                  <a:lnTo>
                    <a:pt x="33221" y="45078"/>
                  </a:lnTo>
                  <a:lnTo>
                    <a:pt x="33764" y="44535"/>
                  </a:lnTo>
                  <a:lnTo>
                    <a:pt x="34307" y="44037"/>
                  </a:lnTo>
                  <a:lnTo>
                    <a:pt x="34352" y="43992"/>
                  </a:lnTo>
                  <a:lnTo>
                    <a:pt x="36524" y="42317"/>
                  </a:lnTo>
                  <a:lnTo>
                    <a:pt x="36479" y="42317"/>
                  </a:lnTo>
                  <a:lnTo>
                    <a:pt x="36796" y="42046"/>
                  </a:lnTo>
                  <a:lnTo>
                    <a:pt x="37068" y="41774"/>
                  </a:lnTo>
                  <a:lnTo>
                    <a:pt x="37022" y="41774"/>
                  </a:lnTo>
                  <a:lnTo>
                    <a:pt x="37339" y="41412"/>
                  </a:lnTo>
                  <a:lnTo>
                    <a:pt x="37611" y="40960"/>
                  </a:lnTo>
                  <a:lnTo>
                    <a:pt x="37882" y="40552"/>
                  </a:lnTo>
                  <a:lnTo>
                    <a:pt x="38199" y="40145"/>
                  </a:lnTo>
                  <a:lnTo>
                    <a:pt x="38742" y="39602"/>
                  </a:lnTo>
                  <a:lnTo>
                    <a:pt x="38697" y="39602"/>
                  </a:lnTo>
                  <a:lnTo>
                    <a:pt x="39014" y="39330"/>
                  </a:lnTo>
                  <a:lnTo>
                    <a:pt x="39240" y="39014"/>
                  </a:lnTo>
                  <a:lnTo>
                    <a:pt x="39376" y="38923"/>
                  </a:lnTo>
                  <a:lnTo>
                    <a:pt x="39421" y="38787"/>
                  </a:lnTo>
                  <a:lnTo>
                    <a:pt x="39557" y="38516"/>
                  </a:lnTo>
                  <a:lnTo>
                    <a:pt x="39647" y="38199"/>
                  </a:lnTo>
                  <a:lnTo>
                    <a:pt x="39738" y="38063"/>
                  </a:lnTo>
                  <a:lnTo>
                    <a:pt x="39828" y="37973"/>
                  </a:lnTo>
                  <a:lnTo>
                    <a:pt x="39828" y="37927"/>
                  </a:lnTo>
                  <a:lnTo>
                    <a:pt x="40372" y="37384"/>
                  </a:lnTo>
                  <a:lnTo>
                    <a:pt x="40462" y="37294"/>
                  </a:lnTo>
                  <a:lnTo>
                    <a:pt x="40553" y="37158"/>
                  </a:lnTo>
                  <a:lnTo>
                    <a:pt x="40643" y="36841"/>
                  </a:lnTo>
                  <a:lnTo>
                    <a:pt x="40734" y="36524"/>
                  </a:lnTo>
                  <a:lnTo>
                    <a:pt x="40824" y="36389"/>
                  </a:lnTo>
                  <a:lnTo>
                    <a:pt x="40915" y="36298"/>
                  </a:lnTo>
                  <a:lnTo>
                    <a:pt x="41005" y="36162"/>
                  </a:lnTo>
                  <a:lnTo>
                    <a:pt x="41096" y="36026"/>
                  </a:lnTo>
                  <a:lnTo>
                    <a:pt x="41186" y="35755"/>
                  </a:lnTo>
                  <a:lnTo>
                    <a:pt x="41277" y="35438"/>
                  </a:lnTo>
                  <a:lnTo>
                    <a:pt x="41367" y="35302"/>
                  </a:lnTo>
                  <a:lnTo>
                    <a:pt x="41458" y="35212"/>
                  </a:lnTo>
                  <a:lnTo>
                    <a:pt x="41775" y="34895"/>
                  </a:lnTo>
                  <a:lnTo>
                    <a:pt x="42001" y="34578"/>
                  </a:lnTo>
                  <a:lnTo>
                    <a:pt x="42001" y="34352"/>
                  </a:lnTo>
                  <a:lnTo>
                    <a:pt x="42046" y="34080"/>
                  </a:lnTo>
                  <a:lnTo>
                    <a:pt x="42544" y="33537"/>
                  </a:lnTo>
                  <a:lnTo>
                    <a:pt x="42680" y="33401"/>
                  </a:lnTo>
                  <a:lnTo>
                    <a:pt x="42725" y="33266"/>
                  </a:lnTo>
                  <a:lnTo>
                    <a:pt x="42861" y="32994"/>
                  </a:lnTo>
                  <a:lnTo>
                    <a:pt x="42951" y="32677"/>
                  </a:lnTo>
                  <a:lnTo>
                    <a:pt x="42997" y="32541"/>
                  </a:lnTo>
                  <a:lnTo>
                    <a:pt x="43087" y="32406"/>
                  </a:lnTo>
                  <a:lnTo>
                    <a:pt x="43132" y="32134"/>
                  </a:lnTo>
                  <a:lnTo>
                    <a:pt x="43132" y="31908"/>
                  </a:lnTo>
                  <a:lnTo>
                    <a:pt x="43404" y="31591"/>
                  </a:lnTo>
                  <a:lnTo>
                    <a:pt x="43675" y="31274"/>
                  </a:lnTo>
                  <a:lnTo>
                    <a:pt x="43675" y="31048"/>
                  </a:lnTo>
                  <a:lnTo>
                    <a:pt x="43675" y="30776"/>
                  </a:lnTo>
                  <a:lnTo>
                    <a:pt x="43766" y="30686"/>
                  </a:lnTo>
                  <a:lnTo>
                    <a:pt x="43856" y="30550"/>
                  </a:lnTo>
                  <a:lnTo>
                    <a:pt x="43947" y="30233"/>
                  </a:lnTo>
                  <a:lnTo>
                    <a:pt x="44037" y="29962"/>
                  </a:lnTo>
                  <a:lnTo>
                    <a:pt x="44128" y="29826"/>
                  </a:lnTo>
                  <a:lnTo>
                    <a:pt x="44219" y="29690"/>
                  </a:lnTo>
                  <a:lnTo>
                    <a:pt x="44354" y="29509"/>
                  </a:lnTo>
                  <a:lnTo>
                    <a:pt x="44445" y="29328"/>
                  </a:lnTo>
                  <a:lnTo>
                    <a:pt x="44490" y="29102"/>
                  </a:lnTo>
                  <a:lnTo>
                    <a:pt x="44490" y="28875"/>
                  </a:lnTo>
                  <a:lnTo>
                    <a:pt x="44490" y="28649"/>
                  </a:lnTo>
                  <a:lnTo>
                    <a:pt x="44535" y="28423"/>
                  </a:lnTo>
                  <a:lnTo>
                    <a:pt x="44626" y="28197"/>
                  </a:lnTo>
                  <a:lnTo>
                    <a:pt x="44762" y="28016"/>
                  </a:lnTo>
                  <a:lnTo>
                    <a:pt x="44762" y="27744"/>
                  </a:lnTo>
                  <a:lnTo>
                    <a:pt x="44807" y="27472"/>
                  </a:lnTo>
                  <a:lnTo>
                    <a:pt x="44943" y="27291"/>
                  </a:lnTo>
                  <a:lnTo>
                    <a:pt x="44988" y="27110"/>
                  </a:lnTo>
                  <a:lnTo>
                    <a:pt x="45033" y="26884"/>
                  </a:lnTo>
                  <a:lnTo>
                    <a:pt x="45033" y="26658"/>
                  </a:lnTo>
                  <a:lnTo>
                    <a:pt x="45033" y="26431"/>
                  </a:lnTo>
                  <a:lnTo>
                    <a:pt x="45078" y="26205"/>
                  </a:lnTo>
                  <a:lnTo>
                    <a:pt x="45169" y="25979"/>
                  </a:lnTo>
                  <a:lnTo>
                    <a:pt x="45305" y="25798"/>
                  </a:lnTo>
                  <a:lnTo>
                    <a:pt x="45305" y="25572"/>
                  </a:lnTo>
                  <a:lnTo>
                    <a:pt x="45350" y="25300"/>
                  </a:lnTo>
                  <a:lnTo>
                    <a:pt x="45486" y="25028"/>
                  </a:lnTo>
                  <a:lnTo>
                    <a:pt x="45576" y="24757"/>
                  </a:lnTo>
                  <a:lnTo>
                    <a:pt x="45576" y="24485"/>
                  </a:lnTo>
                  <a:lnTo>
                    <a:pt x="45576" y="24169"/>
                  </a:lnTo>
                  <a:lnTo>
                    <a:pt x="45576" y="23897"/>
                  </a:lnTo>
                  <a:lnTo>
                    <a:pt x="45622" y="23580"/>
                  </a:lnTo>
                  <a:lnTo>
                    <a:pt x="45712" y="23309"/>
                  </a:lnTo>
                  <a:lnTo>
                    <a:pt x="45848" y="23037"/>
                  </a:lnTo>
                  <a:lnTo>
                    <a:pt x="45848" y="22811"/>
                  </a:lnTo>
                  <a:lnTo>
                    <a:pt x="45893" y="22539"/>
                  </a:lnTo>
                  <a:lnTo>
                    <a:pt x="46029" y="21317"/>
                  </a:lnTo>
                  <a:lnTo>
                    <a:pt x="46119" y="20095"/>
                  </a:lnTo>
                  <a:lnTo>
                    <a:pt x="46165" y="18828"/>
                  </a:lnTo>
                  <a:lnTo>
                    <a:pt x="46210" y="17606"/>
                  </a:lnTo>
                  <a:lnTo>
                    <a:pt x="46165" y="16384"/>
                  </a:lnTo>
                  <a:lnTo>
                    <a:pt x="46119" y="15117"/>
                  </a:lnTo>
                  <a:lnTo>
                    <a:pt x="46029" y="13895"/>
                  </a:lnTo>
                  <a:lnTo>
                    <a:pt x="45893" y="12673"/>
                  </a:lnTo>
                  <a:lnTo>
                    <a:pt x="45848" y="11586"/>
                  </a:lnTo>
                  <a:lnTo>
                    <a:pt x="45757" y="11451"/>
                  </a:lnTo>
                  <a:lnTo>
                    <a:pt x="45712" y="11315"/>
                  </a:lnTo>
                  <a:lnTo>
                    <a:pt x="45622" y="11043"/>
                  </a:lnTo>
                  <a:lnTo>
                    <a:pt x="45531" y="10727"/>
                  </a:lnTo>
                  <a:lnTo>
                    <a:pt x="45441" y="10591"/>
                  </a:lnTo>
                  <a:lnTo>
                    <a:pt x="45350" y="10455"/>
                  </a:lnTo>
                  <a:lnTo>
                    <a:pt x="45305" y="10183"/>
                  </a:lnTo>
                  <a:lnTo>
                    <a:pt x="45305" y="9912"/>
                  </a:lnTo>
                  <a:lnTo>
                    <a:pt x="45214" y="9821"/>
                  </a:lnTo>
                  <a:lnTo>
                    <a:pt x="45124" y="9686"/>
                  </a:lnTo>
                  <a:lnTo>
                    <a:pt x="45033" y="9369"/>
                  </a:lnTo>
                  <a:lnTo>
                    <a:pt x="44988" y="9052"/>
                  </a:lnTo>
                  <a:lnTo>
                    <a:pt x="44897" y="8916"/>
                  </a:lnTo>
                  <a:lnTo>
                    <a:pt x="44807" y="8826"/>
                  </a:lnTo>
                  <a:lnTo>
                    <a:pt x="44762" y="8554"/>
                  </a:lnTo>
                  <a:lnTo>
                    <a:pt x="44762" y="8283"/>
                  </a:lnTo>
                  <a:lnTo>
                    <a:pt x="44671" y="8147"/>
                  </a:lnTo>
                  <a:lnTo>
                    <a:pt x="44581" y="8011"/>
                  </a:lnTo>
                  <a:lnTo>
                    <a:pt x="44490" y="7739"/>
                  </a:lnTo>
                  <a:lnTo>
                    <a:pt x="44400" y="7423"/>
                  </a:lnTo>
                  <a:lnTo>
                    <a:pt x="44309" y="7287"/>
                  </a:lnTo>
                  <a:lnTo>
                    <a:pt x="44219" y="7151"/>
                  </a:lnTo>
                  <a:lnTo>
                    <a:pt x="44128" y="7061"/>
                  </a:lnTo>
                  <a:lnTo>
                    <a:pt x="44037" y="6925"/>
                  </a:lnTo>
                  <a:lnTo>
                    <a:pt x="43947" y="6608"/>
                  </a:lnTo>
                  <a:lnTo>
                    <a:pt x="43856" y="6291"/>
                  </a:lnTo>
                  <a:lnTo>
                    <a:pt x="43766" y="6155"/>
                  </a:lnTo>
                  <a:lnTo>
                    <a:pt x="43630" y="6065"/>
                  </a:lnTo>
                  <a:lnTo>
                    <a:pt x="43675" y="6065"/>
                  </a:lnTo>
                  <a:lnTo>
                    <a:pt x="43132" y="5522"/>
                  </a:lnTo>
                  <a:lnTo>
                    <a:pt x="43087" y="5250"/>
                  </a:lnTo>
                  <a:lnTo>
                    <a:pt x="43087" y="5024"/>
                  </a:lnTo>
                  <a:lnTo>
                    <a:pt x="42861" y="4707"/>
                  </a:lnTo>
                  <a:lnTo>
                    <a:pt x="42544" y="4436"/>
                  </a:lnTo>
                  <a:lnTo>
                    <a:pt x="42318" y="4119"/>
                  </a:lnTo>
                  <a:lnTo>
                    <a:pt x="42001" y="3847"/>
                  </a:lnTo>
                  <a:lnTo>
                    <a:pt x="42001" y="3892"/>
                  </a:lnTo>
                  <a:lnTo>
                    <a:pt x="41458" y="3304"/>
                  </a:lnTo>
                  <a:lnTo>
                    <a:pt x="40915" y="2761"/>
                  </a:lnTo>
                  <a:lnTo>
                    <a:pt x="40643" y="2489"/>
                  </a:lnTo>
                  <a:lnTo>
                    <a:pt x="40372" y="2218"/>
                  </a:lnTo>
                  <a:lnTo>
                    <a:pt x="40236" y="2127"/>
                  </a:lnTo>
                  <a:lnTo>
                    <a:pt x="40100" y="2037"/>
                  </a:lnTo>
                  <a:lnTo>
                    <a:pt x="39828" y="1946"/>
                  </a:lnTo>
                  <a:lnTo>
                    <a:pt x="39512" y="1856"/>
                  </a:lnTo>
                  <a:lnTo>
                    <a:pt x="39376" y="1765"/>
                  </a:lnTo>
                  <a:lnTo>
                    <a:pt x="39285" y="1675"/>
                  </a:lnTo>
                  <a:lnTo>
                    <a:pt x="38968" y="1358"/>
                  </a:lnTo>
                  <a:lnTo>
                    <a:pt x="38652" y="1132"/>
                  </a:lnTo>
                  <a:lnTo>
                    <a:pt x="38425" y="1132"/>
                  </a:lnTo>
                  <a:lnTo>
                    <a:pt x="38154" y="1086"/>
                  </a:lnTo>
                  <a:lnTo>
                    <a:pt x="38063" y="996"/>
                  </a:lnTo>
                  <a:lnTo>
                    <a:pt x="37928" y="905"/>
                  </a:lnTo>
                  <a:lnTo>
                    <a:pt x="37611" y="815"/>
                  </a:lnTo>
                  <a:lnTo>
                    <a:pt x="37294" y="724"/>
                  </a:lnTo>
                  <a:lnTo>
                    <a:pt x="37158" y="679"/>
                  </a:lnTo>
                  <a:lnTo>
                    <a:pt x="37022" y="588"/>
                  </a:lnTo>
                  <a:lnTo>
                    <a:pt x="36796" y="588"/>
                  </a:lnTo>
                  <a:lnTo>
                    <a:pt x="36524" y="543"/>
                  </a:lnTo>
                  <a:lnTo>
                    <a:pt x="36343" y="407"/>
                  </a:lnTo>
                  <a:lnTo>
                    <a:pt x="36117" y="317"/>
                  </a:lnTo>
                  <a:lnTo>
                    <a:pt x="35891" y="317"/>
                  </a:lnTo>
                  <a:lnTo>
                    <a:pt x="35665" y="272"/>
                  </a:lnTo>
                  <a:lnTo>
                    <a:pt x="35438" y="272"/>
                  </a:lnTo>
                  <a:lnTo>
                    <a:pt x="35212" y="226"/>
                  </a:lnTo>
                  <a:lnTo>
                    <a:pt x="35031" y="181"/>
                  </a:lnTo>
                  <a:lnTo>
                    <a:pt x="34850" y="0"/>
                  </a:lnTo>
                  <a:close/>
                </a:path>
              </a:pathLst>
            </a:custGeom>
            <a:solidFill>
              <a:srgbClr val="B4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3472800" y="842325"/>
              <a:ext cx="1107725" cy="740000"/>
            </a:xfrm>
            <a:custGeom>
              <a:avLst/>
              <a:gdLst/>
              <a:ahLst/>
              <a:cxnLst/>
              <a:rect l="l" t="t" r="r" b="b"/>
              <a:pathLst>
                <a:path w="44309" h="29600" extrusionOk="0">
                  <a:moveTo>
                    <a:pt x="7287" y="0"/>
                  </a:moveTo>
                  <a:lnTo>
                    <a:pt x="7015" y="136"/>
                  </a:lnTo>
                  <a:lnTo>
                    <a:pt x="6744" y="181"/>
                  </a:lnTo>
                  <a:lnTo>
                    <a:pt x="6427" y="227"/>
                  </a:lnTo>
                  <a:lnTo>
                    <a:pt x="5522" y="227"/>
                  </a:lnTo>
                  <a:lnTo>
                    <a:pt x="5250" y="317"/>
                  </a:lnTo>
                  <a:lnTo>
                    <a:pt x="4979" y="408"/>
                  </a:lnTo>
                  <a:lnTo>
                    <a:pt x="3983" y="544"/>
                  </a:lnTo>
                  <a:lnTo>
                    <a:pt x="3757" y="634"/>
                  </a:lnTo>
                  <a:lnTo>
                    <a:pt x="3531" y="725"/>
                  </a:lnTo>
                  <a:lnTo>
                    <a:pt x="3078" y="770"/>
                  </a:lnTo>
                  <a:lnTo>
                    <a:pt x="2625" y="815"/>
                  </a:lnTo>
                  <a:lnTo>
                    <a:pt x="2444" y="860"/>
                  </a:lnTo>
                  <a:lnTo>
                    <a:pt x="2218" y="996"/>
                  </a:lnTo>
                  <a:lnTo>
                    <a:pt x="2127" y="1041"/>
                  </a:lnTo>
                  <a:lnTo>
                    <a:pt x="1992" y="1087"/>
                  </a:lnTo>
                  <a:lnTo>
                    <a:pt x="1765" y="1087"/>
                  </a:lnTo>
                  <a:lnTo>
                    <a:pt x="1584" y="1222"/>
                  </a:lnTo>
                  <a:lnTo>
                    <a:pt x="1358" y="1268"/>
                  </a:lnTo>
                  <a:lnTo>
                    <a:pt x="860" y="1313"/>
                  </a:lnTo>
                  <a:lnTo>
                    <a:pt x="634" y="1358"/>
                  </a:lnTo>
                  <a:lnTo>
                    <a:pt x="408" y="1358"/>
                  </a:lnTo>
                  <a:lnTo>
                    <a:pt x="227" y="1449"/>
                  </a:lnTo>
                  <a:lnTo>
                    <a:pt x="0" y="1584"/>
                  </a:lnTo>
                  <a:lnTo>
                    <a:pt x="136" y="1720"/>
                  </a:lnTo>
                  <a:lnTo>
                    <a:pt x="408" y="1947"/>
                  </a:lnTo>
                  <a:lnTo>
                    <a:pt x="724" y="2082"/>
                  </a:lnTo>
                  <a:lnTo>
                    <a:pt x="1041" y="2173"/>
                  </a:lnTo>
                  <a:lnTo>
                    <a:pt x="1403" y="2218"/>
                  </a:lnTo>
                  <a:lnTo>
                    <a:pt x="2082" y="2173"/>
                  </a:lnTo>
                  <a:lnTo>
                    <a:pt x="2761" y="2128"/>
                  </a:lnTo>
                  <a:lnTo>
                    <a:pt x="4934" y="2128"/>
                  </a:lnTo>
                  <a:lnTo>
                    <a:pt x="6020" y="2173"/>
                  </a:lnTo>
                  <a:lnTo>
                    <a:pt x="7106" y="2309"/>
                  </a:lnTo>
                  <a:lnTo>
                    <a:pt x="8192" y="2444"/>
                  </a:lnTo>
                  <a:lnTo>
                    <a:pt x="9278" y="2625"/>
                  </a:lnTo>
                  <a:lnTo>
                    <a:pt x="10319" y="2852"/>
                  </a:lnTo>
                  <a:lnTo>
                    <a:pt x="11406" y="3078"/>
                  </a:lnTo>
                  <a:lnTo>
                    <a:pt x="13080" y="3576"/>
                  </a:lnTo>
                  <a:lnTo>
                    <a:pt x="14755" y="4119"/>
                  </a:lnTo>
                  <a:lnTo>
                    <a:pt x="16384" y="4753"/>
                  </a:lnTo>
                  <a:lnTo>
                    <a:pt x="17968" y="5432"/>
                  </a:lnTo>
                  <a:lnTo>
                    <a:pt x="19552" y="6156"/>
                  </a:lnTo>
                  <a:lnTo>
                    <a:pt x="21136" y="6925"/>
                  </a:lnTo>
                  <a:lnTo>
                    <a:pt x="22675" y="7740"/>
                  </a:lnTo>
                  <a:lnTo>
                    <a:pt x="24214" y="8554"/>
                  </a:lnTo>
                  <a:lnTo>
                    <a:pt x="24848" y="8962"/>
                  </a:lnTo>
                  <a:lnTo>
                    <a:pt x="25481" y="9369"/>
                  </a:lnTo>
                  <a:lnTo>
                    <a:pt x="26115" y="9822"/>
                  </a:lnTo>
                  <a:lnTo>
                    <a:pt x="26658" y="10319"/>
                  </a:lnTo>
                  <a:lnTo>
                    <a:pt x="27201" y="10817"/>
                  </a:lnTo>
                  <a:lnTo>
                    <a:pt x="27744" y="11360"/>
                  </a:lnTo>
                  <a:lnTo>
                    <a:pt x="28242" y="11949"/>
                  </a:lnTo>
                  <a:lnTo>
                    <a:pt x="28695" y="12537"/>
                  </a:lnTo>
                  <a:lnTo>
                    <a:pt x="30369" y="14710"/>
                  </a:lnTo>
                  <a:lnTo>
                    <a:pt x="31953" y="16927"/>
                  </a:lnTo>
                  <a:lnTo>
                    <a:pt x="35167" y="21363"/>
                  </a:lnTo>
                  <a:lnTo>
                    <a:pt x="37430" y="24305"/>
                  </a:lnTo>
                  <a:lnTo>
                    <a:pt x="39692" y="27201"/>
                  </a:lnTo>
                  <a:lnTo>
                    <a:pt x="39919" y="27518"/>
                  </a:lnTo>
                  <a:lnTo>
                    <a:pt x="40190" y="27744"/>
                  </a:lnTo>
                  <a:lnTo>
                    <a:pt x="40462" y="28016"/>
                  </a:lnTo>
                  <a:lnTo>
                    <a:pt x="40779" y="28242"/>
                  </a:lnTo>
                  <a:lnTo>
                    <a:pt x="41412" y="28604"/>
                  </a:lnTo>
                  <a:lnTo>
                    <a:pt x="42136" y="28921"/>
                  </a:lnTo>
                  <a:lnTo>
                    <a:pt x="42996" y="29283"/>
                  </a:lnTo>
                  <a:lnTo>
                    <a:pt x="43902" y="29600"/>
                  </a:lnTo>
                  <a:lnTo>
                    <a:pt x="44083" y="29328"/>
                  </a:lnTo>
                  <a:lnTo>
                    <a:pt x="44218" y="29057"/>
                  </a:lnTo>
                  <a:lnTo>
                    <a:pt x="44309" y="28831"/>
                  </a:lnTo>
                  <a:lnTo>
                    <a:pt x="44309" y="28559"/>
                  </a:lnTo>
                  <a:lnTo>
                    <a:pt x="44264" y="28287"/>
                  </a:lnTo>
                  <a:lnTo>
                    <a:pt x="44218" y="28016"/>
                  </a:lnTo>
                  <a:lnTo>
                    <a:pt x="44037" y="27473"/>
                  </a:lnTo>
                  <a:lnTo>
                    <a:pt x="43947" y="27201"/>
                  </a:lnTo>
                  <a:lnTo>
                    <a:pt x="43902" y="26975"/>
                  </a:lnTo>
                  <a:lnTo>
                    <a:pt x="43902" y="26703"/>
                  </a:lnTo>
                  <a:lnTo>
                    <a:pt x="43947" y="26432"/>
                  </a:lnTo>
                  <a:lnTo>
                    <a:pt x="43811" y="26160"/>
                  </a:lnTo>
                  <a:lnTo>
                    <a:pt x="43721" y="25889"/>
                  </a:lnTo>
                  <a:lnTo>
                    <a:pt x="43721" y="25572"/>
                  </a:lnTo>
                  <a:lnTo>
                    <a:pt x="43721" y="25300"/>
                  </a:lnTo>
                  <a:lnTo>
                    <a:pt x="43721" y="24983"/>
                  </a:lnTo>
                  <a:lnTo>
                    <a:pt x="43721" y="24712"/>
                  </a:lnTo>
                  <a:lnTo>
                    <a:pt x="43630" y="24395"/>
                  </a:lnTo>
                  <a:lnTo>
                    <a:pt x="43449" y="24169"/>
                  </a:lnTo>
                  <a:lnTo>
                    <a:pt x="43404" y="24078"/>
                  </a:lnTo>
                  <a:lnTo>
                    <a:pt x="43358" y="23988"/>
                  </a:lnTo>
                  <a:lnTo>
                    <a:pt x="43358" y="23852"/>
                  </a:lnTo>
                  <a:lnTo>
                    <a:pt x="43404" y="23761"/>
                  </a:lnTo>
                  <a:lnTo>
                    <a:pt x="43268" y="23535"/>
                  </a:lnTo>
                  <a:lnTo>
                    <a:pt x="43223" y="23309"/>
                  </a:lnTo>
                  <a:lnTo>
                    <a:pt x="43177" y="22856"/>
                  </a:lnTo>
                  <a:lnTo>
                    <a:pt x="43177" y="22585"/>
                  </a:lnTo>
                  <a:lnTo>
                    <a:pt x="43132" y="22358"/>
                  </a:lnTo>
                  <a:lnTo>
                    <a:pt x="43042" y="22132"/>
                  </a:lnTo>
                  <a:lnTo>
                    <a:pt x="42861" y="21951"/>
                  </a:lnTo>
                  <a:lnTo>
                    <a:pt x="42861" y="21996"/>
                  </a:lnTo>
                  <a:lnTo>
                    <a:pt x="42770" y="21861"/>
                  </a:lnTo>
                  <a:lnTo>
                    <a:pt x="42725" y="21725"/>
                  </a:lnTo>
                  <a:lnTo>
                    <a:pt x="42634" y="21408"/>
                  </a:lnTo>
                  <a:lnTo>
                    <a:pt x="42544" y="21091"/>
                  </a:lnTo>
                  <a:lnTo>
                    <a:pt x="42453" y="20955"/>
                  </a:lnTo>
                  <a:lnTo>
                    <a:pt x="42363" y="20865"/>
                  </a:lnTo>
                  <a:lnTo>
                    <a:pt x="42318" y="20774"/>
                  </a:lnTo>
                  <a:lnTo>
                    <a:pt x="42272" y="20684"/>
                  </a:lnTo>
                  <a:lnTo>
                    <a:pt x="42272" y="20593"/>
                  </a:lnTo>
                  <a:lnTo>
                    <a:pt x="42272" y="20503"/>
                  </a:lnTo>
                  <a:lnTo>
                    <a:pt x="42182" y="20141"/>
                  </a:lnTo>
                  <a:lnTo>
                    <a:pt x="42091" y="19824"/>
                  </a:lnTo>
                  <a:lnTo>
                    <a:pt x="41955" y="19507"/>
                  </a:lnTo>
                  <a:lnTo>
                    <a:pt x="41910" y="19326"/>
                  </a:lnTo>
                  <a:lnTo>
                    <a:pt x="41774" y="19190"/>
                  </a:lnTo>
                  <a:lnTo>
                    <a:pt x="41774" y="19236"/>
                  </a:lnTo>
                  <a:lnTo>
                    <a:pt x="41684" y="19100"/>
                  </a:lnTo>
                  <a:lnTo>
                    <a:pt x="41639" y="18964"/>
                  </a:lnTo>
                  <a:lnTo>
                    <a:pt x="41503" y="18647"/>
                  </a:lnTo>
                  <a:lnTo>
                    <a:pt x="41412" y="18376"/>
                  </a:lnTo>
                  <a:lnTo>
                    <a:pt x="41322" y="18240"/>
                  </a:lnTo>
                  <a:lnTo>
                    <a:pt x="41231" y="18104"/>
                  </a:lnTo>
                  <a:lnTo>
                    <a:pt x="41141" y="17968"/>
                  </a:lnTo>
                  <a:lnTo>
                    <a:pt x="41050" y="17833"/>
                  </a:lnTo>
                  <a:lnTo>
                    <a:pt x="40960" y="17561"/>
                  </a:lnTo>
                  <a:lnTo>
                    <a:pt x="40869" y="17244"/>
                  </a:lnTo>
                  <a:lnTo>
                    <a:pt x="40779" y="17108"/>
                  </a:lnTo>
                  <a:lnTo>
                    <a:pt x="40643" y="17018"/>
                  </a:lnTo>
                  <a:lnTo>
                    <a:pt x="40688" y="17018"/>
                  </a:lnTo>
                  <a:lnTo>
                    <a:pt x="40598" y="16882"/>
                  </a:lnTo>
                  <a:lnTo>
                    <a:pt x="40507" y="16746"/>
                  </a:lnTo>
                  <a:lnTo>
                    <a:pt x="40417" y="16429"/>
                  </a:lnTo>
                  <a:lnTo>
                    <a:pt x="40326" y="16158"/>
                  </a:lnTo>
                  <a:lnTo>
                    <a:pt x="40236" y="16022"/>
                  </a:lnTo>
                  <a:lnTo>
                    <a:pt x="40100" y="15932"/>
                  </a:lnTo>
                  <a:lnTo>
                    <a:pt x="40145" y="15932"/>
                  </a:lnTo>
                  <a:lnTo>
                    <a:pt x="39692" y="15343"/>
                  </a:lnTo>
                  <a:lnTo>
                    <a:pt x="39647" y="15253"/>
                  </a:lnTo>
                  <a:lnTo>
                    <a:pt x="39557" y="15162"/>
                  </a:lnTo>
                  <a:lnTo>
                    <a:pt x="39557" y="15072"/>
                  </a:lnTo>
                  <a:lnTo>
                    <a:pt x="39557" y="14936"/>
                  </a:lnTo>
                  <a:lnTo>
                    <a:pt x="39466" y="14755"/>
                  </a:lnTo>
                  <a:lnTo>
                    <a:pt x="39330" y="14574"/>
                  </a:lnTo>
                  <a:lnTo>
                    <a:pt x="39014" y="14257"/>
                  </a:lnTo>
                  <a:lnTo>
                    <a:pt x="38742" y="13850"/>
                  </a:lnTo>
                  <a:lnTo>
                    <a:pt x="38516" y="13397"/>
                  </a:lnTo>
                  <a:lnTo>
                    <a:pt x="38199" y="12990"/>
                  </a:lnTo>
                  <a:lnTo>
                    <a:pt x="38063" y="12809"/>
                  </a:lnTo>
                  <a:lnTo>
                    <a:pt x="37837" y="12628"/>
                  </a:lnTo>
                  <a:lnTo>
                    <a:pt x="37927" y="12673"/>
                  </a:lnTo>
                  <a:lnTo>
                    <a:pt x="37792" y="12492"/>
                  </a:lnTo>
                  <a:lnTo>
                    <a:pt x="37656" y="12311"/>
                  </a:lnTo>
                  <a:lnTo>
                    <a:pt x="37339" y="12085"/>
                  </a:lnTo>
                  <a:lnTo>
                    <a:pt x="37384" y="12085"/>
                  </a:lnTo>
                  <a:lnTo>
                    <a:pt x="37113" y="11768"/>
                  </a:lnTo>
                  <a:lnTo>
                    <a:pt x="36841" y="11496"/>
                  </a:lnTo>
                  <a:lnTo>
                    <a:pt x="36570" y="11225"/>
                  </a:lnTo>
                  <a:lnTo>
                    <a:pt x="36343" y="10908"/>
                  </a:lnTo>
                  <a:lnTo>
                    <a:pt x="36298" y="10863"/>
                  </a:lnTo>
                  <a:lnTo>
                    <a:pt x="36162" y="10772"/>
                  </a:lnTo>
                  <a:lnTo>
                    <a:pt x="36027" y="10682"/>
                  </a:lnTo>
                  <a:lnTo>
                    <a:pt x="35936" y="10546"/>
                  </a:lnTo>
                  <a:lnTo>
                    <a:pt x="35845" y="10365"/>
                  </a:lnTo>
                  <a:lnTo>
                    <a:pt x="35755" y="10274"/>
                  </a:lnTo>
                  <a:lnTo>
                    <a:pt x="35619" y="10184"/>
                  </a:lnTo>
                  <a:lnTo>
                    <a:pt x="35483" y="10093"/>
                  </a:lnTo>
                  <a:lnTo>
                    <a:pt x="35393" y="9957"/>
                  </a:lnTo>
                  <a:lnTo>
                    <a:pt x="35302" y="9822"/>
                  </a:lnTo>
                  <a:lnTo>
                    <a:pt x="35212" y="9776"/>
                  </a:lnTo>
                  <a:lnTo>
                    <a:pt x="34940" y="9550"/>
                  </a:lnTo>
                  <a:lnTo>
                    <a:pt x="34714" y="9324"/>
                  </a:lnTo>
                  <a:lnTo>
                    <a:pt x="34080" y="8645"/>
                  </a:lnTo>
                  <a:lnTo>
                    <a:pt x="33809" y="8419"/>
                  </a:lnTo>
                  <a:lnTo>
                    <a:pt x="33583" y="8192"/>
                  </a:lnTo>
                  <a:lnTo>
                    <a:pt x="33537" y="8192"/>
                  </a:lnTo>
                  <a:lnTo>
                    <a:pt x="33266" y="7921"/>
                  </a:lnTo>
                  <a:lnTo>
                    <a:pt x="32973" y="7670"/>
                  </a:lnTo>
                  <a:lnTo>
                    <a:pt x="32723" y="7378"/>
                  </a:lnTo>
                  <a:lnTo>
                    <a:pt x="32406" y="7106"/>
                  </a:lnTo>
                  <a:lnTo>
                    <a:pt x="32270" y="6970"/>
                  </a:lnTo>
                  <a:lnTo>
                    <a:pt x="32089" y="6789"/>
                  </a:lnTo>
                  <a:lnTo>
                    <a:pt x="31908" y="6654"/>
                  </a:lnTo>
                  <a:lnTo>
                    <a:pt x="31682" y="6608"/>
                  </a:lnTo>
                  <a:lnTo>
                    <a:pt x="31591" y="6608"/>
                  </a:lnTo>
                  <a:lnTo>
                    <a:pt x="31455" y="6563"/>
                  </a:lnTo>
                  <a:lnTo>
                    <a:pt x="31410" y="6518"/>
                  </a:lnTo>
                  <a:lnTo>
                    <a:pt x="31320" y="6427"/>
                  </a:lnTo>
                  <a:lnTo>
                    <a:pt x="31048" y="6246"/>
                  </a:lnTo>
                  <a:lnTo>
                    <a:pt x="30822" y="5975"/>
                  </a:lnTo>
                  <a:lnTo>
                    <a:pt x="30505" y="5703"/>
                  </a:lnTo>
                  <a:lnTo>
                    <a:pt x="30369" y="5567"/>
                  </a:lnTo>
                  <a:lnTo>
                    <a:pt x="30211" y="5488"/>
                  </a:lnTo>
                  <a:lnTo>
                    <a:pt x="30211" y="5488"/>
                  </a:lnTo>
                  <a:lnTo>
                    <a:pt x="30143" y="5386"/>
                  </a:lnTo>
                  <a:lnTo>
                    <a:pt x="30007" y="5296"/>
                  </a:lnTo>
                  <a:lnTo>
                    <a:pt x="29690" y="5205"/>
                  </a:lnTo>
                  <a:lnTo>
                    <a:pt x="29419" y="5069"/>
                  </a:lnTo>
                  <a:lnTo>
                    <a:pt x="29283" y="4979"/>
                  </a:lnTo>
                  <a:lnTo>
                    <a:pt x="29147" y="4888"/>
                  </a:lnTo>
                  <a:lnTo>
                    <a:pt x="28876" y="4617"/>
                  </a:lnTo>
                  <a:lnTo>
                    <a:pt x="28695" y="4481"/>
                  </a:lnTo>
                  <a:lnTo>
                    <a:pt x="28559" y="4391"/>
                  </a:lnTo>
                  <a:lnTo>
                    <a:pt x="28559" y="4391"/>
                  </a:lnTo>
                  <a:lnTo>
                    <a:pt x="28591" y="4423"/>
                  </a:lnTo>
                  <a:lnTo>
                    <a:pt x="28468" y="4300"/>
                  </a:lnTo>
                  <a:lnTo>
                    <a:pt x="28332" y="4210"/>
                  </a:lnTo>
                  <a:lnTo>
                    <a:pt x="28061" y="4074"/>
                  </a:lnTo>
                  <a:lnTo>
                    <a:pt x="27744" y="3983"/>
                  </a:lnTo>
                  <a:lnTo>
                    <a:pt x="27608" y="3893"/>
                  </a:lnTo>
                  <a:lnTo>
                    <a:pt x="27473" y="3802"/>
                  </a:lnTo>
                  <a:lnTo>
                    <a:pt x="27518" y="3802"/>
                  </a:lnTo>
                  <a:lnTo>
                    <a:pt x="27382" y="3712"/>
                  </a:lnTo>
                  <a:lnTo>
                    <a:pt x="27246" y="3621"/>
                  </a:lnTo>
                  <a:lnTo>
                    <a:pt x="26929" y="3531"/>
                  </a:lnTo>
                  <a:lnTo>
                    <a:pt x="26658" y="3440"/>
                  </a:lnTo>
                  <a:lnTo>
                    <a:pt x="26522" y="3350"/>
                  </a:lnTo>
                  <a:lnTo>
                    <a:pt x="26386" y="3259"/>
                  </a:lnTo>
                  <a:lnTo>
                    <a:pt x="26296" y="3169"/>
                  </a:lnTo>
                  <a:lnTo>
                    <a:pt x="26160" y="3078"/>
                  </a:lnTo>
                  <a:lnTo>
                    <a:pt x="25843" y="2988"/>
                  </a:lnTo>
                  <a:lnTo>
                    <a:pt x="25526" y="2897"/>
                  </a:lnTo>
                  <a:lnTo>
                    <a:pt x="25391" y="2806"/>
                  </a:lnTo>
                  <a:lnTo>
                    <a:pt x="25255" y="2716"/>
                  </a:lnTo>
                  <a:lnTo>
                    <a:pt x="25300" y="2716"/>
                  </a:lnTo>
                  <a:lnTo>
                    <a:pt x="25164" y="2625"/>
                  </a:lnTo>
                  <a:lnTo>
                    <a:pt x="25029" y="2535"/>
                  </a:lnTo>
                  <a:lnTo>
                    <a:pt x="24712" y="2399"/>
                  </a:lnTo>
                  <a:lnTo>
                    <a:pt x="24395" y="2309"/>
                  </a:lnTo>
                  <a:lnTo>
                    <a:pt x="24259" y="2263"/>
                  </a:lnTo>
                  <a:lnTo>
                    <a:pt x="24123" y="2173"/>
                  </a:lnTo>
                  <a:lnTo>
                    <a:pt x="23852" y="2173"/>
                  </a:lnTo>
                  <a:lnTo>
                    <a:pt x="23761" y="2128"/>
                  </a:lnTo>
                  <a:lnTo>
                    <a:pt x="23626" y="2037"/>
                  </a:lnTo>
                  <a:lnTo>
                    <a:pt x="23309" y="1811"/>
                  </a:lnTo>
                  <a:lnTo>
                    <a:pt x="23128" y="1720"/>
                  </a:lnTo>
                  <a:lnTo>
                    <a:pt x="22901" y="1630"/>
                  </a:lnTo>
                  <a:lnTo>
                    <a:pt x="22811" y="1675"/>
                  </a:lnTo>
                  <a:lnTo>
                    <a:pt x="22720" y="1675"/>
                  </a:lnTo>
                  <a:lnTo>
                    <a:pt x="22630" y="1630"/>
                  </a:lnTo>
                  <a:lnTo>
                    <a:pt x="22539" y="1539"/>
                  </a:lnTo>
                  <a:lnTo>
                    <a:pt x="22268" y="1403"/>
                  </a:lnTo>
                  <a:lnTo>
                    <a:pt x="21951" y="1313"/>
                  </a:lnTo>
                  <a:lnTo>
                    <a:pt x="21589" y="1222"/>
                  </a:lnTo>
                  <a:lnTo>
                    <a:pt x="21317" y="1087"/>
                  </a:lnTo>
                  <a:lnTo>
                    <a:pt x="20322" y="951"/>
                  </a:lnTo>
                  <a:lnTo>
                    <a:pt x="20050" y="815"/>
                  </a:lnTo>
                  <a:lnTo>
                    <a:pt x="19733" y="770"/>
                  </a:lnTo>
                  <a:lnTo>
                    <a:pt x="19416" y="679"/>
                  </a:lnTo>
                  <a:lnTo>
                    <a:pt x="19100" y="544"/>
                  </a:lnTo>
                  <a:lnTo>
                    <a:pt x="18149" y="408"/>
                  </a:lnTo>
                  <a:lnTo>
                    <a:pt x="17878" y="317"/>
                  </a:lnTo>
                  <a:lnTo>
                    <a:pt x="17561" y="227"/>
                  </a:lnTo>
                  <a:lnTo>
                    <a:pt x="16701" y="227"/>
                  </a:lnTo>
                  <a:lnTo>
                    <a:pt x="16384" y="181"/>
                  </a:lnTo>
                  <a:lnTo>
                    <a:pt x="16113" y="136"/>
                  </a:lnTo>
                  <a:lnTo>
                    <a:pt x="158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1792550" y="1447675"/>
              <a:ext cx="1115675" cy="287400"/>
            </a:xfrm>
            <a:custGeom>
              <a:avLst/>
              <a:gdLst/>
              <a:ahLst/>
              <a:cxnLst/>
              <a:rect l="l" t="t" r="r" b="b"/>
              <a:pathLst>
                <a:path w="44627" h="11496" extrusionOk="0">
                  <a:moveTo>
                    <a:pt x="20096" y="0"/>
                  </a:moveTo>
                  <a:lnTo>
                    <a:pt x="19824" y="91"/>
                  </a:lnTo>
                  <a:lnTo>
                    <a:pt x="19507" y="181"/>
                  </a:lnTo>
                  <a:lnTo>
                    <a:pt x="19236" y="181"/>
                  </a:lnTo>
                  <a:lnTo>
                    <a:pt x="18919" y="226"/>
                  </a:lnTo>
                  <a:lnTo>
                    <a:pt x="18331" y="226"/>
                  </a:lnTo>
                  <a:lnTo>
                    <a:pt x="18014" y="272"/>
                  </a:lnTo>
                  <a:lnTo>
                    <a:pt x="17742" y="407"/>
                  </a:lnTo>
                  <a:lnTo>
                    <a:pt x="17109" y="543"/>
                  </a:lnTo>
                  <a:lnTo>
                    <a:pt x="16475" y="588"/>
                  </a:lnTo>
                  <a:lnTo>
                    <a:pt x="15796" y="588"/>
                  </a:lnTo>
                  <a:lnTo>
                    <a:pt x="15162" y="543"/>
                  </a:lnTo>
                  <a:lnTo>
                    <a:pt x="14846" y="634"/>
                  </a:lnTo>
                  <a:lnTo>
                    <a:pt x="14529" y="724"/>
                  </a:lnTo>
                  <a:lnTo>
                    <a:pt x="14212" y="815"/>
                  </a:lnTo>
                  <a:lnTo>
                    <a:pt x="13895" y="951"/>
                  </a:lnTo>
                  <a:lnTo>
                    <a:pt x="12945" y="1086"/>
                  </a:lnTo>
                  <a:lnTo>
                    <a:pt x="12628" y="1222"/>
                  </a:lnTo>
                  <a:lnTo>
                    <a:pt x="12311" y="1267"/>
                  </a:lnTo>
                  <a:lnTo>
                    <a:pt x="11994" y="1358"/>
                  </a:lnTo>
                  <a:lnTo>
                    <a:pt x="11677" y="1539"/>
                  </a:lnTo>
                  <a:lnTo>
                    <a:pt x="11496" y="1629"/>
                  </a:lnTo>
                  <a:lnTo>
                    <a:pt x="11270" y="1629"/>
                  </a:lnTo>
                  <a:lnTo>
                    <a:pt x="10953" y="1765"/>
                  </a:lnTo>
                  <a:lnTo>
                    <a:pt x="10637" y="1810"/>
                  </a:lnTo>
                  <a:lnTo>
                    <a:pt x="10365" y="1901"/>
                  </a:lnTo>
                  <a:lnTo>
                    <a:pt x="10048" y="2037"/>
                  </a:lnTo>
                  <a:lnTo>
                    <a:pt x="9822" y="2127"/>
                  </a:lnTo>
                  <a:lnTo>
                    <a:pt x="9550" y="2173"/>
                  </a:lnTo>
                  <a:lnTo>
                    <a:pt x="9415" y="2263"/>
                  </a:lnTo>
                  <a:lnTo>
                    <a:pt x="9279" y="2308"/>
                  </a:lnTo>
                  <a:lnTo>
                    <a:pt x="8962" y="2399"/>
                  </a:lnTo>
                  <a:lnTo>
                    <a:pt x="8645" y="2489"/>
                  </a:lnTo>
                  <a:lnTo>
                    <a:pt x="8509" y="2580"/>
                  </a:lnTo>
                  <a:lnTo>
                    <a:pt x="8374" y="2670"/>
                  </a:lnTo>
                  <a:lnTo>
                    <a:pt x="8283" y="2806"/>
                  </a:lnTo>
                  <a:lnTo>
                    <a:pt x="8147" y="2851"/>
                  </a:lnTo>
                  <a:lnTo>
                    <a:pt x="7830" y="2942"/>
                  </a:lnTo>
                  <a:lnTo>
                    <a:pt x="7559" y="3032"/>
                  </a:lnTo>
                  <a:lnTo>
                    <a:pt x="7423" y="3123"/>
                  </a:lnTo>
                  <a:lnTo>
                    <a:pt x="7287" y="3213"/>
                  </a:lnTo>
                  <a:lnTo>
                    <a:pt x="7197" y="3259"/>
                  </a:lnTo>
                  <a:lnTo>
                    <a:pt x="7106" y="3304"/>
                  </a:lnTo>
                  <a:lnTo>
                    <a:pt x="6925" y="3304"/>
                  </a:lnTo>
                  <a:lnTo>
                    <a:pt x="6699" y="3349"/>
                  </a:lnTo>
                  <a:lnTo>
                    <a:pt x="6563" y="3440"/>
                  </a:lnTo>
                  <a:lnTo>
                    <a:pt x="6201" y="3666"/>
                  </a:lnTo>
                  <a:lnTo>
                    <a:pt x="6111" y="3757"/>
                  </a:lnTo>
                  <a:lnTo>
                    <a:pt x="5975" y="3802"/>
                  </a:lnTo>
                  <a:lnTo>
                    <a:pt x="5703" y="3802"/>
                  </a:lnTo>
                  <a:lnTo>
                    <a:pt x="5568" y="3892"/>
                  </a:lnTo>
                  <a:lnTo>
                    <a:pt x="5432" y="3938"/>
                  </a:lnTo>
                  <a:lnTo>
                    <a:pt x="5115" y="4028"/>
                  </a:lnTo>
                  <a:lnTo>
                    <a:pt x="4798" y="4164"/>
                  </a:lnTo>
                  <a:lnTo>
                    <a:pt x="4662" y="4254"/>
                  </a:lnTo>
                  <a:lnTo>
                    <a:pt x="4527" y="4345"/>
                  </a:lnTo>
                  <a:lnTo>
                    <a:pt x="4572" y="4345"/>
                  </a:lnTo>
                  <a:lnTo>
                    <a:pt x="4436" y="4435"/>
                  </a:lnTo>
                  <a:lnTo>
                    <a:pt x="4300" y="4526"/>
                  </a:lnTo>
                  <a:lnTo>
                    <a:pt x="3983" y="4617"/>
                  </a:lnTo>
                  <a:lnTo>
                    <a:pt x="3667" y="4707"/>
                  </a:lnTo>
                  <a:lnTo>
                    <a:pt x="3576" y="4798"/>
                  </a:lnTo>
                  <a:lnTo>
                    <a:pt x="3486" y="4888"/>
                  </a:lnTo>
                  <a:lnTo>
                    <a:pt x="3305" y="5024"/>
                  </a:lnTo>
                  <a:lnTo>
                    <a:pt x="3169" y="5160"/>
                  </a:lnTo>
                  <a:lnTo>
                    <a:pt x="2852" y="5386"/>
                  </a:lnTo>
                  <a:lnTo>
                    <a:pt x="2852" y="5431"/>
                  </a:lnTo>
                  <a:lnTo>
                    <a:pt x="2716" y="5522"/>
                  </a:lnTo>
                  <a:lnTo>
                    <a:pt x="2626" y="5612"/>
                  </a:lnTo>
                  <a:lnTo>
                    <a:pt x="2309" y="5703"/>
                  </a:lnTo>
                  <a:lnTo>
                    <a:pt x="2037" y="5838"/>
                  </a:lnTo>
                  <a:lnTo>
                    <a:pt x="1902" y="5929"/>
                  </a:lnTo>
                  <a:lnTo>
                    <a:pt x="1834" y="6031"/>
                  </a:lnTo>
                  <a:lnTo>
                    <a:pt x="1834" y="6031"/>
                  </a:lnTo>
                  <a:lnTo>
                    <a:pt x="1675" y="6110"/>
                  </a:lnTo>
                  <a:lnTo>
                    <a:pt x="1539" y="6246"/>
                  </a:lnTo>
                  <a:lnTo>
                    <a:pt x="1358" y="6382"/>
                  </a:lnTo>
                  <a:lnTo>
                    <a:pt x="1223" y="6472"/>
                  </a:lnTo>
                  <a:lnTo>
                    <a:pt x="1177" y="6517"/>
                  </a:lnTo>
                  <a:lnTo>
                    <a:pt x="1042" y="6608"/>
                  </a:lnTo>
                  <a:lnTo>
                    <a:pt x="951" y="6698"/>
                  </a:lnTo>
                  <a:lnTo>
                    <a:pt x="634" y="6834"/>
                  </a:lnTo>
                  <a:lnTo>
                    <a:pt x="363" y="6925"/>
                  </a:lnTo>
                  <a:lnTo>
                    <a:pt x="272" y="7015"/>
                  </a:lnTo>
                  <a:lnTo>
                    <a:pt x="136" y="7151"/>
                  </a:lnTo>
                  <a:lnTo>
                    <a:pt x="136" y="7151"/>
                  </a:lnTo>
                  <a:lnTo>
                    <a:pt x="227" y="7106"/>
                  </a:lnTo>
                  <a:lnTo>
                    <a:pt x="227" y="7106"/>
                  </a:lnTo>
                  <a:lnTo>
                    <a:pt x="91" y="7196"/>
                  </a:lnTo>
                  <a:lnTo>
                    <a:pt x="1" y="7287"/>
                  </a:lnTo>
                  <a:lnTo>
                    <a:pt x="1" y="7423"/>
                  </a:lnTo>
                  <a:lnTo>
                    <a:pt x="91" y="7558"/>
                  </a:lnTo>
                  <a:lnTo>
                    <a:pt x="272" y="7785"/>
                  </a:lnTo>
                  <a:lnTo>
                    <a:pt x="453" y="7966"/>
                  </a:lnTo>
                  <a:lnTo>
                    <a:pt x="589" y="8011"/>
                  </a:lnTo>
                  <a:lnTo>
                    <a:pt x="680" y="8056"/>
                  </a:lnTo>
                  <a:lnTo>
                    <a:pt x="815" y="8011"/>
                  </a:lnTo>
                  <a:lnTo>
                    <a:pt x="996" y="8011"/>
                  </a:lnTo>
                  <a:lnTo>
                    <a:pt x="3033" y="7287"/>
                  </a:lnTo>
                  <a:lnTo>
                    <a:pt x="4074" y="6925"/>
                  </a:lnTo>
                  <a:lnTo>
                    <a:pt x="5115" y="6608"/>
                  </a:lnTo>
                  <a:lnTo>
                    <a:pt x="6563" y="6201"/>
                  </a:lnTo>
                  <a:lnTo>
                    <a:pt x="8012" y="5793"/>
                  </a:lnTo>
                  <a:lnTo>
                    <a:pt x="8736" y="5657"/>
                  </a:lnTo>
                  <a:lnTo>
                    <a:pt x="9505" y="5567"/>
                  </a:lnTo>
                  <a:lnTo>
                    <a:pt x="10229" y="5476"/>
                  </a:lnTo>
                  <a:lnTo>
                    <a:pt x="10999" y="5476"/>
                  </a:lnTo>
                  <a:lnTo>
                    <a:pt x="13624" y="5431"/>
                  </a:lnTo>
                  <a:lnTo>
                    <a:pt x="16294" y="5476"/>
                  </a:lnTo>
                  <a:lnTo>
                    <a:pt x="17606" y="5476"/>
                  </a:lnTo>
                  <a:lnTo>
                    <a:pt x="18964" y="5567"/>
                  </a:lnTo>
                  <a:lnTo>
                    <a:pt x="20277" y="5703"/>
                  </a:lnTo>
                  <a:lnTo>
                    <a:pt x="21634" y="5838"/>
                  </a:lnTo>
                  <a:lnTo>
                    <a:pt x="22947" y="6065"/>
                  </a:lnTo>
                  <a:lnTo>
                    <a:pt x="24259" y="6336"/>
                  </a:lnTo>
                  <a:lnTo>
                    <a:pt x="25572" y="6608"/>
                  </a:lnTo>
                  <a:lnTo>
                    <a:pt x="26839" y="6879"/>
                  </a:lnTo>
                  <a:lnTo>
                    <a:pt x="28107" y="7242"/>
                  </a:lnTo>
                  <a:lnTo>
                    <a:pt x="29374" y="7604"/>
                  </a:lnTo>
                  <a:lnTo>
                    <a:pt x="30641" y="8011"/>
                  </a:lnTo>
                  <a:lnTo>
                    <a:pt x="31908" y="8464"/>
                  </a:lnTo>
                  <a:lnTo>
                    <a:pt x="33764" y="9142"/>
                  </a:lnTo>
                  <a:lnTo>
                    <a:pt x="35665" y="9776"/>
                  </a:lnTo>
                  <a:lnTo>
                    <a:pt x="37520" y="10410"/>
                  </a:lnTo>
                  <a:lnTo>
                    <a:pt x="39376" y="11089"/>
                  </a:lnTo>
                  <a:lnTo>
                    <a:pt x="39829" y="11224"/>
                  </a:lnTo>
                  <a:lnTo>
                    <a:pt x="40326" y="11360"/>
                  </a:lnTo>
                  <a:lnTo>
                    <a:pt x="40779" y="11405"/>
                  </a:lnTo>
                  <a:lnTo>
                    <a:pt x="41277" y="11451"/>
                  </a:lnTo>
                  <a:lnTo>
                    <a:pt x="42182" y="11496"/>
                  </a:lnTo>
                  <a:lnTo>
                    <a:pt x="43133" y="11451"/>
                  </a:lnTo>
                  <a:lnTo>
                    <a:pt x="43404" y="11451"/>
                  </a:lnTo>
                  <a:lnTo>
                    <a:pt x="43630" y="11360"/>
                  </a:lnTo>
                  <a:lnTo>
                    <a:pt x="43857" y="11270"/>
                  </a:lnTo>
                  <a:lnTo>
                    <a:pt x="44038" y="11179"/>
                  </a:lnTo>
                  <a:lnTo>
                    <a:pt x="44219" y="11043"/>
                  </a:lnTo>
                  <a:lnTo>
                    <a:pt x="44400" y="10862"/>
                  </a:lnTo>
                  <a:lnTo>
                    <a:pt x="44536" y="10636"/>
                  </a:lnTo>
                  <a:lnTo>
                    <a:pt x="44626" y="10410"/>
                  </a:lnTo>
                  <a:lnTo>
                    <a:pt x="44626" y="10138"/>
                  </a:lnTo>
                  <a:lnTo>
                    <a:pt x="44490" y="9912"/>
                  </a:lnTo>
                  <a:lnTo>
                    <a:pt x="44309" y="9686"/>
                  </a:lnTo>
                  <a:lnTo>
                    <a:pt x="44083" y="9504"/>
                  </a:lnTo>
                  <a:lnTo>
                    <a:pt x="43811" y="9369"/>
                  </a:lnTo>
                  <a:lnTo>
                    <a:pt x="43359" y="9097"/>
                  </a:lnTo>
                  <a:lnTo>
                    <a:pt x="43133" y="8916"/>
                  </a:lnTo>
                  <a:lnTo>
                    <a:pt x="42725" y="8554"/>
                  </a:lnTo>
                  <a:lnTo>
                    <a:pt x="42544" y="8328"/>
                  </a:lnTo>
                  <a:lnTo>
                    <a:pt x="42137" y="7920"/>
                  </a:lnTo>
                  <a:lnTo>
                    <a:pt x="41911" y="7739"/>
                  </a:lnTo>
                  <a:lnTo>
                    <a:pt x="41458" y="7377"/>
                  </a:lnTo>
                  <a:lnTo>
                    <a:pt x="40960" y="7060"/>
                  </a:lnTo>
                  <a:lnTo>
                    <a:pt x="40236" y="6517"/>
                  </a:lnTo>
                  <a:lnTo>
                    <a:pt x="40010" y="6336"/>
                  </a:lnTo>
                  <a:lnTo>
                    <a:pt x="39557" y="5974"/>
                  </a:lnTo>
                  <a:lnTo>
                    <a:pt x="39331" y="5793"/>
                  </a:lnTo>
                  <a:lnTo>
                    <a:pt x="39059" y="5612"/>
                  </a:lnTo>
                  <a:lnTo>
                    <a:pt x="38335" y="5205"/>
                  </a:lnTo>
                  <a:lnTo>
                    <a:pt x="38109" y="5024"/>
                  </a:lnTo>
                  <a:lnTo>
                    <a:pt x="37656" y="4662"/>
                  </a:lnTo>
                  <a:lnTo>
                    <a:pt x="37385" y="4571"/>
                  </a:lnTo>
                  <a:lnTo>
                    <a:pt x="36842" y="4390"/>
                  </a:lnTo>
                  <a:lnTo>
                    <a:pt x="36706" y="4390"/>
                  </a:lnTo>
                  <a:lnTo>
                    <a:pt x="36570" y="4345"/>
                  </a:lnTo>
                  <a:lnTo>
                    <a:pt x="36479" y="4254"/>
                  </a:lnTo>
                  <a:lnTo>
                    <a:pt x="36389" y="4164"/>
                  </a:lnTo>
                  <a:lnTo>
                    <a:pt x="36117" y="3983"/>
                  </a:lnTo>
                  <a:lnTo>
                    <a:pt x="35891" y="3757"/>
                  </a:lnTo>
                  <a:lnTo>
                    <a:pt x="35529" y="3485"/>
                  </a:lnTo>
                  <a:lnTo>
                    <a:pt x="35348" y="3349"/>
                  </a:lnTo>
                  <a:lnTo>
                    <a:pt x="35122" y="3259"/>
                  </a:lnTo>
                  <a:lnTo>
                    <a:pt x="35031" y="3304"/>
                  </a:lnTo>
                  <a:lnTo>
                    <a:pt x="34941" y="3259"/>
                  </a:lnTo>
                  <a:lnTo>
                    <a:pt x="34850" y="3213"/>
                  </a:lnTo>
                  <a:lnTo>
                    <a:pt x="34760" y="3123"/>
                  </a:lnTo>
                  <a:lnTo>
                    <a:pt x="34171" y="2670"/>
                  </a:lnTo>
                  <a:lnTo>
                    <a:pt x="34035" y="2535"/>
                  </a:lnTo>
                  <a:lnTo>
                    <a:pt x="33900" y="2399"/>
                  </a:lnTo>
                  <a:lnTo>
                    <a:pt x="33673" y="2263"/>
                  </a:lnTo>
                  <a:lnTo>
                    <a:pt x="33447" y="2173"/>
                  </a:lnTo>
                  <a:lnTo>
                    <a:pt x="32542" y="2037"/>
                  </a:lnTo>
                  <a:lnTo>
                    <a:pt x="32270" y="1901"/>
                  </a:lnTo>
                  <a:lnTo>
                    <a:pt x="31999" y="1856"/>
                  </a:lnTo>
                  <a:lnTo>
                    <a:pt x="31682" y="1765"/>
                  </a:lnTo>
                  <a:lnTo>
                    <a:pt x="31546" y="1675"/>
                  </a:lnTo>
                  <a:lnTo>
                    <a:pt x="31456" y="1584"/>
                  </a:lnTo>
                  <a:lnTo>
                    <a:pt x="31365" y="1494"/>
                  </a:lnTo>
                  <a:lnTo>
                    <a:pt x="31229" y="1403"/>
                  </a:lnTo>
                  <a:lnTo>
                    <a:pt x="30913" y="1313"/>
                  </a:lnTo>
                  <a:lnTo>
                    <a:pt x="30596" y="1222"/>
                  </a:lnTo>
                  <a:lnTo>
                    <a:pt x="30460" y="1132"/>
                  </a:lnTo>
                  <a:lnTo>
                    <a:pt x="30369" y="1041"/>
                  </a:lnTo>
                  <a:lnTo>
                    <a:pt x="30188" y="951"/>
                  </a:lnTo>
                  <a:lnTo>
                    <a:pt x="30053" y="860"/>
                  </a:lnTo>
                  <a:lnTo>
                    <a:pt x="29691" y="769"/>
                  </a:lnTo>
                  <a:lnTo>
                    <a:pt x="29329" y="724"/>
                  </a:lnTo>
                  <a:lnTo>
                    <a:pt x="28966" y="769"/>
                  </a:lnTo>
                  <a:lnTo>
                    <a:pt x="28242" y="769"/>
                  </a:lnTo>
                  <a:lnTo>
                    <a:pt x="27880" y="679"/>
                  </a:lnTo>
                  <a:lnTo>
                    <a:pt x="27699" y="588"/>
                  </a:lnTo>
                  <a:lnTo>
                    <a:pt x="27563" y="498"/>
                  </a:lnTo>
                  <a:lnTo>
                    <a:pt x="27428" y="543"/>
                  </a:lnTo>
                  <a:lnTo>
                    <a:pt x="27292" y="498"/>
                  </a:lnTo>
                  <a:lnTo>
                    <a:pt x="27156" y="498"/>
                  </a:lnTo>
                  <a:lnTo>
                    <a:pt x="27066" y="407"/>
                  </a:lnTo>
                  <a:lnTo>
                    <a:pt x="26794" y="272"/>
                  </a:lnTo>
                  <a:lnTo>
                    <a:pt x="26477" y="226"/>
                  </a:lnTo>
                  <a:lnTo>
                    <a:pt x="25889" y="226"/>
                  </a:lnTo>
                  <a:lnTo>
                    <a:pt x="25572" y="181"/>
                  </a:lnTo>
                  <a:lnTo>
                    <a:pt x="25300" y="181"/>
                  </a:lnTo>
                  <a:lnTo>
                    <a:pt x="24984" y="91"/>
                  </a:lnTo>
                  <a:lnTo>
                    <a:pt x="247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1924925" y="283375"/>
              <a:ext cx="407375" cy="536350"/>
            </a:xfrm>
            <a:custGeom>
              <a:avLst/>
              <a:gdLst/>
              <a:ahLst/>
              <a:cxnLst/>
              <a:rect l="l" t="t" r="r" b="b"/>
              <a:pathLst>
                <a:path w="16295" h="21454" extrusionOk="0">
                  <a:moveTo>
                    <a:pt x="12719" y="0"/>
                  </a:moveTo>
                  <a:lnTo>
                    <a:pt x="12492" y="46"/>
                  </a:lnTo>
                  <a:lnTo>
                    <a:pt x="12311" y="91"/>
                  </a:lnTo>
                  <a:lnTo>
                    <a:pt x="12085" y="181"/>
                  </a:lnTo>
                  <a:lnTo>
                    <a:pt x="11904" y="317"/>
                  </a:lnTo>
                  <a:lnTo>
                    <a:pt x="11768" y="408"/>
                  </a:lnTo>
                  <a:lnTo>
                    <a:pt x="11633" y="498"/>
                  </a:lnTo>
                  <a:lnTo>
                    <a:pt x="11316" y="589"/>
                  </a:lnTo>
                  <a:lnTo>
                    <a:pt x="11180" y="634"/>
                  </a:lnTo>
                  <a:lnTo>
                    <a:pt x="11044" y="725"/>
                  </a:lnTo>
                  <a:lnTo>
                    <a:pt x="10908" y="815"/>
                  </a:lnTo>
                  <a:lnTo>
                    <a:pt x="10833" y="966"/>
                  </a:lnTo>
                  <a:lnTo>
                    <a:pt x="10682" y="996"/>
                  </a:lnTo>
                  <a:lnTo>
                    <a:pt x="10546" y="1087"/>
                  </a:lnTo>
                  <a:lnTo>
                    <a:pt x="10230" y="1358"/>
                  </a:lnTo>
                  <a:lnTo>
                    <a:pt x="10184" y="1449"/>
                  </a:lnTo>
                  <a:lnTo>
                    <a:pt x="10094" y="1494"/>
                  </a:lnTo>
                  <a:lnTo>
                    <a:pt x="9913" y="1494"/>
                  </a:lnTo>
                  <a:lnTo>
                    <a:pt x="9686" y="1539"/>
                  </a:lnTo>
                  <a:lnTo>
                    <a:pt x="9460" y="1630"/>
                  </a:lnTo>
                  <a:lnTo>
                    <a:pt x="9279" y="1811"/>
                  </a:lnTo>
                  <a:lnTo>
                    <a:pt x="9143" y="1947"/>
                  </a:lnTo>
                  <a:lnTo>
                    <a:pt x="9008" y="2082"/>
                  </a:lnTo>
                  <a:lnTo>
                    <a:pt x="8872" y="2128"/>
                  </a:lnTo>
                  <a:lnTo>
                    <a:pt x="8555" y="2263"/>
                  </a:lnTo>
                  <a:lnTo>
                    <a:pt x="8419" y="2309"/>
                  </a:lnTo>
                  <a:lnTo>
                    <a:pt x="8283" y="2399"/>
                  </a:lnTo>
                  <a:lnTo>
                    <a:pt x="8193" y="2490"/>
                  </a:lnTo>
                  <a:lnTo>
                    <a:pt x="8125" y="2591"/>
                  </a:lnTo>
                  <a:lnTo>
                    <a:pt x="7967" y="2671"/>
                  </a:lnTo>
                  <a:lnTo>
                    <a:pt x="7786" y="2761"/>
                  </a:lnTo>
                  <a:lnTo>
                    <a:pt x="7650" y="2942"/>
                  </a:lnTo>
                  <a:lnTo>
                    <a:pt x="7533" y="3097"/>
                  </a:lnTo>
                  <a:lnTo>
                    <a:pt x="7378" y="3214"/>
                  </a:lnTo>
                  <a:lnTo>
                    <a:pt x="7197" y="3304"/>
                  </a:lnTo>
                  <a:lnTo>
                    <a:pt x="6926" y="3621"/>
                  </a:lnTo>
                  <a:lnTo>
                    <a:pt x="6654" y="3847"/>
                  </a:lnTo>
                  <a:lnTo>
                    <a:pt x="6382" y="4074"/>
                  </a:lnTo>
                  <a:lnTo>
                    <a:pt x="6292" y="4119"/>
                  </a:lnTo>
                  <a:lnTo>
                    <a:pt x="6201" y="4255"/>
                  </a:lnTo>
                  <a:lnTo>
                    <a:pt x="6066" y="4345"/>
                  </a:lnTo>
                  <a:lnTo>
                    <a:pt x="5794" y="4436"/>
                  </a:lnTo>
                  <a:lnTo>
                    <a:pt x="5523" y="4526"/>
                  </a:lnTo>
                  <a:lnTo>
                    <a:pt x="5387" y="4617"/>
                  </a:lnTo>
                  <a:lnTo>
                    <a:pt x="5296" y="4707"/>
                  </a:lnTo>
                  <a:lnTo>
                    <a:pt x="5025" y="4979"/>
                  </a:lnTo>
                  <a:lnTo>
                    <a:pt x="4708" y="5205"/>
                  </a:lnTo>
                  <a:lnTo>
                    <a:pt x="4663" y="5250"/>
                  </a:lnTo>
                  <a:lnTo>
                    <a:pt x="4482" y="5477"/>
                  </a:lnTo>
                  <a:lnTo>
                    <a:pt x="4210" y="5703"/>
                  </a:lnTo>
                  <a:lnTo>
                    <a:pt x="4165" y="5794"/>
                  </a:lnTo>
                  <a:lnTo>
                    <a:pt x="4074" y="5839"/>
                  </a:lnTo>
                  <a:lnTo>
                    <a:pt x="4029" y="5884"/>
                  </a:lnTo>
                  <a:lnTo>
                    <a:pt x="3893" y="5884"/>
                  </a:lnTo>
                  <a:lnTo>
                    <a:pt x="3622" y="5929"/>
                  </a:lnTo>
                  <a:lnTo>
                    <a:pt x="3441" y="6065"/>
                  </a:lnTo>
                  <a:lnTo>
                    <a:pt x="3260" y="6201"/>
                  </a:lnTo>
                  <a:lnTo>
                    <a:pt x="3124" y="6427"/>
                  </a:lnTo>
                  <a:lnTo>
                    <a:pt x="3169" y="6427"/>
                  </a:lnTo>
                  <a:lnTo>
                    <a:pt x="2943" y="6472"/>
                  </a:lnTo>
                  <a:lnTo>
                    <a:pt x="2807" y="6563"/>
                  </a:lnTo>
                  <a:lnTo>
                    <a:pt x="2490" y="6835"/>
                  </a:lnTo>
                  <a:lnTo>
                    <a:pt x="2219" y="7106"/>
                  </a:lnTo>
                  <a:lnTo>
                    <a:pt x="1947" y="7378"/>
                  </a:lnTo>
                  <a:lnTo>
                    <a:pt x="1902" y="7423"/>
                  </a:lnTo>
                  <a:lnTo>
                    <a:pt x="1811" y="7559"/>
                  </a:lnTo>
                  <a:lnTo>
                    <a:pt x="1721" y="7694"/>
                  </a:lnTo>
                  <a:lnTo>
                    <a:pt x="1585" y="7785"/>
                  </a:lnTo>
                  <a:lnTo>
                    <a:pt x="1449" y="7830"/>
                  </a:lnTo>
                  <a:lnTo>
                    <a:pt x="1404" y="7966"/>
                  </a:lnTo>
                  <a:lnTo>
                    <a:pt x="1359" y="8011"/>
                  </a:lnTo>
                  <a:lnTo>
                    <a:pt x="1268" y="8057"/>
                  </a:lnTo>
                  <a:lnTo>
                    <a:pt x="1132" y="8057"/>
                  </a:lnTo>
                  <a:lnTo>
                    <a:pt x="906" y="8147"/>
                  </a:lnTo>
                  <a:lnTo>
                    <a:pt x="680" y="8283"/>
                  </a:lnTo>
                  <a:lnTo>
                    <a:pt x="499" y="8464"/>
                  </a:lnTo>
                  <a:lnTo>
                    <a:pt x="408" y="8690"/>
                  </a:lnTo>
                  <a:lnTo>
                    <a:pt x="499" y="8600"/>
                  </a:lnTo>
                  <a:lnTo>
                    <a:pt x="227" y="8916"/>
                  </a:lnTo>
                  <a:lnTo>
                    <a:pt x="91" y="9278"/>
                  </a:lnTo>
                  <a:lnTo>
                    <a:pt x="1" y="9595"/>
                  </a:lnTo>
                  <a:lnTo>
                    <a:pt x="1" y="9912"/>
                  </a:lnTo>
                  <a:lnTo>
                    <a:pt x="46" y="10274"/>
                  </a:lnTo>
                  <a:lnTo>
                    <a:pt x="137" y="10591"/>
                  </a:lnTo>
                  <a:lnTo>
                    <a:pt x="363" y="11270"/>
                  </a:lnTo>
                  <a:lnTo>
                    <a:pt x="861" y="12130"/>
                  </a:lnTo>
                  <a:lnTo>
                    <a:pt x="1178" y="12537"/>
                  </a:lnTo>
                  <a:lnTo>
                    <a:pt x="1495" y="12944"/>
                  </a:lnTo>
                  <a:lnTo>
                    <a:pt x="1495" y="12944"/>
                  </a:lnTo>
                  <a:lnTo>
                    <a:pt x="1449" y="12899"/>
                  </a:lnTo>
                  <a:lnTo>
                    <a:pt x="1721" y="13352"/>
                  </a:lnTo>
                  <a:lnTo>
                    <a:pt x="1992" y="13759"/>
                  </a:lnTo>
                  <a:lnTo>
                    <a:pt x="2264" y="14212"/>
                  </a:lnTo>
                  <a:lnTo>
                    <a:pt x="2581" y="14529"/>
                  </a:lnTo>
                  <a:lnTo>
                    <a:pt x="2581" y="14529"/>
                  </a:lnTo>
                  <a:lnTo>
                    <a:pt x="2807" y="14981"/>
                  </a:lnTo>
                  <a:lnTo>
                    <a:pt x="3079" y="15434"/>
                  </a:lnTo>
                  <a:lnTo>
                    <a:pt x="3350" y="15841"/>
                  </a:lnTo>
                  <a:lnTo>
                    <a:pt x="3667" y="16158"/>
                  </a:lnTo>
                  <a:lnTo>
                    <a:pt x="3757" y="16339"/>
                  </a:lnTo>
                  <a:lnTo>
                    <a:pt x="3893" y="16520"/>
                  </a:lnTo>
                  <a:lnTo>
                    <a:pt x="4165" y="16792"/>
                  </a:lnTo>
                  <a:lnTo>
                    <a:pt x="4165" y="16837"/>
                  </a:lnTo>
                  <a:lnTo>
                    <a:pt x="4301" y="16927"/>
                  </a:lnTo>
                  <a:lnTo>
                    <a:pt x="4346" y="17063"/>
                  </a:lnTo>
                  <a:lnTo>
                    <a:pt x="4482" y="17380"/>
                  </a:lnTo>
                  <a:lnTo>
                    <a:pt x="4572" y="17651"/>
                  </a:lnTo>
                  <a:lnTo>
                    <a:pt x="4708" y="17787"/>
                  </a:lnTo>
                  <a:lnTo>
                    <a:pt x="4831" y="17870"/>
                  </a:lnTo>
                  <a:lnTo>
                    <a:pt x="4831" y="17870"/>
                  </a:lnTo>
                  <a:lnTo>
                    <a:pt x="4889" y="18014"/>
                  </a:lnTo>
                  <a:lnTo>
                    <a:pt x="4979" y="18149"/>
                  </a:lnTo>
                  <a:lnTo>
                    <a:pt x="5296" y="18466"/>
                  </a:lnTo>
                  <a:lnTo>
                    <a:pt x="5387" y="18557"/>
                  </a:lnTo>
                  <a:lnTo>
                    <a:pt x="5477" y="18692"/>
                  </a:lnTo>
                  <a:lnTo>
                    <a:pt x="5568" y="19009"/>
                  </a:lnTo>
                  <a:lnTo>
                    <a:pt x="5613" y="19145"/>
                  </a:lnTo>
                  <a:lnTo>
                    <a:pt x="5704" y="19281"/>
                  </a:lnTo>
                  <a:lnTo>
                    <a:pt x="5794" y="19417"/>
                  </a:lnTo>
                  <a:lnTo>
                    <a:pt x="5907" y="19473"/>
                  </a:lnTo>
                  <a:lnTo>
                    <a:pt x="5907" y="19473"/>
                  </a:lnTo>
                  <a:lnTo>
                    <a:pt x="5975" y="19643"/>
                  </a:lnTo>
                  <a:lnTo>
                    <a:pt x="6111" y="19779"/>
                  </a:lnTo>
                  <a:lnTo>
                    <a:pt x="6382" y="20095"/>
                  </a:lnTo>
                  <a:lnTo>
                    <a:pt x="6473" y="20231"/>
                  </a:lnTo>
                  <a:lnTo>
                    <a:pt x="6564" y="20367"/>
                  </a:lnTo>
                  <a:lnTo>
                    <a:pt x="6654" y="20639"/>
                  </a:lnTo>
                  <a:lnTo>
                    <a:pt x="6790" y="20955"/>
                  </a:lnTo>
                  <a:lnTo>
                    <a:pt x="6926" y="21046"/>
                  </a:lnTo>
                  <a:lnTo>
                    <a:pt x="7027" y="21114"/>
                  </a:lnTo>
                  <a:lnTo>
                    <a:pt x="7107" y="21272"/>
                  </a:lnTo>
                  <a:lnTo>
                    <a:pt x="7242" y="21363"/>
                  </a:lnTo>
                  <a:lnTo>
                    <a:pt x="7423" y="21453"/>
                  </a:lnTo>
                  <a:lnTo>
                    <a:pt x="7650" y="21453"/>
                  </a:lnTo>
                  <a:lnTo>
                    <a:pt x="7921" y="21317"/>
                  </a:lnTo>
                  <a:lnTo>
                    <a:pt x="8102" y="21136"/>
                  </a:lnTo>
                  <a:lnTo>
                    <a:pt x="8238" y="20865"/>
                  </a:lnTo>
                  <a:lnTo>
                    <a:pt x="8329" y="20593"/>
                  </a:lnTo>
                  <a:lnTo>
                    <a:pt x="8283" y="20186"/>
                  </a:lnTo>
                  <a:lnTo>
                    <a:pt x="8148" y="19824"/>
                  </a:lnTo>
                  <a:lnTo>
                    <a:pt x="8057" y="19462"/>
                  </a:lnTo>
                  <a:lnTo>
                    <a:pt x="7876" y="19100"/>
                  </a:lnTo>
                  <a:lnTo>
                    <a:pt x="7514" y="18421"/>
                  </a:lnTo>
                  <a:lnTo>
                    <a:pt x="7107" y="17742"/>
                  </a:lnTo>
                  <a:lnTo>
                    <a:pt x="6654" y="17108"/>
                  </a:lnTo>
                  <a:lnTo>
                    <a:pt x="6247" y="16429"/>
                  </a:lnTo>
                  <a:lnTo>
                    <a:pt x="5885" y="15705"/>
                  </a:lnTo>
                  <a:lnTo>
                    <a:pt x="5749" y="15343"/>
                  </a:lnTo>
                  <a:lnTo>
                    <a:pt x="5613" y="14981"/>
                  </a:lnTo>
                  <a:lnTo>
                    <a:pt x="5930" y="15207"/>
                  </a:lnTo>
                  <a:lnTo>
                    <a:pt x="6247" y="15434"/>
                  </a:lnTo>
                  <a:lnTo>
                    <a:pt x="6564" y="15751"/>
                  </a:lnTo>
                  <a:lnTo>
                    <a:pt x="6835" y="16067"/>
                  </a:lnTo>
                  <a:lnTo>
                    <a:pt x="7288" y="16701"/>
                  </a:lnTo>
                  <a:lnTo>
                    <a:pt x="7740" y="17380"/>
                  </a:lnTo>
                  <a:lnTo>
                    <a:pt x="8238" y="18014"/>
                  </a:lnTo>
                  <a:lnTo>
                    <a:pt x="8510" y="18330"/>
                  </a:lnTo>
                  <a:lnTo>
                    <a:pt x="8781" y="18602"/>
                  </a:lnTo>
                  <a:lnTo>
                    <a:pt x="9098" y="18828"/>
                  </a:lnTo>
                  <a:lnTo>
                    <a:pt x="9415" y="19054"/>
                  </a:lnTo>
                  <a:lnTo>
                    <a:pt x="9822" y="19236"/>
                  </a:lnTo>
                  <a:lnTo>
                    <a:pt x="10230" y="19326"/>
                  </a:lnTo>
                  <a:lnTo>
                    <a:pt x="10727" y="19236"/>
                  </a:lnTo>
                  <a:lnTo>
                    <a:pt x="11180" y="19054"/>
                  </a:lnTo>
                  <a:lnTo>
                    <a:pt x="11361" y="18964"/>
                  </a:lnTo>
                  <a:lnTo>
                    <a:pt x="11542" y="18783"/>
                  </a:lnTo>
                  <a:lnTo>
                    <a:pt x="11723" y="18602"/>
                  </a:lnTo>
                  <a:lnTo>
                    <a:pt x="11859" y="18421"/>
                  </a:lnTo>
                  <a:lnTo>
                    <a:pt x="12900" y="16746"/>
                  </a:lnTo>
                  <a:lnTo>
                    <a:pt x="13398" y="15932"/>
                  </a:lnTo>
                  <a:lnTo>
                    <a:pt x="13850" y="15072"/>
                  </a:lnTo>
                  <a:lnTo>
                    <a:pt x="14303" y="14212"/>
                  </a:lnTo>
                  <a:lnTo>
                    <a:pt x="14710" y="13352"/>
                  </a:lnTo>
                  <a:lnTo>
                    <a:pt x="15072" y="12447"/>
                  </a:lnTo>
                  <a:lnTo>
                    <a:pt x="15389" y="11541"/>
                  </a:lnTo>
                  <a:lnTo>
                    <a:pt x="15706" y="10636"/>
                  </a:lnTo>
                  <a:lnTo>
                    <a:pt x="15932" y="9731"/>
                  </a:lnTo>
                  <a:lnTo>
                    <a:pt x="16113" y="8781"/>
                  </a:lnTo>
                  <a:lnTo>
                    <a:pt x="16249" y="7830"/>
                  </a:lnTo>
                  <a:lnTo>
                    <a:pt x="16294" y="6880"/>
                  </a:lnTo>
                  <a:lnTo>
                    <a:pt x="16294" y="5884"/>
                  </a:lnTo>
                  <a:lnTo>
                    <a:pt x="16249" y="4843"/>
                  </a:lnTo>
                  <a:lnTo>
                    <a:pt x="16113" y="3847"/>
                  </a:lnTo>
                  <a:lnTo>
                    <a:pt x="15932" y="3440"/>
                  </a:lnTo>
                  <a:lnTo>
                    <a:pt x="15706" y="3078"/>
                  </a:lnTo>
                  <a:lnTo>
                    <a:pt x="15480" y="2806"/>
                  </a:lnTo>
                  <a:lnTo>
                    <a:pt x="15299" y="2535"/>
                  </a:lnTo>
                  <a:lnTo>
                    <a:pt x="15208" y="2490"/>
                  </a:lnTo>
                  <a:lnTo>
                    <a:pt x="15117" y="2399"/>
                  </a:lnTo>
                  <a:lnTo>
                    <a:pt x="15117" y="2354"/>
                  </a:lnTo>
                  <a:lnTo>
                    <a:pt x="15117" y="2218"/>
                  </a:lnTo>
                  <a:lnTo>
                    <a:pt x="15027" y="1947"/>
                  </a:lnTo>
                  <a:lnTo>
                    <a:pt x="14936" y="1765"/>
                  </a:lnTo>
                  <a:lnTo>
                    <a:pt x="14755" y="1584"/>
                  </a:lnTo>
                  <a:lnTo>
                    <a:pt x="14561" y="1468"/>
                  </a:lnTo>
                  <a:lnTo>
                    <a:pt x="14484" y="1313"/>
                  </a:lnTo>
                  <a:lnTo>
                    <a:pt x="14348" y="1132"/>
                  </a:lnTo>
                  <a:lnTo>
                    <a:pt x="14212" y="996"/>
                  </a:lnTo>
                  <a:lnTo>
                    <a:pt x="14031" y="860"/>
                  </a:lnTo>
                  <a:lnTo>
                    <a:pt x="14031" y="906"/>
                  </a:lnTo>
                  <a:lnTo>
                    <a:pt x="13941" y="725"/>
                  </a:lnTo>
                  <a:lnTo>
                    <a:pt x="13805" y="589"/>
                  </a:lnTo>
                  <a:lnTo>
                    <a:pt x="13624" y="453"/>
                  </a:lnTo>
                  <a:lnTo>
                    <a:pt x="13443" y="362"/>
                  </a:lnTo>
                  <a:lnTo>
                    <a:pt x="13307" y="227"/>
                  </a:lnTo>
                  <a:lnTo>
                    <a:pt x="13126" y="91"/>
                  </a:lnTo>
                  <a:lnTo>
                    <a:pt x="12900" y="46"/>
                  </a:lnTo>
                  <a:lnTo>
                    <a:pt x="127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2215725" y="491575"/>
              <a:ext cx="288550" cy="522750"/>
            </a:xfrm>
            <a:custGeom>
              <a:avLst/>
              <a:gdLst/>
              <a:ahLst/>
              <a:cxnLst/>
              <a:rect l="l" t="t" r="r" b="b"/>
              <a:pathLst>
                <a:path w="11542" h="20910" extrusionOk="0">
                  <a:moveTo>
                    <a:pt x="7332" y="0"/>
                  </a:moveTo>
                  <a:lnTo>
                    <a:pt x="7016" y="91"/>
                  </a:lnTo>
                  <a:lnTo>
                    <a:pt x="6744" y="272"/>
                  </a:lnTo>
                  <a:lnTo>
                    <a:pt x="6518" y="498"/>
                  </a:lnTo>
                  <a:lnTo>
                    <a:pt x="6382" y="724"/>
                  </a:lnTo>
                  <a:lnTo>
                    <a:pt x="6246" y="996"/>
                  </a:lnTo>
                  <a:lnTo>
                    <a:pt x="6156" y="1313"/>
                  </a:lnTo>
                  <a:lnTo>
                    <a:pt x="6065" y="1856"/>
                  </a:lnTo>
                  <a:lnTo>
                    <a:pt x="5839" y="2670"/>
                  </a:lnTo>
                  <a:lnTo>
                    <a:pt x="5658" y="3440"/>
                  </a:lnTo>
                  <a:lnTo>
                    <a:pt x="5386" y="4209"/>
                  </a:lnTo>
                  <a:lnTo>
                    <a:pt x="5115" y="4979"/>
                  </a:lnTo>
                  <a:lnTo>
                    <a:pt x="4843" y="5703"/>
                  </a:lnTo>
                  <a:lnTo>
                    <a:pt x="4526" y="6427"/>
                  </a:lnTo>
                  <a:lnTo>
                    <a:pt x="3802" y="7830"/>
                  </a:lnTo>
                  <a:lnTo>
                    <a:pt x="2988" y="9188"/>
                  </a:lnTo>
                  <a:lnTo>
                    <a:pt x="2128" y="10500"/>
                  </a:lnTo>
                  <a:lnTo>
                    <a:pt x="1177" y="11813"/>
                  </a:lnTo>
                  <a:lnTo>
                    <a:pt x="182" y="13080"/>
                  </a:lnTo>
                  <a:lnTo>
                    <a:pt x="46" y="13442"/>
                  </a:lnTo>
                  <a:lnTo>
                    <a:pt x="1" y="13849"/>
                  </a:lnTo>
                  <a:lnTo>
                    <a:pt x="46" y="14166"/>
                  </a:lnTo>
                  <a:lnTo>
                    <a:pt x="136" y="14438"/>
                  </a:lnTo>
                  <a:lnTo>
                    <a:pt x="363" y="14981"/>
                  </a:lnTo>
                  <a:lnTo>
                    <a:pt x="906" y="15750"/>
                  </a:lnTo>
                  <a:lnTo>
                    <a:pt x="1404" y="16565"/>
                  </a:lnTo>
                  <a:lnTo>
                    <a:pt x="2354" y="18149"/>
                  </a:lnTo>
                  <a:lnTo>
                    <a:pt x="2897" y="18918"/>
                  </a:lnTo>
                  <a:lnTo>
                    <a:pt x="3485" y="19643"/>
                  </a:lnTo>
                  <a:lnTo>
                    <a:pt x="3802" y="20005"/>
                  </a:lnTo>
                  <a:lnTo>
                    <a:pt x="4164" y="20321"/>
                  </a:lnTo>
                  <a:lnTo>
                    <a:pt x="4526" y="20638"/>
                  </a:lnTo>
                  <a:lnTo>
                    <a:pt x="4934" y="20910"/>
                  </a:lnTo>
                  <a:lnTo>
                    <a:pt x="5205" y="20910"/>
                  </a:lnTo>
                  <a:lnTo>
                    <a:pt x="5477" y="20865"/>
                  </a:lnTo>
                  <a:lnTo>
                    <a:pt x="5703" y="20819"/>
                  </a:lnTo>
                  <a:lnTo>
                    <a:pt x="5929" y="20729"/>
                  </a:lnTo>
                  <a:lnTo>
                    <a:pt x="6337" y="20502"/>
                  </a:lnTo>
                  <a:lnTo>
                    <a:pt x="6699" y="20186"/>
                  </a:lnTo>
                  <a:lnTo>
                    <a:pt x="7016" y="19869"/>
                  </a:lnTo>
                  <a:lnTo>
                    <a:pt x="7287" y="19507"/>
                  </a:lnTo>
                  <a:lnTo>
                    <a:pt x="7830" y="18692"/>
                  </a:lnTo>
                  <a:lnTo>
                    <a:pt x="8192" y="18104"/>
                  </a:lnTo>
                  <a:lnTo>
                    <a:pt x="8554" y="17515"/>
                  </a:lnTo>
                  <a:lnTo>
                    <a:pt x="9188" y="16248"/>
                  </a:lnTo>
                  <a:lnTo>
                    <a:pt x="9731" y="14981"/>
                  </a:lnTo>
                  <a:lnTo>
                    <a:pt x="10184" y="13668"/>
                  </a:lnTo>
                  <a:lnTo>
                    <a:pt x="10591" y="12356"/>
                  </a:lnTo>
                  <a:lnTo>
                    <a:pt x="10908" y="10998"/>
                  </a:lnTo>
                  <a:lnTo>
                    <a:pt x="11225" y="9640"/>
                  </a:lnTo>
                  <a:lnTo>
                    <a:pt x="11496" y="8237"/>
                  </a:lnTo>
                  <a:lnTo>
                    <a:pt x="11542" y="7875"/>
                  </a:lnTo>
                  <a:lnTo>
                    <a:pt x="11496" y="7468"/>
                  </a:lnTo>
                  <a:lnTo>
                    <a:pt x="11180" y="6744"/>
                  </a:lnTo>
                  <a:lnTo>
                    <a:pt x="10817" y="6065"/>
                  </a:lnTo>
                  <a:lnTo>
                    <a:pt x="9958" y="4752"/>
                  </a:lnTo>
                  <a:lnTo>
                    <a:pt x="9550" y="4119"/>
                  </a:lnTo>
                  <a:lnTo>
                    <a:pt x="9188" y="3440"/>
                  </a:lnTo>
                  <a:lnTo>
                    <a:pt x="8871" y="2716"/>
                  </a:lnTo>
                  <a:lnTo>
                    <a:pt x="8736" y="2354"/>
                  </a:lnTo>
                  <a:lnTo>
                    <a:pt x="8645" y="1991"/>
                  </a:lnTo>
                  <a:lnTo>
                    <a:pt x="8645" y="1810"/>
                  </a:lnTo>
                  <a:lnTo>
                    <a:pt x="8645" y="1629"/>
                  </a:lnTo>
                  <a:lnTo>
                    <a:pt x="8554" y="1494"/>
                  </a:lnTo>
                  <a:lnTo>
                    <a:pt x="8464" y="1358"/>
                  </a:lnTo>
                  <a:lnTo>
                    <a:pt x="8057" y="769"/>
                  </a:lnTo>
                  <a:lnTo>
                    <a:pt x="7966" y="724"/>
                  </a:lnTo>
                  <a:lnTo>
                    <a:pt x="7876" y="679"/>
                  </a:lnTo>
                  <a:lnTo>
                    <a:pt x="7876" y="588"/>
                  </a:lnTo>
                  <a:lnTo>
                    <a:pt x="7876" y="453"/>
                  </a:lnTo>
                  <a:lnTo>
                    <a:pt x="7785" y="272"/>
                  </a:lnTo>
                  <a:lnTo>
                    <a:pt x="7695" y="136"/>
                  </a:lnTo>
                  <a:lnTo>
                    <a:pt x="7514" y="45"/>
                  </a:lnTo>
                  <a:lnTo>
                    <a:pt x="7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4671025" y="1363925"/>
              <a:ext cx="964050" cy="299875"/>
            </a:xfrm>
            <a:custGeom>
              <a:avLst/>
              <a:gdLst/>
              <a:ahLst/>
              <a:cxnLst/>
              <a:rect l="l" t="t" r="r" b="b"/>
              <a:pathLst>
                <a:path w="38562" h="11995" extrusionOk="0">
                  <a:moveTo>
                    <a:pt x="21182" y="1"/>
                  </a:moveTo>
                  <a:lnTo>
                    <a:pt x="20050" y="46"/>
                  </a:lnTo>
                  <a:lnTo>
                    <a:pt x="18919" y="182"/>
                  </a:lnTo>
                  <a:lnTo>
                    <a:pt x="17833" y="363"/>
                  </a:lnTo>
                  <a:lnTo>
                    <a:pt x="16701" y="589"/>
                  </a:lnTo>
                  <a:lnTo>
                    <a:pt x="15615" y="861"/>
                  </a:lnTo>
                  <a:lnTo>
                    <a:pt x="13443" y="1449"/>
                  </a:lnTo>
                  <a:lnTo>
                    <a:pt x="11994" y="1902"/>
                  </a:lnTo>
                  <a:lnTo>
                    <a:pt x="10546" y="2400"/>
                  </a:lnTo>
                  <a:lnTo>
                    <a:pt x="9867" y="2671"/>
                  </a:lnTo>
                  <a:lnTo>
                    <a:pt x="9188" y="2988"/>
                  </a:lnTo>
                  <a:lnTo>
                    <a:pt x="8509" y="3350"/>
                  </a:lnTo>
                  <a:lnTo>
                    <a:pt x="7876" y="3757"/>
                  </a:lnTo>
                  <a:lnTo>
                    <a:pt x="6382" y="4753"/>
                  </a:lnTo>
                  <a:lnTo>
                    <a:pt x="4979" y="5794"/>
                  </a:lnTo>
                  <a:lnTo>
                    <a:pt x="2128" y="7967"/>
                  </a:lnTo>
                  <a:lnTo>
                    <a:pt x="1811" y="8283"/>
                  </a:lnTo>
                  <a:lnTo>
                    <a:pt x="1494" y="8600"/>
                  </a:lnTo>
                  <a:lnTo>
                    <a:pt x="1223" y="8962"/>
                  </a:lnTo>
                  <a:lnTo>
                    <a:pt x="951" y="9324"/>
                  </a:lnTo>
                  <a:lnTo>
                    <a:pt x="498" y="10094"/>
                  </a:lnTo>
                  <a:lnTo>
                    <a:pt x="91" y="10863"/>
                  </a:lnTo>
                  <a:lnTo>
                    <a:pt x="1" y="11089"/>
                  </a:lnTo>
                  <a:lnTo>
                    <a:pt x="1" y="11361"/>
                  </a:lnTo>
                  <a:lnTo>
                    <a:pt x="1" y="11497"/>
                  </a:lnTo>
                  <a:lnTo>
                    <a:pt x="91" y="11632"/>
                  </a:lnTo>
                  <a:lnTo>
                    <a:pt x="182" y="11723"/>
                  </a:lnTo>
                  <a:lnTo>
                    <a:pt x="272" y="11859"/>
                  </a:lnTo>
                  <a:lnTo>
                    <a:pt x="544" y="11949"/>
                  </a:lnTo>
                  <a:lnTo>
                    <a:pt x="815" y="11995"/>
                  </a:lnTo>
                  <a:lnTo>
                    <a:pt x="1042" y="11995"/>
                  </a:lnTo>
                  <a:lnTo>
                    <a:pt x="1313" y="11859"/>
                  </a:lnTo>
                  <a:lnTo>
                    <a:pt x="1449" y="11814"/>
                  </a:lnTo>
                  <a:lnTo>
                    <a:pt x="1539" y="11723"/>
                  </a:lnTo>
                  <a:lnTo>
                    <a:pt x="2083" y="11225"/>
                  </a:lnTo>
                  <a:lnTo>
                    <a:pt x="2626" y="10727"/>
                  </a:lnTo>
                  <a:lnTo>
                    <a:pt x="3169" y="10320"/>
                  </a:lnTo>
                  <a:lnTo>
                    <a:pt x="3802" y="9913"/>
                  </a:lnTo>
                  <a:lnTo>
                    <a:pt x="5024" y="9143"/>
                  </a:lnTo>
                  <a:lnTo>
                    <a:pt x="6246" y="8419"/>
                  </a:lnTo>
                  <a:lnTo>
                    <a:pt x="7378" y="7650"/>
                  </a:lnTo>
                  <a:lnTo>
                    <a:pt x="8555" y="6926"/>
                  </a:lnTo>
                  <a:lnTo>
                    <a:pt x="9777" y="6292"/>
                  </a:lnTo>
                  <a:lnTo>
                    <a:pt x="10999" y="5704"/>
                  </a:lnTo>
                  <a:lnTo>
                    <a:pt x="12221" y="5160"/>
                  </a:lnTo>
                  <a:lnTo>
                    <a:pt x="13488" y="4708"/>
                  </a:lnTo>
                  <a:lnTo>
                    <a:pt x="14755" y="4255"/>
                  </a:lnTo>
                  <a:lnTo>
                    <a:pt x="16022" y="3848"/>
                  </a:lnTo>
                  <a:lnTo>
                    <a:pt x="17290" y="3531"/>
                  </a:lnTo>
                  <a:lnTo>
                    <a:pt x="18602" y="3214"/>
                  </a:lnTo>
                  <a:lnTo>
                    <a:pt x="19915" y="2943"/>
                  </a:lnTo>
                  <a:lnTo>
                    <a:pt x="21272" y="2716"/>
                  </a:lnTo>
                  <a:lnTo>
                    <a:pt x="22585" y="2535"/>
                  </a:lnTo>
                  <a:lnTo>
                    <a:pt x="23943" y="2400"/>
                  </a:lnTo>
                  <a:lnTo>
                    <a:pt x="25300" y="2264"/>
                  </a:lnTo>
                  <a:lnTo>
                    <a:pt x="26658" y="2173"/>
                  </a:lnTo>
                  <a:lnTo>
                    <a:pt x="29193" y="2173"/>
                  </a:lnTo>
                  <a:lnTo>
                    <a:pt x="30460" y="2264"/>
                  </a:lnTo>
                  <a:lnTo>
                    <a:pt x="31727" y="2400"/>
                  </a:lnTo>
                  <a:lnTo>
                    <a:pt x="32949" y="2535"/>
                  </a:lnTo>
                  <a:lnTo>
                    <a:pt x="34216" y="2716"/>
                  </a:lnTo>
                  <a:lnTo>
                    <a:pt x="36706" y="3169"/>
                  </a:lnTo>
                  <a:lnTo>
                    <a:pt x="37204" y="3260"/>
                  </a:lnTo>
                  <a:lnTo>
                    <a:pt x="37430" y="3260"/>
                  </a:lnTo>
                  <a:lnTo>
                    <a:pt x="37656" y="3214"/>
                  </a:lnTo>
                  <a:lnTo>
                    <a:pt x="37882" y="3169"/>
                  </a:lnTo>
                  <a:lnTo>
                    <a:pt x="38063" y="3079"/>
                  </a:lnTo>
                  <a:lnTo>
                    <a:pt x="38245" y="2897"/>
                  </a:lnTo>
                  <a:lnTo>
                    <a:pt x="38426" y="2671"/>
                  </a:lnTo>
                  <a:lnTo>
                    <a:pt x="38471" y="2626"/>
                  </a:lnTo>
                  <a:lnTo>
                    <a:pt x="38561" y="2535"/>
                  </a:lnTo>
                  <a:lnTo>
                    <a:pt x="38561" y="2445"/>
                  </a:lnTo>
                  <a:lnTo>
                    <a:pt x="38561" y="2354"/>
                  </a:lnTo>
                  <a:lnTo>
                    <a:pt x="38426" y="2173"/>
                  </a:lnTo>
                  <a:lnTo>
                    <a:pt x="37837" y="1630"/>
                  </a:lnTo>
                  <a:lnTo>
                    <a:pt x="37249" y="1675"/>
                  </a:lnTo>
                  <a:lnTo>
                    <a:pt x="37113" y="1857"/>
                  </a:lnTo>
                  <a:lnTo>
                    <a:pt x="36932" y="1992"/>
                  </a:lnTo>
                  <a:lnTo>
                    <a:pt x="36751" y="2083"/>
                  </a:lnTo>
                  <a:lnTo>
                    <a:pt x="36163" y="2083"/>
                  </a:lnTo>
                  <a:lnTo>
                    <a:pt x="35801" y="1947"/>
                  </a:lnTo>
                  <a:lnTo>
                    <a:pt x="34941" y="1675"/>
                  </a:lnTo>
                  <a:lnTo>
                    <a:pt x="34126" y="1449"/>
                  </a:lnTo>
                  <a:lnTo>
                    <a:pt x="32451" y="1087"/>
                  </a:lnTo>
                  <a:lnTo>
                    <a:pt x="30777" y="816"/>
                  </a:lnTo>
                  <a:lnTo>
                    <a:pt x="29102" y="589"/>
                  </a:lnTo>
                  <a:lnTo>
                    <a:pt x="27382" y="408"/>
                  </a:lnTo>
                  <a:lnTo>
                    <a:pt x="25708" y="272"/>
                  </a:lnTo>
                  <a:lnTo>
                    <a:pt x="22313" y="46"/>
                  </a:lnTo>
                  <a:lnTo>
                    <a:pt x="21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2103700" y="4649750"/>
              <a:ext cx="640450" cy="228575"/>
            </a:xfrm>
            <a:custGeom>
              <a:avLst/>
              <a:gdLst/>
              <a:ahLst/>
              <a:cxnLst/>
              <a:rect l="l" t="t" r="r" b="b"/>
              <a:pathLst>
                <a:path w="25618" h="9143" extrusionOk="0">
                  <a:moveTo>
                    <a:pt x="9279" y="1"/>
                  </a:moveTo>
                  <a:lnTo>
                    <a:pt x="8374" y="46"/>
                  </a:lnTo>
                  <a:lnTo>
                    <a:pt x="7469" y="136"/>
                  </a:lnTo>
                  <a:lnTo>
                    <a:pt x="6518" y="272"/>
                  </a:lnTo>
                  <a:lnTo>
                    <a:pt x="5613" y="408"/>
                  </a:lnTo>
                  <a:lnTo>
                    <a:pt x="4708" y="544"/>
                  </a:lnTo>
                  <a:lnTo>
                    <a:pt x="3803" y="634"/>
                  </a:lnTo>
                  <a:lnTo>
                    <a:pt x="2852" y="589"/>
                  </a:lnTo>
                  <a:lnTo>
                    <a:pt x="2626" y="634"/>
                  </a:lnTo>
                  <a:lnTo>
                    <a:pt x="2354" y="634"/>
                  </a:lnTo>
                  <a:lnTo>
                    <a:pt x="1811" y="815"/>
                  </a:lnTo>
                  <a:lnTo>
                    <a:pt x="770" y="1177"/>
                  </a:lnTo>
                  <a:lnTo>
                    <a:pt x="499" y="1313"/>
                  </a:lnTo>
                  <a:lnTo>
                    <a:pt x="272" y="1494"/>
                  </a:lnTo>
                  <a:lnTo>
                    <a:pt x="137" y="1675"/>
                  </a:lnTo>
                  <a:lnTo>
                    <a:pt x="46" y="1856"/>
                  </a:lnTo>
                  <a:lnTo>
                    <a:pt x="1" y="2082"/>
                  </a:lnTo>
                  <a:lnTo>
                    <a:pt x="46" y="2354"/>
                  </a:lnTo>
                  <a:lnTo>
                    <a:pt x="137" y="2626"/>
                  </a:lnTo>
                  <a:lnTo>
                    <a:pt x="272" y="2897"/>
                  </a:lnTo>
                  <a:lnTo>
                    <a:pt x="589" y="3350"/>
                  </a:lnTo>
                  <a:lnTo>
                    <a:pt x="906" y="3802"/>
                  </a:lnTo>
                  <a:lnTo>
                    <a:pt x="1178" y="4029"/>
                  </a:lnTo>
                  <a:lnTo>
                    <a:pt x="1540" y="4164"/>
                  </a:lnTo>
                  <a:lnTo>
                    <a:pt x="2219" y="4391"/>
                  </a:lnTo>
                  <a:lnTo>
                    <a:pt x="2943" y="4572"/>
                  </a:lnTo>
                  <a:lnTo>
                    <a:pt x="3260" y="4708"/>
                  </a:lnTo>
                  <a:lnTo>
                    <a:pt x="3576" y="4889"/>
                  </a:lnTo>
                  <a:lnTo>
                    <a:pt x="4979" y="5296"/>
                  </a:lnTo>
                  <a:lnTo>
                    <a:pt x="6382" y="5658"/>
                  </a:lnTo>
                  <a:lnTo>
                    <a:pt x="7785" y="6065"/>
                  </a:lnTo>
                  <a:lnTo>
                    <a:pt x="8510" y="6292"/>
                  </a:lnTo>
                  <a:lnTo>
                    <a:pt x="9188" y="6563"/>
                  </a:lnTo>
                  <a:lnTo>
                    <a:pt x="9958" y="6880"/>
                  </a:lnTo>
                  <a:lnTo>
                    <a:pt x="10773" y="7106"/>
                  </a:lnTo>
                  <a:lnTo>
                    <a:pt x="11632" y="7242"/>
                  </a:lnTo>
                  <a:lnTo>
                    <a:pt x="12447" y="7333"/>
                  </a:lnTo>
                  <a:lnTo>
                    <a:pt x="14122" y="7468"/>
                  </a:lnTo>
                  <a:lnTo>
                    <a:pt x="14982" y="7559"/>
                  </a:lnTo>
                  <a:lnTo>
                    <a:pt x="15796" y="7649"/>
                  </a:lnTo>
                  <a:lnTo>
                    <a:pt x="16068" y="7604"/>
                  </a:lnTo>
                  <a:lnTo>
                    <a:pt x="16294" y="7695"/>
                  </a:lnTo>
                  <a:lnTo>
                    <a:pt x="16520" y="7830"/>
                  </a:lnTo>
                  <a:lnTo>
                    <a:pt x="16837" y="7921"/>
                  </a:lnTo>
                  <a:lnTo>
                    <a:pt x="17109" y="7966"/>
                  </a:lnTo>
                  <a:lnTo>
                    <a:pt x="18014" y="7966"/>
                  </a:lnTo>
                  <a:lnTo>
                    <a:pt x="18286" y="8057"/>
                  </a:lnTo>
                  <a:lnTo>
                    <a:pt x="18557" y="8192"/>
                  </a:lnTo>
                  <a:lnTo>
                    <a:pt x="18783" y="8192"/>
                  </a:lnTo>
                  <a:lnTo>
                    <a:pt x="19010" y="8238"/>
                  </a:lnTo>
                  <a:lnTo>
                    <a:pt x="19236" y="8328"/>
                  </a:lnTo>
                  <a:lnTo>
                    <a:pt x="19417" y="8419"/>
                  </a:lnTo>
                  <a:lnTo>
                    <a:pt x="19824" y="8509"/>
                  </a:lnTo>
                  <a:lnTo>
                    <a:pt x="20730" y="8509"/>
                  </a:lnTo>
                  <a:lnTo>
                    <a:pt x="21137" y="8464"/>
                  </a:lnTo>
                  <a:lnTo>
                    <a:pt x="21589" y="8509"/>
                  </a:lnTo>
                  <a:lnTo>
                    <a:pt x="21997" y="8555"/>
                  </a:lnTo>
                  <a:lnTo>
                    <a:pt x="22178" y="8645"/>
                  </a:lnTo>
                  <a:lnTo>
                    <a:pt x="22404" y="8736"/>
                  </a:lnTo>
                  <a:lnTo>
                    <a:pt x="22630" y="8736"/>
                  </a:lnTo>
                  <a:lnTo>
                    <a:pt x="22857" y="8781"/>
                  </a:lnTo>
                  <a:lnTo>
                    <a:pt x="23626" y="8962"/>
                  </a:lnTo>
                  <a:lnTo>
                    <a:pt x="24033" y="9098"/>
                  </a:lnTo>
                  <a:lnTo>
                    <a:pt x="24396" y="9143"/>
                  </a:lnTo>
                  <a:lnTo>
                    <a:pt x="24712" y="9098"/>
                  </a:lnTo>
                  <a:lnTo>
                    <a:pt x="24893" y="9052"/>
                  </a:lnTo>
                  <a:lnTo>
                    <a:pt x="25074" y="8962"/>
                  </a:lnTo>
                  <a:lnTo>
                    <a:pt x="25210" y="8826"/>
                  </a:lnTo>
                  <a:lnTo>
                    <a:pt x="25346" y="8690"/>
                  </a:lnTo>
                  <a:lnTo>
                    <a:pt x="25482" y="8464"/>
                  </a:lnTo>
                  <a:lnTo>
                    <a:pt x="25618" y="8238"/>
                  </a:lnTo>
                  <a:lnTo>
                    <a:pt x="25482" y="8147"/>
                  </a:lnTo>
                  <a:lnTo>
                    <a:pt x="25346" y="8057"/>
                  </a:lnTo>
                  <a:lnTo>
                    <a:pt x="25074" y="7966"/>
                  </a:lnTo>
                  <a:lnTo>
                    <a:pt x="24758" y="7876"/>
                  </a:lnTo>
                  <a:lnTo>
                    <a:pt x="24622" y="7785"/>
                  </a:lnTo>
                  <a:lnTo>
                    <a:pt x="24531" y="7695"/>
                  </a:lnTo>
                  <a:lnTo>
                    <a:pt x="24396" y="7604"/>
                  </a:lnTo>
                  <a:lnTo>
                    <a:pt x="24260" y="7514"/>
                  </a:lnTo>
                  <a:lnTo>
                    <a:pt x="23943" y="7423"/>
                  </a:lnTo>
                  <a:lnTo>
                    <a:pt x="23671" y="7333"/>
                  </a:lnTo>
                  <a:lnTo>
                    <a:pt x="23536" y="7242"/>
                  </a:lnTo>
                  <a:lnTo>
                    <a:pt x="23400" y="7151"/>
                  </a:lnTo>
                  <a:lnTo>
                    <a:pt x="23309" y="7061"/>
                  </a:lnTo>
                  <a:lnTo>
                    <a:pt x="23174" y="6970"/>
                  </a:lnTo>
                  <a:lnTo>
                    <a:pt x="22857" y="6880"/>
                  </a:lnTo>
                  <a:lnTo>
                    <a:pt x="22540" y="6744"/>
                  </a:lnTo>
                  <a:lnTo>
                    <a:pt x="22404" y="6699"/>
                  </a:lnTo>
                  <a:lnTo>
                    <a:pt x="22268" y="6608"/>
                  </a:lnTo>
                  <a:lnTo>
                    <a:pt x="22314" y="6608"/>
                  </a:lnTo>
                  <a:lnTo>
                    <a:pt x="22178" y="6518"/>
                  </a:lnTo>
                  <a:lnTo>
                    <a:pt x="22042" y="6427"/>
                  </a:lnTo>
                  <a:lnTo>
                    <a:pt x="21725" y="6292"/>
                  </a:lnTo>
                  <a:lnTo>
                    <a:pt x="21408" y="6201"/>
                  </a:lnTo>
                  <a:lnTo>
                    <a:pt x="21273" y="6156"/>
                  </a:lnTo>
                  <a:lnTo>
                    <a:pt x="21137" y="6065"/>
                  </a:lnTo>
                  <a:lnTo>
                    <a:pt x="20865" y="6065"/>
                  </a:lnTo>
                  <a:lnTo>
                    <a:pt x="20639" y="5975"/>
                  </a:lnTo>
                  <a:lnTo>
                    <a:pt x="20322" y="5703"/>
                  </a:lnTo>
                  <a:lnTo>
                    <a:pt x="20005" y="5522"/>
                  </a:lnTo>
                  <a:lnTo>
                    <a:pt x="19779" y="5522"/>
                  </a:lnTo>
                  <a:lnTo>
                    <a:pt x="19553" y="5432"/>
                  </a:lnTo>
                  <a:lnTo>
                    <a:pt x="18964" y="4934"/>
                  </a:lnTo>
                  <a:lnTo>
                    <a:pt x="19003" y="4973"/>
                  </a:lnTo>
                  <a:lnTo>
                    <a:pt x="18874" y="4843"/>
                  </a:lnTo>
                  <a:lnTo>
                    <a:pt x="18783" y="4753"/>
                  </a:lnTo>
                  <a:lnTo>
                    <a:pt x="18467" y="4662"/>
                  </a:lnTo>
                  <a:lnTo>
                    <a:pt x="18150" y="4572"/>
                  </a:lnTo>
                  <a:lnTo>
                    <a:pt x="18014" y="4481"/>
                  </a:lnTo>
                  <a:lnTo>
                    <a:pt x="17878" y="4391"/>
                  </a:lnTo>
                  <a:lnTo>
                    <a:pt x="17878" y="4391"/>
                  </a:lnTo>
                  <a:lnTo>
                    <a:pt x="17788" y="4300"/>
                  </a:lnTo>
                  <a:lnTo>
                    <a:pt x="17652" y="4210"/>
                  </a:lnTo>
                  <a:lnTo>
                    <a:pt x="17380" y="4119"/>
                  </a:lnTo>
                  <a:lnTo>
                    <a:pt x="17064" y="4029"/>
                  </a:lnTo>
                  <a:lnTo>
                    <a:pt x="16928" y="3938"/>
                  </a:lnTo>
                  <a:lnTo>
                    <a:pt x="16792" y="3848"/>
                  </a:lnTo>
                  <a:lnTo>
                    <a:pt x="16701" y="3757"/>
                  </a:lnTo>
                  <a:lnTo>
                    <a:pt x="16566" y="3667"/>
                  </a:lnTo>
                  <a:lnTo>
                    <a:pt x="16294" y="3576"/>
                  </a:lnTo>
                  <a:lnTo>
                    <a:pt x="15977" y="3486"/>
                  </a:lnTo>
                  <a:lnTo>
                    <a:pt x="15887" y="3395"/>
                  </a:lnTo>
                  <a:lnTo>
                    <a:pt x="15751" y="3259"/>
                  </a:lnTo>
                  <a:lnTo>
                    <a:pt x="15434" y="2988"/>
                  </a:lnTo>
                  <a:lnTo>
                    <a:pt x="15117" y="2761"/>
                  </a:lnTo>
                  <a:lnTo>
                    <a:pt x="15163" y="2761"/>
                  </a:lnTo>
                  <a:lnTo>
                    <a:pt x="15027" y="2671"/>
                  </a:lnTo>
                  <a:lnTo>
                    <a:pt x="14936" y="2580"/>
                  </a:lnTo>
                  <a:lnTo>
                    <a:pt x="14620" y="2445"/>
                  </a:lnTo>
                  <a:lnTo>
                    <a:pt x="14303" y="2354"/>
                  </a:lnTo>
                  <a:lnTo>
                    <a:pt x="14167" y="2309"/>
                  </a:lnTo>
                  <a:lnTo>
                    <a:pt x="14076" y="2173"/>
                  </a:lnTo>
                  <a:lnTo>
                    <a:pt x="14076" y="2218"/>
                  </a:lnTo>
                  <a:lnTo>
                    <a:pt x="13760" y="1901"/>
                  </a:lnTo>
                  <a:lnTo>
                    <a:pt x="13579" y="1766"/>
                  </a:lnTo>
                  <a:lnTo>
                    <a:pt x="13352" y="1675"/>
                  </a:lnTo>
                  <a:lnTo>
                    <a:pt x="13171" y="1675"/>
                  </a:lnTo>
                  <a:lnTo>
                    <a:pt x="12945" y="1585"/>
                  </a:lnTo>
                  <a:lnTo>
                    <a:pt x="12402" y="1087"/>
                  </a:lnTo>
                  <a:lnTo>
                    <a:pt x="12130" y="815"/>
                  </a:lnTo>
                  <a:lnTo>
                    <a:pt x="11995" y="679"/>
                  </a:lnTo>
                  <a:lnTo>
                    <a:pt x="11813" y="544"/>
                  </a:lnTo>
                  <a:lnTo>
                    <a:pt x="11813" y="544"/>
                  </a:lnTo>
                  <a:lnTo>
                    <a:pt x="11768" y="498"/>
                  </a:lnTo>
                  <a:lnTo>
                    <a:pt x="11678" y="408"/>
                  </a:lnTo>
                  <a:lnTo>
                    <a:pt x="11587" y="317"/>
                  </a:lnTo>
                  <a:lnTo>
                    <a:pt x="11451" y="272"/>
                  </a:lnTo>
                  <a:lnTo>
                    <a:pt x="10908" y="227"/>
                  </a:lnTo>
                  <a:lnTo>
                    <a:pt x="10682" y="136"/>
                  </a:lnTo>
                  <a:lnTo>
                    <a:pt x="10456" y="46"/>
                  </a:lnTo>
                  <a:lnTo>
                    <a:pt x="10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2668325" y="1232675"/>
              <a:ext cx="248950" cy="373425"/>
            </a:xfrm>
            <a:custGeom>
              <a:avLst/>
              <a:gdLst/>
              <a:ahLst/>
              <a:cxnLst/>
              <a:rect l="l" t="t" r="r" b="b"/>
              <a:pathLst>
                <a:path w="9958" h="14937" extrusionOk="0">
                  <a:moveTo>
                    <a:pt x="8961" y="1"/>
                  </a:moveTo>
                  <a:lnTo>
                    <a:pt x="8690" y="91"/>
                  </a:lnTo>
                  <a:lnTo>
                    <a:pt x="8464" y="227"/>
                  </a:lnTo>
                  <a:lnTo>
                    <a:pt x="8283" y="363"/>
                  </a:lnTo>
                  <a:lnTo>
                    <a:pt x="8102" y="499"/>
                  </a:lnTo>
                  <a:lnTo>
                    <a:pt x="7830" y="906"/>
                  </a:lnTo>
                  <a:lnTo>
                    <a:pt x="7604" y="1313"/>
                  </a:lnTo>
                  <a:lnTo>
                    <a:pt x="7061" y="2400"/>
                  </a:lnTo>
                  <a:lnTo>
                    <a:pt x="6427" y="3441"/>
                  </a:lnTo>
                  <a:lnTo>
                    <a:pt x="5703" y="4391"/>
                  </a:lnTo>
                  <a:lnTo>
                    <a:pt x="4933" y="5296"/>
                  </a:lnTo>
                  <a:lnTo>
                    <a:pt x="4119" y="6111"/>
                  </a:lnTo>
                  <a:lnTo>
                    <a:pt x="3214" y="6880"/>
                  </a:lnTo>
                  <a:lnTo>
                    <a:pt x="2218" y="7604"/>
                  </a:lnTo>
                  <a:lnTo>
                    <a:pt x="1177" y="8238"/>
                  </a:lnTo>
                  <a:lnTo>
                    <a:pt x="679" y="8510"/>
                  </a:lnTo>
                  <a:lnTo>
                    <a:pt x="498" y="8691"/>
                  </a:lnTo>
                  <a:lnTo>
                    <a:pt x="317" y="8872"/>
                  </a:lnTo>
                  <a:lnTo>
                    <a:pt x="181" y="9098"/>
                  </a:lnTo>
                  <a:lnTo>
                    <a:pt x="45" y="9324"/>
                  </a:lnTo>
                  <a:lnTo>
                    <a:pt x="0" y="9596"/>
                  </a:lnTo>
                  <a:lnTo>
                    <a:pt x="0" y="9913"/>
                  </a:lnTo>
                  <a:lnTo>
                    <a:pt x="181" y="10184"/>
                  </a:lnTo>
                  <a:lnTo>
                    <a:pt x="407" y="10410"/>
                  </a:lnTo>
                  <a:lnTo>
                    <a:pt x="634" y="10546"/>
                  </a:lnTo>
                  <a:lnTo>
                    <a:pt x="905" y="10637"/>
                  </a:lnTo>
                  <a:lnTo>
                    <a:pt x="996" y="10773"/>
                  </a:lnTo>
                  <a:lnTo>
                    <a:pt x="1132" y="10863"/>
                  </a:lnTo>
                  <a:lnTo>
                    <a:pt x="1403" y="10999"/>
                  </a:lnTo>
                  <a:lnTo>
                    <a:pt x="1720" y="11089"/>
                  </a:lnTo>
                  <a:lnTo>
                    <a:pt x="2037" y="11180"/>
                  </a:lnTo>
                  <a:lnTo>
                    <a:pt x="1992" y="11180"/>
                  </a:lnTo>
                  <a:lnTo>
                    <a:pt x="2308" y="11497"/>
                  </a:lnTo>
                  <a:lnTo>
                    <a:pt x="2625" y="11768"/>
                  </a:lnTo>
                  <a:lnTo>
                    <a:pt x="2897" y="12040"/>
                  </a:lnTo>
                  <a:lnTo>
                    <a:pt x="3033" y="12221"/>
                  </a:lnTo>
                  <a:lnTo>
                    <a:pt x="3123" y="12402"/>
                  </a:lnTo>
                  <a:lnTo>
                    <a:pt x="3349" y="12673"/>
                  </a:lnTo>
                  <a:lnTo>
                    <a:pt x="3892" y="13126"/>
                  </a:lnTo>
                  <a:lnTo>
                    <a:pt x="4436" y="13533"/>
                  </a:lnTo>
                  <a:lnTo>
                    <a:pt x="5160" y="14031"/>
                  </a:lnTo>
                  <a:lnTo>
                    <a:pt x="5839" y="14574"/>
                  </a:lnTo>
                  <a:lnTo>
                    <a:pt x="6155" y="14755"/>
                  </a:lnTo>
                  <a:lnTo>
                    <a:pt x="6472" y="14891"/>
                  </a:lnTo>
                  <a:lnTo>
                    <a:pt x="6834" y="14936"/>
                  </a:lnTo>
                  <a:lnTo>
                    <a:pt x="7196" y="14891"/>
                  </a:lnTo>
                  <a:lnTo>
                    <a:pt x="7332" y="14801"/>
                  </a:lnTo>
                  <a:lnTo>
                    <a:pt x="7468" y="14710"/>
                  </a:lnTo>
                  <a:lnTo>
                    <a:pt x="7604" y="14574"/>
                  </a:lnTo>
                  <a:lnTo>
                    <a:pt x="7694" y="14393"/>
                  </a:lnTo>
                  <a:lnTo>
                    <a:pt x="7739" y="14076"/>
                  </a:lnTo>
                  <a:lnTo>
                    <a:pt x="7739" y="13895"/>
                  </a:lnTo>
                  <a:lnTo>
                    <a:pt x="7649" y="13714"/>
                  </a:lnTo>
                  <a:lnTo>
                    <a:pt x="7558" y="13579"/>
                  </a:lnTo>
                  <a:lnTo>
                    <a:pt x="7423" y="13488"/>
                  </a:lnTo>
                  <a:lnTo>
                    <a:pt x="7332" y="13398"/>
                  </a:lnTo>
                  <a:lnTo>
                    <a:pt x="7332" y="13262"/>
                  </a:lnTo>
                  <a:lnTo>
                    <a:pt x="7332" y="13171"/>
                  </a:lnTo>
                  <a:lnTo>
                    <a:pt x="7377" y="13081"/>
                  </a:lnTo>
                  <a:lnTo>
                    <a:pt x="7287" y="12538"/>
                  </a:lnTo>
                  <a:lnTo>
                    <a:pt x="7196" y="11995"/>
                  </a:lnTo>
                  <a:lnTo>
                    <a:pt x="7151" y="11497"/>
                  </a:lnTo>
                  <a:lnTo>
                    <a:pt x="7106" y="10954"/>
                  </a:lnTo>
                  <a:lnTo>
                    <a:pt x="7151" y="10456"/>
                  </a:lnTo>
                  <a:lnTo>
                    <a:pt x="7196" y="9913"/>
                  </a:lnTo>
                  <a:lnTo>
                    <a:pt x="7287" y="9369"/>
                  </a:lnTo>
                  <a:lnTo>
                    <a:pt x="7377" y="8872"/>
                  </a:lnTo>
                  <a:lnTo>
                    <a:pt x="7287" y="8691"/>
                  </a:lnTo>
                  <a:lnTo>
                    <a:pt x="7423" y="8510"/>
                  </a:lnTo>
                  <a:lnTo>
                    <a:pt x="7604" y="8283"/>
                  </a:lnTo>
                  <a:lnTo>
                    <a:pt x="7694" y="8012"/>
                  </a:lnTo>
                  <a:lnTo>
                    <a:pt x="7694" y="7740"/>
                  </a:lnTo>
                  <a:lnTo>
                    <a:pt x="7694" y="7423"/>
                  </a:lnTo>
                  <a:lnTo>
                    <a:pt x="7694" y="7152"/>
                  </a:lnTo>
                  <a:lnTo>
                    <a:pt x="7739" y="6835"/>
                  </a:lnTo>
                  <a:lnTo>
                    <a:pt x="7830" y="6563"/>
                  </a:lnTo>
                  <a:lnTo>
                    <a:pt x="7966" y="6337"/>
                  </a:lnTo>
                  <a:lnTo>
                    <a:pt x="8147" y="6156"/>
                  </a:lnTo>
                  <a:lnTo>
                    <a:pt x="8192" y="5930"/>
                  </a:lnTo>
                  <a:lnTo>
                    <a:pt x="8237" y="5703"/>
                  </a:lnTo>
                  <a:lnTo>
                    <a:pt x="8237" y="5522"/>
                  </a:lnTo>
                  <a:lnTo>
                    <a:pt x="8283" y="5296"/>
                  </a:lnTo>
                  <a:lnTo>
                    <a:pt x="8283" y="5070"/>
                  </a:lnTo>
                  <a:lnTo>
                    <a:pt x="8373" y="4844"/>
                  </a:lnTo>
                  <a:lnTo>
                    <a:pt x="8554" y="4708"/>
                  </a:lnTo>
                  <a:lnTo>
                    <a:pt x="8554" y="4663"/>
                  </a:lnTo>
                  <a:lnTo>
                    <a:pt x="8645" y="4527"/>
                  </a:lnTo>
                  <a:lnTo>
                    <a:pt x="8735" y="4391"/>
                  </a:lnTo>
                  <a:lnTo>
                    <a:pt x="8826" y="4074"/>
                  </a:lnTo>
                  <a:lnTo>
                    <a:pt x="8916" y="3803"/>
                  </a:lnTo>
                  <a:lnTo>
                    <a:pt x="8999" y="3512"/>
                  </a:lnTo>
                  <a:lnTo>
                    <a:pt x="9142" y="3441"/>
                  </a:lnTo>
                  <a:lnTo>
                    <a:pt x="9233" y="3305"/>
                  </a:lnTo>
                  <a:lnTo>
                    <a:pt x="9324" y="3169"/>
                  </a:lnTo>
                  <a:lnTo>
                    <a:pt x="9369" y="2988"/>
                  </a:lnTo>
                  <a:lnTo>
                    <a:pt x="9459" y="2671"/>
                  </a:lnTo>
                  <a:lnTo>
                    <a:pt x="9538" y="2394"/>
                  </a:lnTo>
                  <a:lnTo>
                    <a:pt x="9686" y="2173"/>
                  </a:lnTo>
                  <a:lnTo>
                    <a:pt x="9821" y="1902"/>
                  </a:lnTo>
                  <a:lnTo>
                    <a:pt x="9912" y="1630"/>
                  </a:lnTo>
                  <a:lnTo>
                    <a:pt x="9957" y="1404"/>
                  </a:lnTo>
                  <a:lnTo>
                    <a:pt x="9912" y="1132"/>
                  </a:lnTo>
                  <a:lnTo>
                    <a:pt x="9867" y="861"/>
                  </a:lnTo>
                  <a:lnTo>
                    <a:pt x="9686" y="589"/>
                  </a:lnTo>
                  <a:lnTo>
                    <a:pt x="9505" y="318"/>
                  </a:lnTo>
                  <a:lnTo>
                    <a:pt x="9545" y="399"/>
                  </a:lnTo>
                  <a:lnTo>
                    <a:pt x="9459" y="227"/>
                  </a:lnTo>
                  <a:lnTo>
                    <a:pt x="9324" y="91"/>
                  </a:lnTo>
                  <a:lnTo>
                    <a:pt x="9142" y="46"/>
                  </a:lnTo>
                  <a:lnTo>
                    <a:pt x="89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2541600" y="741625"/>
              <a:ext cx="144850" cy="239900"/>
            </a:xfrm>
            <a:custGeom>
              <a:avLst/>
              <a:gdLst/>
              <a:ahLst/>
              <a:cxnLst/>
              <a:rect l="l" t="t" r="r" b="b"/>
              <a:pathLst>
                <a:path w="5794" h="9596" extrusionOk="0">
                  <a:moveTo>
                    <a:pt x="589" y="0"/>
                  </a:moveTo>
                  <a:lnTo>
                    <a:pt x="362" y="181"/>
                  </a:lnTo>
                  <a:lnTo>
                    <a:pt x="181" y="408"/>
                  </a:lnTo>
                  <a:lnTo>
                    <a:pt x="45" y="679"/>
                  </a:lnTo>
                  <a:lnTo>
                    <a:pt x="0" y="951"/>
                  </a:lnTo>
                  <a:lnTo>
                    <a:pt x="362" y="2128"/>
                  </a:lnTo>
                  <a:lnTo>
                    <a:pt x="770" y="3304"/>
                  </a:lnTo>
                  <a:lnTo>
                    <a:pt x="1222" y="4481"/>
                  </a:lnTo>
                  <a:lnTo>
                    <a:pt x="1720" y="5567"/>
                  </a:lnTo>
                  <a:lnTo>
                    <a:pt x="2308" y="6653"/>
                  </a:lnTo>
                  <a:lnTo>
                    <a:pt x="2987" y="7694"/>
                  </a:lnTo>
                  <a:lnTo>
                    <a:pt x="3349" y="8192"/>
                  </a:lnTo>
                  <a:lnTo>
                    <a:pt x="3711" y="8690"/>
                  </a:lnTo>
                  <a:lnTo>
                    <a:pt x="4164" y="9143"/>
                  </a:lnTo>
                  <a:lnTo>
                    <a:pt x="4617" y="9595"/>
                  </a:lnTo>
                  <a:lnTo>
                    <a:pt x="4888" y="9460"/>
                  </a:lnTo>
                  <a:lnTo>
                    <a:pt x="5114" y="9324"/>
                  </a:lnTo>
                  <a:lnTo>
                    <a:pt x="5295" y="9097"/>
                  </a:lnTo>
                  <a:lnTo>
                    <a:pt x="5431" y="8871"/>
                  </a:lnTo>
                  <a:lnTo>
                    <a:pt x="5567" y="8645"/>
                  </a:lnTo>
                  <a:lnTo>
                    <a:pt x="5658" y="8373"/>
                  </a:lnTo>
                  <a:lnTo>
                    <a:pt x="5793" y="7785"/>
                  </a:lnTo>
                  <a:lnTo>
                    <a:pt x="5703" y="7423"/>
                  </a:lnTo>
                  <a:lnTo>
                    <a:pt x="5658" y="7106"/>
                  </a:lnTo>
                  <a:lnTo>
                    <a:pt x="5567" y="6834"/>
                  </a:lnTo>
                  <a:lnTo>
                    <a:pt x="5431" y="6608"/>
                  </a:lnTo>
                  <a:lnTo>
                    <a:pt x="5160" y="6201"/>
                  </a:lnTo>
                  <a:lnTo>
                    <a:pt x="5024" y="5884"/>
                  </a:lnTo>
                  <a:lnTo>
                    <a:pt x="4843" y="5612"/>
                  </a:lnTo>
                  <a:lnTo>
                    <a:pt x="4707" y="5522"/>
                  </a:lnTo>
                  <a:lnTo>
                    <a:pt x="4707" y="5341"/>
                  </a:lnTo>
                  <a:lnTo>
                    <a:pt x="4662" y="5069"/>
                  </a:lnTo>
                  <a:lnTo>
                    <a:pt x="4571" y="4888"/>
                  </a:lnTo>
                  <a:lnTo>
                    <a:pt x="4390" y="4707"/>
                  </a:lnTo>
                  <a:lnTo>
                    <a:pt x="4196" y="4591"/>
                  </a:lnTo>
                  <a:lnTo>
                    <a:pt x="4119" y="4436"/>
                  </a:lnTo>
                  <a:lnTo>
                    <a:pt x="3983" y="4255"/>
                  </a:lnTo>
                  <a:lnTo>
                    <a:pt x="3757" y="3983"/>
                  </a:lnTo>
                  <a:lnTo>
                    <a:pt x="3711" y="3938"/>
                  </a:lnTo>
                  <a:lnTo>
                    <a:pt x="3621" y="3847"/>
                  </a:lnTo>
                  <a:lnTo>
                    <a:pt x="3530" y="3712"/>
                  </a:lnTo>
                  <a:lnTo>
                    <a:pt x="3395" y="3395"/>
                  </a:lnTo>
                  <a:lnTo>
                    <a:pt x="3304" y="3123"/>
                  </a:lnTo>
                  <a:lnTo>
                    <a:pt x="3214" y="2987"/>
                  </a:lnTo>
                  <a:lnTo>
                    <a:pt x="3112" y="2920"/>
                  </a:lnTo>
                  <a:lnTo>
                    <a:pt x="3032" y="2761"/>
                  </a:lnTo>
                  <a:lnTo>
                    <a:pt x="2897" y="2625"/>
                  </a:lnTo>
                  <a:lnTo>
                    <a:pt x="2670" y="2309"/>
                  </a:lnTo>
                  <a:lnTo>
                    <a:pt x="2625" y="2263"/>
                  </a:lnTo>
                  <a:lnTo>
                    <a:pt x="2489" y="2173"/>
                  </a:lnTo>
                  <a:lnTo>
                    <a:pt x="2444" y="2037"/>
                  </a:lnTo>
                  <a:lnTo>
                    <a:pt x="2308" y="1765"/>
                  </a:lnTo>
                  <a:lnTo>
                    <a:pt x="2218" y="1494"/>
                  </a:lnTo>
                  <a:lnTo>
                    <a:pt x="2127" y="1358"/>
                  </a:lnTo>
                  <a:lnTo>
                    <a:pt x="2037" y="1268"/>
                  </a:lnTo>
                  <a:lnTo>
                    <a:pt x="1810" y="951"/>
                  </a:lnTo>
                  <a:lnTo>
                    <a:pt x="1539" y="679"/>
                  </a:lnTo>
                  <a:lnTo>
                    <a:pt x="1539" y="634"/>
                  </a:lnTo>
                  <a:lnTo>
                    <a:pt x="1132" y="181"/>
                  </a:lnTo>
                  <a:lnTo>
                    <a:pt x="1041" y="91"/>
                  </a:lnTo>
                  <a:lnTo>
                    <a:pt x="905" y="46"/>
                  </a:lnTo>
                  <a:lnTo>
                    <a:pt x="7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1514200" y="1827850"/>
              <a:ext cx="119975" cy="333800"/>
            </a:xfrm>
            <a:custGeom>
              <a:avLst/>
              <a:gdLst/>
              <a:ahLst/>
              <a:cxnLst/>
              <a:rect l="l" t="t" r="r" b="b"/>
              <a:pathLst>
                <a:path w="4799" h="13352" extrusionOk="0">
                  <a:moveTo>
                    <a:pt x="3803" y="0"/>
                  </a:moveTo>
                  <a:lnTo>
                    <a:pt x="3667" y="45"/>
                  </a:lnTo>
                  <a:lnTo>
                    <a:pt x="3576" y="136"/>
                  </a:lnTo>
                  <a:lnTo>
                    <a:pt x="3395" y="362"/>
                  </a:lnTo>
                  <a:lnTo>
                    <a:pt x="3305" y="679"/>
                  </a:lnTo>
                  <a:lnTo>
                    <a:pt x="3214" y="951"/>
                  </a:lnTo>
                  <a:lnTo>
                    <a:pt x="3033" y="1222"/>
                  </a:lnTo>
                  <a:lnTo>
                    <a:pt x="2716" y="1539"/>
                  </a:lnTo>
                  <a:lnTo>
                    <a:pt x="2581" y="1720"/>
                  </a:lnTo>
                  <a:lnTo>
                    <a:pt x="2490" y="1901"/>
                  </a:lnTo>
                  <a:lnTo>
                    <a:pt x="2490" y="2127"/>
                  </a:lnTo>
                  <a:lnTo>
                    <a:pt x="2445" y="2308"/>
                  </a:lnTo>
                  <a:lnTo>
                    <a:pt x="2354" y="2444"/>
                  </a:lnTo>
                  <a:lnTo>
                    <a:pt x="2264" y="2580"/>
                  </a:lnTo>
                  <a:lnTo>
                    <a:pt x="2173" y="2897"/>
                  </a:lnTo>
                  <a:lnTo>
                    <a:pt x="2083" y="3168"/>
                  </a:lnTo>
                  <a:lnTo>
                    <a:pt x="1992" y="3304"/>
                  </a:lnTo>
                  <a:lnTo>
                    <a:pt x="1902" y="3395"/>
                  </a:lnTo>
                  <a:lnTo>
                    <a:pt x="1811" y="3530"/>
                  </a:lnTo>
                  <a:lnTo>
                    <a:pt x="1721" y="3666"/>
                  </a:lnTo>
                  <a:lnTo>
                    <a:pt x="1630" y="3983"/>
                  </a:lnTo>
                  <a:lnTo>
                    <a:pt x="1540" y="4300"/>
                  </a:lnTo>
                  <a:lnTo>
                    <a:pt x="1494" y="4436"/>
                  </a:lnTo>
                  <a:lnTo>
                    <a:pt x="1359" y="4571"/>
                  </a:lnTo>
                  <a:lnTo>
                    <a:pt x="1359" y="4843"/>
                  </a:lnTo>
                  <a:lnTo>
                    <a:pt x="1313" y="5069"/>
                  </a:lnTo>
                  <a:lnTo>
                    <a:pt x="1223" y="5205"/>
                  </a:lnTo>
                  <a:lnTo>
                    <a:pt x="1178" y="5386"/>
                  </a:lnTo>
                  <a:lnTo>
                    <a:pt x="1087" y="5658"/>
                  </a:lnTo>
                  <a:lnTo>
                    <a:pt x="997" y="5974"/>
                  </a:lnTo>
                  <a:lnTo>
                    <a:pt x="906" y="6110"/>
                  </a:lnTo>
                  <a:lnTo>
                    <a:pt x="816" y="6246"/>
                  </a:lnTo>
                  <a:lnTo>
                    <a:pt x="816" y="6472"/>
                  </a:lnTo>
                  <a:lnTo>
                    <a:pt x="770" y="6744"/>
                  </a:lnTo>
                  <a:lnTo>
                    <a:pt x="635" y="6925"/>
                  </a:lnTo>
                  <a:lnTo>
                    <a:pt x="589" y="7151"/>
                  </a:lnTo>
                  <a:lnTo>
                    <a:pt x="544" y="7558"/>
                  </a:lnTo>
                  <a:lnTo>
                    <a:pt x="544" y="7785"/>
                  </a:lnTo>
                  <a:lnTo>
                    <a:pt x="499" y="8011"/>
                  </a:lnTo>
                  <a:lnTo>
                    <a:pt x="408" y="8237"/>
                  </a:lnTo>
                  <a:lnTo>
                    <a:pt x="272" y="8418"/>
                  </a:lnTo>
                  <a:lnTo>
                    <a:pt x="272" y="8690"/>
                  </a:lnTo>
                  <a:lnTo>
                    <a:pt x="227" y="8916"/>
                  </a:lnTo>
                  <a:lnTo>
                    <a:pt x="137" y="9052"/>
                  </a:lnTo>
                  <a:lnTo>
                    <a:pt x="46" y="9188"/>
                  </a:lnTo>
                  <a:lnTo>
                    <a:pt x="1" y="9369"/>
                  </a:lnTo>
                  <a:lnTo>
                    <a:pt x="1" y="9505"/>
                  </a:lnTo>
                  <a:lnTo>
                    <a:pt x="1" y="9686"/>
                  </a:lnTo>
                  <a:lnTo>
                    <a:pt x="91" y="9821"/>
                  </a:lnTo>
                  <a:lnTo>
                    <a:pt x="182" y="9912"/>
                  </a:lnTo>
                  <a:lnTo>
                    <a:pt x="318" y="10048"/>
                  </a:lnTo>
                  <a:lnTo>
                    <a:pt x="544" y="10274"/>
                  </a:lnTo>
                  <a:lnTo>
                    <a:pt x="680" y="10546"/>
                  </a:lnTo>
                  <a:lnTo>
                    <a:pt x="770" y="10862"/>
                  </a:lnTo>
                  <a:lnTo>
                    <a:pt x="816" y="11224"/>
                  </a:lnTo>
                  <a:lnTo>
                    <a:pt x="816" y="13352"/>
                  </a:lnTo>
                  <a:lnTo>
                    <a:pt x="1042" y="13306"/>
                  </a:lnTo>
                  <a:lnTo>
                    <a:pt x="1268" y="13261"/>
                  </a:lnTo>
                  <a:lnTo>
                    <a:pt x="1404" y="13171"/>
                  </a:lnTo>
                  <a:lnTo>
                    <a:pt x="1585" y="13080"/>
                  </a:lnTo>
                  <a:lnTo>
                    <a:pt x="1766" y="12854"/>
                  </a:lnTo>
                  <a:lnTo>
                    <a:pt x="1902" y="12582"/>
                  </a:lnTo>
                  <a:lnTo>
                    <a:pt x="1992" y="12265"/>
                  </a:lnTo>
                  <a:lnTo>
                    <a:pt x="2038" y="11949"/>
                  </a:lnTo>
                  <a:lnTo>
                    <a:pt x="2083" y="11315"/>
                  </a:lnTo>
                  <a:lnTo>
                    <a:pt x="2219" y="10183"/>
                  </a:lnTo>
                  <a:lnTo>
                    <a:pt x="2354" y="9097"/>
                  </a:lnTo>
                  <a:lnTo>
                    <a:pt x="2581" y="7966"/>
                  </a:lnTo>
                  <a:lnTo>
                    <a:pt x="2807" y="6880"/>
                  </a:lnTo>
                  <a:lnTo>
                    <a:pt x="3124" y="5839"/>
                  </a:lnTo>
                  <a:lnTo>
                    <a:pt x="3486" y="4798"/>
                  </a:lnTo>
                  <a:lnTo>
                    <a:pt x="3893" y="3757"/>
                  </a:lnTo>
                  <a:lnTo>
                    <a:pt x="4391" y="2716"/>
                  </a:lnTo>
                  <a:lnTo>
                    <a:pt x="4617" y="2263"/>
                  </a:lnTo>
                  <a:lnTo>
                    <a:pt x="4708" y="1992"/>
                  </a:lnTo>
                  <a:lnTo>
                    <a:pt x="4798" y="1720"/>
                  </a:lnTo>
                  <a:lnTo>
                    <a:pt x="4798" y="1494"/>
                  </a:lnTo>
                  <a:lnTo>
                    <a:pt x="4798" y="1222"/>
                  </a:lnTo>
                  <a:lnTo>
                    <a:pt x="4753" y="951"/>
                  </a:lnTo>
                  <a:lnTo>
                    <a:pt x="4663" y="679"/>
                  </a:lnTo>
                  <a:lnTo>
                    <a:pt x="4074" y="91"/>
                  </a:lnTo>
                  <a:lnTo>
                    <a:pt x="3938" y="0"/>
                  </a:lnTo>
                  <a:close/>
                </a:path>
              </a:pathLst>
            </a:custGeom>
            <a:solidFill>
              <a:srgbClr val="FFD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2126350" y="4744800"/>
              <a:ext cx="356425" cy="136925"/>
            </a:xfrm>
            <a:custGeom>
              <a:avLst/>
              <a:gdLst/>
              <a:ahLst/>
              <a:cxnLst/>
              <a:rect l="l" t="t" r="r" b="b"/>
              <a:pathLst>
                <a:path w="14257" h="5477" extrusionOk="0">
                  <a:moveTo>
                    <a:pt x="1403" y="0"/>
                  </a:moveTo>
                  <a:lnTo>
                    <a:pt x="679" y="46"/>
                  </a:lnTo>
                  <a:lnTo>
                    <a:pt x="317" y="46"/>
                  </a:lnTo>
                  <a:lnTo>
                    <a:pt x="0" y="0"/>
                  </a:lnTo>
                  <a:lnTo>
                    <a:pt x="0" y="0"/>
                  </a:lnTo>
                  <a:lnTo>
                    <a:pt x="91" y="227"/>
                  </a:lnTo>
                  <a:lnTo>
                    <a:pt x="226" y="453"/>
                  </a:lnTo>
                  <a:lnTo>
                    <a:pt x="362" y="634"/>
                  </a:lnTo>
                  <a:lnTo>
                    <a:pt x="543" y="770"/>
                  </a:lnTo>
                  <a:lnTo>
                    <a:pt x="905" y="1041"/>
                  </a:lnTo>
                  <a:lnTo>
                    <a:pt x="1358" y="1268"/>
                  </a:lnTo>
                  <a:lnTo>
                    <a:pt x="3213" y="2037"/>
                  </a:lnTo>
                  <a:lnTo>
                    <a:pt x="5069" y="2852"/>
                  </a:lnTo>
                  <a:lnTo>
                    <a:pt x="7060" y="3621"/>
                  </a:lnTo>
                  <a:lnTo>
                    <a:pt x="9142" y="4300"/>
                  </a:lnTo>
                  <a:lnTo>
                    <a:pt x="11179" y="4888"/>
                  </a:lnTo>
                  <a:lnTo>
                    <a:pt x="13261" y="5431"/>
                  </a:lnTo>
                  <a:lnTo>
                    <a:pt x="13533" y="5477"/>
                  </a:lnTo>
                  <a:lnTo>
                    <a:pt x="13804" y="5386"/>
                  </a:lnTo>
                  <a:lnTo>
                    <a:pt x="14030" y="5250"/>
                  </a:lnTo>
                  <a:lnTo>
                    <a:pt x="14211" y="5069"/>
                  </a:lnTo>
                  <a:lnTo>
                    <a:pt x="14257" y="4934"/>
                  </a:lnTo>
                  <a:lnTo>
                    <a:pt x="14121" y="4843"/>
                  </a:lnTo>
                  <a:lnTo>
                    <a:pt x="13985" y="4798"/>
                  </a:lnTo>
                  <a:lnTo>
                    <a:pt x="13668" y="4707"/>
                  </a:lnTo>
                  <a:lnTo>
                    <a:pt x="13351" y="4617"/>
                  </a:lnTo>
                  <a:lnTo>
                    <a:pt x="13080" y="4481"/>
                  </a:lnTo>
                  <a:lnTo>
                    <a:pt x="12854" y="4481"/>
                  </a:lnTo>
                  <a:lnTo>
                    <a:pt x="12627" y="4390"/>
                  </a:lnTo>
                  <a:lnTo>
                    <a:pt x="12356" y="4164"/>
                  </a:lnTo>
                  <a:lnTo>
                    <a:pt x="12039" y="3983"/>
                  </a:lnTo>
                  <a:lnTo>
                    <a:pt x="11451" y="3666"/>
                  </a:lnTo>
                  <a:lnTo>
                    <a:pt x="10772" y="3395"/>
                  </a:lnTo>
                  <a:lnTo>
                    <a:pt x="10138" y="3214"/>
                  </a:lnTo>
                  <a:lnTo>
                    <a:pt x="8780" y="2852"/>
                  </a:lnTo>
                  <a:lnTo>
                    <a:pt x="8147" y="2625"/>
                  </a:lnTo>
                  <a:lnTo>
                    <a:pt x="7513" y="2354"/>
                  </a:lnTo>
                  <a:lnTo>
                    <a:pt x="6925" y="2128"/>
                  </a:lnTo>
                  <a:lnTo>
                    <a:pt x="6291" y="1901"/>
                  </a:lnTo>
                  <a:lnTo>
                    <a:pt x="5069" y="1584"/>
                  </a:lnTo>
                  <a:lnTo>
                    <a:pt x="4435" y="1403"/>
                  </a:lnTo>
                  <a:lnTo>
                    <a:pt x="3847" y="1177"/>
                  </a:lnTo>
                  <a:lnTo>
                    <a:pt x="3259" y="860"/>
                  </a:lnTo>
                  <a:lnTo>
                    <a:pt x="2761" y="498"/>
                  </a:lnTo>
                  <a:lnTo>
                    <a:pt x="2444" y="272"/>
                  </a:lnTo>
                  <a:lnTo>
                    <a:pt x="2082" y="91"/>
                  </a:lnTo>
                  <a:lnTo>
                    <a:pt x="1765" y="46"/>
                  </a:lnTo>
                  <a:lnTo>
                    <a:pt x="1403" y="0"/>
                  </a:lnTo>
                  <a:close/>
                </a:path>
              </a:pathLst>
            </a:custGeom>
            <a:solidFill>
              <a:srgbClr val="9F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2417125" y="537950"/>
              <a:ext cx="99600" cy="142600"/>
            </a:xfrm>
            <a:custGeom>
              <a:avLst/>
              <a:gdLst/>
              <a:ahLst/>
              <a:cxnLst/>
              <a:rect l="l" t="t" r="r" b="b"/>
              <a:pathLst>
                <a:path w="3984" h="5704" extrusionOk="0">
                  <a:moveTo>
                    <a:pt x="408" y="1"/>
                  </a:moveTo>
                  <a:lnTo>
                    <a:pt x="272" y="136"/>
                  </a:lnTo>
                  <a:lnTo>
                    <a:pt x="136" y="272"/>
                  </a:lnTo>
                  <a:lnTo>
                    <a:pt x="46" y="408"/>
                  </a:lnTo>
                  <a:lnTo>
                    <a:pt x="46" y="544"/>
                  </a:lnTo>
                  <a:lnTo>
                    <a:pt x="1" y="680"/>
                  </a:lnTo>
                  <a:lnTo>
                    <a:pt x="46" y="861"/>
                  </a:lnTo>
                  <a:lnTo>
                    <a:pt x="182" y="1177"/>
                  </a:lnTo>
                  <a:lnTo>
                    <a:pt x="1358" y="3124"/>
                  </a:lnTo>
                  <a:lnTo>
                    <a:pt x="2535" y="5070"/>
                  </a:lnTo>
                  <a:lnTo>
                    <a:pt x="2671" y="5205"/>
                  </a:lnTo>
                  <a:lnTo>
                    <a:pt x="2852" y="5296"/>
                  </a:lnTo>
                  <a:lnTo>
                    <a:pt x="3214" y="5522"/>
                  </a:lnTo>
                  <a:lnTo>
                    <a:pt x="3305" y="5613"/>
                  </a:lnTo>
                  <a:lnTo>
                    <a:pt x="3395" y="5703"/>
                  </a:lnTo>
                  <a:lnTo>
                    <a:pt x="3712" y="5703"/>
                  </a:lnTo>
                  <a:lnTo>
                    <a:pt x="3802" y="5568"/>
                  </a:lnTo>
                  <a:lnTo>
                    <a:pt x="3893" y="5432"/>
                  </a:lnTo>
                  <a:lnTo>
                    <a:pt x="3938" y="5296"/>
                  </a:lnTo>
                  <a:lnTo>
                    <a:pt x="3983" y="5160"/>
                  </a:lnTo>
                  <a:lnTo>
                    <a:pt x="3893" y="4934"/>
                  </a:lnTo>
                  <a:lnTo>
                    <a:pt x="3757" y="4753"/>
                  </a:lnTo>
                  <a:lnTo>
                    <a:pt x="3531" y="4391"/>
                  </a:lnTo>
                  <a:lnTo>
                    <a:pt x="3395" y="4119"/>
                  </a:lnTo>
                  <a:lnTo>
                    <a:pt x="3259" y="3893"/>
                  </a:lnTo>
                  <a:lnTo>
                    <a:pt x="3169" y="3848"/>
                  </a:lnTo>
                  <a:lnTo>
                    <a:pt x="3124" y="3757"/>
                  </a:lnTo>
                  <a:lnTo>
                    <a:pt x="3078" y="3712"/>
                  </a:lnTo>
                  <a:lnTo>
                    <a:pt x="3124" y="3576"/>
                  </a:lnTo>
                  <a:lnTo>
                    <a:pt x="3078" y="3350"/>
                  </a:lnTo>
                  <a:lnTo>
                    <a:pt x="2942" y="3124"/>
                  </a:lnTo>
                  <a:lnTo>
                    <a:pt x="2761" y="2943"/>
                  </a:lnTo>
                  <a:lnTo>
                    <a:pt x="2580" y="2807"/>
                  </a:lnTo>
                  <a:lnTo>
                    <a:pt x="2580" y="2852"/>
                  </a:lnTo>
                  <a:lnTo>
                    <a:pt x="2490" y="2671"/>
                  </a:lnTo>
                  <a:lnTo>
                    <a:pt x="2354" y="2535"/>
                  </a:lnTo>
                  <a:lnTo>
                    <a:pt x="2128" y="2218"/>
                  </a:lnTo>
                  <a:lnTo>
                    <a:pt x="2083" y="2173"/>
                  </a:lnTo>
                  <a:lnTo>
                    <a:pt x="1992" y="2083"/>
                  </a:lnTo>
                  <a:lnTo>
                    <a:pt x="1902" y="1947"/>
                  </a:lnTo>
                  <a:lnTo>
                    <a:pt x="1811" y="1675"/>
                  </a:lnTo>
                  <a:lnTo>
                    <a:pt x="1675" y="1358"/>
                  </a:lnTo>
                  <a:lnTo>
                    <a:pt x="1585" y="1268"/>
                  </a:lnTo>
                  <a:lnTo>
                    <a:pt x="1494" y="1177"/>
                  </a:lnTo>
                  <a:lnTo>
                    <a:pt x="1404" y="996"/>
                  </a:lnTo>
                  <a:lnTo>
                    <a:pt x="1268" y="861"/>
                  </a:lnTo>
                  <a:lnTo>
                    <a:pt x="1042" y="544"/>
                  </a:lnTo>
                  <a:lnTo>
                    <a:pt x="996" y="499"/>
                  </a:lnTo>
                  <a:lnTo>
                    <a:pt x="861" y="363"/>
                  </a:lnTo>
                  <a:lnTo>
                    <a:pt x="725" y="227"/>
                  </a:lnTo>
                  <a:lnTo>
                    <a:pt x="589" y="91"/>
                  </a:lnTo>
                  <a:lnTo>
                    <a:pt x="498" y="46"/>
                  </a:lnTo>
                  <a:lnTo>
                    <a:pt x="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2496325" y="670350"/>
              <a:ext cx="72450" cy="91650"/>
            </a:xfrm>
            <a:custGeom>
              <a:avLst/>
              <a:gdLst/>
              <a:ahLst/>
              <a:cxnLst/>
              <a:rect l="l" t="t" r="r" b="b"/>
              <a:pathLst>
                <a:path w="2898" h="3666" extrusionOk="0">
                  <a:moveTo>
                    <a:pt x="951" y="0"/>
                  </a:moveTo>
                  <a:lnTo>
                    <a:pt x="770" y="91"/>
                  </a:lnTo>
                  <a:lnTo>
                    <a:pt x="46" y="226"/>
                  </a:lnTo>
                  <a:lnTo>
                    <a:pt x="1" y="769"/>
                  </a:lnTo>
                  <a:lnTo>
                    <a:pt x="46" y="1131"/>
                  </a:lnTo>
                  <a:lnTo>
                    <a:pt x="91" y="1494"/>
                  </a:lnTo>
                  <a:lnTo>
                    <a:pt x="227" y="1810"/>
                  </a:lnTo>
                  <a:lnTo>
                    <a:pt x="453" y="2353"/>
                  </a:lnTo>
                  <a:lnTo>
                    <a:pt x="725" y="2806"/>
                  </a:lnTo>
                  <a:lnTo>
                    <a:pt x="1042" y="3259"/>
                  </a:lnTo>
                  <a:lnTo>
                    <a:pt x="1268" y="3440"/>
                  </a:lnTo>
                  <a:lnTo>
                    <a:pt x="1494" y="3621"/>
                  </a:lnTo>
                  <a:lnTo>
                    <a:pt x="1675" y="3666"/>
                  </a:lnTo>
                  <a:lnTo>
                    <a:pt x="1811" y="3666"/>
                  </a:lnTo>
                  <a:lnTo>
                    <a:pt x="1992" y="3621"/>
                  </a:lnTo>
                  <a:lnTo>
                    <a:pt x="2173" y="3530"/>
                  </a:lnTo>
                  <a:lnTo>
                    <a:pt x="2716" y="2987"/>
                  </a:lnTo>
                  <a:lnTo>
                    <a:pt x="2807" y="2942"/>
                  </a:lnTo>
                  <a:lnTo>
                    <a:pt x="2897" y="2806"/>
                  </a:lnTo>
                  <a:lnTo>
                    <a:pt x="2897" y="2716"/>
                  </a:lnTo>
                  <a:lnTo>
                    <a:pt x="2897" y="2625"/>
                  </a:lnTo>
                  <a:lnTo>
                    <a:pt x="2852" y="2535"/>
                  </a:lnTo>
                  <a:lnTo>
                    <a:pt x="2716" y="2444"/>
                  </a:lnTo>
                  <a:lnTo>
                    <a:pt x="2762" y="2444"/>
                  </a:lnTo>
                  <a:lnTo>
                    <a:pt x="2309" y="1901"/>
                  </a:lnTo>
                  <a:lnTo>
                    <a:pt x="2218" y="1856"/>
                  </a:lnTo>
                  <a:lnTo>
                    <a:pt x="2173" y="1765"/>
                  </a:lnTo>
                  <a:lnTo>
                    <a:pt x="2128" y="1675"/>
                  </a:lnTo>
                  <a:lnTo>
                    <a:pt x="2128" y="1584"/>
                  </a:lnTo>
                  <a:lnTo>
                    <a:pt x="2083" y="1358"/>
                  </a:lnTo>
                  <a:lnTo>
                    <a:pt x="1992" y="1131"/>
                  </a:lnTo>
                  <a:lnTo>
                    <a:pt x="1811" y="950"/>
                  </a:lnTo>
                  <a:lnTo>
                    <a:pt x="1630" y="815"/>
                  </a:lnTo>
                  <a:lnTo>
                    <a:pt x="1404" y="543"/>
                  </a:lnTo>
                  <a:lnTo>
                    <a:pt x="1268" y="362"/>
                  </a:lnTo>
                  <a:lnTo>
                    <a:pt x="1178" y="226"/>
                  </a:lnTo>
                  <a:lnTo>
                    <a:pt x="1132" y="136"/>
                  </a:lnTo>
                  <a:lnTo>
                    <a:pt x="9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1435000" y="4567150"/>
              <a:ext cx="58875" cy="12475"/>
            </a:xfrm>
            <a:custGeom>
              <a:avLst/>
              <a:gdLst/>
              <a:ahLst/>
              <a:cxnLst/>
              <a:rect l="l" t="t" r="r" b="b"/>
              <a:pathLst>
                <a:path w="2355" h="499" extrusionOk="0">
                  <a:moveTo>
                    <a:pt x="137" y="1"/>
                  </a:moveTo>
                  <a:lnTo>
                    <a:pt x="46" y="46"/>
                  </a:lnTo>
                  <a:lnTo>
                    <a:pt x="1" y="136"/>
                  </a:lnTo>
                  <a:lnTo>
                    <a:pt x="1" y="227"/>
                  </a:lnTo>
                  <a:lnTo>
                    <a:pt x="1" y="317"/>
                  </a:lnTo>
                  <a:lnTo>
                    <a:pt x="137" y="498"/>
                  </a:lnTo>
                  <a:lnTo>
                    <a:pt x="1585" y="498"/>
                  </a:lnTo>
                  <a:lnTo>
                    <a:pt x="1856" y="408"/>
                  </a:lnTo>
                  <a:lnTo>
                    <a:pt x="2128" y="227"/>
                  </a:lnTo>
                  <a:lnTo>
                    <a:pt x="2354" y="1"/>
                  </a:lnTo>
                  <a:close/>
                </a:path>
              </a:pathLst>
            </a:custGeom>
            <a:solidFill>
              <a:srgbClr val="FD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1352400" y="4580725"/>
              <a:ext cx="58875" cy="13600"/>
            </a:xfrm>
            <a:custGeom>
              <a:avLst/>
              <a:gdLst/>
              <a:ahLst/>
              <a:cxnLst/>
              <a:rect l="l" t="t" r="r" b="b"/>
              <a:pathLst>
                <a:path w="2355" h="544" extrusionOk="0">
                  <a:moveTo>
                    <a:pt x="137" y="1"/>
                  </a:moveTo>
                  <a:lnTo>
                    <a:pt x="91" y="46"/>
                  </a:lnTo>
                  <a:lnTo>
                    <a:pt x="1" y="182"/>
                  </a:lnTo>
                  <a:lnTo>
                    <a:pt x="1" y="272"/>
                  </a:lnTo>
                  <a:lnTo>
                    <a:pt x="1" y="363"/>
                  </a:lnTo>
                  <a:lnTo>
                    <a:pt x="137" y="499"/>
                  </a:lnTo>
                  <a:lnTo>
                    <a:pt x="725" y="544"/>
                  </a:lnTo>
                  <a:lnTo>
                    <a:pt x="1313" y="544"/>
                  </a:lnTo>
                  <a:lnTo>
                    <a:pt x="1585" y="499"/>
                  </a:lnTo>
                  <a:lnTo>
                    <a:pt x="1857" y="408"/>
                  </a:lnTo>
                  <a:lnTo>
                    <a:pt x="2128" y="227"/>
                  </a:lnTo>
                  <a:lnTo>
                    <a:pt x="2354" y="1"/>
                  </a:lnTo>
                  <a:close/>
                </a:path>
              </a:pathLst>
            </a:custGeom>
            <a:solidFill>
              <a:srgbClr val="FD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1269800" y="4594300"/>
              <a:ext cx="58875" cy="13600"/>
            </a:xfrm>
            <a:custGeom>
              <a:avLst/>
              <a:gdLst/>
              <a:ahLst/>
              <a:cxnLst/>
              <a:rect l="l" t="t" r="r" b="b"/>
              <a:pathLst>
                <a:path w="2355" h="544" extrusionOk="0">
                  <a:moveTo>
                    <a:pt x="137" y="1"/>
                  </a:moveTo>
                  <a:lnTo>
                    <a:pt x="92" y="46"/>
                  </a:lnTo>
                  <a:lnTo>
                    <a:pt x="1" y="182"/>
                  </a:lnTo>
                  <a:lnTo>
                    <a:pt x="1" y="272"/>
                  </a:lnTo>
                  <a:lnTo>
                    <a:pt x="1" y="363"/>
                  </a:lnTo>
                  <a:lnTo>
                    <a:pt x="137" y="499"/>
                  </a:lnTo>
                  <a:lnTo>
                    <a:pt x="725" y="544"/>
                  </a:lnTo>
                  <a:lnTo>
                    <a:pt x="1313" y="544"/>
                  </a:lnTo>
                  <a:lnTo>
                    <a:pt x="1585" y="499"/>
                  </a:lnTo>
                  <a:lnTo>
                    <a:pt x="1857" y="408"/>
                  </a:lnTo>
                  <a:lnTo>
                    <a:pt x="2128" y="227"/>
                  </a:lnTo>
                  <a:lnTo>
                    <a:pt x="2354" y="1"/>
                  </a:lnTo>
                  <a:close/>
                </a:path>
              </a:pathLst>
            </a:custGeom>
            <a:solidFill>
              <a:srgbClr val="FD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6194000" y="5048025"/>
              <a:ext cx="31700" cy="13600"/>
            </a:xfrm>
            <a:custGeom>
              <a:avLst/>
              <a:gdLst/>
              <a:ahLst/>
              <a:cxnLst/>
              <a:rect l="l" t="t" r="r" b="b"/>
              <a:pathLst>
                <a:path w="1268" h="544" extrusionOk="0">
                  <a:moveTo>
                    <a:pt x="815" y="1"/>
                  </a:moveTo>
                  <a:lnTo>
                    <a:pt x="543" y="91"/>
                  </a:lnTo>
                  <a:lnTo>
                    <a:pt x="272" y="227"/>
                  </a:lnTo>
                  <a:lnTo>
                    <a:pt x="136" y="318"/>
                  </a:lnTo>
                  <a:lnTo>
                    <a:pt x="0" y="453"/>
                  </a:lnTo>
                  <a:lnTo>
                    <a:pt x="1086" y="544"/>
                  </a:lnTo>
                  <a:lnTo>
                    <a:pt x="1222" y="408"/>
                  </a:lnTo>
                  <a:lnTo>
                    <a:pt x="1268" y="272"/>
                  </a:lnTo>
                  <a:lnTo>
                    <a:pt x="1222" y="137"/>
                  </a:lnTo>
                  <a:lnTo>
                    <a:pt x="1177" y="1"/>
                  </a:lnTo>
                  <a:close/>
                </a:path>
              </a:pathLst>
            </a:custGeom>
            <a:solidFill>
              <a:srgbClr val="B4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a:off x="1479125" y="2705875"/>
              <a:ext cx="1502625" cy="2095525"/>
            </a:xfrm>
            <a:custGeom>
              <a:avLst/>
              <a:gdLst/>
              <a:ahLst/>
              <a:cxnLst/>
              <a:rect l="l" t="t" r="r" b="b"/>
              <a:pathLst>
                <a:path w="60105" h="83821" extrusionOk="0">
                  <a:moveTo>
                    <a:pt x="453" y="0"/>
                  </a:moveTo>
                  <a:lnTo>
                    <a:pt x="272" y="91"/>
                  </a:lnTo>
                  <a:lnTo>
                    <a:pt x="137" y="181"/>
                  </a:lnTo>
                  <a:lnTo>
                    <a:pt x="46" y="317"/>
                  </a:lnTo>
                  <a:lnTo>
                    <a:pt x="1" y="498"/>
                  </a:lnTo>
                  <a:lnTo>
                    <a:pt x="1" y="815"/>
                  </a:lnTo>
                  <a:lnTo>
                    <a:pt x="1" y="1177"/>
                  </a:lnTo>
                  <a:lnTo>
                    <a:pt x="1" y="2625"/>
                  </a:lnTo>
                  <a:lnTo>
                    <a:pt x="1" y="3576"/>
                  </a:lnTo>
                  <a:lnTo>
                    <a:pt x="46" y="5431"/>
                  </a:lnTo>
                  <a:lnTo>
                    <a:pt x="182" y="7106"/>
                  </a:lnTo>
                  <a:lnTo>
                    <a:pt x="272" y="8690"/>
                  </a:lnTo>
                  <a:lnTo>
                    <a:pt x="453" y="10184"/>
                  </a:lnTo>
                  <a:lnTo>
                    <a:pt x="725" y="12447"/>
                  </a:lnTo>
                  <a:lnTo>
                    <a:pt x="1042" y="14664"/>
                  </a:lnTo>
                  <a:lnTo>
                    <a:pt x="1449" y="16882"/>
                  </a:lnTo>
                  <a:lnTo>
                    <a:pt x="1857" y="19100"/>
                  </a:lnTo>
                  <a:lnTo>
                    <a:pt x="2173" y="20548"/>
                  </a:lnTo>
                  <a:lnTo>
                    <a:pt x="2490" y="21951"/>
                  </a:lnTo>
                  <a:lnTo>
                    <a:pt x="2852" y="23354"/>
                  </a:lnTo>
                  <a:lnTo>
                    <a:pt x="3260" y="24757"/>
                  </a:lnTo>
                  <a:lnTo>
                    <a:pt x="3667" y="26160"/>
                  </a:lnTo>
                  <a:lnTo>
                    <a:pt x="4119" y="27563"/>
                  </a:lnTo>
                  <a:lnTo>
                    <a:pt x="5070" y="30279"/>
                  </a:lnTo>
                  <a:lnTo>
                    <a:pt x="6111" y="32994"/>
                  </a:lnTo>
                  <a:lnTo>
                    <a:pt x="7242" y="35665"/>
                  </a:lnTo>
                  <a:lnTo>
                    <a:pt x="8419" y="38335"/>
                  </a:lnTo>
                  <a:lnTo>
                    <a:pt x="9686" y="40960"/>
                  </a:lnTo>
                  <a:lnTo>
                    <a:pt x="10410" y="42363"/>
                  </a:lnTo>
                  <a:lnTo>
                    <a:pt x="11135" y="43766"/>
                  </a:lnTo>
                  <a:lnTo>
                    <a:pt x="12628" y="46527"/>
                  </a:lnTo>
                  <a:lnTo>
                    <a:pt x="14258" y="49242"/>
                  </a:lnTo>
                  <a:lnTo>
                    <a:pt x="15887" y="51913"/>
                  </a:lnTo>
                  <a:lnTo>
                    <a:pt x="17109" y="53723"/>
                  </a:lnTo>
                  <a:lnTo>
                    <a:pt x="18331" y="55488"/>
                  </a:lnTo>
                  <a:lnTo>
                    <a:pt x="19598" y="57253"/>
                  </a:lnTo>
                  <a:lnTo>
                    <a:pt x="20911" y="58928"/>
                  </a:lnTo>
                  <a:lnTo>
                    <a:pt x="22268" y="60602"/>
                  </a:lnTo>
                  <a:lnTo>
                    <a:pt x="23671" y="62277"/>
                  </a:lnTo>
                  <a:lnTo>
                    <a:pt x="25074" y="63861"/>
                  </a:lnTo>
                  <a:lnTo>
                    <a:pt x="26523" y="65445"/>
                  </a:lnTo>
                  <a:lnTo>
                    <a:pt x="27880" y="66848"/>
                  </a:lnTo>
                  <a:lnTo>
                    <a:pt x="29283" y="68161"/>
                  </a:lnTo>
                  <a:lnTo>
                    <a:pt x="30732" y="69428"/>
                  </a:lnTo>
                  <a:lnTo>
                    <a:pt x="32180" y="70650"/>
                  </a:lnTo>
                  <a:lnTo>
                    <a:pt x="33674" y="71872"/>
                  </a:lnTo>
                  <a:lnTo>
                    <a:pt x="35212" y="73049"/>
                  </a:lnTo>
                  <a:lnTo>
                    <a:pt x="36751" y="74135"/>
                  </a:lnTo>
                  <a:lnTo>
                    <a:pt x="38381" y="75176"/>
                  </a:lnTo>
                  <a:lnTo>
                    <a:pt x="39467" y="75855"/>
                  </a:lnTo>
                  <a:lnTo>
                    <a:pt x="40553" y="76488"/>
                  </a:lnTo>
                  <a:lnTo>
                    <a:pt x="42771" y="77665"/>
                  </a:lnTo>
                  <a:lnTo>
                    <a:pt x="47342" y="79928"/>
                  </a:lnTo>
                  <a:lnTo>
                    <a:pt x="48654" y="80607"/>
                  </a:lnTo>
                  <a:lnTo>
                    <a:pt x="50012" y="81150"/>
                  </a:lnTo>
                  <a:lnTo>
                    <a:pt x="51370" y="81693"/>
                  </a:lnTo>
                  <a:lnTo>
                    <a:pt x="52773" y="82191"/>
                  </a:lnTo>
                  <a:lnTo>
                    <a:pt x="54176" y="82598"/>
                  </a:lnTo>
                  <a:lnTo>
                    <a:pt x="55579" y="83006"/>
                  </a:lnTo>
                  <a:lnTo>
                    <a:pt x="58430" y="83730"/>
                  </a:lnTo>
                  <a:lnTo>
                    <a:pt x="58792" y="83775"/>
                  </a:lnTo>
                  <a:lnTo>
                    <a:pt x="59154" y="83820"/>
                  </a:lnTo>
                  <a:lnTo>
                    <a:pt x="59426" y="83820"/>
                  </a:lnTo>
                  <a:lnTo>
                    <a:pt x="59698" y="83775"/>
                  </a:lnTo>
                  <a:lnTo>
                    <a:pt x="59879" y="83730"/>
                  </a:lnTo>
                  <a:lnTo>
                    <a:pt x="60014" y="83639"/>
                  </a:lnTo>
                  <a:lnTo>
                    <a:pt x="60105" y="83503"/>
                  </a:lnTo>
                  <a:lnTo>
                    <a:pt x="60105" y="83368"/>
                  </a:lnTo>
                  <a:lnTo>
                    <a:pt x="60014" y="83141"/>
                  </a:lnTo>
                  <a:lnTo>
                    <a:pt x="59879" y="82960"/>
                  </a:lnTo>
                  <a:lnTo>
                    <a:pt x="59743" y="82825"/>
                  </a:lnTo>
                  <a:lnTo>
                    <a:pt x="59607" y="82734"/>
                  </a:lnTo>
                  <a:lnTo>
                    <a:pt x="59245" y="82553"/>
                  </a:lnTo>
                  <a:lnTo>
                    <a:pt x="58838" y="82417"/>
                  </a:lnTo>
                  <a:lnTo>
                    <a:pt x="56167" y="81195"/>
                  </a:lnTo>
                  <a:lnTo>
                    <a:pt x="53497" y="79928"/>
                  </a:lnTo>
                  <a:lnTo>
                    <a:pt x="52185" y="79294"/>
                  </a:lnTo>
                  <a:lnTo>
                    <a:pt x="50872" y="78615"/>
                  </a:lnTo>
                  <a:lnTo>
                    <a:pt x="49605" y="77891"/>
                  </a:lnTo>
                  <a:lnTo>
                    <a:pt x="48292" y="77167"/>
                  </a:lnTo>
                  <a:lnTo>
                    <a:pt x="45396" y="75447"/>
                  </a:lnTo>
                  <a:lnTo>
                    <a:pt x="43993" y="74587"/>
                  </a:lnTo>
                  <a:lnTo>
                    <a:pt x="42590" y="73637"/>
                  </a:lnTo>
                  <a:lnTo>
                    <a:pt x="41187" y="72687"/>
                  </a:lnTo>
                  <a:lnTo>
                    <a:pt x="39829" y="71736"/>
                  </a:lnTo>
                  <a:lnTo>
                    <a:pt x="38562" y="70695"/>
                  </a:lnTo>
                  <a:lnTo>
                    <a:pt x="37294" y="69564"/>
                  </a:lnTo>
                  <a:lnTo>
                    <a:pt x="35665" y="68025"/>
                  </a:lnTo>
                  <a:lnTo>
                    <a:pt x="34081" y="66486"/>
                  </a:lnTo>
                  <a:lnTo>
                    <a:pt x="32497" y="64902"/>
                  </a:lnTo>
                  <a:lnTo>
                    <a:pt x="31003" y="63273"/>
                  </a:lnTo>
                  <a:lnTo>
                    <a:pt x="29510" y="61598"/>
                  </a:lnTo>
                  <a:lnTo>
                    <a:pt x="28016" y="59923"/>
                  </a:lnTo>
                  <a:lnTo>
                    <a:pt x="26613" y="58204"/>
                  </a:lnTo>
                  <a:lnTo>
                    <a:pt x="25210" y="56484"/>
                  </a:lnTo>
                  <a:lnTo>
                    <a:pt x="23264" y="53994"/>
                  </a:lnTo>
                  <a:lnTo>
                    <a:pt x="21454" y="51505"/>
                  </a:lnTo>
                  <a:lnTo>
                    <a:pt x="19689" y="48925"/>
                  </a:lnTo>
                  <a:lnTo>
                    <a:pt x="18014" y="46300"/>
                  </a:lnTo>
                  <a:lnTo>
                    <a:pt x="16430" y="43630"/>
                  </a:lnTo>
                  <a:lnTo>
                    <a:pt x="14846" y="40915"/>
                  </a:lnTo>
                  <a:lnTo>
                    <a:pt x="13352" y="38199"/>
                  </a:lnTo>
                  <a:lnTo>
                    <a:pt x="11859" y="35438"/>
                  </a:lnTo>
                  <a:lnTo>
                    <a:pt x="10637" y="32994"/>
                  </a:lnTo>
                  <a:lnTo>
                    <a:pt x="9460" y="30550"/>
                  </a:lnTo>
                  <a:lnTo>
                    <a:pt x="8283" y="27925"/>
                  </a:lnTo>
                  <a:lnTo>
                    <a:pt x="7695" y="26567"/>
                  </a:lnTo>
                  <a:lnTo>
                    <a:pt x="7197" y="25255"/>
                  </a:lnTo>
                  <a:lnTo>
                    <a:pt x="6201" y="22494"/>
                  </a:lnTo>
                  <a:lnTo>
                    <a:pt x="5296" y="19688"/>
                  </a:lnTo>
                  <a:lnTo>
                    <a:pt x="4482" y="16837"/>
                  </a:lnTo>
                  <a:lnTo>
                    <a:pt x="3757" y="13985"/>
                  </a:lnTo>
                  <a:lnTo>
                    <a:pt x="3124" y="11134"/>
                  </a:lnTo>
                  <a:lnTo>
                    <a:pt x="2535" y="8237"/>
                  </a:lnTo>
                  <a:lnTo>
                    <a:pt x="2038" y="5341"/>
                  </a:lnTo>
                  <a:lnTo>
                    <a:pt x="1630" y="2444"/>
                  </a:lnTo>
                  <a:lnTo>
                    <a:pt x="1494" y="1765"/>
                  </a:lnTo>
                  <a:lnTo>
                    <a:pt x="1404" y="1449"/>
                  </a:lnTo>
                  <a:lnTo>
                    <a:pt x="1313" y="1132"/>
                  </a:lnTo>
                  <a:lnTo>
                    <a:pt x="1223" y="951"/>
                  </a:lnTo>
                  <a:lnTo>
                    <a:pt x="1178" y="724"/>
                  </a:lnTo>
                  <a:lnTo>
                    <a:pt x="1087" y="362"/>
                  </a:lnTo>
                  <a:lnTo>
                    <a:pt x="997" y="181"/>
                  </a:lnTo>
                  <a:lnTo>
                    <a:pt x="906" y="46"/>
                  </a:lnTo>
                  <a:lnTo>
                    <a:pt x="680" y="0"/>
                  </a:lnTo>
                  <a:close/>
                </a:path>
              </a:pathLst>
            </a:custGeom>
            <a:solidFill>
              <a:srgbClr val="FF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a:off x="5530950" y="2987600"/>
              <a:ext cx="250075" cy="259150"/>
            </a:xfrm>
            <a:custGeom>
              <a:avLst/>
              <a:gdLst/>
              <a:ahLst/>
              <a:cxnLst/>
              <a:rect l="l" t="t" r="r" b="b"/>
              <a:pathLst>
                <a:path w="10003" h="10366" extrusionOk="0">
                  <a:moveTo>
                    <a:pt x="4255" y="1"/>
                  </a:moveTo>
                  <a:lnTo>
                    <a:pt x="3802" y="46"/>
                  </a:lnTo>
                  <a:lnTo>
                    <a:pt x="3350" y="91"/>
                  </a:lnTo>
                  <a:lnTo>
                    <a:pt x="2942" y="227"/>
                  </a:lnTo>
                  <a:lnTo>
                    <a:pt x="2580" y="408"/>
                  </a:lnTo>
                  <a:lnTo>
                    <a:pt x="2173" y="589"/>
                  </a:lnTo>
                  <a:lnTo>
                    <a:pt x="1856" y="815"/>
                  </a:lnTo>
                  <a:lnTo>
                    <a:pt x="1494" y="1087"/>
                  </a:lnTo>
                  <a:lnTo>
                    <a:pt x="1222" y="1404"/>
                  </a:lnTo>
                  <a:lnTo>
                    <a:pt x="951" y="1721"/>
                  </a:lnTo>
                  <a:lnTo>
                    <a:pt x="725" y="2128"/>
                  </a:lnTo>
                  <a:lnTo>
                    <a:pt x="498" y="2535"/>
                  </a:lnTo>
                  <a:lnTo>
                    <a:pt x="363" y="2943"/>
                  </a:lnTo>
                  <a:lnTo>
                    <a:pt x="227" y="3395"/>
                  </a:lnTo>
                  <a:lnTo>
                    <a:pt x="182" y="3757"/>
                  </a:lnTo>
                  <a:lnTo>
                    <a:pt x="136" y="4074"/>
                  </a:lnTo>
                  <a:lnTo>
                    <a:pt x="136" y="4436"/>
                  </a:lnTo>
                  <a:lnTo>
                    <a:pt x="91" y="4753"/>
                  </a:lnTo>
                  <a:lnTo>
                    <a:pt x="0" y="5432"/>
                  </a:lnTo>
                  <a:lnTo>
                    <a:pt x="0" y="6020"/>
                  </a:lnTo>
                  <a:lnTo>
                    <a:pt x="91" y="6609"/>
                  </a:lnTo>
                  <a:lnTo>
                    <a:pt x="227" y="7152"/>
                  </a:lnTo>
                  <a:lnTo>
                    <a:pt x="408" y="7650"/>
                  </a:lnTo>
                  <a:lnTo>
                    <a:pt x="679" y="8102"/>
                  </a:lnTo>
                  <a:lnTo>
                    <a:pt x="996" y="8510"/>
                  </a:lnTo>
                  <a:lnTo>
                    <a:pt x="1313" y="8872"/>
                  </a:lnTo>
                  <a:lnTo>
                    <a:pt x="1720" y="9188"/>
                  </a:lnTo>
                  <a:lnTo>
                    <a:pt x="2128" y="9505"/>
                  </a:lnTo>
                  <a:lnTo>
                    <a:pt x="2626" y="9732"/>
                  </a:lnTo>
                  <a:lnTo>
                    <a:pt x="3078" y="9958"/>
                  </a:lnTo>
                  <a:lnTo>
                    <a:pt x="3621" y="10094"/>
                  </a:lnTo>
                  <a:lnTo>
                    <a:pt x="4119" y="10229"/>
                  </a:lnTo>
                  <a:lnTo>
                    <a:pt x="4662" y="10320"/>
                  </a:lnTo>
                  <a:lnTo>
                    <a:pt x="5205" y="10365"/>
                  </a:lnTo>
                  <a:lnTo>
                    <a:pt x="5794" y="10320"/>
                  </a:lnTo>
                  <a:lnTo>
                    <a:pt x="6337" y="10184"/>
                  </a:lnTo>
                  <a:lnTo>
                    <a:pt x="6880" y="9958"/>
                  </a:lnTo>
                  <a:lnTo>
                    <a:pt x="7423" y="9686"/>
                  </a:lnTo>
                  <a:lnTo>
                    <a:pt x="7876" y="9369"/>
                  </a:lnTo>
                  <a:lnTo>
                    <a:pt x="8328" y="9007"/>
                  </a:lnTo>
                  <a:lnTo>
                    <a:pt x="8690" y="8600"/>
                  </a:lnTo>
                  <a:lnTo>
                    <a:pt x="9052" y="8102"/>
                  </a:lnTo>
                  <a:lnTo>
                    <a:pt x="9369" y="7604"/>
                  </a:lnTo>
                  <a:lnTo>
                    <a:pt x="9595" y="7107"/>
                  </a:lnTo>
                  <a:lnTo>
                    <a:pt x="9822" y="6518"/>
                  </a:lnTo>
                  <a:lnTo>
                    <a:pt x="9957" y="5975"/>
                  </a:lnTo>
                  <a:lnTo>
                    <a:pt x="10003" y="5387"/>
                  </a:lnTo>
                  <a:lnTo>
                    <a:pt x="10003" y="4798"/>
                  </a:lnTo>
                  <a:lnTo>
                    <a:pt x="9912" y="4255"/>
                  </a:lnTo>
                  <a:lnTo>
                    <a:pt x="9776" y="3667"/>
                  </a:lnTo>
                  <a:lnTo>
                    <a:pt x="9460" y="2943"/>
                  </a:lnTo>
                  <a:lnTo>
                    <a:pt x="9098" y="2309"/>
                  </a:lnTo>
                  <a:lnTo>
                    <a:pt x="8645" y="1811"/>
                  </a:lnTo>
                  <a:lnTo>
                    <a:pt x="8147" y="1313"/>
                  </a:lnTo>
                  <a:lnTo>
                    <a:pt x="7604" y="951"/>
                  </a:lnTo>
                  <a:lnTo>
                    <a:pt x="7016" y="634"/>
                  </a:lnTo>
                  <a:lnTo>
                    <a:pt x="6337" y="363"/>
                  </a:lnTo>
                  <a:lnTo>
                    <a:pt x="5613" y="137"/>
                  </a:lnTo>
                  <a:lnTo>
                    <a:pt x="5160" y="46"/>
                  </a:lnTo>
                  <a:lnTo>
                    <a:pt x="4707" y="1"/>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a:off x="4200325" y="4331800"/>
              <a:ext cx="193525" cy="181075"/>
            </a:xfrm>
            <a:custGeom>
              <a:avLst/>
              <a:gdLst/>
              <a:ahLst/>
              <a:cxnLst/>
              <a:rect l="l" t="t" r="r" b="b"/>
              <a:pathLst>
                <a:path w="7741" h="7243" extrusionOk="0">
                  <a:moveTo>
                    <a:pt x="3395" y="1"/>
                  </a:moveTo>
                  <a:lnTo>
                    <a:pt x="2943" y="46"/>
                  </a:lnTo>
                  <a:lnTo>
                    <a:pt x="2490" y="91"/>
                  </a:lnTo>
                  <a:lnTo>
                    <a:pt x="1947" y="227"/>
                  </a:lnTo>
                  <a:lnTo>
                    <a:pt x="1675" y="318"/>
                  </a:lnTo>
                  <a:lnTo>
                    <a:pt x="1449" y="453"/>
                  </a:lnTo>
                  <a:lnTo>
                    <a:pt x="1223" y="589"/>
                  </a:lnTo>
                  <a:lnTo>
                    <a:pt x="997" y="725"/>
                  </a:lnTo>
                  <a:lnTo>
                    <a:pt x="816" y="951"/>
                  </a:lnTo>
                  <a:lnTo>
                    <a:pt x="634" y="1177"/>
                  </a:lnTo>
                  <a:lnTo>
                    <a:pt x="363" y="1721"/>
                  </a:lnTo>
                  <a:lnTo>
                    <a:pt x="137" y="2264"/>
                  </a:lnTo>
                  <a:lnTo>
                    <a:pt x="46" y="2807"/>
                  </a:lnTo>
                  <a:lnTo>
                    <a:pt x="1" y="3350"/>
                  </a:lnTo>
                  <a:lnTo>
                    <a:pt x="46" y="3938"/>
                  </a:lnTo>
                  <a:lnTo>
                    <a:pt x="182" y="4481"/>
                  </a:lnTo>
                  <a:lnTo>
                    <a:pt x="363" y="5024"/>
                  </a:lnTo>
                  <a:lnTo>
                    <a:pt x="589" y="5568"/>
                  </a:lnTo>
                  <a:lnTo>
                    <a:pt x="861" y="6020"/>
                  </a:lnTo>
                  <a:lnTo>
                    <a:pt x="1178" y="6382"/>
                  </a:lnTo>
                  <a:lnTo>
                    <a:pt x="1540" y="6699"/>
                  </a:lnTo>
                  <a:lnTo>
                    <a:pt x="1902" y="6880"/>
                  </a:lnTo>
                  <a:lnTo>
                    <a:pt x="2309" y="7061"/>
                  </a:lnTo>
                  <a:lnTo>
                    <a:pt x="2762" y="7152"/>
                  </a:lnTo>
                  <a:lnTo>
                    <a:pt x="3260" y="7242"/>
                  </a:lnTo>
                  <a:lnTo>
                    <a:pt x="3757" y="7242"/>
                  </a:lnTo>
                  <a:lnTo>
                    <a:pt x="4255" y="7197"/>
                  </a:lnTo>
                  <a:lnTo>
                    <a:pt x="4663" y="7106"/>
                  </a:lnTo>
                  <a:lnTo>
                    <a:pt x="5070" y="6971"/>
                  </a:lnTo>
                  <a:lnTo>
                    <a:pt x="5432" y="6790"/>
                  </a:lnTo>
                  <a:lnTo>
                    <a:pt x="5794" y="6563"/>
                  </a:lnTo>
                  <a:lnTo>
                    <a:pt x="6156" y="6292"/>
                  </a:lnTo>
                  <a:lnTo>
                    <a:pt x="6835" y="5749"/>
                  </a:lnTo>
                  <a:lnTo>
                    <a:pt x="7061" y="5522"/>
                  </a:lnTo>
                  <a:lnTo>
                    <a:pt x="7242" y="5251"/>
                  </a:lnTo>
                  <a:lnTo>
                    <a:pt x="7378" y="4979"/>
                  </a:lnTo>
                  <a:lnTo>
                    <a:pt x="7514" y="4662"/>
                  </a:lnTo>
                  <a:lnTo>
                    <a:pt x="7650" y="4346"/>
                  </a:lnTo>
                  <a:lnTo>
                    <a:pt x="7695" y="4029"/>
                  </a:lnTo>
                  <a:lnTo>
                    <a:pt x="7740" y="3667"/>
                  </a:lnTo>
                  <a:lnTo>
                    <a:pt x="7740" y="3305"/>
                  </a:lnTo>
                  <a:lnTo>
                    <a:pt x="7740" y="2943"/>
                  </a:lnTo>
                  <a:lnTo>
                    <a:pt x="7695" y="2626"/>
                  </a:lnTo>
                  <a:lnTo>
                    <a:pt x="7650" y="2264"/>
                  </a:lnTo>
                  <a:lnTo>
                    <a:pt x="7559" y="1947"/>
                  </a:lnTo>
                  <a:lnTo>
                    <a:pt x="7423" y="1585"/>
                  </a:lnTo>
                  <a:lnTo>
                    <a:pt x="7288" y="1268"/>
                  </a:lnTo>
                  <a:lnTo>
                    <a:pt x="7107" y="996"/>
                  </a:lnTo>
                  <a:lnTo>
                    <a:pt x="6926" y="725"/>
                  </a:lnTo>
                  <a:lnTo>
                    <a:pt x="6654" y="499"/>
                  </a:lnTo>
                  <a:lnTo>
                    <a:pt x="6382" y="272"/>
                  </a:lnTo>
                  <a:lnTo>
                    <a:pt x="6111" y="136"/>
                  </a:lnTo>
                  <a:lnTo>
                    <a:pt x="5749" y="91"/>
                  </a:lnTo>
                  <a:lnTo>
                    <a:pt x="4210" y="1"/>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a:off x="3954800" y="3330450"/>
              <a:ext cx="179925" cy="178800"/>
            </a:xfrm>
            <a:custGeom>
              <a:avLst/>
              <a:gdLst/>
              <a:ahLst/>
              <a:cxnLst/>
              <a:rect l="l" t="t" r="r" b="b"/>
              <a:pathLst>
                <a:path w="7197" h="7152" extrusionOk="0">
                  <a:moveTo>
                    <a:pt x="2943" y="0"/>
                  </a:moveTo>
                  <a:lnTo>
                    <a:pt x="2671" y="46"/>
                  </a:lnTo>
                  <a:lnTo>
                    <a:pt x="2354" y="136"/>
                  </a:lnTo>
                  <a:lnTo>
                    <a:pt x="2083" y="272"/>
                  </a:lnTo>
                  <a:lnTo>
                    <a:pt x="1766" y="408"/>
                  </a:lnTo>
                  <a:lnTo>
                    <a:pt x="1494" y="589"/>
                  </a:lnTo>
                  <a:lnTo>
                    <a:pt x="1268" y="770"/>
                  </a:lnTo>
                  <a:lnTo>
                    <a:pt x="1042" y="996"/>
                  </a:lnTo>
                  <a:lnTo>
                    <a:pt x="815" y="1222"/>
                  </a:lnTo>
                  <a:lnTo>
                    <a:pt x="634" y="1494"/>
                  </a:lnTo>
                  <a:lnTo>
                    <a:pt x="453" y="1765"/>
                  </a:lnTo>
                  <a:lnTo>
                    <a:pt x="317" y="2037"/>
                  </a:lnTo>
                  <a:lnTo>
                    <a:pt x="182" y="2354"/>
                  </a:lnTo>
                  <a:lnTo>
                    <a:pt x="91" y="2671"/>
                  </a:lnTo>
                  <a:lnTo>
                    <a:pt x="46" y="2987"/>
                  </a:lnTo>
                  <a:lnTo>
                    <a:pt x="1" y="3304"/>
                  </a:lnTo>
                  <a:lnTo>
                    <a:pt x="1" y="3621"/>
                  </a:lnTo>
                  <a:lnTo>
                    <a:pt x="1" y="3983"/>
                  </a:lnTo>
                  <a:lnTo>
                    <a:pt x="46" y="4345"/>
                  </a:lnTo>
                  <a:lnTo>
                    <a:pt x="136" y="4662"/>
                  </a:lnTo>
                  <a:lnTo>
                    <a:pt x="227" y="4979"/>
                  </a:lnTo>
                  <a:lnTo>
                    <a:pt x="363" y="5296"/>
                  </a:lnTo>
                  <a:lnTo>
                    <a:pt x="544" y="5567"/>
                  </a:lnTo>
                  <a:lnTo>
                    <a:pt x="680" y="5839"/>
                  </a:lnTo>
                  <a:lnTo>
                    <a:pt x="906" y="6065"/>
                  </a:lnTo>
                  <a:lnTo>
                    <a:pt x="1087" y="6291"/>
                  </a:lnTo>
                  <a:lnTo>
                    <a:pt x="1313" y="6472"/>
                  </a:lnTo>
                  <a:lnTo>
                    <a:pt x="1585" y="6653"/>
                  </a:lnTo>
                  <a:lnTo>
                    <a:pt x="1856" y="6789"/>
                  </a:lnTo>
                  <a:lnTo>
                    <a:pt x="2128" y="6925"/>
                  </a:lnTo>
                  <a:lnTo>
                    <a:pt x="2445" y="7016"/>
                  </a:lnTo>
                  <a:lnTo>
                    <a:pt x="2761" y="7061"/>
                  </a:lnTo>
                  <a:lnTo>
                    <a:pt x="3124" y="7106"/>
                  </a:lnTo>
                  <a:lnTo>
                    <a:pt x="3440" y="7151"/>
                  </a:lnTo>
                  <a:lnTo>
                    <a:pt x="3983" y="7106"/>
                  </a:lnTo>
                  <a:lnTo>
                    <a:pt x="4481" y="7106"/>
                  </a:lnTo>
                  <a:lnTo>
                    <a:pt x="4753" y="7061"/>
                  </a:lnTo>
                  <a:lnTo>
                    <a:pt x="5024" y="6970"/>
                  </a:lnTo>
                  <a:lnTo>
                    <a:pt x="5251" y="6880"/>
                  </a:lnTo>
                  <a:lnTo>
                    <a:pt x="5522" y="6744"/>
                  </a:lnTo>
                  <a:lnTo>
                    <a:pt x="5794" y="6563"/>
                  </a:lnTo>
                  <a:lnTo>
                    <a:pt x="6020" y="6337"/>
                  </a:lnTo>
                  <a:lnTo>
                    <a:pt x="6427" y="5884"/>
                  </a:lnTo>
                  <a:lnTo>
                    <a:pt x="6744" y="5341"/>
                  </a:lnTo>
                  <a:lnTo>
                    <a:pt x="7016" y="4798"/>
                  </a:lnTo>
                  <a:lnTo>
                    <a:pt x="7152" y="4209"/>
                  </a:lnTo>
                  <a:lnTo>
                    <a:pt x="7197" y="3621"/>
                  </a:lnTo>
                  <a:lnTo>
                    <a:pt x="7152" y="3304"/>
                  </a:lnTo>
                  <a:lnTo>
                    <a:pt x="7106" y="3033"/>
                  </a:lnTo>
                  <a:lnTo>
                    <a:pt x="7016" y="2716"/>
                  </a:lnTo>
                  <a:lnTo>
                    <a:pt x="6925" y="2444"/>
                  </a:lnTo>
                  <a:lnTo>
                    <a:pt x="6790" y="2173"/>
                  </a:lnTo>
                  <a:lnTo>
                    <a:pt x="6608" y="1901"/>
                  </a:lnTo>
                  <a:lnTo>
                    <a:pt x="6427" y="1675"/>
                  </a:lnTo>
                  <a:lnTo>
                    <a:pt x="6201" y="1403"/>
                  </a:lnTo>
                  <a:lnTo>
                    <a:pt x="5658" y="951"/>
                  </a:lnTo>
                  <a:lnTo>
                    <a:pt x="5070" y="589"/>
                  </a:lnTo>
                  <a:lnTo>
                    <a:pt x="4436" y="272"/>
                  </a:lnTo>
                  <a:lnTo>
                    <a:pt x="3848" y="91"/>
                  </a:lnTo>
                  <a:lnTo>
                    <a:pt x="3531" y="46"/>
                  </a:lnTo>
                  <a:lnTo>
                    <a:pt x="3214"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a:off x="2208925" y="3941450"/>
              <a:ext cx="164100" cy="158425"/>
            </a:xfrm>
            <a:custGeom>
              <a:avLst/>
              <a:gdLst/>
              <a:ahLst/>
              <a:cxnLst/>
              <a:rect l="l" t="t" r="r" b="b"/>
              <a:pathLst>
                <a:path w="6564" h="6337" extrusionOk="0">
                  <a:moveTo>
                    <a:pt x="2626" y="0"/>
                  </a:moveTo>
                  <a:lnTo>
                    <a:pt x="2354" y="46"/>
                  </a:lnTo>
                  <a:lnTo>
                    <a:pt x="2128" y="91"/>
                  </a:lnTo>
                  <a:lnTo>
                    <a:pt x="1857" y="181"/>
                  </a:lnTo>
                  <a:lnTo>
                    <a:pt x="1630" y="272"/>
                  </a:lnTo>
                  <a:lnTo>
                    <a:pt x="1178" y="543"/>
                  </a:lnTo>
                  <a:lnTo>
                    <a:pt x="816" y="951"/>
                  </a:lnTo>
                  <a:lnTo>
                    <a:pt x="499" y="1403"/>
                  </a:lnTo>
                  <a:lnTo>
                    <a:pt x="227" y="1901"/>
                  </a:lnTo>
                  <a:lnTo>
                    <a:pt x="91" y="2444"/>
                  </a:lnTo>
                  <a:lnTo>
                    <a:pt x="46" y="2716"/>
                  </a:lnTo>
                  <a:lnTo>
                    <a:pt x="1" y="3033"/>
                  </a:lnTo>
                  <a:lnTo>
                    <a:pt x="46" y="3349"/>
                  </a:lnTo>
                  <a:lnTo>
                    <a:pt x="91" y="3621"/>
                  </a:lnTo>
                  <a:lnTo>
                    <a:pt x="137" y="3938"/>
                  </a:lnTo>
                  <a:lnTo>
                    <a:pt x="273" y="4209"/>
                  </a:lnTo>
                  <a:lnTo>
                    <a:pt x="408" y="4526"/>
                  </a:lnTo>
                  <a:lnTo>
                    <a:pt x="544" y="4798"/>
                  </a:lnTo>
                  <a:lnTo>
                    <a:pt x="906" y="5296"/>
                  </a:lnTo>
                  <a:lnTo>
                    <a:pt x="1359" y="5703"/>
                  </a:lnTo>
                  <a:lnTo>
                    <a:pt x="1630" y="5884"/>
                  </a:lnTo>
                  <a:lnTo>
                    <a:pt x="1857" y="6020"/>
                  </a:lnTo>
                  <a:lnTo>
                    <a:pt x="2128" y="6156"/>
                  </a:lnTo>
                  <a:lnTo>
                    <a:pt x="2400" y="6246"/>
                  </a:lnTo>
                  <a:lnTo>
                    <a:pt x="2717" y="6291"/>
                  </a:lnTo>
                  <a:lnTo>
                    <a:pt x="2988" y="6337"/>
                  </a:lnTo>
                  <a:lnTo>
                    <a:pt x="3350" y="6337"/>
                  </a:lnTo>
                  <a:lnTo>
                    <a:pt x="3712" y="6291"/>
                  </a:lnTo>
                  <a:lnTo>
                    <a:pt x="4029" y="6246"/>
                  </a:lnTo>
                  <a:lnTo>
                    <a:pt x="4346" y="6156"/>
                  </a:lnTo>
                  <a:lnTo>
                    <a:pt x="4663" y="6020"/>
                  </a:lnTo>
                  <a:lnTo>
                    <a:pt x="4979" y="5884"/>
                  </a:lnTo>
                  <a:lnTo>
                    <a:pt x="5251" y="5703"/>
                  </a:lnTo>
                  <a:lnTo>
                    <a:pt x="5477" y="5522"/>
                  </a:lnTo>
                  <a:lnTo>
                    <a:pt x="5704" y="5341"/>
                  </a:lnTo>
                  <a:lnTo>
                    <a:pt x="5930" y="5115"/>
                  </a:lnTo>
                  <a:lnTo>
                    <a:pt x="6111" y="4843"/>
                  </a:lnTo>
                  <a:lnTo>
                    <a:pt x="6247" y="4571"/>
                  </a:lnTo>
                  <a:lnTo>
                    <a:pt x="6383" y="4300"/>
                  </a:lnTo>
                  <a:lnTo>
                    <a:pt x="6473" y="4028"/>
                  </a:lnTo>
                  <a:lnTo>
                    <a:pt x="6518" y="3712"/>
                  </a:lnTo>
                  <a:lnTo>
                    <a:pt x="6564" y="3395"/>
                  </a:lnTo>
                  <a:lnTo>
                    <a:pt x="6564" y="2987"/>
                  </a:lnTo>
                  <a:lnTo>
                    <a:pt x="6518" y="2625"/>
                  </a:lnTo>
                  <a:lnTo>
                    <a:pt x="6428" y="2263"/>
                  </a:lnTo>
                  <a:lnTo>
                    <a:pt x="6337" y="1946"/>
                  </a:lnTo>
                  <a:lnTo>
                    <a:pt x="6201" y="1630"/>
                  </a:lnTo>
                  <a:lnTo>
                    <a:pt x="6020" y="1358"/>
                  </a:lnTo>
                  <a:lnTo>
                    <a:pt x="5794" y="1087"/>
                  </a:lnTo>
                  <a:lnTo>
                    <a:pt x="5568" y="860"/>
                  </a:lnTo>
                  <a:lnTo>
                    <a:pt x="5296" y="679"/>
                  </a:lnTo>
                  <a:lnTo>
                    <a:pt x="5025" y="498"/>
                  </a:lnTo>
                  <a:lnTo>
                    <a:pt x="4663" y="362"/>
                  </a:lnTo>
                  <a:lnTo>
                    <a:pt x="4346" y="227"/>
                  </a:lnTo>
                  <a:lnTo>
                    <a:pt x="3939" y="136"/>
                  </a:lnTo>
                  <a:lnTo>
                    <a:pt x="3531" y="46"/>
                  </a:lnTo>
                  <a:lnTo>
                    <a:pt x="3079" y="0"/>
                  </a:lnTo>
                  <a:close/>
                </a:path>
              </a:pathLst>
            </a:custGeom>
            <a:solidFill>
              <a:srgbClr val="FD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2990775" y="3250100"/>
              <a:ext cx="151650" cy="162975"/>
            </a:xfrm>
            <a:custGeom>
              <a:avLst/>
              <a:gdLst/>
              <a:ahLst/>
              <a:cxnLst/>
              <a:rect l="l" t="t" r="r" b="b"/>
              <a:pathLst>
                <a:path w="6066" h="6519" extrusionOk="0">
                  <a:moveTo>
                    <a:pt x="2490" y="1"/>
                  </a:moveTo>
                  <a:lnTo>
                    <a:pt x="2128" y="46"/>
                  </a:lnTo>
                  <a:lnTo>
                    <a:pt x="1811" y="182"/>
                  </a:lnTo>
                  <a:lnTo>
                    <a:pt x="1495" y="318"/>
                  </a:lnTo>
                  <a:lnTo>
                    <a:pt x="1268" y="544"/>
                  </a:lnTo>
                  <a:lnTo>
                    <a:pt x="1042" y="816"/>
                  </a:lnTo>
                  <a:lnTo>
                    <a:pt x="861" y="1087"/>
                  </a:lnTo>
                  <a:lnTo>
                    <a:pt x="499" y="1676"/>
                  </a:lnTo>
                  <a:lnTo>
                    <a:pt x="227" y="2445"/>
                  </a:lnTo>
                  <a:lnTo>
                    <a:pt x="91" y="2852"/>
                  </a:lnTo>
                  <a:lnTo>
                    <a:pt x="46" y="3214"/>
                  </a:lnTo>
                  <a:lnTo>
                    <a:pt x="1" y="3667"/>
                  </a:lnTo>
                  <a:lnTo>
                    <a:pt x="1" y="4029"/>
                  </a:lnTo>
                  <a:lnTo>
                    <a:pt x="46" y="4391"/>
                  </a:lnTo>
                  <a:lnTo>
                    <a:pt x="137" y="4753"/>
                  </a:lnTo>
                  <a:lnTo>
                    <a:pt x="227" y="5070"/>
                  </a:lnTo>
                  <a:lnTo>
                    <a:pt x="363" y="5342"/>
                  </a:lnTo>
                  <a:lnTo>
                    <a:pt x="544" y="5568"/>
                  </a:lnTo>
                  <a:lnTo>
                    <a:pt x="725" y="5794"/>
                  </a:lnTo>
                  <a:lnTo>
                    <a:pt x="951" y="5975"/>
                  </a:lnTo>
                  <a:lnTo>
                    <a:pt x="1178" y="6156"/>
                  </a:lnTo>
                  <a:lnTo>
                    <a:pt x="1449" y="6292"/>
                  </a:lnTo>
                  <a:lnTo>
                    <a:pt x="1721" y="6382"/>
                  </a:lnTo>
                  <a:lnTo>
                    <a:pt x="1992" y="6428"/>
                  </a:lnTo>
                  <a:lnTo>
                    <a:pt x="2309" y="6473"/>
                  </a:lnTo>
                  <a:lnTo>
                    <a:pt x="2626" y="6518"/>
                  </a:lnTo>
                  <a:lnTo>
                    <a:pt x="2988" y="6473"/>
                  </a:lnTo>
                  <a:lnTo>
                    <a:pt x="3622" y="6518"/>
                  </a:lnTo>
                  <a:lnTo>
                    <a:pt x="3939" y="6473"/>
                  </a:lnTo>
                  <a:lnTo>
                    <a:pt x="4210" y="6428"/>
                  </a:lnTo>
                  <a:lnTo>
                    <a:pt x="4482" y="6337"/>
                  </a:lnTo>
                  <a:lnTo>
                    <a:pt x="4708" y="6247"/>
                  </a:lnTo>
                  <a:lnTo>
                    <a:pt x="4934" y="6111"/>
                  </a:lnTo>
                  <a:lnTo>
                    <a:pt x="5115" y="5930"/>
                  </a:lnTo>
                  <a:lnTo>
                    <a:pt x="5296" y="5749"/>
                  </a:lnTo>
                  <a:lnTo>
                    <a:pt x="5477" y="5523"/>
                  </a:lnTo>
                  <a:lnTo>
                    <a:pt x="5613" y="5251"/>
                  </a:lnTo>
                  <a:lnTo>
                    <a:pt x="5749" y="4979"/>
                  </a:lnTo>
                  <a:lnTo>
                    <a:pt x="5930" y="4346"/>
                  </a:lnTo>
                  <a:lnTo>
                    <a:pt x="6066" y="3531"/>
                  </a:lnTo>
                  <a:lnTo>
                    <a:pt x="6066" y="3124"/>
                  </a:lnTo>
                  <a:lnTo>
                    <a:pt x="6020" y="2762"/>
                  </a:lnTo>
                  <a:lnTo>
                    <a:pt x="5930" y="2354"/>
                  </a:lnTo>
                  <a:lnTo>
                    <a:pt x="5749" y="1947"/>
                  </a:lnTo>
                  <a:lnTo>
                    <a:pt x="5523" y="1540"/>
                  </a:lnTo>
                  <a:lnTo>
                    <a:pt x="5206" y="1178"/>
                  </a:lnTo>
                  <a:lnTo>
                    <a:pt x="4844" y="816"/>
                  </a:lnTo>
                  <a:lnTo>
                    <a:pt x="4391" y="499"/>
                  </a:lnTo>
                  <a:lnTo>
                    <a:pt x="3939" y="272"/>
                  </a:lnTo>
                  <a:lnTo>
                    <a:pt x="3441" y="91"/>
                  </a:lnTo>
                  <a:lnTo>
                    <a:pt x="2943" y="1"/>
                  </a:lnTo>
                  <a:close/>
                </a:path>
              </a:pathLst>
            </a:custGeom>
            <a:solidFill>
              <a:srgbClr val="FD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a:off x="1437275" y="2462600"/>
              <a:ext cx="127875" cy="143725"/>
            </a:xfrm>
            <a:custGeom>
              <a:avLst/>
              <a:gdLst/>
              <a:ahLst/>
              <a:cxnLst/>
              <a:rect l="l" t="t" r="r" b="b"/>
              <a:pathLst>
                <a:path w="5115" h="5749" extrusionOk="0">
                  <a:moveTo>
                    <a:pt x="1132" y="1"/>
                  </a:moveTo>
                  <a:lnTo>
                    <a:pt x="46" y="725"/>
                  </a:lnTo>
                  <a:lnTo>
                    <a:pt x="0" y="1675"/>
                  </a:lnTo>
                  <a:lnTo>
                    <a:pt x="46" y="2128"/>
                  </a:lnTo>
                  <a:lnTo>
                    <a:pt x="91" y="2580"/>
                  </a:lnTo>
                  <a:lnTo>
                    <a:pt x="227" y="3033"/>
                  </a:lnTo>
                  <a:lnTo>
                    <a:pt x="362" y="3440"/>
                  </a:lnTo>
                  <a:lnTo>
                    <a:pt x="589" y="3893"/>
                  </a:lnTo>
                  <a:lnTo>
                    <a:pt x="860" y="4300"/>
                  </a:lnTo>
                  <a:lnTo>
                    <a:pt x="1222" y="4662"/>
                  </a:lnTo>
                  <a:lnTo>
                    <a:pt x="1403" y="4843"/>
                  </a:lnTo>
                  <a:lnTo>
                    <a:pt x="1630" y="4979"/>
                  </a:lnTo>
                  <a:lnTo>
                    <a:pt x="1811" y="5115"/>
                  </a:lnTo>
                  <a:lnTo>
                    <a:pt x="2037" y="5160"/>
                  </a:lnTo>
                  <a:lnTo>
                    <a:pt x="2218" y="5160"/>
                  </a:lnTo>
                  <a:lnTo>
                    <a:pt x="2399" y="5115"/>
                  </a:lnTo>
                  <a:lnTo>
                    <a:pt x="2716" y="4934"/>
                  </a:lnTo>
                  <a:lnTo>
                    <a:pt x="2987" y="4843"/>
                  </a:lnTo>
                  <a:lnTo>
                    <a:pt x="3214" y="4843"/>
                  </a:lnTo>
                  <a:lnTo>
                    <a:pt x="3440" y="4934"/>
                  </a:lnTo>
                  <a:lnTo>
                    <a:pt x="3621" y="5024"/>
                  </a:lnTo>
                  <a:lnTo>
                    <a:pt x="3802" y="5160"/>
                  </a:lnTo>
                  <a:lnTo>
                    <a:pt x="4164" y="5522"/>
                  </a:lnTo>
                  <a:lnTo>
                    <a:pt x="4390" y="5658"/>
                  </a:lnTo>
                  <a:lnTo>
                    <a:pt x="4526" y="5703"/>
                  </a:lnTo>
                  <a:lnTo>
                    <a:pt x="4617" y="5748"/>
                  </a:lnTo>
                  <a:lnTo>
                    <a:pt x="4753" y="5748"/>
                  </a:lnTo>
                  <a:lnTo>
                    <a:pt x="4843" y="5703"/>
                  </a:lnTo>
                  <a:lnTo>
                    <a:pt x="4979" y="5613"/>
                  </a:lnTo>
                  <a:lnTo>
                    <a:pt x="5069" y="5477"/>
                  </a:lnTo>
                  <a:lnTo>
                    <a:pt x="5115" y="5115"/>
                  </a:lnTo>
                  <a:lnTo>
                    <a:pt x="5115" y="4753"/>
                  </a:lnTo>
                  <a:lnTo>
                    <a:pt x="5024" y="4436"/>
                  </a:lnTo>
                  <a:lnTo>
                    <a:pt x="4888" y="4164"/>
                  </a:lnTo>
                  <a:lnTo>
                    <a:pt x="4707" y="3938"/>
                  </a:lnTo>
                  <a:lnTo>
                    <a:pt x="4526" y="3712"/>
                  </a:lnTo>
                  <a:lnTo>
                    <a:pt x="4255" y="3486"/>
                  </a:lnTo>
                  <a:lnTo>
                    <a:pt x="3938" y="3304"/>
                  </a:lnTo>
                  <a:lnTo>
                    <a:pt x="3847" y="3123"/>
                  </a:lnTo>
                  <a:lnTo>
                    <a:pt x="3847" y="2897"/>
                  </a:lnTo>
                  <a:lnTo>
                    <a:pt x="3757" y="2761"/>
                  </a:lnTo>
                  <a:lnTo>
                    <a:pt x="3712" y="2580"/>
                  </a:lnTo>
                  <a:lnTo>
                    <a:pt x="3621" y="2264"/>
                  </a:lnTo>
                  <a:lnTo>
                    <a:pt x="3485" y="1947"/>
                  </a:lnTo>
                  <a:lnTo>
                    <a:pt x="3440" y="1811"/>
                  </a:lnTo>
                  <a:lnTo>
                    <a:pt x="3304" y="1675"/>
                  </a:lnTo>
                  <a:lnTo>
                    <a:pt x="3304" y="1720"/>
                  </a:lnTo>
                  <a:lnTo>
                    <a:pt x="3214" y="1585"/>
                  </a:lnTo>
                  <a:lnTo>
                    <a:pt x="3168" y="1449"/>
                  </a:lnTo>
                  <a:lnTo>
                    <a:pt x="3078" y="1132"/>
                  </a:lnTo>
                  <a:lnTo>
                    <a:pt x="2942" y="860"/>
                  </a:lnTo>
                  <a:lnTo>
                    <a:pt x="2897" y="679"/>
                  </a:lnTo>
                  <a:lnTo>
                    <a:pt x="2806" y="589"/>
                  </a:lnTo>
                  <a:lnTo>
                    <a:pt x="2399" y="363"/>
                  </a:lnTo>
                  <a:lnTo>
                    <a:pt x="1992" y="136"/>
                  </a:lnTo>
                  <a:lnTo>
                    <a:pt x="1584" y="46"/>
                  </a:lnTo>
                  <a:lnTo>
                    <a:pt x="1358" y="1"/>
                  </a:lnTo>
                  <a:close/>
                </a:path>
              </a:pathLst>
            </a:custGeom>
            <a:solidFill>
              <a:srgbClr val="84CC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a:off x="2084475" y="3204850"/>
              <a:ext cx="27175" cy="35100"/>
            </a:xfrm>
            <a:custGeom>
              <a:avLst/>
              <a:gdLst/>
              <a:ahLst/>
              <a:cxnLst/>
              <a:rect l="l" t="t" r="r" b="b"/>
              <a:pathLst>
                <a:path w="1087" h="1404" extrusionOk="0">
                  <a:moveTo>
                    <a:pt x="1087" y="1"/>
                  </a:moveTo>
                  <a:lnTo>
                    <a:pt x="0" y="46"/>
                  </a:lnTo>
                  <a:lnTo>
                    <a:pt x="46" y="544"/>
                  </a:lnTo>
                  <a:lnTo>
                    <a:pt x="91" y="1042"/>
                  </a:lnTo>
                  <a:lnTo>
                    <a:pt x="136" y="1132"/>
                  </a:lnTo>
                  <a:lnTo>
                    <a:pt x="227" y="1268"/>
                  </a:lnTo>
                  <a:lnTo>
                    <a:pt x="317" y="1358"/>
                  </a:lnTo>
                  <a:lnTo>
                    <a:pt x="408" y="1404"/>
                  </a:lnTo>
                  <a:lnTo>
                    <a:pt x="634" y="1404"/>
                  </a:lnTo>
                  <a:lnTo>
                    <a:pt x="815" y="1358"/>
                  </a:lnTo>
                  <a:lnTo>
                    <a:pt x="906" y="1223"/>
                  </a:lnTo>
                  <a:lnTo>
                    <a:pt x="996" y="1042"/>
                  </a:lnTo>
                  <a:lnTo>
                    <a:pt x="1041" y="544"/>
                  </a:lnTo>
                  <a:lnTo>
                    <a:pt x="1087" y="1"/>
                  </a:lnTo>
                  <a:close/>
                </a:path>
              </a:pathLst>
            </a:custGeom>
            <a:solidFill>
              <a:srgbClr val="CE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a:off x="3787350" y="1898000"/>
              <a:ext cx="1321575" cy="431100"/>
            </a:xfrm>
            <a:custGeom>
              <a:avLst/>
              <a:gdLst/>
              <a:ahLst/>
              <a:cxnLst/>
              <a:rect l="l" t="t" r="r" b="b"/>
              <a:pathLst>
                <a:path w="52863" h="17244" extrusionOk="0">
                  <a:moveTo>
                    <a:pt x="22494" y="0"/>
                  </a:moveTo>
                  <a:lnTo>
                    <a:pt x="21725" y="45"/>
                  </a:lnTo>
                  <a:lnTo>
                    <a:pt x="20910" y="91"/>
                  </a:lnTo>
                  <a:lnTo>
                    <a:pt x="20141" y="181"/>
                  </a:lnTo>
                  <a:lnTo>
                    <a:pt x="18602" y="453"/>
                  </a:lnTo>
                  <a:lnTo>
                    <a:pt x="17063" y="815"/>
                  </a:lnTo>
                  <a:lnTo>
                    <a:pt x="15524" y="1222"/>
                  </a:lnTo>
                  <a:lnTo>
                    <a:pt x="13985" y="1720"/>
                  </a:lnTo>
                  <a:lnTo>
                    <a:pt x="12492" y="2308"/>
                  </a:lnTo>
                  <a:lnTo>
                    <a:pt x="11044" y="2987"/>
                  </a:lnTo>
                  <a:lnTo>
                    <a:pt x="9641" y="3757"/>
                  </a:lnTo>
                  <a:lnTo>
                    <a:pt x="8283" y="4617"/>
                  </a:lnTo>
                  <a:lnTo>
                    <a:pt x="6970" y="5522"/>
                  </a:lnTo>
                  <a:lnTo>
                    <a:pt x="5703" y="6518"/>
                  </a:lnTo>
                  <a:lnTo>
                    <a:pt x="4481" y="7559"/>
                  </a:lnTo>
                  <a:lnTo>
                    <a:pt x="3214" y="8690"/>
                  </a:lnTo>
                  <a:lnTo>
                    <a:pt x="2580" y="9233"/>
                  </a:lnTo>
                  <a:lnTo>
                    <a:pt x="1992" y="9867"/>
                  </a:lnTo>
                  <a:lnTo>
                    <a:pt x="1403" y="10500"/>
                  </a:lnTo>
                  <a:lnTo>
                    <a:pt x="906" y="11179"/>
                  </a:lnTo>
                  <a:lnTo>
                    <a:pt x="453" y="11903"/>
                  </a:lnTo>
                  <a:lnTo>
                    <a:pt x="46" y="12673"/>
                  </a:lnTo>
                  <a:lnTo>
                    <a:pt x="0" y="12854"/>
                  </a:lnTo>
                  <a:lnTo>
                    <a:pt x="0" y="13035"/>
                  </a:lnTo>
                  <a:lnTo>
                    <a:pt x="91" y="13171"/>
                  </a:lnTo>
                  <a:lnTo>
                    <a:pt x="136" y="13261"/>
                  </a:lnTo>
                  <a:lnTo>
                    <a:pt x="272" y="13352"/>
                  </a:lnTo>
                  <a:lnTo>
                    <a:pt x="408" y="13442"/>
                  </a:lnTo>
                  <a:lnTo>
                    <a:pt x="724" y="13533"/>
                  </a:lnTo>
                  <a:lnTo>
                    <a:pt x="1177" y="13442"/>
                  </a:lnTo>
                  <a:lnTo>
                    <a:pt x="1584" y="13261"/>
                  </a:lnTo>
                  <a:lnTo>
                    <a:pt x="1992" y="13035"/>
                  </a:lnTo>
                  <a:lnTo>
                    <a:pt x="2309" y="12809"/>
                  </a:lnTo>
                  <a:lnTo>
                    <a:pt x="2987" y="12175"/>
                  </a:lnTo>
                  <a:lnTo>
                    <a:pt x="3576" y="11587"/>
                  </a:lnTo>
                  <a:lnTo>
                    <a:pt x="4481" y="10772"/>
                  </a:lnTo>
                  <a:lnTo>
                    <a:pt x="5431" y="10048"/>
                  </a:lnTo>
                  <a:lnTo>
                    <a:pt x="6382" y="9414"/>
                  </a:lnTo>
                  <a:lnTo>
                    <a:pt x="7378" y="8826"/>
                  </a:lnTo>
                  <a:lnTo>
                    <a:pt x="8419" y="8283"/>
                  </a:lnTo>
                  <a:lnTo>
                    <a:pt x="9459" y="7830"/>
                  </a:lnTo>
                  <a:lnTo>
                    <a:pt x="10546" y="7423"/>
                  </a:lnTo>
                  <a:lnTo>
                    <a:pt x="11632" y="7061"/>
                  </a:lnTo>
                  <a:lnTo>
                    <a:pt x="12718" y="6789"/>
                  </a:lnTo>
                  <a:lnTo>
                    <a:pt x="13850" y="6518"/>
                  </a:lnTo>
                  <a:lnTo>
                    <a:pt x="14981" y="6382"/>
                  </a:lnTo>
                  <a:lnTo>
                    <a:pt x="16158" y="6246"/>
                  </a:lnTo>
                  <a:lnTo>
                    <a:pt x="17289" y="6201"/>
                  </a:lnTo>
                  <a:lnTo>
                    <a:pt x="18421" y="6201"/>
                  </a:lnTo>
                  <a:lnTo>
                    <a:pt x="19597" y="6291"/>
                  </a:lnTo>
                  <a:lnTo>
                    <a:pt x="20729" y="6382"/>
                  </a:lnTo>
                  <a:lnTo>
                    <a:pt x="21860" y="6563"/>
                  </a:lnTo>
                  <a:lnTo>
                    <a:pt x="22992" y="6789"/>
                  </a:lnTo>
                  <a:lnTo>
                    <a:pt x="24078" y="7106"/>
                  </a:lnTo>
                  <a:lnTo>
                    <a:pt x="25210" y="7423"/>
                  </a:lnTo>
                  <a:lnTo>
                    <a:pt x="26251" y="7830"/>
                  </a:lnTo>
                  <a:lnTo>
                    <a:pt x="27337" y="8283"/>
                  </a:lnTo>
                  <a:lnTo>
                    <a:pt x="28332" y="8826"/>
                  </a:lnTo>
                  <a:lnTo>
                    <a:pt x="29328" y="9369"/>
                  </a:lnTo>
                  <a:lnTo>
                    <a:pt x="30324" y="10002"/>
                  </a:lnTo>
                  <a:lnTo>
                    <a:pt x="31229" y="10681"/>
                  </a:lnTo>
                  <a:lnTo>
                    <a:pt x="32134" y="11406"/>
                  </a:lnTo>
                  <a:lnTo>
                    <a:pt x="32994" y="12175"/>
                  </a:lnTo>
                  <a:lnTo>
                    <a:pt x="33809" y="12990"/>
                  </a:lnTo>
                  <a:lnTo>
                    <a:pt x="34578" y="13895"/>
                  </a:lnTo>
                  <a:lnTo>
                    <a:pt x="35257" y="14800"/>
                  </a:lnTo>
                  <a:lnTo>
                    <a:pt x="35936" y="15796"/>
                  </a:lnTo>
                  <a:lnTo>
                    <a:pt x="36343" y="16384"/>
                  </a:lnTo>
                  <a:lnTo>
                    <a:pt x="36705" y="16791"/>
                  </a:lnTo>
                  <a:lnTo>
                    <a:pt x="36932" y="16972"/>
                  </a:lnTo>
                  <a:lnTo>
                    <a:pt x="37113" y="17063"/>
                  </a:lnTo>
                  <a:lnTo>
                    <a:pt x="37294" y="17153"/>
                  </a:lnTo>
                  <a:lnTo>
                    <a:pt x="37475" y="17199"/>
                  </a:lnTo>
                  <a:lnTo>
                    <a:pt x="37656" y="17244"/>
                  </a:lnTo>
                  <a:lnTo>
                    <a:pt x="37882" y="17199"/>
                  </a:lnTo>
                  <a:lnTo>
                    <a:pt x="38063" y="17108"/>
                  </a:lnTo>
                  <a:lnTo>
                    <a:pt x="38244" y="17018"/>
                  </a:lnTo>
                  <a:lnTo>
                    <a:pt x="38425" y="16837"/>
                  </a:lnTo>
                  <a:lnTo>
                    <a:pt x="38652" y="16656"/>
                  </a:lnTo>
                  <a:lnTo>
                    <a:pt x="39014" y="16158"/>
                  </a:lnTo>
                  <a:lnTo>
                    <a:pt x="39647" y="15298"/>
                  </a:lnTo>
                  <a:lnTo>
                    <a:pt x="40281" y="14528"/>
                  </a:lnTo>
                  <a:lnTo>
                    <a:pt x="40960" y="13804"/>
                  </a:lnTo>
                  <a:lnTo>
                    <a:pt x="41639" y="13171"/>
                  </a:lnTo>
                  <a:lnTo>
                    <a:pt x="42363" y="12537"/>
                  </a:lnTo>
                  <a:lnTo>
                    <a:pt x="43132" y="11994"/>
                  </a:lnTo>
                  <a:lnTo>
                    <a:pt x="43902" y="11541"/>
                  </a:lnTo>
                  <a:lnTo>
                    <a:pt x="44716" y="11134"/>
                  </a:lnTo>
                  <a:lnTo>
                    <a:pt x="45531" y="10772"/>
                  </a:lnTo>
                  <a:lnTo>
                    <a:pt x="46391" y="10455"/>
                  </a:lnTo>
                  <a:lnTo>
                    <a:pt x="47296" y="10229"/>
                  </a:lnTo>
                  <a:lnTo>
                    <a:pt x="48201" y="10002"/>
                  </a:lnTo>
                  <a:lnTo>
                    <a:pt x="49152" y="9912"/>
                  </a:lnTo>
                  <a:lnTo>
                    <a:pt x="50147" y="9821"/>
                  </a:lnTo>
                  <a:lnTo>
                    <a:pt x="51143" y="9821"/>
                  </a:lnTo>
                  <a:lnTo>
                    <a:pt x="52184" y="9867"/>
                  </a:lnTo>
                  <a:lnTo>
                    <a:pt x="52365" y="9776"/>
                  </a:lnTo>
                  <a:lnTo>
                    <a:pt x="52546" y="9686"/>
                  </a:lnTo>
                  <a:lnTo>
                    <a:pt x="52727" y="9550"/>
                  </a:lnTo>
                  <a:lnTo>
                    <a:pt x="52863" y="9369"/>
                  </a:lnTo>
                  <a:lnTo>
                    <a:pt x="52818" y="9143"/>
                  </a:lnTo>
                  <a:lnTo>
                    <a:pt x="52818" y="8871"/>
                  </a:lnTo>
                  <a:lnTo>
                    <a:pt x="52727" y="8645"/>
                  </a:lnTo>
                  <a:lnTo>
                    <a:pt x="52637" y="8418"/>
                  </a:lnTo>
                  <a:lnTo>
                    <a:pt x="52501" y="8237"/>
                  </a:lnTo>
                  <a:lnTo>
                    <a:pt x="52365" y="8056"/>
                  </a:lnTo>
                  <a:lnTo>
                    <a:pt x="51958" y="7740"/>
                  </a:lnTo>
                  <a:lnTo>
                    <a:pt x="51007" y="7151"/>
                  </a:lnTo>
                  <a:lnTo>
                    <a:pt x="50012" y="6608"/>
                  </a:lnTo>
                  <a:lnTo>
                    <a:pt x="49016" y="6155"/>
                  </a:lnTo>
                  <a:lnTo>
                    <a:pt x="48473" y="5974"/>
                  </a:lnTo>
                  <a:lnTo>
                    <a:pt x="47975" y="5793"/>
                  </a:lnTo>
                  <a:lnTo>
                    <a:pt x="47432" y="5703"/>
                  </a:lnTo>
                  <a:lnTo>
                    <a:pt x="46889" y="5612"/>
                  </a:lnTo>
                  <a:lnTo>
                    <a:pt x="46346" y="5567"/>
                  </a:lnTo>
                  <a:lnTo>
                    <a:pt x="45802" y="5567"/>
                  </a:lnTo>
                  <a:lnTo>
                    <a:pt x="45259" y="5612"/>
                  </a:lnTo>
                  <a:lnTo>
                    <a:pt x="44671" y="5703"/>
                  </a:lnTo>
                  <a:lnTo>
                    <a:pt x="44083" y="5839"/>
                  </a:lnTo>
                  <a:lnTo>
                    <a:pt x="43494" y="6020"/>
                  </a:lnTo>
                  <a:lnTo>
                    <a:pt x="42680" y="6291"/>
                  </a:lnTo>
                  <a:lnTo>
                    <a:pt x="41820" y="6563"/>
                  </a:lnTo>
                  <a:lnTo>
                    <a:pt x="41412" y="6744"/>
                  </a:lnTo>
                  <a:lnTo>
                    <a:pt x="41005" y="6880"/>
                  </a:lnTo>
                  <a:lnTo>
                    <a:pt x="40643" y="7106"/>
                  </a:lnTo>
                  <a:lnTo>
                    <a:pt x="40236" y="7377"/>
                  </a:lnTo>
                  <a:lnTo>
                    <a:pt x="40055" y="7513"/>
                  </a:lnTo>
                  <a:lnTo>
                    <a:pt x="39874" y="7559"/>
                  </a:lnTo>
                  <a:lnTo>
                    <a:pt x="39692" y="7604"/>
                  </a:lnTo>
                  <a:lnTo>
                    <a:pt x="39511" y="7559"/>
                  </a:lnTo>
                  <a:lnTo>
                    <a:pt x="39330" y="7513"/>
                  </a:lnTo>
                  <a:lnTo>
                    <a:pt x="39149" y="7423"/>
                  </a:lnTo>
                  <a:lnTo>
                    <a:pt x="38787" y="7151"/>
                  </a:lnTo>
                  <a:lnTo>
                    <a:pt x="38289" y="6699"/>
                  </a:lnTo>
                  <a:lnTo>
                    <a:pt x="37837" y="6201"/>
                  </a:lnTo>
                  <a:lnTo>
                    <a:pt x="37339" y="5658"/>
                  </a:lnTo>
                  <a:lnTo>
                    <a:pt x="36796" y="5115"/>
                  </a:lnTo>
                  <a:lnTo>
                    <a:pt x="36253" y="4662"/>
                  </a:lnTo>
                  <a:lnTo>
                    <a:pt x="35664" y="4209"/>
                  </a:lnTo>
                  <a:lnTo>
                    <a:pt x="35076" y="3802"/>
                  </a:lnTo>
                  <a:lnTo>
                    <a:pt x="34488" y="3440"/>
                  </a:lnTo>
                  <a:lnTo>
                    <a:pt x="33854" y="3078"/>
                  </a:lnTo>
                  <a:lnTo>
                    <a:pt x="33220" y="2761"/>
                  </a:lnTo>
                  <a:lnTo>
                    <a:pt x="31953" y="2173"/>
                  </a:lnTo>
                  <a:lnTo>
                    <a:pt x="30595" y="1630"/>
                  </a:lnTo>
                  <a:lnTo>
                    <a:pt x="29238" y="1177"/>
                  </a:lnTo>
                  <a:lnTo>
                    <a:pt x="27880" y="724"/>
                  </a:lnTo>
                  <a:lnTo>
                    <a:pt x="27110" y="498"/>
                  </a:lnTo>
                  <a:lnTo>
                    <a:pt x="26341" y="317"/>
                  </a:lnTo>
                  <a:lnTo>
                    <a:pt x="25572" y="181"/>
                  </a:lnTo>
                  <a:lnTo>
                    <a:pt x="24802" y="91"/>
                  </a:lnTo>
                  <a:lnTo>
                    <a:pt x="240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p:nvPr/>
          </p:nvSpPr>
          <p:spPr>
            <a:xfrm>
              <a:off x="3671925" y="2037175"/>
              <a:ext cx="1423425" cy="521625"/>
            </a:xfrm>
            <a:custGeom>
              <a:avLst/>
              <a:gdLst/>
              <a:ahLst/>
              <a:cxnLst/>
              <a:rect l="l" t="t" r="r" b="b"/>
              <a:pathLst>
                <a:path w="56937" h="20865" extrusionOk="0">
                  <a:moveTo>
                    <a:pt x="21092" y="0"/>
                  </a:moveTo>
                  <a:lnTo>
                    <a:pt x="20051" y="91"/>
                  </a:lnTo>
                  <a:lnTo>
                    <a:pt x="19010" y="181"/>
                  </a:lnTo>
                  <a:lnTo>
                    <a:pt x="17969" y="317"/>
                  </a:lnTo>
                  <a:lnTo>
                    <a:pt x="16973" y="543"/>
                  </a:lnTo>
                  <a:lnTo>
                    <a:pt x="15977" y="770"/>
                  </a:lnTo>
                  <a:lnTo>
                    <a:pt x="14982" y="1086"/>
                  </a:lnTo>
                  <a:lnTo>
                    <a:pt x="13986" y="1448"/>
                  </a:lnTo>
                  <a:lnTo>
                    <a:pt x="13036" y="1856"/>
                  </a:lnTo>
                  <a:lnTo>
                    <a:pt x="12085" y="2308"/>
                  </a:lnTo>
                  <a:lnTo>
                    <a:pt x="11180" y="2851"/>
                  </a:lnTo>
                  <a:lnTo>
                    <a:pt x="10229" y="3395"/>
                  </a:lnTo>
                  <a:lnTo>
                    <a:pt x="9324" y="4028"/>
                  </a:lnTo>
                  <a:lnTo>
                    <a:pt x="8781" y="4481"/>
                  </a:lnTo>
                  <a:lnTo>
                    <a:pt x="8283" y="4888"/>
                  </a:lnTo>
                  <a:lnTo>
                    <a:pt x="7288" y="5839"/>
                  </a:lnTo>
                  <a:lnTo>
                    <a:pt x="6292" y="6789"/>
                  </a:lnTo>
                  <a:lnTo>
                    <a:pt x="5296" y="7739"/>
                  </a:lnTo>
                  <a:lnTo>
                    <a:pt x="4482" y="8418"/>
                  </a:lnTo>
                  <a:lnTo>
                    <a:pt x="3757" y="9188"/>
                  </a:lnTo>
                  <a:lnTo>
                    <a:pt x="3079" y="10002"/>
                  </a:lnTo>
                  <a:lnTo>
                    <a:pt x="2807" y="10410"/>
                  </a:lnTo>
                  <a:lnTo>
                    <a:pt x="2535" y="10817"/>
                  </a:lnTo>
                  <a:lnTo>
                    <a:pt x="2264" y="11270"/>
                  </a:lnTo>
                  <a:lnTo>
                    <a:pt x="2083" y="11722"/>
                  </a:lnTo>
                  <a:lnTo>
                    <a:pt x="1857" y="12220"/>
                  </a:lnTo>
                  <a:lnTo>
                    <a:pt x="1721" y="12718"/>
                  </a:lnTo>
                  <a:lnTo>
                    <a:pt x="1540" y="13216"/>
                  </a:lnTo>
                  <a:lnTo>
                    <a:pt x="1449" y="13714"/>
                  </a:lnTo>
                  <a:lnTo>
                    <a:pt x="1359" y="14257"/>
                  </a:lnTo>
                  <a:lnTo>
                    <a:pt x="1268" y="14800"/>
                  </a:lnTo>
                  <a:lnTo>
                    <a:pt x="951" y="15886"/>
                  </a:lnTo>
                  <a:lnTo>
                    <a:pt x="589" y="16972"/>
                  </a:lnTo>
                  <a:lnTo>
                    <a:pt x="453" y="17515"/>
                  </a:lnTo>
                  <a:lnTo>
                    <a:pt x="318" y="18059"/>
                  </a:lnTo>
                  <a:lnTo>
                    <a:pt x="227" y="18602"/>
                  </a:lnTo>
                  <a:lnTo>
                    <a:pt x="227" y="19190"/>
                  </a:lnTo>
                  <a:lnTo>
                    <a:pt x="182" y="19462"/>
                  </a:lnTo>
                  <a:lnTo>
                    <a:pt x="91" y="19733"/>
                  </a:lnTo>
                  <a:lnTo>
                    <a:pt x="46" y="19959"/>
                  </a:lnTo>
                  <a:lnTo>
                    <a:pt x="1" y="20231"/>
                  </a:lnTo>
                  <a:lnTo>
                    <a:pt x="1" y="20457"/>
                  </a:lnTo>
                  <a:lnTo>
                    <a:pt x="91" y="20548"/>
                  </a:lnTo>
                  <a:lnTo>
                    <a:pt x="137" y="20638"/>
                  </a:lnTo>
                  <a:lnTo>
                    <a:pt x="272" y="20729"/>
                  </a:lnTo>
                  <a:lnTo>
                    <a:pt x="408" y="20774"/>
                  </a:lnTo>
                  <a:lnTo>
                    <a:pt x="816" y="20865"/>
                  </a:lnTo>
                  <a:lnTo>
                    <a:pt x="1087" y="20231"/>
                  </a:lnTo>
                  <a:lnTo>
                    <a:pt x="1313" y="19597"/>
                  </a:lnTo>
                  <a:lnTo>
                    <a:pt x="1766" y="18240"/>
                  </a:lnTo>
                  <a:lnTo>
                    <a:pt x="2264" y="16882"/>
                  </a:lnTo>
                  <a:lnTo>
                    <a:pt x="2852" y="15569"/>
                  </a:lnTo>
                  <a:lnTo>
                    <a:pt x="3531" y="14302"/>
                  </a:lnTo>
                  <a:lnTo>
                    <a:pt x="4255" y="13080"/>
                  </a:lnTo>
                  <a:lnTo>
                    <a:pt x="5070" y="11903"/>
                  </a:lnTo>
                  <a:lnTo>
                    <a:pt x="5930" y="10772"/>
                  </a:lnTo>
                  <a:lnTo>
                    <a:pt x="6926" y="9686"/>
                  </a:lnTo>
                  <a:lnTo>
                    <a:pt x="8012" y="8599"/>
                  </a:lnTo>
                  <a:lnTo>
                    <a:pt x="9143" y="7604"/>
                  </a:lnTo>
                  <a:lnTo>
                    <a:pt x="10365" y="6653"/>
                  </a:lnTo>
                  <a:lnTo>
                    <a:pt x="11632" y="5839"/>
                  </a:lnTo>
                  <a:lnTo>
                    <a:pt x="12945" y="5069"/>
                  </a:lnTo>
                  <a:lnTo>
                    <a:pt x="14303" y="4345"/>
                  </a:lnTo>
                  <a:lnTo>
                    <a:pt x="15706" y="3757"/>
                  </a:lnTo>
                  <a:lnTo>
                    <a:pt x="17154" y="3259"/>
                  </a:lnTo>
                  <a:lnTo>
                    <a:pt x="18602" y="2806"/>
                  </a:lnTo>
                  <a:lnTo>
                    <a:pt x="20096" y="2489"/>
                  </a:lnTo>
                  <a:lnTo>
                    <a:pt x="21589" y="2218"/>
                  </a:lnTo>
                  <a:lnTo>
                    <a:pt x="23083" y="2037"/>
                  </a:lnTo>
                  <a:lnTo>
                    <a:pt x="24577" y="1992"/>
                  </a:lnTo>
                  <a:lnTo>
                    <a:pt x="26070" y="1992"/>
                  </a:lnTo>
                  <a:lnTo>
                    <a:pt x="27564" y="2082"/>
                  </a:lnTo>
                  <a:lnTo>
                    <a:pt x="29057" y="2308"/>
                  </a:lnTo>
                  <a:lnTo>
                    <a:pt x="29827" y="2444"/>
                  </a:lnTo>
                  <a:lnTo>
                    <a:pt x="30641" y="2625"/>
                  </a:lnTo>
                  <a:lnTo>
                    <a:pt x="31411" y="2851"/>
                  </a:lnTo>
                  <a:lnTo>
                    <a:pt x="32135" y="3078"/>
                  </a:lnTo>
                  <a:lnTo>
                    <a:pt x="32859" y="3395"/>
                  </a:lnTo>
                  <a:lnTo>
                    <a:pt x="33583" y="3711"/>
                  </a:lnTo>
                  <a:lnTo>
                    <a:pt x="34262" y="4073"/>
                  </a:lnTo>
                  <a:lnTo>
                    <a:pt x="34896" y="4435"/>
                  </a:lnTo>
                  <a:lnTo>
                    <a:pt x="35529" y="4888"/>
                  </a:lnTo>
                  <a:lnTo>
                    <a:pt x="36118" y="5341"/>
                  </a:lnTo>
                  <a:lnTo>
                    <a:pt x="36706" y="5839"/>
                  </a:lnTo>
                  <a:lnTo>
                    <a:pt x="37249" y="6427"/>
                  </a:lnTo>
                  <a:lnTo>
                    <a:pt x="37747" y="7015"/>
                  </a:lnTo>
                  <a:lnTo>
                    <a:pt x="38245" y="7649"/>
                  </a:lnTo>
                  <a:lnTo>
                    <a:pt x="38697" y="8328"/>
                  </a:lnTo>
                  <a:lnTo>
                    <a:pt x="39150" y="9052"/>
                  </a:lnTo>
                  <a:lnTo>
                    <a:pt x="39512" y="9776"/>
                  </a:lnTo>
                  <a:lnTo>
                    <a:pt x="39829" y="10545"/>
                  </a:lnTo>
                  <a:lnTo>
                    <a:pt x="40462" y="12039"/>
                  </a:lnTo>
                  <a:lnTo>
                    <a:pt x="40915" y="13035"/>
                  </a:lnTo>
                  <a:lnTo>
                    <a:pt x="41187" y="13533"/>
                  </a:lnTo>
                  <a:lnTo>
                    <a:pt x="41368" y="13714"/>
                  </a:lnTo>
                  <a:lnTo>
                    <a:pt x="41549" y="13940"/>
                  </a:lnTo>
                  <a:lnTo>
                    <a:pt x="41730" y="14030"/>
                  </a:lnTo>
                  <a:lnTo>
                    <a:pt x="41911" y="14121"/>
                  </a:lnTo>
                  <a:lnTo>
                    <a:pt x="42137" y="14166"/>
                  </a:lnTo>
                  <a:lnTo>
                    <a:pt x="42318" y="14211"/>
                  </a:lnTo>
                  <a:lnTo>
                    <a:pt x="42544" y="14166"/>
                  </a:lnTo>
                  <a:lnTo>
                    <a:pt x="42725" y="14121"/>
                  </a:lnTo>
                  <a:lnTo>
                    <a:pt x="42906" y="14030"/>
                  </a:lnTo>
                  <a:lnTo>
                    <a:pt x="43042" y="13895"/>
                  </a:lnTo>
                  <a:lnTo>
                    <a:pt x="43359" y="13397"/>
                  </a:lnTo>
                  <a:lnTo>
                    <a:pt x="43676" y="12854"/>
                  </a:lnTo>
                  <a:lnTo>
                    <a:pt x="43993" y="12311"/>
                  </a:lnTo>
                  <a:lnTo>
                    <a:pt x="44355" y="11813"/>
                  </a:lnTo>
                  <a:lnTo>
                    <a:pt x="44898" y="11043"/>
                  </a:lnTo>
                  <a:lnTo>
                    <a:pt x="45486" y="10319"/>
                  </a:lnTo>
                  <a:lnTo>
                    <a:pt x="46075" y="9640"/>
                  </a:lnTo>
                  <a:lnTo>
                    <a:pt x="46708" y="8961"/>
                  </a:lnTo>
                  <a:lnTo>
                    <a:pt x="47342" y="8373"/>
                  </a:lnTo>
                  <a:lnTo>
                    <a:pt x="48021" y="7785"/>
                  </a:lnTo>
                  <a:lnTo>
                    <a:pt x="48745" y="7287"/>
                  </a:lnTo>
                  <a:lnTo>
                    <a:pt x="49469" y="6789"/>
                  </a:lnTo>
                  <a:lnTo>
                    <a:pt x="50193" y="6382"/>
                  </a:lnTo>
                  <a:lnTo>
                    <a:pt x="51008" y="5974"/>
                  </a:lnTo>
                  <a:lnTo>
                    <a:pt x="51822" y="5657"/>
                  </a:lnTo>
                  <a:lnTo>
                    <a:pt x="52637" y="5386"/>
                  </a:lnTo>
                  <a:lnTo>
                    <a:pt x="53542" y="5160"/>
                  </a:lnTo>
                  <a:lnTo>
                    <a:pt x="54448" y="4979"/>
                  </a:lnTo>
                  <a:lnTo>
                    <a:pt x="55398" y="4888"/>
                  </a:lnTo>
                  <a:lnTo>
                    <a:pt x="56348" y="4843"/>
                  </a:lnTo>
                  <a:lnTo>
                    <a:pt x="56665" y="4707"/>
                  </a:lnTo>
                  <a:lnTo>
                    <a:pt x="56756" y="4617"/>
                  </a:lnTo>
                  <a:lnTo>
                    <a:pt x="56846" y="4526"/>
                  </a:lnTo>
                  <a:lnTo>
                    <a:pt x="56892" y="4390"/>
                  </a:lnTo>
                  <a:lnTo>
                    <a:pt x="56937" y="4254"/>
                  </a:lnTo>
                  <a:lnTo>
                    <a:pt x="56937" y="4119"/>
                  </a:lnTo>
                  <a:lnTo>
                    <a:pt x="56892" y="3938"/>
                  </a:lnTo>
                  <a:lnTo>
                    <a:pt x="55126" y="3892"/>
                  </a:lnTo>
                  <a:lnTo>
                    <a:pt x="53361" y="3757"/>
                  </a:lnTo>
                  <a:lnTo>
                    <a:pt x="52682" y="3757"/>
                  </a:lnTo>
                  <a:lnTo>
                    <a:pt x="52004" y="3802"/>
                  </a:lnTo>
                  <a:lnTo>
                    <a:pt x="51370" y="3892"/>
                  </a:lnTo>
                  <a:lnTo>
                    <a:pt x="50736" y="4028"/>
                  </a:lnTo>
                  <a:lnTo>
                    <a:pt x="50148" y="4209"/>
                  </a:lnTo>
                  <a:lnTo>
                    <a:pt x="49560" y="4481"/>
                  </a:lnTo>
                  <a:lnTo>
                    <a:pt x="48971" y="4752"/>
                  </a:lnTo>
                  <a:lnTo>
                    <a:pt x="48428" y="5114"/>
                  </a:lnTo>
                  <a:lnTo>
                    <a:pt x="47704" y="5567"/>
                  </a:lnTo>
                  <a:lnTo>
                    <a:pt x="47070" y="6020"/>
                  </a:lnTo>
                  <a:lnTo>
                    <a:pt x="46391" y="6563"/>
                  </a:lnTo>
                  <a:lnTo>
                    <a:pt x="45803" y="7061"/>
                  </a:lnTo>
                  <a:lnTo>
                    <a:pt x="45215" y="7649"/>
                  </a:lnTo>
                  <a:lnTo>
                    <a:pt x="44626" y="8237"/>
                  </a:lnTo>
                  <a:lnTo>
                    <a:pt x="44128" y="8871"/>
                  </a:lnTo>
                  <a:lnTo>
                    <a:pt x="43631" y="9550"/>
                  </a:lnTo>
                  <a:lnTo>
                    <a:pt x="42409" y="11315"/>
                  </a:lnTo>
                  <a:lnTo>
                    <a:pt x="42047" y="11179"/>
                  </a:lnTo>
                  <a:lnTo>
                    <a:pt x="41820" y="11043"/>
                  </a:lnTo>
                  <a:lnTo>
                    <a:pt x="41594" y="10862"/>
                  </a:lnTo>
                  <a:lnTo>
                    <a:pt x="41458" y="10636"/>
                  </a:lnTo>
                  <a:lnTo>
                    <a:pt x="41232" y="10138"/>
                  </a:lnTo>
                  <a:lnTo>
                    <a:pt x="41006" y="9640"/>
                  </a:lnTo>
                  <a:lnTo>
                    <a:pt x="40553" y="8780"/>
                  </a:lnTo>
                  <a:lnTo>
                    <a:pt x="40055" y="7920"/>
                  </a:lnTo>
                  <a:lnTo>
                    <a:pt x="39467" y="7061"/>
                  </a:lnTo>
                  <a:lnTo>
                    <a:pt x="38878" y="6291"/>
                  </a:lnTo>
                  <a:lnTo>
                    <a:pt x="38245" y="5567"/>
                  </a:lnTo>
                  <a:lnTo>
                    <a:pt x="37521" y="4888"/>
                  </a:lnTo>
                  <a:lnTo>
                    <a:pt x="36751" y="4254"/>
                  </a:lnTo>
                  <a:lnTo>
                    <a:pt x="35937" y="3711"/>
                  </a:lnTo>
                  <a:lnTo>
                    <a:pt x="35212" y="3259"/>
                  </a:lnTo>
                  <a:lnTo>
                    <a:pt x="34443" y="2851"/>
                  </a:lnTo>
                  <a:lnTo>
                    <a:pt x="33719" y="2489"/>
                  </a:lnTo>
                  <a:lnTo>
                    <a:pt x="32949" y="2127"/>
                  </a:lnTo>
                  <a:lnTo>
                    <a:pt x="32135" y="1810"/>
                  </a:lnTo>
                  <a:lnTo>
                    <a:pt x="31320" y="1494"/>
                  </a:lnTo>
                  <a:lnTo>
                    <a:pt x="30505" y="1222"/>
                  </a:lnTo>
                  <a:lnTo>
                    <a:pt x="29691" y="996"/>
                  </a:lnTo>
                  <a:lnTo>
                    <a:pt x="28605" y="724"/>
                  </a:lnTo>
                  <a:lnTo>
                    <a:pt x="27518" y="588"/>
                  </a:lnTo>
                  <a:lnTo>
                    <a:pt x="25391" y="317"/>
                  </a:lnTo>
                  <a:lnTo>
                    <a:pt x="24305" y="136"/>
                  </a:lnTo>
                  <a:lnTo>
                    <a:pt x="23219" y="45"/>
                  </a:lnTo>
                  <a:lnTo>
                    <a:pt x="22133" y="0"/>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1"/>
            <p:cNvSpPr/>
            <p:nvPr/>
          </p:nvSpPr>
          <p:spPr>
            <a:xfrm>
              <a:off x="1534575" y="1697725"/>
              <a:ext cx="285150" cy="790925"/>
            </a:xfrm>
            <a:custGeom>
              <a:avLst/>
              <a:gdLst/>
              <a:ahLst/>
              <a:cxnLst/>
              <a:rect l="l" t="t" r="r" b="b"/>
              <a:pathLst>
                <a:path w="11406" h="31637" extrusionOk="0">
                  <a:moveTo>
                    <a:pt x="10274" y="0"/>
                  </a:moveTo>
                  <a:lnTo>
                    <a:pt x="10003" y="136"/>
                  </a:lnTo>
                  <a:lnTo>
                    <a:pt x="9777" y="272"/>
                  </a:lnTo>
                  <a:lnTo>
                    <a:pt x="9596" y="453"/>
                  </a:lnTo>
                  <a:lnTo>
                    <a:pt x="8645" y="1358"/>
                  </a:lnTo>
                  <a:lnTo>
                    <a:pt x="7695" y="2218"/>
                  </a:lnTo>
                  <a:lnTo>
                    <a:pt x="6699" y="3078"/>
                  </a:lnTo>
                  <a:lnTo>
                    <a:pt x="5658" y="3847"/>
                  </a:lnTo>
                  <a:lnTo>
                    <a:pt x="5160" y="4300"/>
                  </a:lnTo>
                  <a:lnTo>
                    <a:pt x="4708" y="4798"/>
                  </a:lnTo>
                  <a:lnTo>
                    <a:pt x="3848" y="5884"/>
                  </a:lnTo>
                  <a:lnTo>
                    <a:pt x="3078" y="7242"/>
                  </a:lnTo>
                  <a:lnTo>
                    <a:pt x="2445" y="8645"/>
                  </a:lnTo>
                  <a:lnTo>
                    <a:pt x="1856" y="10048"/>
                  </a:lnTo>
                  <a:lnTo>
                    <a:pt x="1358" y="11496"/>
                  </a:lnTo>
                  <a:lnTo>
                    <a:pt x="996" y="12990"/>
                  </a:lnTo>
                  <a:lnTo>
                    <a:pt x="815" y="13759"/>
                  </a:lnTo>
                  <a:lnTo>
                    <a:pt x="725" y="14483"/>
                  </a:lnTo>
                  <a:lnTo>
                    <a:pt x="589" y="15253"/>
                  </a:lnTo>
                  <a:lnTo>
                    <a:pt x="544" y="16022"/>
                  </a:lnTo>
                  <a:lnTo>
                    <a:pt x="498" y="16837"/>
                  </a:lnTo>
                  <a:lnTo>
                    <a:pt x="498" y="17606"/>
                  </a:lnTo>
                  <a:lnTo>
                    <a:pt x="408" y="17832"/>
                  </a:lnTo>
                  <a:lnTo>
                    <a:pt x="317" y="18059"/>
                  </a:lnTo>
                  <a:lnTo>
                    <a:pt x="1" y="18557"/>
                  </a:lnTo>
                  <a:lnTo>
                    <a:pt x="1" y="20186"/>
                  </a:lnTo>
                  <a:lnTo>
                    <a:pt x="1" y="21815"/>
                  </a:lnTo>
                  <a:lnTo>
                    <a:pt x="46" y="22630"/>
                  </a:lnTo>
                  <a:lnTo>
                    <a:pt x="136" y="23490"/>
                  </a:lnTo>
                  <a:lnTo>
                    <a:pt x="272" y="24259"/>
                  </a:lnTo>
                  <a:lnTo>
                    <a:pt x="408" y="25074"/>
                  </a:lnTo>
                  <a:lnTo>
                    <a:pt x="589" y="25889"/>
                  </a:lnTo>
                  <a:lnTo>
                    <a:pt x="815" y="26658"/>
                  </a:lnTo>
                  <a:lnTo>
                    <a:pt x="1042" y="27427"/>
                  </a:lnTo>
                  <a:lnTo>
                    <a:pt x="1313" y="28197"/>
                  </a:lnTo>
                  <a:lnTo>
                    <a:pt x="1494" y="28695"/>
                  </a:lnTo>
                  <a:lnTo>
                    <a:pt x="1720" y="29147"/>
                  </a:lnTo>
                  <a:lnTo>
                    <a:pt x="1992" y="29600"/>
                  </a:lnTo>
                  <a:lnTo>
                    <a:pt x="2264" y="30007"/>
                  </a:lnTo>
                  <a:lnTo>
                    <a:pt x="2580" y="30415"/>
                  </a:lnTo>
                  <a:lnTo>
                    <a:pt x="2897" y="30822"/>
                  </a:lnTo>
                  <a:lnTo>
                    <a:pt x="3259" y="31184"/>
                  </a:lnTo>
                  <a:lnTo>
                    <a:pt x="3621" y="31546"/>
                  </a:lnTo>
                  <a:lnTo>
                    <a:pt x="3802" y="31591"/>
                  </a:lnTo>
                  <a:lnTo>
                    <a:pt x="3983" y="31637"/>
                  </a:lnTo>
                  <a:lnTo>
                    <a:pt x="4210" y="31637"/>
                  </a:lnTo>
                  <a:lnTo>
                    <a:pt x="4436" y="31591"/>
                  </a:lnTo>
                  <a:lnTo>
                    <a:pt x="4572" y="31455"/>
                  </a:lnTo>
                  <a:lnTo>
                    <a:pt x="4708" y="31320"/>
                  </a:lnTo>
                  <a:lnTo>
                    <a:pt x="4753" y="31139"/>
                  </a:lnTo>
                  <a:lnTo>
                    <a:pt x="4753" y="30912"/>
                  </a:lnTo>
                  <a:lnTo>
                    <a:pt x="4391" y="29871"/>
                  </a:lnTo>
                  <a:lnTo>
                    <a:pt x="4074" y="28830"/>
                  </a:lnTo>
                  <a:lnTo>
                    <a:pt x="3757" y="27835"/>
                  </a:lnTo>
                  <a:lnTo>
                    <a:pt x="3486" y="26794"/>
                  </a:lnTo>
                  <a:lnTo>
                    <a:pt x="3259" y="25798"/>
                  </a:lnTo>
                  <a:lnTo>
                    <a:pt x="3078" y="24757"/>
                  </a:lnTo>
                  <a:lnTo>
                    <a:pt x="2988" y="23716"/>
                  </a:lnTo>
                  <a:lnTo>
                    <a:pt x="2942" y="22675"/>
                  </a:lnTo>
                  <a:lnTo>
                    <a:pt x="3033" y="21634"/>
                  </a:lnTo>
                  <a:lnTo>
                    <a:pt x="3123" y="21091"/>
                  </a:lnTo>
                  <a:lnTo>
                    <a:pt x="3214" y="20548"/>
                  </a:lnTo>
                  <a:lnTo>
                    <a:pt x="3259" y="20231"/>
                  </a:lnTo>
                  <a:lnTo>
                    <a:pt x="3305" y="19914"/>
                  </a:lnTo>
                  <a:lnTo>
                    <a:pt x="3259" y="19190"/>
                  </a:lnTo>
                  <a:lnTo>
                    <a:pt x="3259" y="18285"/>
                  </a:lnTo>
                  <a:lnTo>
                    <a:pt x="3305" y="17380"/>
                  </a:lnTo>
                  <a:lnTo>
                    <a:pt x="3350" y="16429"/>
                  </a:lnTo>
                  <a:lnTo>
                    <a:pt x="3486" y="15524"/>
                  </a:lnTo>
                  <a:lnTo>
                    <a:pt x="3621" y="14619"/>
                  </a:lnTo>
                  <a:lnTo>
                    <a:pt x="3802" y="13714"/>
                  </a:lnTo>
                  <a:lnTo>
                    <a:pt x="4255" y="11949"/>
                  </a:lnTo>
                  <a:lnTo>
                    <a:pt x="4572" y="10817"/>
                  </a:lnTo>
                  <a:lnTo>
                    <a:pt x="4979" y="9686"/>
                  </a:lnTo>
                  <a:lnTo>
                    <a:pt x="5386" y="8645"/>
                  </a:lnTo>
                  <a:lnTo>
                    <a:pt x="5930" y="7604"/>
                  </a:lnTo>
                  <a:lnTo>
                    <a:pt x="6518" y="6653"/>
                  </a:lnTo>
                  <a:lnTo>
                    <a:pt x="7152" y="5703"/>
                  </a:lnTo>
                  <a:lnTo>
                    <a:pt x="7921" y="4798"/>
                  </a:lnTo>
                  <a:lnTo>
                    <a:pt x="8736" y="3983"/>
                  </a:lnTo>
                  <a:lnTo>
                    <a:pt x="10003" y="2716"/>
                  </a:lnTo>
                  <a:lnTo>
                    <a:pt x="11225" y="1403"/>
                  </a:lnTo>
                  <a:lnTo>
                    <a:pt x="11315" y="1268"/>
                  </a:lnTo>
                  <a:lnTo>
                    <a:pt x="11361" y="1132"/>
                  </a:lnTo>
                  <a:lnTo>
                    <a:pt x="11406" y="951"/>
                  </a:lnTo>
                  <a:lnTo>
                    <a:pt x="11406" y="815"/>
                  </a:lnTo>
                  <a:lnTo>
                    <a:pt x="11361" y="634"/>
                  </a:lnTo>
                  <a:lnTo>
                    <a:pt x="11270" y="498"/>
                  </a:lnTo>
                  <a:lnTo>
                    <a:pt x="11180" y="362"/>
                  </a:lnTo>
                  <a:lnTo>
                    <a:pt x="11044" y="227"/>
                  </a:lnTo>
                  <a:lnTo>
                    <a:pt x="10772" y="91"/>
                  </a:lnTo>
                  <a:lnTo>
                    <a:pt x="10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1"/>
            <p:cNvSpPr/>
            <p:nvPr/>
          </p:nvSpPr>
          <p:spPr>
            <a:xfrm>
              <a:off x="2977200" y="949825"/>
              <a:ext cx="595200" cy="612150"/>
            </a:xfrm>
            <a:custGeom>
              <a:avLst/>
              <a:gdLst/>
              <a:ahLst/>
              <a:cxnLst/>
              <a:rect l="l" t="t" r="r" b="b"/>
              <a:pathLst>
                <a:path w="23808" h="24486" extrusionOk="0">
                  <a:moveTo>
                    <a:pt x="21951" y="0"/>
                  </a:moveTo>
                  <a:lnTo>
                    <a:pt x="21408" y="45"/>
                  </a:lnTo>
                  <a:lnTo>
                    <a:pt x="20911" y="181"/>
                  </a:lnTo>
                  <a:lnTo>
                    <a:pt x="19010" y="769"/>
                  </a:lnTo>
                  <a:lnTo>
                    <a:pt x="18059" y="1086"/>
                  </a:lnTo>
                  <a:lnTo>
                    <a:pt x="17109" y="1403"/>
                  </a:lnTo>
                  <a:lnTo>
                    <a:pt x="16204" y="1810"/>
                  </a:lnTo>
                  <a:lnTo>
                    <a:pt x="15344" y="2218"/>
                  </a:lnTo>
                  <a:lnTo>
                    <a:pt x="14438" y="2716"/>
                  </a:lnTo>
                  <a:lnTo>
                    <a:pt x="13624" y="3259"/>
                  </a:lnTo>
                  <a:lnTo>
                    <a:pt x="11406" y="4752"/>
                  </a:lnTo>
                  <a:lnTo>
                    <a:pt x="10320" y="5522"/>
                  </a:lnTo>
                  <a:lnTo>
                    <a:pt x="9279" y="6336"/>
                  </a:lnTo>
                  <a:lnTo>
                    <a:pt x="8283" y="7196"/>
                  </a:lnTo>
                  <a:lnTo>
                    <a:pt x="7288" y="8101"/>
                  </a:lnTo>
                  <a:lnTo>
                    <a:pt x="6382" y="9052"/>
                  </a:lnTo>
                  <a:lnTo>
                    <a:pt x="5930" y="9595"/>
                  </a:lnTo>
                  <a:lnTo>
                    <a:pt x="5522" y="10093"/>
                  </a:lnTo>
                  <a:lnTo>
                    <a:pt x="4436" y="11541"/>
                  </a:lnTo>
                  <a:lnTo>
                    <a:pt x="3395" y="12989"/>
                  </a:lnTo>
                  <a:lnTo>
                    <a:pt x="2897" y="13714"/>
                  </a:lnTo>
                  <a:lnTo>
                    <a:pt x="2445" y="14483"/>
                  </a:lnTo>
                  <a:lnTo>
                    <a:pt x="2038" y="15252"/>
                  </a:lnTo>
                  <a:lnTo>
                    <a:pt x="1675" y="16067"/>
                  </a:lnTo>
                  <a:lnTo>
                    <a:pt x="1042" y="17606"/>
                  </a:lnTo>
                  <a:lnTo>
                    <a:pt x="725" y="18375"/>
                  </a:lnTo>
                  <a:lnTo>
                    <a:pt x="499" y="19145"/>
                  </a:lnTo>
                  <a:lnTo>
                    <a:pt x="272" y="19959"/>
                  </a:lnTo>
                  <a:lnTo>
                    <a:pt x="137" y="20774"/>
                  </a:lnTo>
                  <a:lnTo>
                    <a:pt x="46" y="21679"/>
                  </a:lnTo>
                  <a:lnTo>
                    <a:pt x="46" y="22584"/>
                  </a:lnTo>
                  <a:lnTo>
                    <a:pt x="46" y="22946"/>
                  </a:lnTo>
                  <a:lnTo>
                    <a:pt x="1" y="23354"/>
                  </a:lnTo>
                  <a:lnTo>
                    <a:pt x="46" y="23806"/>
                  </a:lnTo>
                  <a:lnTo>
                    <a:pt x="137" y="24033"/>
                  </a:lnTo>
                  <a:lnTo>
                    <a:pt x="227" y="24259"/>
                  </a:lnTo>
                  <a:lnTo>
                    <a:pt x="318" y="24349"/>
                  </a:lnTo>
                  <a:lnTo>
                    <a:pt x="408" y="24395"/>
                  </a:lnTo>
                  <a:lnTo>
                    <a:pt x="680" y="24485"/>
                  </a:lnTo>
                  <a:lnTo>
                    <a:pt x="770" y="24485"/>
                  </a:lnTo>
                  <a:lnTo>
                    <a:pt x="906" y="24395"/>
                  </a:lnTo>
                  <a:lnTo>
                    <a:pt x="1223" y="24033"/>
                  </a:lnTo>
                  <a:lnTo>
                    <a:pt x="1449" y="23580"/>
                  </a:lnTo>
                  <a:lnTo>
                    <a:pt x="1585" y="23127"/>
                  </a:lnTo>
                  <a:lnTo>
                    <a:pt x="1630" y="22675"/>
                  </a:lnTo>
                  <a:lnTo>
                    <a:pt x="1721" y="22041"/>
                  </a:lnTo>
                  <a:lnTo>
                    <a:pt x="1811" y="21453"/>
                  </a:lnTo>
                  <a:lnTo>
                    <a:pt x="1992" y="20865"/>
                  </a:lnTo>
                  <a:lnTo>
                    <a:pt x="2173" y="20276"/>
                  </a:lnTo>
                  <a:lnTo>
                    <a:pt x="2626" y="19145"/>
                  </a:lnTo>
                  <a:lnTo>
                    <a:pt x="3124" y="18013"/>
                  </a:lnTo>
                  <a:lnTo>
                    <a:pt x="3803" y="16746"/>
                  </a:lnTo>
                  <a:lnTo>
                    <a:pt x="4527" y="15524"/>
                  </a:lnTo>
                  <a:lnTo>
                    <a:pt x="5296" y="14347"/>
                  </a:lnTo>
                  <a:lnTo>
                    <a:pt x="6111" y="13261"/>
                  </a:lnTo>
                  <a:lnTo>
                    <a:pt x="6971" y="12175"/>
                  </a:lnTo>
                  <a:lnTo>
                    <a:pt x="7921" y="11089"/>
                  </a:lnTo>
                  <a:lnTo>
                    <a:pt x="8872" y="10093"/>
                  </a:lnTo>
                  <a:lnTo>
                    <a:pt x="9913" y="9097"/>
                  </a:lnTo>
                  <a:lnTo>
                    <a:pt x="10999" y="8101"/>
                  </a:lnTo>
                  <a:lnTo>
                    <a:pt x="12130" y="7151"/>
                  </a:lnTo>
                  <a:lnTo>
                    <a:pt x="13307" y="6291"/>
                  </a:lnTo>
                  <a:lnTo>
                    <a:pt x="14484" y="5431"/>
                  </a:lnTo>
                  <a:lnTo>
                    <a:pt x="15706" y="4662"/>
                  </a:lnTo>
                  <a:lnTo>
                    <a:pt x="17018" y="3938"/>
                  </a:lnTo>
                  <a:lnTo>
                    <a:pt x="18331" y="3304"/>
                  </a:lnTo>
                  <a:lnTo>
                    <a:pt x="19734" y="2716"/>
                  </a:lnTo>
                  <a:lnTo>
                    <a:pt x="20639" y="2354"/>
                  </a:lnTo>
                  <a:lnTo>
                    <a:pt x="21589" y="1901"/>
                  </a:lnTo>
                  <a:lnTo>
                    <a:pt x="23445" y="996"/>
                  </a:lnTo>
                  <a:lnTo>
                    <a:pt x="23581" y="860"/>
                  </a:lnTo>
                  <a:lnTo>
                    <a:pt x="23762" y="724"/>
                  </a:lnTo>
                  <a:lnTo>
                    <a:pt x="23807" y="634"/>
                  </a:lnTo>
                  <a:lnTo>
                    <a:pt x="23807" y="543"/>
                  </a:lnTo>
                  <a:lnTo>
                    <a:pt x="23807" y="407"/>
                  </a:lnTo>
                  <a:lnTo>
                    <a:pt x="23762" y="317"/>
                  </a:lnTo>
                  <a:lnTo>
                    <a:pt x="23626" y="226"/>
                  </a:lnTo>
                  <a:lnTo>
                    <a:pt x="23445" y="136"/>
                  </a:lnTo>
                  <a:lnTo>
                    <a:pt x="23264" y="45"/>
                  </a:lnTo>
                  <a:lnTo>
                    <a:pt x="23083" y="45"/>
                  </a:lnTo>
                  <a:lnTo>
                    <a:pt x="219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1"/>
            <p:cNvSpPr/>
            <p:nvPr/>
          </p:nvSpPr>
          <p:spPr>
            <a:xfrm>
              <a:off x="3752275" y="2160500"/>
              <a:ext cx="468450" cy="431125"/>
            </a:xfrm>
            <a:custGeom>
              <a:avLst/>
              <a:gdLst/>
              <a:ahLst/>
              <a:cxnLst/>
              <a:rect l="l" t="t" r="r" b="b"/>
              <a:pathLst>
                <a:path w="18738" h="17245" extrusionOk="0">
                  <a:moveTo>
                    <a:pt x="17878" y="0"/>
                  </a:moveTo>
                  <a:lnTo>
                    <a:pt x="17470" y="91"/>
                  </a:lnTo>
                  <a:lnTo>
                    <a:pt x="17063" y="181"/>
                  </a:lnTo>
                  <a:lnTo>
                    <a:pt x="15253" y="815"/>
                  </a:lnTo>
                  <a:lnTo>
                    <a:pt x="13442" y="1403"/>
                  </a:lnTo>
                  <a:lnTo>
                    <a:pt x="12356" y="1765"/>
                  </a:lnTo>
                  <a:lnTo>
                    <a:pt x="11360" y="2173"/>
                  </a:lnTo>
                  <a:lnTo>
                    <a:pt x="10365" y="2671"/>
                  </a:lnTo>
                  <a:lnTo>
                    <a:pt x="9414" y="3168"/>
                  </a:lnTo>
                  <a:lnTo>
                    <a:pt x="8509" y="3712"/>
                  </a:lnTo>
                  <a:lnTo>
                    <a:pt x="7649" y="4345"/>
                  </a:lnTo>
                  <a:lnTo>
                    <a:pt x="6834" y="4979"/>
                  </a:lnTo>
                  <a:lnTo>
                    <a:pt x="6020" y="5658"/>
                  </a:lnTo>
                  <a:lnTo>
                    <a:pt x="5296" y="6382"/>
                  </a:lnTo>
                  <a:lnTo>
                    <a:pt x="4571" y="7151"/>
                  </a:lnTo>
                  <a:lnTo>
                    <a:pt x="3893" y="7966"/>
                  </a:lnTo>
                  <a:lnTo>
                    <a:pt x="3259" y="8826"/>
                  </a:lnTo>
                  <a:lnTo>
                    <a:pt x="2625" y="9686"/>
                  </a:lnTo>
                  <a:lnTo>
                    <a:pt x="2037" y="10591"/>
                  </a:lnTo>
                  <a:lnTo>
                    <a:pt x="1494" y="11541"/>
                  </a:lnTo>
                  <a:lnTo>
                    <a:pt x="951" y="12537"/>
                  </a:lnTo>
                  <a:lnTo>
                    <a:pt x="770" y="12899"/>
                  </a:lnTo>
                  <a:lnTo>
                    <a:pt x="634" y="13307"/>
                  </a:lnTo>
                  <a:lnTo>
                    <a:pt x="453" y="14076"/>
                  </a:lnTo>
                  <a:lnTo>
                    <a:pt x="272" y="14891"/>
                  </a:lnTo>
                  <a:lnTo>
                    <a:pt x="46" y="15660"/>
                  </a:lnTo>
                  <a:lnTo>
                    <a:pt x="0" y="15886"/>
                  </a:lnTo>
                  <a:lnTo>
                    <a:pt x="46" y="16158"/>
                  </a:lnTo>
                  <a:lnTo>
                    <a:pt x="227" y="16701"/>
                  </a:lnTo>
                  <a:lnTo>
                    <a:pt x="317" y="16882"/>
                  </a:lnTo>
                  <a:lnTo>
                    <a:pt x="408" y="17018"/>
                  </a:lnTo>
                  <a:lnTo>
                    <a:pt x="543" y="17154"/>
                  </a:lnTo>
                  <a:lnTo>
                    <a:pt x="679" y="17199"/>
                  </a:lnTo>
                  <a:lnTo>
                    <a:pt x="815" y="17244"/>
                  </a:lnTo>
                  <a:lnTo>
                    <a:pt x="996" y="17199"/>
                  </a:lnTo>
                  <a:lnTo>
                    <a:pt x="1132" y="17108"/>
                  </a:lnTo>
                  <a:lnTo>
                    <a:pt x="1268" y="17018"/>
                  </a:lnTo>
                  <a:lnTo>
                    <a:pt x="1720" y="16339"/>
                  </a:lnTo>
                  <a:lnTo>
                    <a:pt x="2173" y="15660"/>
                  </a:lnTo>
                  <a:lnTo>
                    <a:pt x="2580" y="14845"/>
                  </a:lnTo>
                  <a:lnTo>
                    <a:pt x="2942" y="14076"/>
                  </a:lnTo>
                  <a:lnTo>
                    <a:pt x="3349" y="13261"/>
                  </a:lnTo>
                  <a:lnTo>
                    <a:pt x="3757" y="12492"/>
                  </a:lnTo>
                  <a:lnTo>
                    <a:pt x="4571" y="11089"/>
                  </a:lnTo>
                  <a:lnTo>
                    <a:pt x="5386" y="9641"/>
                  </a:lnTo>
                  <a:lnTo>
                    <a:pt x="5839" y="8962"/>
                  </a:lnTo>
                  <a:lnTo>
                    <a:pt x="6291" y="8283"/>
                  </a:lnTo>
                  <a:lnTo>
                    <a:pt x="6789" y="7649"/>
                  </a:lnTo>
                  <a:lnTo>
                    <a:pt x="7332" y="7016"/>
                  </a:lnTo>
                  <a:lnTo>
                    <a:pt x="8283" y="6156"/>
                  </a:lnTo>
                  <a:lnTo>
                    <a:pt x="9233" y="5341"/>
                  </a:lnTo>
                  <a:lnTo>
                    <a:pt x="10229" y="4572"/>
                  </a:lnTo>
                  <a:lnTo>
                    <a:pt x="11270" y="3893"/>
                  </a:lnTo>
                  <a:lnTo>
                    <a:pt x="12356" y="3259"/>
                  </a:lnTo>
                  <a:lnTo>
                    <a:pt x="13487" y="2716"/>
                  </a:lnTo>
                  <a:lnTo>
                    <a:pt x="14619" y="2173"/>
                  </a:lnTo>
                  <a:lnTo>
                    <a:pt x="15841" y="1720"/>
                  </a:lnTo>
                  <a:lnTo>
                    <a:pt x="16565" y="1449"/>
                  </a:lnTo>
                  <a:lnTo>
                    <a:pt x="17335" y="1132"/>
                  </a:lnTo>
                  <a:lnTo>
                    <a:pt x="18059" y="770"/>
                  </a:lnTo>
                  <a:lnTo>
                    <a:pt x="18421" y="543"/>
                  </a:lnTo>
                  <a:lnTo>
                    <a:pt x="18738" y="272"/>
                  </a:lnTo>
                  <a:lnTo>
                    <a:pt x="18511" y="136"/>
                  </a:lnTo>
                  <a:lnTo>
                    <a:pt x="18285" y="46"/>
                  </a:lnTo>
                  <a:lnTo>
                    <a:pt x="180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p:nvPr/>
          </p:nvSpPr>
          <p:spPr>
            <a:xfrm>
              <a:off x="2542725" y="2132200"/>
              <a:ext cx="408475" cy="189000"/>
            </a:xfrm>
            <a:custGeom>
              <a:avLst/>
              <a:gdLst/>
              <a:ahLst/>
              <a:cxnLst/>
              <a:rect l="l" t="t" r="r" b="b"/>
              <a:pathLst>
                <a:path w="16339" h="7560" extrusionOk="0">
                  <a:moveTo>
                    <a:pt x="7966" y="1"/>
                  </a:moveTo>
                  <a:lnTo>
                    <a:pt x="7423" y="46"/>
                  </a:lnTo>
                  <a:lnTo>
                    <a:pt x="6880" y="137"/>
                  </a:lnTo>
                  <a:lnTo>
                    <a:pt x="6337" y="272"/>
                  </a:lnTo>
                  <a:lnTo>
                    <a:pt x="5839" y="453"/>
                  </a:lnTo>
                  <a:lnTo>
                    <a:pt x="5341" y="634"/>
                  </a:lnTo>
                  <a:lnTo>
                    <a:pt x="4843" y="861"/>
                  </a:lnTo>
                  <a:lnTo>
                    <a:pt x="3893" y="1359"/>
                  </a:lnTo>
                  <a:lnTo>
                    <a:pt x="2987" y="1947"/>
                  </a:lnTo>
                  <a:lnTo>
                    <a:pt x="2082" y="2581"/>
                  </a:lnTo>
                  <a:lnTo>
                    <a:pt x="1222" y="3260"/>
                  </a:lnTo>
                  <a:lnTo>
                    <a:pt x="815" y="3622"/>
                  </a:lnTo>
                  <a:lnTo>
                    <a:pt x="408" y="3984"/>
                  </a:lnTo>
                  <a:lnTo>
                    <a:pt x="272" y="4210"/>
                  </a:lnTo>
                  <a:lnTo>
                    <a:pt x="136" y="4436"/>
                  </a:lnTo>
                  <a:lnTo>
                    <a:pt x="46" y="4708"/>
                  </a:lnTo>
                  <a:lnTo>
                    <a:pt x="0" y="4979"/>
                  </a:lnTo>
                  <a:lnTo>
                    <a:pt x="362" y="5115"/>
                  </a:lnTo>
                  <a:lnTo>
                    <a:pt x="679" y="5115"/>
                  </a:lnTo>
                  <a:lnTo>
                    <a:pt x="906" y="5025"/>
                  </a:lnTo>
                  <a:lnTo>
                    <a:pt x="1177" y="4889"/>
                  </a:lnTo>
                  <a:lnTo>
                    <a:pt x="1584" y="4482"/>
                  </a:lnTo>
                  <a:lnTo>
                    <a:pt x="1811" y="4300"/>
                  </a:lnTo>
                  <a:lnTo>
                    <a:pt x="2037" y="4119"/>
                  </a:lnTo>
                  <a:lnTo>
                    <a:pt x="2490" y="3803"/>
                  </a:lnTo>
                  <a:lnTo>
                    <a:pt x="2806" y="3622"/>
                  </a:lnTo>
                  <a:lnTo>
                    <a:pt x="3123" y="3350"/>
                  </a:lnTo>
                  <a:lnTo>
                    <a:pt x="4707" y="2762"/>
                  </a:lnTo>
                  <a:lnTo>
                    <a:pt x="5024" y="2535"/>
                  </a:lnTo>
                  <a:lnTo>
                    <a:pt x="5341" y="2354"/>
                  </a:lnTo>
                  <a:lnTo>
                    <a:pt x="7694" y="2264"/>
                  </a:lnTo>
                  <a:lnTo>
                    <a:pt x="10003" y="2264"/>
                  </a:lnTo>
                  <a:lnTo>
                    <a:pt x="10455" y="2309"/>
                  </a:lnTo>
                  <a:lnTo>
                    <a:pt x="10908" y="2400"/>
                  </a:lnTo>
                  <a:lnTo>
                    <a:pt x="11315" y="2490"/>
                  </a:lnTo>
                  <a:lnTo>
                    <a:pt x="11722" y="2716"/>
                  </a:lnTo>
                  <a:lnTo>
                    <a:pt x="12085" y="2943"/>
                  </a:lnTo>
                  <a:lnTo>
                    <a:pt x="12401" y="3214"/>
                  </a:lnTo>
                  <a:lnTo>
                    <a:pt x="12718" y="3531"/>
                  </a:lnTo>
                  <a:lnTo>
                    <a:pt x="13035" y="3893"/>
                  </a:lnTo>
                  <a:lnTo>
                    <a:pt x="13623" y="4708"/>
                  </a:lnTo>
                  <a:lnTo>
                    <a:pt x="14257" y="5522"/>
                  </a:lnTo>
                  <a:lnTo>
                    <a:pt x="14800" y="6382"/>
                  </a:lnTo>
                  <a:lnTo>
                    <a:pt x="15072" y="6835"/>
                  </a:lnTo>
                  <a:lnTo>
                    <a:pt x="15298" y="7288"/>
                  </a:lnTo>
                  <a:lnTo>
                    <a:pt x="15434" y="7469"/>
                  </a:lnTo>
                  <a:lnTo>
                    <a:pt x="15569" y="7559"/>
                  </a:lnTo>
                  <a:lnTo>
                    <a:pt x="15796" y="7559"/>
                  </a:lnTo>
                  <a:lnTo>
                    <a:pt x="15977" y="7514"/>
                  </a:lnTo>
                  <a:lnTo>
                    <a:pt x="16113" y="7423"/>
                  </a:lnTo>
                  <a:lnTo>
                    <a:pt x="16203" y="7333"/>
                  </a:lnTo>
                  <a:lnTo>
                    <a:pt x="16248" y="7197"/>
                  </a:lnTo>
                  <a:lnTo>
                    <a:pt x="16294" y="7061"/>
                  </a:lnTo>
                  <a:lnTo>
                    <a:pt x="16339" y="6518"/>
                  </a:lnTo>
                  <a:lnTo>
                    <a:pt x="16339" y="5930"/>
                  </a:lnTo>
                  <a:lnTo>
                    <a:pt x="16248" y="5432"/>
                  </a:lnTo>
                  <a:lnTo>
                    <a:pt x="16113" y="4889"/>
                  </a:lnTo>
                  <a:lnTo>
                    <a:pt x="15886" y="4391"/>
                  </a:lnTo>
                  <a:lnTo>
                    <a:pt x="15660" y="3938"/>
                  </a:lnTo>
                  <a:lnTo>
                    <a:pt x="15388" y="3441"/>
                  </a:lnTo>
                  <a:lnTo>
                    <a:pt x="15072" y="2988"/>
                  </a:lnTo>
                  <a:lnTo>
                    <a:pt x="14755" y="2626"/>
                  </a:lnTo>
                  <a:lnTo>
                    <a:pt x="14483" y="2309"/>
                  </a:lnTo>
                  <a:lnTo>
                    <a:pt x="13850" y="1721"/>
                  </a:lnTo>
                  <a:lnTo>
                    <a:pt x="13126" y="1268"/>
                  </a:lnTo>
                  <a:lnTo>
                    <a:pt x="12401" y="861"/>
                  </a:lnTo>
                  <a:lnTo>
                    <a:pt x="11632" y="544"/>
                  </a:lnTo>
                  <a:lnTo>
                    <a:pt x="10817" y="272"/>
                  </a:lnTo>
                  <a:lnTo>
                    <a:pt x="10003" y="137"/>
                  </a:lnTo>
                  <a:lnTo>
                    <a:pt x="9097" y="1"/>
                  </a:lnTo>
                  <a:close/>
                </a:path>
              </a:pathLst>
            </a:custGeom>
            <a:solidFill>
              <a:srgbClr val="FFF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1"/>
            <p:cNvSpPr/>
            <p:nvPr/>
          </p:nvSpPr>
          <p:spPr>
            <a:xfrm>
              <a:off x="4797750" y="2204625"/>
              <a:ext cx="250075" cy="202550"/>
            </a:xfrm>
            <a:custGeom>
              <a:avLst/>
              <a:gdLst/>
              <a:ahLst/>
              <a:cxnLst/>
              <a:rect l="l" t="t" r="r" b="b"/>
              <a:pathLst>
                <a:path w="10003" h="8102" extrusionOk="0">
                  <a:moveTo>
                    <a:pt x="9052" y="0"/>
                  </a:moveTo>
                  <a:lnTo>
                    <a:pt x="7876" y="544"/>
                  </a:lnTo>
                  <a:lnTo>
                    <a:pt x="6699" y="1087"/>
                  </a:lnTo>
                  <a:lnTo>
                    <a:pt x="5567" y="1720"/>
                  </a:lnTo>
                  <a:lnTo>
                    <a:pt x="4527" y="2399"/>
                  </a:lnTo>
                  <a:lnTo>
                    <a:pt x="3486" y="3169"/>
                  </a:lnTo>
                  <a:lnTo>
                    <a:pt x="2490" y="4029"/>
                  </a:lnTo>
                  <a:lnTo>
                    <a:pt x="1585" y="4934"/>
                  </a:lnTo>
                  <a:lnTo>
                    <a:pt x="725" y="5929"/>
                  </a:lnTo>
                  <a:lnTo>
                    <a:pt x="498" y="6246"/>
                  </a:lnTo>
                  <a:lnTo>
                    <a:pt x="317" y="6608"/>
                  </a:lnTo>
                  <a:lnTo>
                    <a:pt x="182" y="7016"/>
                  </a:lnTo>
                  <a:lnTo>
                    <a:pt x="46" y="7378"/>
                  </a:lnTo>
                  <a:lnTo>
                    <a:pt x="1" y="7513"/>
                  </a:lnTo>
                  <a:lnTo>
                    <a:pt x="46" y="7649"/>
                  </a:lnTo>
                  <a:lnTo>
                    <a:pt x="91" y="7785"/>
                  </a:lnTo>
                  <a:lnTo>
                    <a:pt x="136" y="7876"/>
                  </a:lnTo>
                  <a:lnTo>
                    <a:pt x="363" y="8011"/>
                  </a:lnTo>
                  <a:lnTo>
                    <a:pt x="634" y="8102"/>
                  </a:lnTo>
                  <a:lnTo>
                    <a:pt x="1223" y="8102"/>
                  </a:lnTo>
                  <a:lnTo>
                    <a:pt x="1449" y="8057"/>
                  </a:lnTo>
                  <a:lnTo>
                    <a:pt x="1630" y="8011"/>
                  </a:lnTo>
                  <a:lnTo>
                    <a:pt x="1811" y="7876"/>
                  </a:lnTo>
                  <a:lnTo>
                    <a:pt x="2037" y="7695"/>
                  </a:lnTo>
                  <a:lnTo>
                    <a:pt x="2445" y="7197"/>
                  </a:lnTo>
                  <a:lnTo>
                    <a:pt x="3124" y="6291"/>
                  </a:lnTo>
                  <a:lnTo>
                    <a:pt x="3848" y="5432"/>
                  </a:lnTo>
                  <a:lnTo>
                    <a:pt x="4617" y="4617"/>
                  </a:lnTo>
                  <a:lnTo>
                    <a:pt x="5432" y="3847"/>
                  </a:lnTo>
                  <a:lnTo>
                    <a:pt x="6292" y="3123"/>
                  </a:lnTo>
                  <a:lnTo>
                    <a:pt x="7197" y="2444"/>
                  </a:lnTo>
                  <a:lnTo>
                    <a:pt x="8102" y="1856"/>
                  </a:lnTo>
                  <a:lnTo>
                    <a:pt x="9098" y="1268"/>
                  </a:lnTo>
                  <a:lnTo>
                    <a:pt x="9324" y="1132"/>
                  </a:lnTo>
                  <a:lnTo>
                    <a:pt x="9550" y="996"/>
                  </a:lnTo>
                  <a:lnTo>
                    <a:pt x="9958" y="634"/>
                  </a:lnTo>
                  <a:lnTo>
                    <a:pt x="10003" y="498"/>
                  </a:lnTo>
                  <a:lnTo>
                    <a:pt x="9958" y="363"/>
                  </a:lnTo>
                  <a:lnTo>
                    <a:pt x="9777" y="181"/>
                  </a:lnTo>
                  <a:lnTo>
                    <a:pt x="9686" y="91"/>
                  </a:lnTo>
                  <a:lnTo>
                    <a:pt x="9596" y="46"/>
                  </a:lnTo>
                  <a:lnTo>
                    <a:pt x="93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1"/>
            <p:cNvSpPr/>
            <p:nvPr/>
          </p:nvSpPr>
          <p:spPr>
            <a:xfrm>
              <a:off x="5461925" y="2003225"/>
              <a:ext cx="88275" cy="182200"/>
            </a:xfrm>
            <a:custGeom>
              <a:avLst/>
              <a:gdLst/>
              <a:ahLst/>
              <a:cxnLst/>
              <a:rect l="l" t="t" r="r" b="b"/>
              <a:pathLst>
                <a:path w="3531" h="7288" extrusionOk="0">
                  <a:moveTo>
                    <a:pt x="2761" y="0"/>
                  </a:moveTo>
                  <a:lnTo>
                    <a:pt x="2626" y="46"/>
                  </a:lnTo>
                  <a:lnTo>
                    <a:pt x="2445" y="181"/>
                  </a:lnTo>
                  <a:lnTo>
                    <a:pt x="2309" y="453"/>
                  </a:lnTo>
                  <a:lnTo>
                    <a:pt x="1132" y="3621"/>
                  </a:lnTo>
                  <a:lnTo>
                    <a:pt x="1" y="6789"/>
                  </a:lnTo>
                  <a:lnTo>
                    <a:pt x="1" y="6925"/>
                  </a:lnTo>
                  <a:lnTo>
                    <a:pt x="46" y="7061"/>
                  </a:lnTo>
                  <a:lnTo>
                    <a:pt x="91" y="7197"/>
                  </a:lnTo>
                  <a:lnTo>
                    <a:pt x="182" y="7242"/>
                  </a:lnTo>
                  <a:lnTo>
                    <a:pt x="589" y="7287"/>
                  </a:lnTo>
                  <a:lnTo>
                    <a:pt x="815" y="7242"/>
                  </a:lnTo>
                  <a:lnTo>
                    <a:pt x="951" y="7197"/>
                  </a:lnTo>
                  <a:lnTo>
                    <a:pt x="1404" y="6472"/>
                  </a:lnTo>
                  <a:lnTo>
                    <a:pt x="1856" y="5748"/>
                  </a:lnTo>
                  <a:lnTo>
                    <a:pt x="2264" y="5024"/>
                  </a:lnTo>
                  <a:lnTo>
                    <a:pt x="2580" y="4300"/>
                  </a:lnTo>
                  <a:lnTo>
                    <a:pt x="2897" y="3531"/>
                  </a:lnTo>
                  <a:lnTo>
                    <a:pt x="3124" y="2806"/>
                  </a:lnTo>
                  <a:lnTo>
                    <a:pt x="3350" y="2037"/>
                  </a:lnTo>
                  <a:lnTo>
                    <a:pt x="3531" y="1313"/>
                  </a:lnTo>
                  <a:lnTo>
                    <a:pt x="3531" y="906"/>
                  </a:lnTo>
                  <a:lnTo>
                    <a:pt x="3531" y="724"/>
                  </a:lnTo>
                  <a:lnTo>
                    <a:pt x="3395" y="362"/>
                  </a:lnTo>
                  <a:lnTo>
                    <a:pt x="3305" y="181"/>
                  </a:lnTo>
                  <a:lnTo>
                    <a:pt x="3169" y="46"/>
                  </a:lnTo>
                  <a:lnTo>
                    <a:pt x="3033" y="0"/>
                  </a:lnTo>
                  <a:close/>
                </a:path>
              </a:pathLst>
            </a:custGeom>
            <a:solidFill>
              <a:srgbClr val="FFF9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1"/>
            <p:cNvSpPr/>
            <p:nvPr/>
          </p:nvSpPr>
          <p:spPr>
            <a:xfrm>
              <a:off x="2625325" y="2215950"/>
              <a:ext cx="99600" cy="67900"/>
            </a:xfrm>
            <a:custGeom>
              <a:avLst/>
              <a:gdLst/>
              <a:ahLst/>
              <a:cxnLst/>
              <a:rect l="l" t="t" r="r" b="b"/>
              <a:pathLst>
                <a:path w="3984" h="2716" extrusionOk="0">
                  <a:moveTo>
                    <a:pt x="1811" y="0"/>
                  </a:moveTo>
                  <a:lnTo>
                    <a:pt x="1584" y="45"/>
                  </a:lnTo>
                  <a:lnTo>
                    <a:pt x="1403" y="91"/>
                  </a:lnTo>
                  <a:lnTo>
                    <a:pt x="1177" y="181"/>
                  </a:lnTo>
                  <a:lnTo>
                    <a:pt x="996" y="272"/>
                  </a:lnTo>
                  <a:lnTo>
                    <a:pt x="634" y="543"/>
                  </a:lnTo>
                  <a:lnTo>
                    <a:pt x="317" y="905"/>
                  </a:lnTo>
                  <a:lnTo>
                    <a:pt x="136" y="1132"/>
                  </a:lnTo>
                  <a:lnTo>
                    <a:pt x="46" y="1403"/>
                  </a:lnTo>
                  <a:lnTo>
                    <a:pt x="0" y="1629"/>
                  </a:lnTo>
                  <a:lnTo>
                    <a:pt x="0" y="1901"/>
                  </a:lnTo>
                  <a:lnTo>
                    <a:pt x="91" y="2127"/>
                  </a:lnTo>
                  <a:lnTo>
                    <a:pt x="272" y="2308"/>
                  </a:lnTo>
                  <a:lnTo>
                    <a:pt x="453" y="2489"/>
                  </a:lnTo>
                  <a:lnTo>
                    <a:pt x="724" y="2580"/>
                  </a:lnTo>
                  <a:lnTo>
                    <a:pt x="1132" y="2670"/>
                  </a:lnTo>
                  <a:lnTo>
                    <a:pt x="1584" y="2716"/>
                  </a:lnTo>
                  <a:lnTo>
                    <a:pt x="1992" y="2670"/>
                  </a:lnTo>
                  <a:lnTo>
                    <a:pt x="2444" y="2535"/>
                  </a:lnTo>
                  <a:lnTo>
                    <a:pt x="2852" y="2354"/>
                  </a:lnTo>
                  <a:lnTo>
                    <a:pt x="3214" y="2127"/>
                  </a:lnTo>
                  <a:lnTo>
                    <a:pt x="3576" y="1856"/>
                  </a:lnTo>
                  <a:lnTo>
                    <a:pt x="3847" y="1539"/>
                  </a:lnTo>
                  <a:lnTo>
                    <a:pt x="3983" y="1358"/>
                  </a:lnTo>
                  <a:lnTo>
                    <a:pt x="3983" y="1132"/>
                  </a:lnTo>
                  <a:lnTo>
                    <a:pt x="3938" y="950"/>
                  </a:lnTo>
                  <a:lnTo>
                    <a:pt x="3847" y="815"/>
                  </a:lnTo>
                  <a:lnTo>
                    <a:pt x="3440" y="453"/>
                  </a:lnTo>
                  <a:lnTo>
                    <a:pt x="3214" y="317"/>
                  </a:lnTo>
                  <a:lnTo>
                    <a:pt x="2942" y="181"/>
                  </a:lnTo>
                  <a:lnTo>
                    <a:pt x="2716" y="91"/>
                  </a:lnTo>
                  <a:lnTo>
                    <a:pt x="2444" y="45"/>
                  </a:lnTo>
                  <a:lnTo>
                    <a:pt x="21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5338600" y="1833500"/>
              <a:ext cx="69050" cy="132400"/>
            </a:xfrm>
            <a:custGeom>
              <a:avLst/>
              <a:gdLst/>
              <a:ahLst/>
              <a:cxnLst/>
              <a:rect l="l" t="t" r="r" b="b"/>
              <a:pathLst>
                <a:path w="2762" h="5296" extrusionOk="0">
                  <a:moveTo>
                    <a:pt x="1811" y="0"/>
                  </a:moveTo>
                  <a:lnTo>
                    <a:pt x="1630" y="46"/>
                  </a:lnTo>
                  <a:lnTo>
                    <a:pt x="1449" y="181"/>
                  </a:lnTo>
                  <a:lnTo>
                    <a:pt x="1313" y="317"/>
                  </a:lnTo>
                  <a:lnTo>
                    <a:pt x="1222" y="498"/>
                  </a:lnTo>
                  <a:lnTo>
                    <a:pt x="1132" y="679"/>
                  </a:lnTo>
                  <a:lnTo>
                    <a:pt x="544" y="2761"/>
                  </a:lnTo>
                  <a:lnTo>
                    <a:pt x="0" y="4843"/>
                  </a:lnTo>
                  <a:lnTo>
                    <a:pt x="0" y="4934"/>
                  </a:lnTo>
                  <a:lnTo>
                    <a:pt x="46" y="5069"/>
                  </a:lnTo>
                  <a:lnTo>
                    <a:pt x="91" y="5205"/>
                  </a:lnTo>
                  <a:lnTo>
                    <a:pt x="181" y="5251"/>
                  </a:lnTo>
                  <a:lnTo>
                    <a:pt x="589" y="5296"/>
                  </a:lnTo>
                  <a:lnTo>
                    <a:pt x="770" y="5251"/>
                  </a:lnTo>
                  <a:lnTo>
                    <a:pt x="906" y="5160"/>
                  </a:lnTo>
                  <a:lnTo>
                    <a:pt x="1313" y="4662"/>
                  </a:lnTo>
                  <a:lnTo>
                    <a:pt x="1585" y="4074"/>
                  </a:lnTo>
                  <a:lnTo>
                    <a:pt x="1856" y="3531"/>
                  </a:lnTo>
                  <a:lnTo>
                    <a:pt x="2037" y="2897"/>
                  </a:lnTo>
                  <a:lnTo>
                    <a:pt x="2399" y="1720"/>
                  </a:lnTo>
                  <a:lnTo>
                    <a:pt x="2580" y="1132"/>
                  </a:lnTo>
                  <a:lnTo>
                    <a:pt x="2761" y="544"/>
                  </a:lnTo>
                  <a:lnTo>
                    <a:pt x="2580" y="227"/>
                  </a:lnTo>
                  <a:lnTo>
                    <a:pt x="2490" y="91"/>
                  </a:lnTo>
                  <a:lnTo>
                    <a:pt x="2399" y="46"/>
                  </a:lnTo>
                  <a:lnTo>
                    <a:pt x="1992" y="0"/>
                  </a:lnTo>
                  <a:close/>
                </a:path>
              </a:pathLst>
            </a:custGeom>
            <a:solidFill>
              <a:srgbClr val="FFF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a:off x="2053925" y="2005475"/>
              <a:ext cx="44150" cy="125625"/>
            </a:xfrm>
            <a:custGeom>
              <a:avLst/>
              <a:gdLst/>
              <a:ahLst/>
              <a:cxnLst/>
              <a:rect l="l" t="t" r="r" b="b"/>
              <a:pathLst>
                <a:path w="1766" h="5025" extrusionOk="0">
                  <a:moveTo>
                    <a:pt x="906" y="1"/>
                  </a:moveTo>
                  <a:lnTo>
                    <a:pt x="725" y="46"/>
                  </a:lnTo>
                  <a:lnTo>
                    <a:pt x="544" y="137"/>
                  </a:lnTo>
                  <a:lnTo>
                    <a:pt x="363" y="272"/>
                  </a:lnTo>
                  <a:lnTo>
                    <a:pt x="272" y="408"/>
                  </a:lnTo>
                  <a:lnTo>
                    <a:pt x="136" y="951"/>
                  </a:lnTo>
                  <a:lnTo>
                    <a:pt x="46" y="1494"/>
                  </a:lnTo>
                  <a:lnTo>
                    <a:pt x="46" y="2038"/>
                  </a:lnTo>
                  <a:lnTo>
                    <a:pt x="0" y="2535"/>
                  </a:lnTo>
                  <a:lnTo>
                    <a:pt x="46" y="3078"/>
                  </a:lnTo>
                  <a:lnTo>
                    <a:pt x="136" y="3622"/>
                  </a:lnTo>
                  <a:lnTo>
                    <a:pt x="227" y="4165"/>
                  </a:lnTo>
                  <a:lnTo>
                    <a:pt x="363" y="4708"/>
                  </a:lnTo>
                  <a:lnTo>
                    <a:pt x="408" y="4798"/>
                  </a:lnTo>
                  <a:lnTo>
                    <a:pt x="453" y="4889"/>
                  </a:lnTo>
                  <a:lnTo>
                    <a:pt x="634" y="4979"/>
                  </a:lnTo>
                  <a:lnTo>
                    <a:pt x="815" y="5025"/>
                  </a:lnTo>
                  <a:lnTo>
                    <a:pt x="996" y="4979"/>
                  </a:lnTo>
                  <a:lnTo>
                    <a:pt x="1177" y="4934"/>
                  </a:lnTo>
                  <a:lnTo>
                    <a:pt x="1358" y="4798"/>
                  </a:lnTo>
                  <a:lnTo>
                    <a:pt x="1494" y="4663"/>
                  </a:lnTo>
                  <a:lnTo>
                    <a:pt x="1585" y="4527"/>
                  </a:lnTo>
                  <a:lnTo>
                    <a:pt x="1630" y="4119"/>
                  </a:lnTo>
                  <a:lnTo>
                    <a:pt x="1675" y="3667"/>
                  </a:lnTo>
                  <a:lnTo>
                    <a:pt x="1766" y="2671"/>
                  </a:lnTo>
                  <a:lnTo>
                    <a:pt x="1675" y="1630"/>
                  </a:lnTo>
                  <a:lnTo>
                    <a:pt x="1585" y="1042"/>
                  </a:lnTo>
                  <a:lnTo>
                    <a:pt x="1494" y="453"/>
                  </a:lnTo>
                  <a:lnTo>
                    <a:pt x="1449" y="318"/>
                  </a:lnTo>
                  <a:lnTo>
                    <a:pt x="1268" y="182"/>
                  </a:lnTo>
                  <a:lnTo>
                    <a:pt x="1087" y="46"/>
                  </a:lnTo>
                  <a:lnTo>
                    <a:pt x="906" y="1"/>
                  </a:lnTo>
                  <a:close/>
                </a:path>
              </a:pathLst>
            </a:custGeom>
            <a:solidFill>
              <a:srgbClr val="FFFE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1"/>
            <p:cNvSpPr/>
            <p:nvPr/>
          </p:nvSpPr>
          <p:spPr>
            <a:xfrm>
              <a:off x="3423000" y="1530250"/>
              <a:ext cx="48700" cy="105275"/>
            </a:xfrm>
            <a:custGeom>
              <a:avLst/>
              <a:gdLst/>
              <a:ahLst/>
              <a:cxnLst/>
              <a:rect l="l" t="t" r="r" b="b"/>
              <a:pathLst>
                <a:path w="1948" h="4211" extrusionOk="0">
                  <a:moveTo>
                    <a:pt x="499" y="1"/>
                  </a:moveTo>
                  <a:lnTo>
                    <a:pt x="272" y="46"/>
                  </a:lnTo>
                  <a:lnTo>
                    <a:pt x="137" y="182"/>
                  </a:lnTo>
                  <a:lnTo>
                    <a:pt x="46" y="363"/>
                  </a:lnTo>
                  <a:lnTo>
                    <a:pt x="1" y="544"/>
                  </a:lnTo>
                  <a:lnTo>
                    <a:pt x="227" y="2173"/>
                  </a:lnTo>
                  <a:lnTo>
                    <a:pt x="499" y="3803"/>
                  </a:lnTo>
                  <a:lnTo>
                    <a:pt x="544" y="3893"/>
                  </a:lnTo>
                  <a:lnTo>
                    <a:pt x="635" y="4029"/>
                  </a:lnTo>
                  <a:lnTo>
                    <a:pt x="725" y="4074"/>
                  </a:lnTo>
                  <a:lnTo>
                    <a:pt x="816" y="4165"/>
                  </a:lnTo>
                  <a:lnTo>
                    <a:pt x="1132" y="4210"/>
                  </a:lnTo>
                  <a:lnTo>
                    <a:pt x="1404" y="4210"/>
                  </a:lnTo>
                  <a:lnTo>
                    <a:pt x="1540" y="4120"/>
                  </a:lnTo>
                  <a:lnTo>
                    <a:pt x="1585" y="4074"/>
                  </a:lnTo>
                  <a:lnTo>
                    <a:pt x="1811" y="3622"/>
                  </a:lnTo>
                  <a:lnTo>
                    <a:pt x="1947" y="3260"/>
                  </a:lnTo>
                  <a:lnTo>
                    <a:pt x="1902" y="2400"/>
                  </a:lnTo>
                  <a:lnTo>
                    <a:pt x="1766" y="1585"/>
                  </a:lnTo>
                  <a:lnTo>
                    <a:pt x="1540" y="861"/>
                  </a:lnTo>
                  <a:lnTo>
                    <a:pt x="1223" y="182"/>
                  </a:lnTo>
                  <a:lnTo>
                    <a:pt x="1087" y="92"/>
                  </a:lnTo>
                  <a:lnTo>
                    <a:pt x="906" y="46"/>
                  </a:lnTo>
                  <a:lnTo>
                    <a:pt x="680" y="1"/>
                  </a:lnTo>
                  <a:close/>
                </a:path>
              </a:pathLst>
            </a:custGeom>
            <a:solidFill>
              <a:srgbClr val="FFF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1"/>
            <p:cNvSpPr/>
            <p:nvPr/>
          </p:nvSpPr>
          <p:spPr>
            <a:xfrm>
              <a:off x="3644775" y="1434075"/>
              <a:ext cx="33975" cy="100750"/>
            </a:xfrm>
            <a:custGeom>
              <a:avLst/>
              <a:gdLst/>
              <a:ahLst/>
              <a:cxnLst/>
              <a:rect l="l" t="t" r="r" b="b"/>
              <a:pathLst>
                <a:path w="1359" h="4030" extrusionOk="0">
                  <a:moveTo>
                    <a:pt x="589" y="1"/>
                  </a:moveTo>
                  <a:lnTo>
                    <a:pt x="363" y="91"/>
                  </a:lnTo>
                  <a:lnTo>
                    <a:pt x="136" y="227"/>
                  </a:lnTo>
                  <a:lnTo>
                    <a:pt x="46" y="318"/>
                  </a:lnTo>
                  <a:lnTo>
                    <a:pt x="1" y="408"/>
                  </a:lnTo>
                  <a:lnTo>
                    <a:pt x="91" y="1359"/>
                  </a:lnTo>
                  <a:lnTo>
                    <a:pt x="227" y="2309"/>
                  </a:lnTo>
                  <a:lnTo>
                    <a:pt x="227" y="2762"/>
                  </a:lnTo>
                  <a:lnTo>
                    <a:pt x="227" y="3214"/>
                  </a:lnTo>
                  <a:lnTo>
                    <a:pt x="272" y="3441"/>
                  </a:lnTo>
                  <a:lnTo>
                    <a:pt x="363" y="3667"/>
                  </a:lnTo>
                  <a:lnTo>
                    <a:pt x="499" y="3848"/>
                  </a:lnTo>
                  <a:lnTo>
                    <a:pt x="725" y="3984"/>
                  </a:lnTo>
                  <a:lnTo>
                    <a:pt x="861" y="4029"/>
                  </a:lnTo>
                  <a:lnTo>
                    <a:pt x="996" y="3984"/>
                  </a:lnTo>
                  <a:lnTo>
                    <a:pt x="1132" y="3848"/>
                  </a:lnTo>
                  <a:lnTo>
                    <a:pt x="1177" y="3667"/>
                  </a:lnTo>
                  <a:lnTo>
                    <a:pt x="1268" y="3395"/>
                  </a:lnTo>
                  <a:lnTo>
                    <a:pt x="1313" y="3033"/>
                  </a:lnTo>
                  <a:lnTo>
                    <a:pt x="1358" y="2128"/>
                  </a:lnTo>
                  <a:lnTo>
                    <a:pt x="1313" y="1676"/>
                  </a:lnTo>
                  <a:lnTo>
                    <a:pt x="1313" y="1223"/>
                  </a:lnTo>
                  <a:lnTo>
                    <a:pt x="1313" y="997"/>
                  </a:lnTo>
                  <a:lnTo>
                    <a:pt x="1268" y="725"/>
                  </a:lnTo>
                  <a:lnTo>
                    <a:pt x="1177" y="499"/>
                  </a:lnTo>
                  <a:lnTo>
                    <a:pt x="1087" y="318"/>
                  </a:lnTo>
                  <a:lnTo>
                    <a:pt x="951" y="137"/>
                  </a:lnTo>
                  <a:lnTo>
                    <a:pt x="770" y="46"/>
                  </a:lnTo>
                  <a:lnTo>
                    <a:pt x="589"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4146025" y="1557425"/>
              <a:ext cx="50950" cy="99600"/>
            </a:xfrm>
            <a:custGeom>
              <a:avLst/>
              <a:gdLst/>
              <a:ahLst/>
              <a:cxnLst/>
              <a:rect l="l" t="t" r="r" b="b"/>
              <a:pathLst>
                <a:path w="2038" h="3984" extrusionOk="0">
                  <a:moveTo>
                    <a:pt x="1313" y="0"/>
                  </a:moveTo>
                  <a:lnTo>
                    <a:pt x="1132" y="45"/>
                  </a:lnTo>
                  <a:lnTo>
                    <a:pt x="951" y="181"/>
                  </a:lnTo>
                  <a:lnTo>
                    <a:pt x="815" y="317"/>
                  </a:lnTo>
                  <a:lnTo>
                    <a:pt x="679" y="679"/>
                  </a:lnTo>
                  <a:lnTo>
                    <a:pt x="589" y="1041"/>
                  </a:lnTo>
                  <a:lnTo>
                    <a:pt x="453" y="1765"/>
                  </a:lnTo>
                  <a:lnTo>
                    <a:pt x="408" y="2127"/>
                  </a:lnTo>
                  <a:lnTo>
                    <a:pt x="317" y="2489"/>
                  </a:lnTo>
                  <a:lnTo>
                    <a:pt x="227" y="2852"/>
                  </a:lnTo>
                  <a:lnTo>
                    <a:pt x="0" y="3214"/>
                  </a:lnTo>
                  <a:lnTo>
                    <a:pt x="317" y="3983"/>
                  </a:lnTo>
                  <a:lnTo>
                    <a:pt x="679" y="3802"/>
                  </a:lnTo>
                  <a:lnTo>
                    <a:pt x="860" y="3757"/>
                  </a:lnTo>
                  <a:lnTo>
                    <a:pt x="1041" y="3621"/>
                  </a:lnTo>
                  <a:lnTo>
                    <a:pt x="1268" y="3304"/>
                  </a:lnTo>
                  <a:lnTo>
                    <a:pt x="1494" y="2942"/>
                  </a:lnTo>
                  <a:lnTo>
                    <a:pt x="1630" y="2580"/>
                  </a:lnTo>
                  <a:lnTo>
                    <a:pt x="1720" y="2173"/>
                  </a:lnTo>
                  <a:lnTo>
                    <a:pt x="1856" y="1358"/>
                  </a:lnTo>
                  <a:lnTo>
                    <a:pt x="1992" y="543"/>
                  </a:lnTo>
                  <a:lnTo>
                    <a:pt x="2037" y="453"/>
                  </a:lnTo>
                  <a:lnTo>
                    <a:pt x="1992" y="362"/>
                  </a:lnTo>
                  <a:lnTo>
                    <a:pt x="1901" y="181"/>
                  </a:lnTo>
                  <a:lnTo>
                    <a:pt x="1720" y="91"/>
                  </a:lnTo>
                  <a:lnTo>
                    <a:pt x="1539" y="45"/>
                  </a:lnTo>
                  <a:lnTo>
                    <a:pt x="1313" y="0"/>
                  </a:lnTo>
                  <a:close/>
                </a:path>
              </a:pathLst>
            </a:custGeom>
            <a:solidFill>
              <a:srgbClr val="FFF4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a:off x="1877425" y="1987375"/>
              <a:ext cx="30575" cy="98475"/>
            </a:xfrm>
            <a:custGeom>
              <a:avLst/>
              <a:gdLst/>
              <a:ahLst/>
              <a:cxnLst/>
              <a:rect l="l" t="t" r="r" b="b"/>
              <a:pathLst>
                <a:path w="1223" h="3939" extrusionOk="0">
                  <a:moveTo>
                    <a:pt x="543" y="1"/>
                  </a:moveTo>
                  <a:lnTo>
                    <a:pt x="317" y="136"/>
                  </a:lnTo>
                  <a:lnTo>
                    <a:pt x="181" y="227"/>
                  </a:lnTo>
                  <a:lnTo>
                    <a:pt x="136" y="272"/>
                  </a:lnTo>
                  <a:lnTo>
                    <a:pt x="45" y="1223"/>
                  </a:lnTo>
                  <a:lnTo>
                    <a:pt x="0" y="1721"/>
                  </a:lnTo>
                  <a:lnTo>
                    <a:pt x="0" y="2173"/>
                  </a:lnTo>
                  <a:lnTo>
                    <a:pt x="0" y="2626"/>
                  </a:lnTo>
                  <a:lnTo>
                    <a:pt x="0" y="3124"/>
                  </a:lnTo>
                  <a:lnTo>
                    <a:pt x="45" y="3350"/>
                  </a:lnTo>
                  <a:lnTo>
                    <a:pt x="136" y="3531"/>
                  </a:lnTo>
                  <a:lnTo>
                    <a:pt x="272" y="3712"/>
                  </a:lnTo>
                  <a:lnTo>
                    <a:pt x="498" y="3893"/>
                  </a:lnTo>
                  <a:lnTo>
                    <a:pt x="679" y="3938"/>
                  </a:lnTo>
                  <a:lnTo>
                    <a:pt x="815" y="3893"/>
                  </a:lnTo>
                  <a:lnTo>
                    <a:pt x="905" y="3757"/>
                  </a:lnTo>
                  <a:lnTo>
                    <a:pt x="996" y="3531"/>
                  </a:lnTo>
                  <a:lnTo>
                    <a:pt x="1086" y="3259"/>
                  </a:lnTo>
                  <a:lnTo>
                    <a:pt x="1132" y="2852"/>
                  </a:lnTo>
                  <a:lnTo>
                    <a:pt x="1177" y="2354"/>
                  </a:lnTo>
                  <a:lnTo>
                    <a:pt x="1222" y="1766"/>
                  </a:lnTo>
                  <a:lnTo>
                    <a:pt x="1086" y="499"/>
                  </a:lnTo>
                  <a:lnTo>
                    <a:pt x="1041" y="363"/>
                  </a:lnTo>
                  <a:lnTo>
                    <a:pt x="996" y="227"/>
                  </a:lnTo>
                  <a:lnTo>
                    <a:pt x="905" y="91"/>
                  </a:lnTo>
                  <a:lnTo>
                    <a:pt x="815" y="1"/>
                  </a:lnTo>
                  <a:close/>
                </a:path>
              </a:pathLst>
            </a:custGeom>
            <a:solidFill>
              <a:srgbClr val="FFF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4034000" y="1479350"/>
              <a:ext cx="31725" cy="91675"/>
            </a:xfrm>
            <a:custGeom>
              <a:avLst/>
              <a:gdLst/>
              <a:ahLst/>
              <a:cxnLst/>
              <a:rect l="l" t="t" r="r" b="b"/>
              <a:pathLst>
                <a:path w="1269" h="3667" extrusionOk="0">
                  <a:moveTo>
                    <a:pt x="725" y="0"/>
                  </a:moveTo>
                  <a:lnTo>
                    <a:pt x="589" y="46"/>
                  </a:lnTo>
                  <a:lnTo>
                    <a:pt x="453" y="91"/>
                  </a:lnTo>
                  <a:lnTo>
                    <a:pt x="363" y="181"/>
                  </a:lnTo>
                  <a:lnTo>
                    <a:pt x="272" y="272"/>
                  </a:lnTo>
                  <a:lnTo>
                    <a:pt x="137" y="1132"/>
                  </a:lnTo>
                  <a:lnTo>
                    <a:pt x="1" y="1901"/>
                  </a:lnTo>
                  <a:lnTo>
                    <a:pt x="46" y="2761"/>
                  </a:lnTo>
                  <a:lnTo>
                    <a:pt x="137" y="3440"/>
                  </a:lnTo>
                  <a:lnTo>
                    <a:pt x="182" y="3531"/>
                  </a:lnTo>
                  <a:lnTo>
                    <a:pt x="272" y="3576"/>
                  </a:lnTo>
                  <a:lnTo>
                    <a:pt x="408" y="3666"/>
                  </a:lnTo>
                  <a:lnTo>
                    <a:pt x="499" y="3666"/>
                  </a:lnTo>
                  <a:lnTo>
                    <a:pt x="634" y="3621"/>
                  </a:lnTo>
                  <a:lnTo>
                    <a:pt x="770" y="3576"/>
                  </a:lnTo>
                  <a:lnTo>
                    <a:pt x="861" y="3485"/>
                  </a:lnTo>
                  <a:lnTo>
                    <a:pt x="906" y="3395"/>
                  </a:lnTo>
                  <a:lnTo>
                    <a:pt x="1042" y="3033"/>
                  </a:lnTo>
                  <a:lnTo>
                    <a:pt x="1178" y="2625"/>
                  </a:lnTo>
                  <a:lnTo>
                    <a:pt x="1223" y="2218"/>
                  </a:lnTo>
                  <a:lnTo>
                    <a:pt x="1268" y="1856"/>
                  </a:lnTo>
                  <a:lnTo>
                    <a:pt x="1268" y="1449"/>
                  </a:lnTo>
                  <a:lnTo>
                    <a:pt x="1268" y="1041"/>
                  </a:lnTo>
                  <a:lnTo>
                    <a:pt x="1178" y="634"/>
                  </a:lnTo>
                  <a:lnTo>
                    <a:pt x="1087" y="227"/>
                  </a:lnTo>
                  <a:lnTo>
                    <a:pt x="1042" y="181"/>
                  </a:lnTo>
                  <a:lnTo>
                    <a:pt x="951" y="91"/>
                  </a:lnTo>
                  <a:lnTo>
                    <a:pt x="815" y="46"/>
                  </a:lnTo>
                  <a:lnTo>
                    <a:pt x="725" y="0"/>
                  </a:lnTo>
                  <a:close/>
                </a:path>
              </a:pathLst>
            </a:custGeom>
            <a:solidFill>
              <a:srgbClr val="FFF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3664025" y="2516900"/>
              <a:ext cx="29425" cy="84900"/>
            </a:xfrm>
            <a:custGeom>
              <a:avLst/>
              <a:gdLst/>
              <a:ahLst/>
              <a:cxnLst/>
              <a:rect l="l" t="t" r="r" b="b"/>
              <a:pathLst>
                <a:path w="1177" h="3396" extrusionOk="0">
                  <a:moveTo>
                    <a:pt x="543" y="1"/>
                  </a:moveTo>
                  <a:lnTo>
                    <a:pt x="317" y="363"/>
                  </a:lnTo>
                  <a:lnTo>
                    <a:pt x="136" y="725"/>
                  </a:lnTo>
                  <a:lnTo>
                    <a:pt x="45" y="1087"/>
                  </a:lnTo>
                  <a:lnTo>
                    <a:pt x="0" y="1495"/>
                  </a:lnTo>
                  <a:lnTo>
                    <a:pt x="45" y="2264"/>
                  </a:lnTo>
                  <a:lnTo>
                    <a:pt x="91" y="3079"/>
                  </a:lnTo>
                  <a:lnTo>
                    <a:pt x="91" y="3169"/>
                  </a:lnTo>
                  <a:lnTo>
                    <a:pt x="181" y="3260"/>
                  </a:lnTo>
                  <a:lnTo>
                    <a:pt x="272" y="3350"/>
                  </a:lnTo>
                  <a:lnTo>
                    <a:pt x="362" y="3395"/>
                  </a:lnTo>
                  <a:lnTo>
                    <a:pt x="498" y="3395"/>
                  </a:lnTo>
                  <a:lnTo>
                    <a:pt x="634" y="3350"/>
                  </a:lnTo>
                  <a:lnTo>
                    <a:pt x="724" y="3305"/>
                  </a:lnTo>
                  <a:lnTo>
                    <a:pt x="815" y="3214"/>
                  </a:lnTo>
                  <a:lnTo>
                    <a:pt x="951" y="3033"/>
                  </a:lnTo>
                  <a:lnTo>
                    <a:pt x="1041" y="2852"/>
                  </a:lnTo>
                  <a:lnTo>
                    <a:pt x="1132" y="2490"/>
                  </a:lnTo>
                  <a:lnTo>
                    <a:pt x="1177" y="2083"/>
                  </a:lnTo>
                  <a:lnTo>
                    <a:pt x="1132" y="1676"/>
                  </a:lnTo>
                  <a:lnTo>
                    <a:pt x="951" y="1540"/>
                  </a:lnTo>
                  <a:lnTo>
                    <a:pt x="769" y="1359"/>
                  </a:lnTo>
                  <a:lnTo>
                    <a:pt x="679" y="1132"/>
                  </a:lnTo>
                  <a:lnTo>
                    <a:pt x="634" y="906"/>
                  </a:lnTo>
                  <a:lnTo>
                    <a:pt x="588" y="454"/>
                  </a:lnTo>
                  <a:lnTo>
                    <a:pt x="543" y="1"/>
                  </a:lnTo>
                  <a:close/>
                </a:path>
              </a:pathLst>
            </a:custGeom>
            <a:solidFill>
              <a:srgbClr val="FFE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5695025" y="1485000"/>
              <a:ext cx="62250" cy="71300"/>
            </a:xfrm>
            <a:custGeom>
              <a:avLst/>
              <a:gdLst/>
              <a:ahLst/>
              <a:cxnLst/>
              <a:rect l="l" t="t" r="r" b="b"/>
              <a:pathLst>
                <a:path w="2490" h="2852" extrusionOk="0">
                  <a:moveTo>
                    <a:pt x="272" y="1"/>
                  </a:moveTo>
                  <a:lnTo>
                    <a:pt x="136" y="136"/>
                  </a:lnTo>
                  <a:lnTo>
                    <a:pt x="0" y="317"/>
                  </a:lnTo>
                  <a:lnTo>
                    <a:pt x="0" y="453"/>
                  </a:lnTo>
                  <a:lnTo>
                    <a:pt x="0" y="544"/>
                  </a:lnTo>
                  <a:lnTo>
                    <a:pt x="45" y="634"/>
                  </a:lnTo>
                  <a:lnTo>
                    <a:pt x="905" y="1766"/>
                  </a:lnTo>
                  <a:lnTo>
                    <a:pt x="1810" y="2852"/>
                  </a:lnTo>
                  <a:lnTo>
                    <a:pt x="2489" y="2218"/>
                  </a:lnTo>
                  <a:lnTo>
                    <a:pt x="2399" y="1720"/>
                  </a:lnTo>
                  <a:lnTo>
                    <a:pt x="1856" y="1177"/>
                  </a:lnTo>
                  <a:lnTo>
                    <a:pt x="1313" y="634"/>
                  </a:lnTo>
                  <a:lnTo>
                    <a:pt x="769" y="91"/>
                  </a:lnTo>
                  <a:lnTo>
                    <a:pt x="498" y="91"/>
                  </a:lnTo>
                  <a:lnTo>
                    <a:pt x="272" y="1"/>
                  </a:lnTo>
                  <a:close/>
                </a:path>
              </a:pathLst>
            </a:custGeom>
            <a:solidFill>
              <a:srgbClr val="FF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5080625" y="2132200"/>
              <a:ext cx="60000" cy="28325"/>
            </a:xfrm>
            <a:custGeom>
              <a:avLst/>
              <a:gdLst/>
              <a:ahLst/>
              <a:cxnLst/>
              <a:rect l="l" t="t" r="r" b="b"/>
              <a:pathLst>
                <a:path w="2400" h="1133" extrusionOk="0">
                  <a:moveTo>
                    <a:pt x="1132" y="1"/>
                  </a:moveTo>
                  <a:lnTo>
                    <a:pt x="544" y="137"/>
                  </a:lnTo>
                  <a:lnTo>
                    <a:pt x="0" y="1042"/>
                  </a:lnTo>
                  <a:lnTo>
                    <a:pt x="951" y="1087"/>
                  </a:lnTo>
                  <a:lnTo>
                    <a:pt x="1856" y="1132"/>
                  </a:lnTo>
                  <a:lnTo>
                    <a:pt x="2082" y="1132"/>
                  </a:lnTo>
                  <a:lnTo>
                    <a:pt x="2263" y="1087"/>
                  </a:lnTo>
                  <a:lnTo>
                    <a:pt x="2309" y="1042"/>
                  </a:lnTo>
                  <a:lnTo>
                    <a:pt x="2399" y="951"/>
                  </a:lnTo>
                  <a:lnTo>
                    <a:pt x="2399" y="861"/>
                  </a:lnTo>
                  <a:lnTo>
                    <a:pt x="2399" y="725"/>
                  </a:lnTo>
                  <a:lnTo>
                    <a:pt x="2309" y="589"/>
                  </a:lnTo>
                  <a:lnTo>
                    <a:pt x="2173" y="453"/>
                  </a:lnTo>
                  <a:lnTo>
                    <a:pt x="2037" y="318"/>
                  </a:lnTo>
                  <a:lnTo>
                    <a:pt x="1901" y="182"/>
                  </a:lnTo>
                  <a:lnTo>
                    <a:pt x="1720" y="137"/>
                  </a:lnTo>
                  <a:lnTo>
                    <a:pt x="1494" y="91"/>
                  </a:lnTo>
                  <a:lnTo>
                    <a:pt x="1132" y="1"/>
                  </a:lnTo>
                  <a:close/>
                </a:path>
              </a:pathLst>
            </a:custGeom>
            <a:solidFill>
              <a:srgbClr val="FF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2660400" y="2189925"/>
              <a:ext cx="15850" cy="11325"/>
            </a:xfrm>
            <a:custGeom>
              <a:avLst/>
              <a:gdLst/>
              <a:ahLst/>
              <a:cxnLst/>
              <a:rect l="l" t="t" r="r" b="b"/>
              <a:pathLst>
                <a:path w="634" h="453" extrusionOk="0">
                  <a:moveTo>
                    <a:pt x="0" y="453"/>
                  </a:moveTo>
                  <a:lnTo>
                    <a:pt x="0" y="453"/>
                  </a:lnTo>
                  <a:lnTo>
                    <a:pt x="634" y="0"/>
                  </a:lnTo>
                  <a:lnTo>
                    <a:pt x="634" y="0"/>
                  </a:lnTo>
                  <a:lnTo>
                    <a:pt x="0" y="453"/>
                  </a:lnTo>
                  <a:lnTo>
                    <a:pt x="0" y="453"/>
                  </a:lnTo>
                  <a:close/>
                </a:path>
              </a:pathLst>
            </a:custGeom>
            <a:solidFill>
              <a:srgbClr val="FFE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2604950" y="2215950"/>
              <a:ext cx="15875" cy="11325"/>
            </a:xfrm>
            <a:custGeom>
              <a:avLst/>
              <a:gdLst/>
              <a:ahLst/>
              <a:cxnLst/>
              <a:rect l="l" t="t" r="r" b="b"/>
              <a:pathLst>
                <a:path w="635" h="453" extrusionOk="0">
                  <a:moveTo>
                    <a:pt x="1" y="453"/>
                  </a:moveTo>
                  <a:lnTo>
                    <a:pt x="1" y="453"/>
                  </a:lnTo>
                  <a:lnTo>
                    <a:pt x="634" y="0"/>
                  </a:lnTo>
                  <a:lnTo>
                    <a:pt x="634" y="0"/>
                  </a:lnTo>
                  <a:lnTo>
                    <a:pt x="1" y="453"/>
                  </a:lnTo>
                  <a:lnTo>
                    <a:pt x="1" y="453"/>
                  </a:lnTo>
                  <a:close/>
                </a:path>
              </a:pathLst>
            </a:custGeom>
            <a:solidFill>
              <a:srgbClr val="FFE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971100" y="4580725"/>
              <a:ext cx="1168850" cy="353050"/>
            </a:xfrm>
            <a:custGeom>
              <a:avLst/>
              <a:gdLst/>
              <a:ahLst/>
              <a:cxnLst/>
              <a:rect l="l" t="t" r="r" b="b"/>
              <a:pathLst>
                <a:path w="46754" h="14122" extrusionOk="0">
                  <a:moveTo>
                    <a:pt x="35846" y="1"/>
                  </a:moveTo>
                  <a:lnTo>
                    <a:pt x="35031" y="46"/>
                  </a:lnTo>
                  <a:lnTo>
                    <a:pt x="34262" y="137"/>
                  </a:lnTo>
                  <a:lnTo>
                    <a:pt x="32949" y="318"/>
                  </a:lnTo>
                  <a:lnTo>
                    <a:pt x="31682" y="453"/>
                  </a:lnTo>
                  <a:lnTo>
                    <a:pt x="30369" y="544"/>
                  </a:lnTo>
                  <a:lnTo>
                    <a:pt x="29102" y="499"/>
                  </a:lnTo>
                  <a:lnTo>
                    <a:pt x="27699" y="499"/>
                  </a:lnTo>
                  <a:lnTo>
                    <a:pt x="26341" y="544"/>
                  </a:lnTo>
                  <a:lnTo>
                    <a:pt x="24984" y="634"/>
                  </a:lnTo>
                  <a:lnTo>
                    <a:pt x="23626" y="770"/>
                  </a:lnTo>
                  <a:lnTo>
                    <a:pt x="22268" y="906"/>
                  </a:lnTo>
                  <a:lnTo>
                    <a:pt x="20910" y="1042"/>
                  </a:lnTo>
                  <a:lnTo>
                    <a:pt x="19507" y="1132"/>
                  </a:lnTo>
                  <a:lnTo>
                    <a:pt x="17878" y="1132"/>
                  </a:lnTo>
                  <a:lnTo>
                    <a:pt x="17606" y="1177"/>
                  </a:lnTo>
                  <a:lnTo>
                    <a:pt x="15253" y="1675"/>
                  </a:lnTo>
                  <a:lnTo>
                    <a:pt x="12945" y="2128"/>
                  </a:lnTo>
                  <a:lnTo>
                    <a:pt x="10591" y="2671"/>
                  </a:lnTo>
                  <a:lnTo>
                    <a:pt x="9414" y="2943"/>
                  </a:lnTo>
                  <a:lnTo>
                    <a:pt x="8283" y="3305"/>
                  </a:lnTo>
                  <a:lnTo>
                    <a:pt x="6654" y="3803"/>
                  </a:lnTo>
                  <a:lnTo>
                    <a:pt x="5839" y="4074"/>
                  </a:lnTo>
                  <a:lnTo>
                    <a:pt x="5024" y="4391"/>
                  </a:lnTo>
                  <a:lnTo>
                    <a:pt x="4255" y="4753"/>
                  </a:lnTo>
                  <a:lnTo>
                    <a:pt x="3486" y="5115"/>
                  </a:lnTo>
                  <a:lnTo>
                    <a:pt x="2807" y="5613"/>
                  </a:lnTo>
                  <a:lnTo>
                    <a:pt x="2128" y="6111"/>
                  </a:lnTo>
                  <a:lnTo>
                    <a:pt x="1675" y="6518"/>
                  </a:lnTo>
                  <a:lnTo>
                    <a:pt x="1268" y="6925"/>
                  </a:lnTo>
                  <a:lnTo>
                    <a:pt x="906" y="7333"/>
                  </a:lnTo>
                  <a:lnTo>
                    <a:pt x="634" y="7740"/>
                  </a:lnTo>
                  <a:lnTo>
                    <a:pt x="363" y="8147"/>
                  </a:lnTo>
                  <a:lnTo>
                    <a:pt x="182" y="8555"/>
                  </a:lnTo>
                  <a:lnTo>
                    <a:pt x="91" y="8962"/>
                  </a:lnTo>
                  <a:lnTo>
                    <a:pt x="1" y="9324"/>
                  </a:lnTo>
                  <a:lnTo>
                    <a:pt x="1" y="9731"/>
                  </a:lnTo>
                  <a:lnTo>
                    <a:pt x="1" y="10139"/>
                  </a:lnTo>
                  <a:lnTo>
                    <a:pt x="136" y="10546"/>
                  </a:lnTo>
                  <a:lnTo>
                    <a:pt x="272" y="10953"/>
                  </a:lnTo>
                  <a:lnTo>
                    <a:pt x="453" y="11361"/>
                  </a:lnTo>
                  <a:lnTo>
                    <a:pt x="725" y="11813"/>
                  </a:lnTo>
                  <a:lnTo>
                    <a:pt x="1042" y="12266"/>
                  </a:lnTo>
                  <a:lnTo>
                    <a:pt x="1404" y="12673"/>
                  </a:lnTo>
                  <a:lnTo>
                    <a:pt x="1992" y="13307"/>
                  </a:lnTo>
                  <a:lnTo>
                    <a:pt x="2580" y="13850"/>
                  </a:lnTo>
                  <a:lnTo>
                    <a:pt x="2807" y="14031"/>
                  </a:lnTo>
                  <a:lnTo>
                    <a:pt x="3033" y="14122"/>
                  </a:lnTo>
                  <a:lnTo>
                    <a:pt x="3259" y="14122"/>
                  </a:lnTo>
                  <a:lnTo>
                    <a:pt x="3395" y="14076"/>
                  </a:lnTo>
                  <a:lnTo>
                    <a:pt x="3531" y="13941"/>
                  </a:lnTo>
                  <a:lnTo>
                    <a:pt x="3621" y="13760"/>
                  </a:lnTo>
                  <a:lnTo>
                    <a:pt x="3621" y="13578"/>
                  </a:lnTo>
                  <a:lnTo>
                    <a:pt x="3576" y="13397"/>
                  </a:lnTo>
                  <a:lnTo>
                    <a:pt x="3486" y="13216"/>
                  </a:lnTo>
                  <a:lnTo>
                    <a:pt x="2988" y="12402"/>
                  </a:lnTo>
                  <a:lnTo>
                    <a:pt x="2490" y="11587"/>
                  </a:lnTo>
                  <a:lnTo>
                    <a:pt x="2354" y="11316"/>
                  </a:lnTo>
                  <a:lnTo>
                    <a:pt x="2309" y="11044"/>
                  </a:lnTo>
                  <a:lnTo>
                    <a:pt x="2264" y="10772"/>
                  </a:lnTo>
                  <a:lnTo>
                    <a:pt x="2264" y="10546"/>
                  </a:lnTo>
                  <a:lnTo>
                    <a:pt x="2354" y="10275"/>
                  </a:lnTo>
                  <a:lnTo>
                    <a:pt x="2445" y="10048"/>
                  </a:lnTo>
                  <a:lnTo>
                    <a:pt x="2580" y="9822"/>
                  </a:lnTo>
                  <a:lnTo>
                    <a:pt x="2761" y="9550"/>
                  </a:lnTo>
                  <a:lnTo>
                    <a:pt x="3169" y="9143"/>
                  </a:lnTo>
                  <a:lnTo>
                    <a:pt x="3576" y="8781"/>
                  </a:lnTo>
                  <a:lnTo>
                    <a:pt x="4029" y="8464"/>
                  </a:lnTo>
                  <a:lnTo>
                    <a:pt x="4481" y="8147"/>
                  </a:lnTo>
                  <a:lnTo>
                    <a:pt x="4979" y="7921"/>
                  </a:lnTo>
                  <a:lnTo>
                    <a:pt x="5477" y="7695"/>
                  </a:lnTo>
                  <a:lnTo>
                    <a:pt x="5975" y="7469"/>
                  </a:lnTo>
                  <a:lnTo>
                    <a:pt x="6473" y="7287"/>
                  </a:lnTo>
                  <a:lnTo>
                    <a:pt x="7785" y="6925"/>
                  </a:lnTo>
                  <a:lnTo>
                    <a:pt x="9143" y="6609"/>
                  </a:lnTo>
                  <a:lnTo>
                    <a:pt x="10455" y="6337"/>
                  </a:lnTo>
                  <a:lnTo>
                    <a:pt x="11813" y="6065"/>
                  </a:lnTo>
                  <a:lnTo>
                    <a:pt x="13759" y="5703"/>
                  </a:lnTo>
                  <a:lnTo>
                    <a:pt x="15705" y="5341"/>
                  </a:lnTo>
                  <a:lnTo>
                    <a:pt x="17652" y="5070"/>
                  </a:lnTo>
                  <a:lnTo>
                    <a:pt x="19643" y="4843"/>
                  </a:lnTo>
                  <a:lnTo>
                    <a:pt x="21318" y="4662"/>
                  </a:lnTo>
                  <a:lnTo>
                    <a:pt x="22992" y="4391"/>
                  </a:lnTo>
                  <a:lnTo>
                    <a:pt x="26387" y="3848"/>
                  </a:lnTo>
                  <a:lnTo>
                    <a:pt x="31365" y="3169"/>
                  </a:lnTo>
                  <a:lnTo>
                    <a:pt x="36389" y="2399"/>
                  </a:lnTo>
                  <a:lnTo>
                    <a:pt x="38652" y="1992"/>
                  </a:lnTo>
                  <a:lnTo>
                    <a:pt x="40960" y="1585"/>
                  </a:lnTo>
                  <a:lnTo>
                    <a:pt x="42092" y="1404"/>
                  </a:lnTo>
                  <a:lnTo>
                    <a:pt x="43223" y="1223"/>
                  </a:lnTo>
                  <a:lnTo>
                    <a:pt x="44400" y="1132"/>
                  </a:lnTo>
                  <a:lnTo>
                    <a:pt x="45576" y="1042"/>
                  </a:lnTo>
                  <a:lnTo>
                    <a:pt x="45984" y="996"/>
                  </a:lnTo>
                  <a:lnTo>
                    <a:pt x="46346" y="906"/>
                  </a:lnTo>
                  <a:lnTo>
                    <a:pt x="46527" y="815"/>
                  </a:lnTo>
                  <a:lnTo>
                    <a:pt x="46663" y="680"/>
                  </a:lnTo>
                  <a:lnTo>
                    <a:pt x="46753" y="499"/>
                  </a:lnTo>
                  <a:lnTo>
                    <a:pt x="46753" y="272"/>
                  </a:lnTo>
                  <a:lnTo>
                    <a:pt x="46708" y="227"/>
                  </a:lnTo>
                  <a:lnTo>
                    <a:pt x="46572" y="137"/>
                  </a:lnTo>
                  <a:lnTo>
                    <a:pt x="46482" y="91"/>
                  </a:lnTo>
                  <a:lnTo>
                    <a:pt x="46346" y="46"/>
                  </a:lnTo>
                  <a:lnTo>
                    <a:pt x="40553" y="46"/>
                  </a:lnTo>
                  <a:lnTo>
                    <a:pt x="40553" y="91"/>
                  </a:lnTo>
                  <a:lnTo>
                    <a:pt x="38969" y="46"/>
                  </a:lnTo>
                  <a:lnTo>
                    <a:pt x="37385" y="1"/>
                  </a:lnTo>
                  <a:close/>
                </a:path>
              </a:pathLst>
            </a:custGeom>
            <a:solidFill>
              <a:srgbClr val="FD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5177925" y="4044400"/>
              <a:ext cx="106400" cy="121100"/>
            </a:xfrm>
            <a:custGeom>
              <a:avLst/>
              <a:gdLst/>
              <a:ahLst/>
              <a:cxnLst/>
              <a:rect l="l" t="t" r="r" b="b"/>
              <a:pathLst>
                <a:path w="4256" h="4844" extrusionOk="0">
                  <a:moveTo>
                    <a:pt x="3848" y="1"/>
                  </a:moveTo>
                  <a:lnTo>
                    <a:pt x="2761" y="861"/>
                  </a:lnTo>
                  <a:lnTo>
                    <a:pt x="1766" y="1766"/>
                  </a:lnTo>
                  <a:lnTo>
                    <a:pt x="861" y="2762"/>
                  </a:lnTo>
                  <a:lnTo>
                    <a:pt x="1" y="3803"/>
                  </a:lnTo>
                  <a:lnTo>
                    <a:pt x="272" y="4119"/>
                  </a:lnTo>
                  <a:lnTo>
                    <a:pt x="408" y="4255"/>
                  </a:lnTo>
                  <a:lnTo>
                    <a:pt x="544" y="4391"/>
                  </a:lnTo>
                  <a:lnTo>
                    <a:pt x="1223" y="4663"/>
                  </a:lnTo>
                  <a:lnTo>
                    <a:pt x="1494" y="4753"/>
                  </a:lnTo>
                  <a:lnTo>
                    <a:pt x="1766" y="4798"/>
                  </a:lnTo>
                  <a:lnTo>
                    <a:pt x="2037" y="4844"/>
                  </a:lnTo>
                  <a:lnTo>
                    <a:pt x="2264" y="4844"/>
                  </a:lnTo>
                  <a:lnTo>
                    <a:pt x="2535" y="4798"/>
                  </a:lnTo>
                  <a:lnTo>
                    <a:pt x="2716" y="4708"/>
                  </a:lnTo>
                  <a:lnTo>
                    <a:pt x="2943" y="4617"/>
                  </a:lnTo>
                  <a:lnTo>
                    <a:pt x="3124" y="4482"/>
                  </a:lnTo>
                  <a:lnTo>
                    <a:pt x="3305" y="4301"/>
                  </a:lnTo>
                  <a:lnTo>
                    <a:pt x="3486" y="4074"/>
                  </a:lnTo>
                  <a:lnTo>
                    <a:pt x="3802" y="3576"/>
                  </a:lnTo>
                  <a:lnTo>
                    <a:pt x="4074" y="2897"/>
                  </a:lnTo>
                  <a:lnTo>
                    <a:pt x="4210" y="2490"/>
                  </a:lnTo>
                  <a:lnTo>
                    <a:pt x="4255" y="2128"/>
                  </a:lnTo>
                  <a:lnTo>
                    <a:pt x="4210" y="1766"/>
                  </a:lnTo>
                  <a:lnTo>
                    <a:pt x="4165" y="1404"/>
                  </a:lnTo>
                  <a:lnTo>
                    <a:pt x="3938" y="680"/>
                  </a:lnTo>
                  <a:lnTo>
                    <a:pt x="3893" y="363"/>
                  </a:lnTo>
                  <a:lnTo>
                    <a:pt x="3848" y="1"/>
                  </a:lnTo>
                  <a:close/>
                </a:path>
              </a:pathLst>
            </a:custGeom>
            <a:solidFill>
              <a:srgbClr val="B4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5646350" y="3005700"/>
              <a:ext cx="988950" cy="1025150"/>
            </a:xfrm>
            <a:custGeom>
              <a:avLst/>
              <a:gdLst/>
              <a:ahLst/>
              <a:cxnLst/>
              <a:rect l="l" t="t" r="r" b="b"/>
              <a:pathLst>
                <a:path w="39558" h="41006" extrusionOk="0">
                  <a:moveTo>
                    <a:pt x="29102" y="1"/>
                  </a:moveTo>
                  <a:lnTo>
                    <a:pt x="28378" y="91"/>
                  </a:lnTo>
                  <a:lnTo>
                    <a:pt x="27654" y="273"/>
                  </a:lnTo>
                  <a:lnTo>
                    <a:pt x="26930" y="544"/>
                  </a:lnTo>
                  <a:lnTo>
                    <a:pt x="26251" y="906"/>
                  </a:lnTo>
                  <a:lnTo>
                    <a:pt x="24848" y="1766"/>
                  </a:lnTo>
                  <a:lnTo>
                    <a:pt x="23490" y="2671"/>
                  </a:lnTo>
                  <a:lnTo>
                    <a:pt x="23490" y="2717"/>
                  </a:lnTo>
                  <a:lnTo>
                    <a:pt x="23536" y="2852"/>
                  </a:lnTo>
                  <a:lnTo>
                    <a:pt x="23671" y="3124"/>
                  </a:lnTo>
                  <a:lnTo>
                    <a:pt x="24667" y="2988"/>
                  </a:lnTo>
                  <a:lnTo>
                    <a:pt x="24939" y="2852"/>
                  </a:lnTo>
                  <a:lnTo>
                    <a:pt x="25210" y="2762"/>
                  </a:lnTo>
                  <a:lnTo>
                    <a:pt x="26387" y="2762"/>
                  </a:lnTo>
                  <a:lnTo>
                    <a:pt x="26658" y="2671"/>
                  </a:lnTo>
                  <a:lnTo>
                    <a:pt x="26930" y="2535"/>
                  </a:lnTo>
                  <a:lnTo>
                    <a:pt x="28559" y="2762"/>
                  </a:lnTo>
                  <a:lnTo>
                    <a:pt x="29148" y="2852"/>
                  </a:lnTo>
                  <a:lnTo>
                    <a:pt x="29691" y="2988"/>
                  </a:lnTo>
                  <a:lnTo>
                    <a:pt x="30234" y="3124"/>
                  </a:lnTo>
                  <a:lnTo>
                    <a:pt x="30732" y="3305"/>
                  </a:lnTo>
                  <a:lnTo>
                    <a:pt x="31184" y="3531"/>
                  </a:lnTo>
                  <a:lnTo>
                    <a:pt x="31637" y="3757"/>
                  </a:lnTo>
                  <a:lnTo>
                    <a:pt x="32044" y="4029"/>
                  </a:lnTo>
                  <a:lnTo>
                    <a:pt x="32452" y="4346"/>
                  </a:lnTo>
                  <a:lnTo>
                    <a:pt x="32814" y="4708"/>
                  </a:lnTo>
                  <a:lnTo>
                    <a:pt x="33131" y="5070"/>
                  </a:lnTo>
                  <a:lnTo>
                    <a:pt x="33447" y="5477"/>
                  </a:lnTo>
                  <a:lnTo>
                    <a:pt x="33719" y="5885"/>
                  </a:lnTo>
                  <a:lnTo>
                    <a:pt x="33990" y="6337"/>
                  </a:lnTo>
                  <a:lnTo>
                    <a:pt x="34262" y="6835"/>
                  </a:lnTo>
                  <a:lnTo>
                    <a:pt x="34443" y="7378"/>
                  </a:lnTo>
                  <a:lnTo>
                    <a:pt x="34669" y="7921"/>
                  </a:lnTo>
                  <a:lnTo>
                    <a:pt x="34941" y="8917"/>
                  </a:lnTo>
                  <a:lnTo>
                    <a:pt x="35167" y="9913"/>
                  </a:lnTo>
                  <a:lnTo>
                    <a:pt x="35258" y="10908"/>
                  </a:lnTo>
                  <a:lnTo>
                    <a:pt x="35348" y="11949"/>
                  </a:lnTo>
                  <a:lnTo>
                    <a:pt x="35303" y="12945"/>
                  </a:lnTo>
                  <a:lnTo>
                    <a:pt x="35167" y="13986"/>
                  </a:lnTo>
                  <a:lnTo>
                    <a:pt x="34986" y="14982"/>
                  </a:lnTo>
                  <a:lnTo>
                    <a:pt x="34715" y="15977"/>
                  </a:lnTo>
                  <a:lnTo>
                    <a:pt x="34171" y="17471"/>
                  </a:lnTo>
                  <a:lnTo>
                    <a:pt x="33583" y="18919"/>
                  </a:lnTo>
                  <a:lnTo>
                    <a:pt x="32859" y="20368"/>
                  </a:lnTo>
                  <a:lnTo>
                    <a:pt x="32090" y="21725"/>
                  </a:lnTo>
                  <a:lnTo>
                    <a:pt x="31275" y="23038"/>
                  </a:lnTo>
                  <a:lnTo>
                    <a:pt x="30324" y="24305"/>
                  </a:lnTo>
                  <a:lnTo>
                    <a:pt x="29374" y="25527"/>
                  </a:lnTo>
                  <a:lnTo>
                    <a:pt x="28288" y="26704"/>
                  </a:lnTo>
                  <a:lnTo>
                    <a:pt x="27066" y="28016"/>
                  </a:lnTo>
                  <a:lnTo>
                    <a:pt x="25753" y="29193"/>
                  </a:lnTo>
                  <a:lnTo>
                    <a:pt x="24396" y="30370"/>
                  </a:lnTo>
                  <a:lnTo>
                    <a:pt x="22992" y="31456"/>
                  </a:lnTo>
                  <a:lnTo>
                    <a:pt x="21544" y="32452"/>
                  </a:lnTo>
                  <a:lnTo>
                    <a:pt x="20051" y="33402"/>
                  </a:lnTo>
                  <a:lnTo>
                    <a:pt x="18512" y="34307"/>
                  </a:lnTo>
                  <a:lnTo>
                    <a:pt x="16883" y="35122"/>
                  </a:lnTo>
                  <a:lnTo>
                    <a:pt x="15615" y="35710"/>
                  </a:lnTo>
                  <a:lnTo>
                    <a:pt x="14348" y="36163"/>
                  </a:lnTo>
                  <a:lnTo>
                    <a:pt x="13036" y="36570"/>
                  </a:lnTo>
                  <a:lnTo>
                    <a:pt x="11723" y="36932"/>
                  </a:lnTo>
                  <a:lnTo>
                    <a:pt x="10410" y="37249"/>
                  </a:lnTo>
                  <a:lnTo>
                    <a:pt x="9053" y="37521"/>
                  </a:lnTo>
                  <a:lnTo>
                    <a:pt x="6382" y="37973"/>
                  </a:lnTo>
                  <a:lnTo>
                    <a:pt x="5477" y="38109"/>
                  </a:lnTo>
                  <a:lnTo>
                    <a:pt x="4527" y="38200"/>
                  </a:lnTo>
                  <a:lnTo>
                    <a:pt x="4074" y="38200"/>
                  </a:lnTo>
                  <a:lnTo>
                    <a:pt x="3576" y="38154"/>
                  </a:lnTo>
                  <a:lnTo>
                    <a:pt x="3079" y="38064"/>
                  </a:lnTo>
                  <a:lnTo>
                    <a:pt x="2581" y="37973"/>
                  </a:lnTo>
                  <a:lnTo>
                    <a:pt x="2128" y="37838"/>
                  </a:lnTo>
                  <a:lnTo>
                    <a:pt x="1766" y="37792"/>
                  </a:lnTo>
                  <a:lnTo>
                    <a:pt x="1494" y="37792"/>
                  </a:lnTo>
                  <a:lnTo>
                    <a:pt x="1268" y="37838"/>
                  </a:lnTo>
                  <a:lnTo>
                    <a:pt x="1042" y="37973"/>
                  </a:lnTo>
                  <a:lnTo>
                    <a:pt x="861" y="38200"/>
                  </a:lnTo>
                  <a:lnTo>
                    <a:pt x="408" y="38879"/>
                  </a:lnTo>
                  <a:lnTo>
                    <a:pt x="182" y="39376"/>
                  </a:lnTo>
                  <a:lnTo>
                    <a:pt x="1" y="39874"/>
                  </a:lnTo>
                  <a:lnTo>
                    <a:pt x="816" y="40010"/>
                  </a:lnTo>
                  <a:lnTo>
                    <a:pt x="1223" y="40055"/>
                  </a:lnTo>
                  <a:lnTo>
                    <a:pt x="1404" y="40146"/>
                  </a:lnTo>
                  <a:lnTo>
                    <a:pt x="1585" y="40191"/>
                  </a:lnTo>
                  <a:lnTo>
                    <a:pt x="2038" y="40463"/>
                  </a:lnTo>
                  <a:lnTo>
                    <a:pt x="2535" y="40644"/>
                  </a:lnTo>
                  <a:lnTo>
                    <a:pt x="3033" y="40779"/>
                  </a:lnTo>
                  <a:lnTo>
                    <a:pt x="3531" y="40915"/>
                  </a:lnTo>
                  <a:lnTo>
                    <a:pt x="4029" y="40961"/>
                  </a:lnTo>
                  <a:lnTo>
                    <a:pt x="4527" y="41006"/>
                  </a:lnTo>
                  <a:lnTo>
                    <a:pt x="8555" y="41006"/>
                  </a:lnTo>
                  <a:lnTo>
                    <a:pt x="9913" y="40961"/>
                  </a:lnTo>
                  <a:lnTo>
                    <a:pt x="10592" y="40915"/>
                  </a:lnTo>
                  <a:lnTo>
                    <a:pt x="11270" y="40779"/>
                  </a:lnTo>
                  <a:lnTo>
                    <a:pt x="12492" y="40463"/>
                  </a:lnTo>
                  <a:lnTo>
                    <a:pt x="13669" y="40101"/>
                  </a:lnTo>
                  <a:lnTo>
                    <a:pt x="14801" y="39693"/>
                  </a:lnTo>
                  <a:lnTo>
                    <a:pt x="15977" y="39286"/>
                  </a:lnTo>
                  <a:lnTo>
                    <a:pt x="17109" y="38833"/>
                  </a:lnTo>
                  <a:lnTo>
                    <a:pt x="18240" y="38335"/>
                  </a:lnTo>
                  <a:lnTo>
                    <a:pt x="19372" y="37838"/>
                  </a:lnTo>
                  <a:lnTo>
                    <a:pt x="20458" y="37295"/>
                  </a:lnTo>
                  <a:lnTo>
                    <a:pt x="21499" y="36797"/>
                  </a:lnTo>
                  <a:lnTo>
                    <a:pt x="22449" y="36208"/>
                  </a:lnTo>
                  <a:lnTo>
                    <a:pt x="23400" y="35575"/>
                  </a:lnTo>
                  <a:lnTo>
                    <a:pt x="24305" y="34941"/>
                  </a:lnTo>
                  <a:lnTo>
                    <a:pt x="26115" y="33583"/>
                  </a:lnTo>
                  <a:lnTo>
                    <a:pt x="27880" y="32225"/>
                  </a:lnTo>
                  <a:lnTo>
                    <a:pt x="28831" y="31456"/>
                  </a:lnTo>
                  <a:lnTo>
                    <a:pt x="29736" y="30641"/>
                  </a:lnTo>
                  <a:lnTo>
                    <a:pt x="30551" y="29782"/>
                  </a:lnTo>
                  <a:lnTo>
                    <a:pt x="31365" y="28876"/>
                  </a:lnTo>
                  <a:lnTo>
                    <a:pt x="32904" y="27066"/>
                  </a:lnTo>
                  <a:lnTo>
                    <a:pt x="34398" y="25256"/>
                  </a:lnTo>
                  <a:lnTo>
                    <a:pt x="34850" y="24712"/>
                  </a:lnTo>
                  <a:lnTo>
                    <a:pt x="35303" y="24124"/>
                  </a:lnTo>
                  <a:lnTo>
                    <a:pt x="36118" y="22947"/>
                  </a:lnTo>
                  <a:lnTo>
                    <a:pt x="36797" y="21725"/>
                  </a:lnTo>
                  <a:lnTo>
                    <a:pt x="37430" y="20413"/>
                  </a:lnTo>
                  <a:lnTo>
                    <a:pt x="37973" y="19100"/>
                  </a:lnTo>
                  <a:lnTo>
                    <a:pt x="38471" y="17743"/>
                  </a:lnTo>
                  <a:lnTo>
                    <a:pt x="38833" y="16340"/>
                  </a:lnTo>
                  <a:lnTo>
                    <a:pt x="39195" y="14936"/>
                  </a:lnTo>
                  <a:lnTo>
                    <a:pt x="39331" y="14212"/>
                  </a:lnTo>
                  <a:lnTo>
                    <a:pt x="39422" y="13533"/>
                  </a:lnTo>
                  <a:lnTo>
                    <a:pt x="39512" y="12855"/>
                  </a:lnTo>
                  <a:lnTo>
                    <a:pt x="39557" y="12130"/>
                  </a:lnTo>
                  <a:lnTo>
                    <a:pt x="39557" y="11497"/>
                  </a:lnTo>
                  <a:lnTo>
                    <a:pt x="39512" y="10818"/>
                  </a:lnTo>
                  <a:lnTo>
                    <a:pt x="39467" y="10139"/>
                  </a:lnTo>
                  <a:lnTo>
                    <a:pt x="39376" y="9505"/>
                  </a:lnTo>
                  <a:lnTo>
                    <a:pt x="39240" y="8826"/>
                  </a:lnTo>
                  <a:lnTo>
                    <a:pt x="39105" y="8193"/>
                  </a:lnTo>
                  <a:lnTo>
                    <a:pt x="38924" y="7559"/>
                  </a:lnTo>
                  <a:lnTo>
                    <a:pt x="38697" y="6926"/>
                  </a:lnTo>
                  <a:lnTo>
                    <a:pt x="38426" y="6292"/>
                  </a:lnTo>
                  <a:lnTo>
                    <a:pt x="38109" y="5704"/>
                  </a:lnTo>
                  <a:lnTo>
                    <a:pt x="37792" y="5070"/>
                  </a:lnTo>
                  <a:lnTo>
                    <a:pt x="37430" y="4436"/>
                  </a:lnTo>
                  <a:lnTo>
                    <a:pt x="36887" y="3712"/>
                  </a:lnTo>
                  <a:lnTo>
                    <a:pt x="36299" y="3079"/>
                  </a:lnTo>
                  <a:lnTo>
                    <a:pt x="35710" y="2490"/>
                  </a:lnTo>
                  <a:lnTo>
                    <a:pt x="35031" y="1992"/>
                  </a:lnTo>
                  <a:lnTo>
                    <a:pt x="34307" y="1540"/>
                  </a:lnTo>
                  <a:lnTo>
                    <a:pt x="33583" y="1132"/>
                  </a:lnTo>
                  <a:lnTo>
                    <a:pt x="32814" y="770"/>
                  </a:lnTo>
                  <a:lnTo>
                    <a:pt x="31999" y="499"/>
                  </a:lnTo>
                  <a:lnTo>
                    <a:pt x="31320" y="273"/>
                  </a:lnTo>
                  <a:lnTo>
                    <a:pt x="30596" y="91"/>
                  </a:lnTo>
                  <a:lnTo>
                    <a:pt x="29827" y="46"/>
                  </a:lnTo>
                  <a:lnTo>
                    <a:pt x="29102" y="1"/>
                  </a:lnTo>
                  <a:close/>
                </a:path>
              </a:pathLst>
            </a:custGeom>
            <a:solidFill>
              <a:srgbClr val="7FC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a:off x="6263025" y="3067950"/>
              <a:ext cx="56600" cy="13600"/>
            </a:xfrm>
            <a:custGeom>
              <a:avLst/>
              <a:gdLst/>
              <a:ahLst/>
              <a:cxnLst/>
              <a:rect l="l" t="t" r="r" b="b"/>
              <a:pathLst>
                <a:path w="2264" h="544" extrusionOk="0">
                  <a:moveTo>
                    <a:pt x="1086" y="0"/>
                  </a:moveTo>
                  <a:lnTo>
                    <a:pt x="815" y="45"/>
                  </a:lnTo>
                  <a:lnTo>
                    <a:pt x="543" y="91"/>
                  </a:lnTo>
                  <a:lnTo>
                    <a:pt x="272" y="272"/>
                  </a:lnTo>
                  <a:lnTo>
                    <a:pt x="0" y="498"/>
                  </a:lnTo>
                  <a:lnTo>
                    <a:pt x="588" y="543"/>
                  </a:lnTo>
                  <a:lnTo>
                    <a:pt x="1177" y="543"/>
                  </a:lnTo>
                  <a:lnTo>
                    <a:pt x="1494" y="498"/>
                  </a:lnTo>
                  <a:lnTo>
                    <a:pt x="1765" y="408"/>
                  </a:lnTo>
                  <a:lnTo>
                    <a:pt x="2037" y="272"/>
                  </a:lnTo>
                  <a:lnTo>
                    <a:pt x="2263" y="45"/>
                  </a:lnTo>
                  <a:lnTo>
                    <a:pt x="1675" y="0"/>
                  </a:lnTo>
                  <a:close/>
                </a:path>
              </a:pathLst>
            </a:custGeom>
            <a:solidFill>
              <a:srgbClr val="B4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1"/>
            <p:cNvSpPr/>
            <p:nvPr/>
          </p:nvSpPr>
          <p:spPr>
            <a:xfrm>
              <a:off x="5163225" y="4742525"/>
              <a:ext cx="87150" cy="43025"/>
            </a:xfrm>
            <a:custGeom>
              <a:avLst/>
              <a:gdLst/>
              <a:ahLst/>
              <a:cxnLst/>
              <a:rect l="l" t="t" r="r" b="b"/>
              <a:pathLst>
                <a:path w="3486" h="1721" extrusionOk="0">
                  <a:moveTo>
                    <a:pt x="3485" y="1"/>
                  </a:moveTo>
                  <a:lnTo>
                    <a:pt x="2987" y="182"/>
                  </a:lnTo>
                  <a:lnTo>
                    <a:pt x="2535" y="272"/>
                  </a:lnTo>
                  <a:lnTo>
                    <a:pt x="1630" y="499"/>
                  </a:lnTo>
                  <a:lnTo>
                    <a:pt x="1177" y="589"/>
                  </a:lnTo>
                  <a:lnTo>
                    <a:pt x="770" y="725"/>
                  </a:lnTo>
                  <a:lnTo>
                    <a:pt x="362" y="906"/>
                  </a:lnTo>
                  <a:lnTo>
                    <a:pt x="0" y="1178"/>
                  </a:lnTo>
                  <a:lnTo>
                    <a:pt x="543" y="1721"/>
                  </a:lnTo>
                  <a:lnTo>
                    <a:pt x="1584" y="1404"/>
                  </a:lnTo>
                  <a:lnTo>
                    <a:pt x="1946" y="1268"/>
                  </a:lnTo>
                  <a:lnTo>
                    <a:pt x="2263" y="1132"/>
                  </a:lnTo>
                  <a:lnTo>
                    <a:pt x="2535" y="951"/>
                  </a:lnTo>
                  <a:lnTo>
                    <a:pt x="2806" y="725"/>
                  </a:lnTo>
                  <a:lnTo>
                    <a:pt x="3485" y="1"/>
                  </a:lnTo>
                  <a:close/>
                </a:path>
              </a:pathLst>
            </a:custGeom>
            <a:solidFill>
              <a:srgbClr val="BCE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1"/>
            <p:cNvSpPr/>
            <p:nvPr/>
          </p:nvSpPr>
          <p:spPr>
            <a:xfrm>
              <a:off x="6222275" y="2829200"/>
              <a:ext cx="194650" cy="143725"/>
            </a:xfrm>
            <a:custGeom>
              <a:avLst/>
              <a:gdLst/>
              <a:ahLst/>
              <a:cxnLst/>
              <a:rect l="l" t="t" r="r" b="b"/>
              <a:pathLst>
                <a:path w="7786" h="5749" extrusionOk="0">
                  <a:moveTo>
                    <a:pt x="5703" y="1"/>
                  </a:moveTo>
                  <a:lnTo>
                    <a:pt x="5432" y="46"/>
                  </a:lnTo>
                  <a:lnTo>
                    <a:pt x="4753" y="227"/>
                  </a:lnTo>
                  <a:lnTo>
                    <a:pt x="4029" y="453"/>
                  </a:lnTo>
                  <a:lnTo>
                    <a:pt x="3395" y="679"/>
                  </a:lnTo>
                  <a:lnTo>
                    <a:pt x="2716" y="996"/>
                  </a:lnTo>
                  <a:lnTo>
                    <a:pt x="2128" y="1358"/>
                  </a:lnTo>
                  <a:lnTo>
                    <a:pt x="1540" y="1766"/>
                  </a:lnTo>
                  <a:lnTo>
                    <a:pt x="996" y="2218"/>
                  </a:lnTo>
                  <a:lnTo>
                    <a:pt x="499" y="2761"/>
                  </a:lnTo>
                  <a:lnTo>
                    <a:pt x="227" y="3214"/>
                  </a:lnTo>
                  <a:lnTo>
                    <a:pt x="46" y="3621"/>
                  </a:lnTo>
                  <a:lnTo>
                    <a:pt x="1" y="3848"/>
                  </a:lnTo>
                  <a:lnTo>
                    <a:pt x="1" y="4029"/>
                  </a:lnTo>
                  <a:lnTo>
                    <a:pt x="1" y="4210"/>
                  </a:lnTo>
                  <a:lnTo>
                    <a:pt x="46" y="4436"/>
                  </a:lnTo>
                  <a:lnTo>
                    <a:pt x="137" y="4617"/>
                  </a:lnTo>
                  <a:lnTo>
                    <a:pt x="227" y="4753"/>
                  </a:lnTo>
                  <a:lnTo>
                    <a:pt x="363" y="4934"/>
                  </a:lnTo>
                  <a:lnTo>
                    <a:pt x="499" y="5070"/>
                  </a:lnTo>
                  <a:lnTo>
                    <a:pt x="906" y="5341"/>
                  </a:lnTo>
                  <a:lnTo>
                    <a:pt x="1404" y="5522"/>
                  </a:lnTo>
                  <a:lnTo>
                    <a:pt x="1902" y="5658"/>
                  </a:lnTo>
                  <a:lnTo>
                    <a:pt x="2399" y="5748"/>
                  </a:lnTo>
                  <a:lnTo>
                    <a:pt x="3124" y="5613"/>
                  </a:lnTo>
                  <a:lnTo>
                    <a:pt x="3803" y="5477"/>
                  </a:lnTo>
                  <a:lnTo>
                    <a:pt x="4436" y="5251"/>
                  </a:lnTo>
                  <a:lnTo>
                    <a:pt x="5070" y="4979"/>
                  </a:lnTo>
                  <a:lnTo>
                    <a:pt x="5658" y="4707"/>
                  </a:lnTo>
                  <a:lnTo>
                    <a:pt x="6246" y="4345"/>
                  </a:lnTo>
                  <a:lnTo>
                    <a:pt x="6790" y="3938"/>
                  </a:lnTo>
                  <a:lnTo>
                    <a:pt x="7333" y="3440"/>
                  </a:lnTo>
                  <a:lnTo>
                    <a:pt x="7514" y="3259"/>
                  </a:lnTo>
                  <a:lnTo>
                    <a:pt x="7650" y="2988"/>
                  </a:lnTo>
                  <a:lnTo>
                    <a:pt x="7740" y="2761"/>
                  </a:lnTo>
                  <a:lnTo>
                    <a:pt x="7785" y="2490"/>
                  </a:lnTo>
                  <a:lnTo>
                    <a:pt x="7785" y="2218"/>
                  </a:lnTo>
                  <a:lnTo>
                    <a:pt x="7740" y="1947"/>
                  </a:lnTo>
                  <a:lnTo>
                    <a:pt x="7604" y="1404"/>
                  </a:lnTo>
                  <a:lnTo>
                    <a:pt x="7468" y="1132"/>
                  </a:lnTo>
                  <a:lnTo>
                    <a:pt x="7287" y="906"/>
                  </a:lnTo>
                  <a:lnTo>
                    <a:pt x="6971" y="634"/>
                  </a:lnTo>
                  <a:lnTo>
                    <a:pt x="6654" y="408"/>
                  </a:lnTo>
                  <a:lnTo>
                    <a:pt x="6337" y="227"/>
                  </a:lnTo>
                  <a:lnTo>
                    <a:pt x="5975" y="91"/>
                  </a:lnTo>
                  <a:lnTo>
                    <a:pt x="5703" y="1"/>
                  </a:lnTo>
                  <a:close/>
                </a:path>
              </a:pathLst>
            </a:custGeom>
            <a:solidFill>
              <a:srgbClr val="FDF9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2164800" y="373900"/>
              <a:ext cx="235375" cy="459400"/>
            </a:xfrm>
            <a:custGeom>
              <a:avLst/>
              <a:gdLst/>
              <a:ahLst/>
              <a:cxnLst/>
              <a:rect l="l" t="t" r="r" b="b"/>
              <a:pathLst>
                <a:path w="9415" h="18376" extrusionOk="0">
                  <a:moveTo>
                    <a:pt x="6156" y="0"/>
                  </a:moveTo>
                  <a:lnTo>
                    <a:pt x="6156" y="1086"/>
                  </a:lnTo>
                  <a:lnTo>
                    <a:pt x="6201" y="2218"/>
                  </a:lnTo>
                  <a:lnTo>
                    <a:pt x="6156" y="3304"/>
                  </a:lnTo>
                  <a:lnTo>
                    <a:pt x="6111" y="3802"/>
                  </a:lnTo>
                  <a:lnTo>
                    <a:pt x="5975" y="4345"/>
                  </a:lnTo>
                  <a:lnTo>
                    <a:pt x="5658" y="5612"/>
                  </a:lnTo>
                  <a:lnTo>
                    <a:pt x="5296" y="6834"/>
                  </a:lnTo>
                  <a:lnTo>
                    <a:pt x="4934" y="8056"/>
                  </a:lnTo>
                  <a:lnTo>
                    <a:pt x="4527" y="9278"/>
                  </a:lnTo>
                  <a:lnTo>
                    <a:pt x="4029" y="10455"/>
                  </a:lnTo>
                  <a:lnTo>
                    <a:pt x="3486" y="11632"/>
                  </a:lnTo>
                  <a:lnTo>
                    <a:pt x="2852" y="12808"/>
                  </a:lnTo>
                  <a:lnTo>
                    <a:pt x="2173" y="13895"/>
                  </a:lnTo>
                  <a:lnTo>
                    <a:pt x="1811" y="14483"/>
                  </a:lnTo>
                  <a:lnTo>
                    <a:pt x="1585" y="14709"/>
                  </a:lnTo>
                  <a:lnTo>
                    <a:pt x="1359" y="14936"/>
                  </a:lnTo>
                  <a:lnTo>
                    <a:pt x="1087" y="15162"/>
                  </a:lnTo>
                  <a:lnTo>
                    <a:pt x="770" y="15298"/>
                  </a:lnTo>
                  <a:lnTo>
                    <a:pt x="453" y="15388"/>
                  </a:lnTo>
                  <a:lnTo>
                    <a:pt x="91" y="15433"/>
                  </a:lnTo>
                  <a:lnTo>
                    <a:pt x="1" y="15615"/>
                  </a:lnTo>
                  <a:lnTo>
                    <a:pt x="1" y="15796"/>
                  </a:lnTo>
                  <a:lnTo>
                    <a:pt x="1" y="15977"/>
                  </a:lnTo>
                  <a:lnTo>
                    <a:pt x="1" y="16112"/>
                  </a:lnTo>
                  <a:lnTo>
                    <a:pt x="137" y="16429"/>
                  </a:lnTo>
                  <a:lnTo>
                    <a:pt x="318" y="16746"/>
                  </a:lnTo>
                  <a:lnTo>
                    <a:pt x="635" y="17199"/>
                  </a:lnTo>
                  <a:lnTo>
                    <a:pt x="906" y="17651"/>
                  </a:lnTo>
                  <a:lnTo>
                    <a:pt x="1087" y="17832"/>
                  </a:lnTo>
                  <a:lnTo>
                    <a:pt x="1268" y="18059"/>
                  </a:lnTo>
                  <a:lnTo>
                    <a:pt x="1494" y="18194"/>
                  </a:lnTo>
                  <a:lnTo>
                    <a:pt x="1721" y="18330"/>
                  </a:lnTo>
                  <a:lnTo>
                    <a:pt x="1902" y="18375"/>
                  </a:lnTo>
                  <a:lnTo>
                    <a:pt x="2083" y="18330"/>
                  </a:lnTo>
                  <a:lnTo>
                    <a:pt x="2219" y="18285"/>
                  </a:lnTo>
                  <a:lnTo>
                    <a:pt x="2354" y="18149"/>
                  </a:lnTo>
                  <a:lnTo>
                    <a:pt x="2671" y="17923"/>
                  </a:lnTo>
                  <a:lnTo>
                    <a:pt x="2988" y="17696"/>
                  </a:lnTo>
                  <a:lnTo>
                    <a:pt x="3531" y="17199"/>
                  </a:lnTo>
                  <a:lnTo>
                    <a:pt x="3984" y="16610"/>
                  </a:lnTo>
                  <a:lnTo>
                    <a:pt x="4436" y="16022"/>
                  </a:lnTo>
                  <a:lnTo>
                    <a:pt x="5251" y="14890"/>
                  </a:lnTo>
                  <a:lnTo>
                    <a:pt x="5975" y="13714"/>
                  </a:lnTo>
                  <a:lnTo>
                    <a:pt x="6609" y="12537"/>
                  </a:lnTo>
                  <a:lnTo>
                    <a:pt x="7242" y="11315"/>
                  </a:lnTo>
                  <a:lnTo>
                    <a:pt x="7740" y="10048"/>
                  </a:lnTo>
                  <a:lnTo>
                    <a:pt x="8193" y="8780"/>
                  </a:lnTo>
                  <a:lnTo>
                    <a:pt x="8555" y="7468"/>
                  </a:lnTo>
                  <a:lnTo>
                    <a:pt x="8872" y="6110"/>
                  </a:lnTo>
                  <a:lnTo>
                    <a:pt x="8917" y="5748"/>
                  </a:lnTo>
                  <a:lnTo>
                    <a:pt x="9007" y="5431"/>
                  </a:lnTo>
                  <a:lnTo>
                    <a:pt x="9143" y="5160"/>
                  </a:lnTo>
                  <a:lnTo>
                    <a:pt x="9234" y="5024"/>
                  </a:lnTo>
                  <a:lnTo>
                    <a:pt x="9415" y="4888"/>
                  </a:lnTo>
                  <a:lnTo>
                    <a:pt x="9415" y="4390"/>
                  </a:lnTo>
                  <a:lnTo>
                    <a:pt x="9234" y="4300"/>
                  </a:lnTo>
                  <a:lnTo>
                    <a:pt x="9053" y="4209"/>
                  </a:lnTo>
                  <a:lnTo>
                    <a:pt x="8962" y="4028"/>
                  </a:lnTo>
                  <a:lnTo>
                    <a:pt x="8872" y="3802"/>
                  </a:lnTo>
                  <a:lnTo>
                    <a:pt x="8645" y="3621"/>
                  </a:lnTo>
                  <a:lnTo>
                    <a:pt x="8464" y="3349"/>
                  </a:lnTo>
                  <a:lnTo>
                    <a:pt x="8374" y="3078"/>
                  </a:lnTo>
                  <a:lnTo>
                    <a:pt x="8329" y="2761"/>
                  </a:lnTo>
                  <a:lnTo>
                    <a:pt x="8057" y="2580"/>
                  </a:lnTo>
                  <a:lnTo>
                    <a:pt x="7876" y="2308"/>
                  </a:lnTo>
                  <a:lnTo>
                    <a:pt x="7740" y="2037"/>
                  </a:lnTo>
                  <a:lnTo>
                    <a:pt x="7650" y="1765"/>
                  </a:lnTo>
                  <a:lnTo>
                    <a:pt x="7469" y="1629"/>
                  </a:lnTo>
                  <a:lnTo>
                    <a:pt x="7333" y="1494"/>
                  </a:lnTo>
                  <a:lnTo>
                    <a:pt x="7242" y="1313"/>
                  </a:lnTo>
                  <a:lnTo>
                    <a:pt x="7197" y="1086"/>
                  </a:lnTo>
                  <a:lnTo>
                    <a:pt x="6971" y="905"/>
                  </a:lnTo>
                  <a:lnTo>
                    <a:pt x="6790" y="679"/>
                  </a:lnTo>
                  <a:lnTo>
                    <a:pt x="6654" y="362"/>
                  </a:lnTo>
                  <a:lnTo>
                    <a:pt x="6609" y="45"/>
                  </a:lnTo>
                  <a:lnTo>
                    <a:pt x="61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1"/>
            <p:cNvSpPr/>
            <p:nvPr/>
          </p:nvSpPr>
          <p:spPr>
            <a:xfrm>
              <a:off x="1998475" y="361450"/>
              <a:ext cx="252350" cy="205950"/>
            </a:xfrm>
            <a:custGeom>
              <a:avLst/>
              <a:gdLst/>
              <a:ahLst/>
              <a:cxnLst/>
              <a:rect l="l" t="t" r="r" b="b"/>
              <a:pathLst>
                <a:path w="10094" h="8238" extrusionOk="0">
                  <a:moveTo>
                    <a:pt x="9369" y="0"/>
                  </a:moveTo>
                  <a:lnTo>
                    <a:pt x="9234" y="46"/>
                  </a:lnTo>
                  <a:lnTo>
                    <a:pt x="9143" y="136"/>
                  </a:lnTo>
                  <a:lnTo>
                    <a:pt x="8962" y="317"/>
                  </a:lnTo>
                  <a:lnTo>
                    <a:pt x="8781" y="543"/>
                  </a:lnTo>
                  <a:lnTo>
                    <a:pt x="8600" y="724"/>
                  </a:lnTo>
                  <a:lnTo>
                    <a:pt x="8419" y="905"/>
                  </a:lnTo>
                  <a:lnTo>
                    <a:pt x="7559" y="1811"/>
                  </a:lnTo>
                  <a:lnTo>
                    <a:pt x="6654" y="2625"/>
                  </a:lnTo>
                  <a:lnTo>
                    <a:pt x="5749" y="3395"/>
                  </a:lnTo>
                  <a:lnTo>
                    <a:pt x="4753" y="4119"/>
                  </a:lnTo>
                  <a:lnTo>
                    <a:pt x="3757" y="4798"/>
                  </a:lnTo>
                  <a:lnTo>
                    <a:pt x="2762" y="5477"/>
                  </a:lnTo>
                  <a:lnTo>
                    <a:pt x="680" y="6744"/>
                  </a:lnTo>
                  <a:lnTo>
                    <a:pt x="272" y="7106"/>
                  </a:lnTo>
                  <a:lnTo>
                    <a:pt x="91" y="7287"/>
                  </a:lnTo>
                  <a:lnTo>
                    <a:pt x="46" y="7377"/>
                  </a:lnTo>
                  <a:lnTo>
                    <a:pt x="1" y="7468"/>
                  </a:lnTo>
                  <a:lnTo>
                    <a:pt x="1" y="7649"/>
                  </a:lnTo>
                  <a:lnTo>
                    <a:pt x="91" y="7830"/>
                  </a:lnTo>
                  <a:lnTo>
                    <a:pt x="182" y="7966"/>
                  </a:lnTo>
                  <a:lnTo>
                    <a:pt x="318" y="8056"/>
                  </a:lnTo>
                  <a:lnTo>
                    <a:pt x="453" y="8102"/>
                  </a:lnTo>
                  <a:lnTo>
                    <a:pt x="634" y="8192"/>
                  </a:lnTo>
                  <a:lnTo>
                    <a:pt x="951" y="8237"/>
                  </a:lnTo>
                  <a:lnTo>
                    <a:pt x="1585" y="8237"/>
                  </a:lnTo>
                  <a:lnTo>
                    <a:pt x="2173" y="8192"/>
                  </a:lnTo>
                  <a:lnTo>
                    <a:pt x="2762" y="8056"/>
                  </a:lnTo>
                  <a:lnTo>
                    <a:pt x="3078" y="7966"/>
                  </a:lnTo>
                  <a:lnTo>
                    <a:pt x="3350" y="7830"/>
                  </a:lnTo>
                  <a:lnTo>
                    <a:pt x="4119" y="7377"/>
                  </a:lnTo>
                  <a:lnTo>
                    <a:pt x="4844" y="6970"/>
                  </a:lnTo>
                  <a:lnTo>
                    <a:pt x="5568" y="6472"/>
                  </a:lnTo>
                  <a:lnTo>
                    <a:pt x="6247" y="5974"/>
                  </a:lnTo>
                  <a:lnTo>
                    <a:pt x="6925" y="5431"/>
                  </a:lnTo>
                  <a:lnTo>
                    <a:pt x="7559" y="4888"/>
                  </a:lnTo>
                  <a:lnTo>
                    <a:pt x="8147" y="4255"/>
                  </a:lnTo>
                  <a:lnTo>
                    <a:pt x="8691" y="3576"/>
                  </a:lnTo>
                  <a:lnTo>
                    <a:pt x="9098" y="3033"/>
                  </a:lnTo>
                  <a:lnTo>
                    <a:pt x="9460" y="2444"/>
                  </a:lnTo>
                  <a:lnTo>
                    <a:pt x="9731" y="1811"/>
                  </a:lnTo>
                  <a:lnTo>
                    <a:pt x="9958" y="1177"/>
                  </a:lnTo>
                  <a:lnTo>
                    <a:pt x="10048" y="860"/>
                  </a:lnTo>
                  <a:lnTo>
                    <a:pt x="10094" y="543"/>
                  </a:lnTo>
                  <a:lnTo>
                    <a:pt x="10048" y="362"/>
                  </a:lnTo>
                  <a:lnTo>
                    <a:pt x="9958" y="227"/>
                  </a:lnTo>
                  <a:lnTo>
                    <a:pt x="9822" y="136"/>
                  </a:lnTo>
                  <a:lnTo>
                    <a:pt x="9641" y="46"/>
                  </a:lnTo>
                  <a:lnTo>
                    <a:pt x="9505" y="0"/>
                  </a:lnTo>
                  <a:close/>
                </a:path>
              </a:pathLst>
            </a:custGeom>
            <a:solidFill>
              <a:srgbClr val="F4F4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1"/>
            <p:cNvSpPr/>
            <p:nvPr/>
          </p:nvSpPr>
          <p:spPr>
            <a:xfrm>
              <a:off x="2015450" y="369375"/>
              <a:ext cx="193500" cy="160675"/>
            </a:xfrm>
            <a:custGeom>
              <a:avLst/>
              <a:gdLst/>
              <a:ahLst/>
              <a:cxnLst/>
              <a:rect l="l" t="t" r="r" b="b"/>
              <a:pathLst>
                <a:path w="7740" h="6427" extrusionOk="0">
                  <a:moveTo>
                    <a:pt x="7242" y="0"/>
                  </a:moveTo>
                  <a:lnTo>
                    <a:pt x="7061" y="91"/>
                  </a:lnTo>
                  <a:lnTo>
                    <a:pt x="5070" y="1222"/>
                  </a:lnTo>
                  <a:lnTo>
                    <a:pt x="4119" y="1856"/>
                  </a:lnTo>
                  <a:lnTo>
                    <a:pt x="3169" y="2489"/>
                  </a:lnTo>
                  <a:lnTo>
                    <a:pt x="2626" y="2851"/>
                  </a:lnTo>
                  <a:lnTo>
                    <a:pt x="2128" y="3259"/>
                  </a:lnTo>
                  <a:lnTo>
                    <a:pt x="1675" y="3711"/>
                  </a:lnTo>
                  <a:lnTo>
                    <a:pt x="1223" y="4164"/>
                  </a:lnTo>
                  <a:lnTo>
                    <a:pt x="861" y="4662"/>
                  </a:lnTo>
                  <a:lnTo>
                    <a:pt x="499" y="5205"/>
                  </a:lnTo>
                  <a:lnTo>
                    <a:pt x="227" y="5793"/>
                  </a:lnTo>
                  <a:lnTo>
                    <a:pt x="1" y="6427"/>
                  </a:lnTo>
                  <a:lnTo>
                    <a:pt x="680" y="6291"/>
                  </a:lnTo>
                  <a:lnTo>
                    <a:pt x="1313" y="6110"/>
                  </a:lnTo>
                  <a:lnTo>
                    <a:pt x="1902" y="5929"/>
                  </a:lnTo>
                  <a:lnTo>
                    <a:pt x="2490" y="5703"/>
                  </a:lnTo>
                  <a:lnTo>
                    <a:pt x="3033" y="5431"/>
                  </a:lnTo>
                  <a:lnTo>
                    <a:pt x="3621" y="5160"/>
                  </a:lnTo>
                  <a:lnTo>
                    <a:pt x="4119" y="4843"/>
                  </a:lnTo>
                  <a:lnTo>
                    <a:pt x="4617" y="4526"/>
                  </a:lnTo>
                  <a:lnTo>
                    <a:pt x="5115" y="4119"/>
                  </a:lnTo>
                  <a:lnTo>
                    <a:pt x="5568" y="3711"/>
                  </a:lnTo>
                  <a:lnTo>
                    <a:pt x="5975" y="3304"/>
                  </a:lnTo>
                  <a:lnTo>
                    <a:pt x="6382" y="2806"/>
                  </a:lnTo>
                  <a:lnTo>
                    <a:pt x="6744" y="2308"/>
                  </a:lnTo>
                  <a:lnTo>
                    <a:pt x="7106" y="1765"/>
                  </a:lnTo>
                  <a:lnTo>
                    <a:pt x="7423" y="1222"/>
                  </a:lnTo>
                  <a:lnTo>
                    <a:pt x="7740" y="588"/>
                  </a:lnTo>
                  <a:lnTo>
                    <a:pt x="7649" y="362"/>
                  </a:lnTo>
                  <a:lnTo>
                    <a:pt x="7514" y="136"/>
                  </a:lnTo>
                  <a:lnTo>
                    <a:pt x="7468" y="45"/>
                  </a:lnTo>
                  <a:lnTo>
                    <a:pt x="73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1"/>
            <p:cNvSpPr/>
            <p:nvPr/>
          </p:nvSpPr>
          <p:spPr>
            <a:xfrm>
              <a:off x="2036950" y="623950"/>
              <a:ext cx="144850" cy="183325"/>
            </a:xfrm>
            <a:custGeom>
              <a:avLst/>
              <a:gdLst/>
              <a:ahLst/>
              <a:cxnLst/>
              <a:rect l="l" t="t" r="r" b="b"/>
              <a:pathLst>
                <a:path w="5794" h="7333" extrusionOk="0">
                  <a:moveTo>
                    <a:pt x="634" y="0"/>
                  </a:moveTo>
                  <a:lnTo>
                    <a:pt x="453" y="46"/>
                  </a:lnTo>
                  <a:lnTo>
                    <a:pt x="317" y="181"/>
                  </a:lnTo>
                  <a:lnTo>
                    <a:pt x="182" y="317"/>
                  </a:lnTo>
                  <a:lnTo>
                    <a:pt x="91" y="453"/>
                  </a:lnTo>
                  <a:lnTo>
                    <a:pt x="1" y="589"/>
                  </a:lnTo>
                  <a:lnTo>
                    <a:pt x="1" y="770"/>
                  </a:lnTo>
                  <a:lnTo>
                    <a:pt x="1" y="906"/>
                  </a:lnTo>
                  <a:lnTo>
                    <a:pt x="46" y="1087"/>
                  </a:lnTo>
                  <a:lnTo>
                    <a:pt x="227" y="1403"/>
                  </a:lnTo>
                  <a:lnTo>
                    <a:pt x="634" y="2082"/>
                  </a:lnTo>
                  <a:lnTo>
                    <a:pt x="3621" y="7016"/>
                  </a:lnTo>
                  <a:lnTo>
                    <a:pt x="3757" y="7151"/>
                  </a:lnTo>
                  <a:lnTo>
                    <a:pt x="3893" y="7242"/>
                  </a:lnTo>
                  <a:lnTo>
                    <a:pt x="4074" y="7287"/>
                  </a:lnTo>
                  <a:lnTo>
                    <a:pt x="4255" y="7332"/>
                  </a:lnTo>
                  <a:lnTo>
                    <a:pt x="4708" y="7242"/>
                  </a:lnTo>
                  <a:lnTo>
                    <a:pt x="5115" y="7106"/>
                  </a:lnTo>
                  <a:lnTo>
                    <a:pt x="5296" y="6970"/>
                  </a:lnTo>
                  <a:lnTo>
                    <a:pt x="5477" y="6835"/>
                  </a:lnTo>
                  <a:lnTo>
                    <a:pt x="5658" y="6653"/>
                  </a:lnTo>
                  <a:lnTo>
                    <a:pt x="5794" y="6472"/>
                  </a:lnTo>
                  <a:lnTo>
                    <a:pt x="5205" y="5431"/>
                  </a:lnTo>
                  <a:lnTo>
                    <a:pt x="2988" y="2309"/>
                  </a:lnTo>
                  <a:lnTo>
                    <a:pt x="2354" y="1403"/>
                  </a:lnTo>
                  <a:lnTo>
                    <a:pt x="1720" y="498"/>
                  </a:lnTo>
                  <a:lnTo>
                    <a:pt x="1539" y="317"/>
                  </a:lnTo>
                  <a:lnTo>
                    <a:pt x="1358" y="181"/>
                  </a:lnTo>
                  <a:lnTo>
                    <a:pt x="1177" y="46"/>
                  </a:lnTo>
                  <a:lnTo>
                    <a:pt x="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1"/>
            <p:cNvSpPr/>
            <p:nvPr/>
          </p:nvSpPr>
          <p:spPr>
            <a:xfrm>
              <a:off x="2111625" y="799325"/>
              <a:ext cx="74700" cy="99600"/>
            </a:xfrm>
            <a:custGeom>
              <a:avLst/>
              <a:gdLst/>
              <a:ahLst/>
              <a:cxnLst/>
              <a:rect l="l" t="t" r="r" b="b"/>
              <a:pathLst>
                <a:path w="2988" h="3984" extrusionOk="0">
                  <a:moveTo>
                    <a:pt x="634" y="1"/>
                  </a:moveTo>
                  <a:lnTo>
                    <a:pt x="1" y="634"/>
                  </a:lnTo>
                  <a:lnTo>
                    <a:pt x="1" y="860"/>
                  </a:lnTo>
                  <a:lnTo>
                    <a:pt x="1" y="1132"/>
                  </a:lnTo>
                  <a:lnTo>
                    <a:pt x="272" y="1313"/>
                  </a:lnTo>
                  <a:lnTo>
                    <a:pt x="453" y="1539"/>
                  </a:lnTo>
                  <a:lnTo>
                    <a:pt x="589" y="1811"/>
                  </a:lnTo>
                  <a:lnTo>
                    <a:pt x="634" y="2128"/>
                  </a:lnTo>
                  <a:lnTo>
                    <a:pt x="815" y="2264"/>
                  </a:lnTo>
                  <a:lnTo>
                    <a:pt x="951" y="2399"/>
                  </a:lnTo>
                  <a:lnTo>
                    <a:pt x="1042" y="2580"/>
                  </a:lnTo>
                  <a:lnTo>
                    <a:pt x="1087" y="2761"/>
                  </a:lnTo>
                  <a:lnTo>
                    <a:pt x="1313" y="2988"/>
                  </a:lnTo>
                  <a:lnTo>
                    <a:pt x="1494" y="3259"/>
                  </a:lnTo>
                  <a:lnTo>
                    <a:pt x="1630" y="3531"/>
                  </a:lnTo>
                  <a:lnTo>
                    <a:pt x="1675" y="3848"/>
                  </a:lnTo>
                  <a:lnTo>
                    <a:pt x="2083" y="3983"/>
                  </a:lnTo>
                  <a:lnTo>
                    <a:pt x="2354" y="3893"/>
                  </a:lnTo>
                  <a:lnTo>
                    <a:pt x="2580" y="3802"/>
                  </a:lnTo>
                  <a:lnTo>
                    <a:pt x="2762" y="3576"/>
                  </a:lnTo>
                  <a:lnTo>
                    <a:pt x="2943" y="3350"/>
                  </a:lnTo>
                  <a:lnTo>
                    <a:pt x="2988" y="2988"/>
                  </a:lnTo>
                  <a:lnTo>
                    <a:pt x="2943" y="2626"/>
                  </a:lnTo>
                  <a:lnTo>
                    <a:pt x="2083" y="1268"/>
                  </a:lnTo>
                  <a:lnTo>
                    <a:pt x="1630" y="634"/>
                  </a:lnTo>
                  <a:lnTo>
                    <a:pt x="1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1"/>
            <p:cNvSpPr/>
            <p:nvPr/>
          </p:nvSpPr>
          <p:spPr>
            <a:xfrm>
              <a:off x="2327750" y="689575"/>
              <a:ext cx="221775" cy="390375"/>
            </a:xfrm>
            <a:custGeom>
              <a:avLst/>
              <a:gdLst/>
              <a:ahLst/>
              <a:cxnLst/>
              <a:rect l="l" t="t" r="r" b="b"/>
              <a:pathLst>
                <a:path w="8871" h="15615" extrusionOk="0">
                  <a:moveTo>
                    <a:pt x="6744" y="0"/>
                  </a:moveTo>
                  <a:lnTo>
                    <a:pt x="6472" y="362"/>
                  </a:lnTo>
                  <a:lnTo>
                    <a:pt x="6291" y="770"/>
                  </a:lnTo>
                  <a:lnTo>
                    <a:pt x="6155" y="1177"/>
                  </a:lnTo>
                  <a:lnTo>
                    <a:pt x="6020" y="1584"/>
                  </a:lnTo>
                  <a:lnTo>
                    <a:pt x="5884" y="2444"/>
                  </a:lnTo>
                  <a:lnTo>
                    <a:pt x="5703" y="3304"/>
                  </a:lnTo>
                  <a:lnTo>
                    <a:pt x="5386" y="4391"/>
                  </a:lnTo>
                  <a:lnTo>
                    <a:pt x="5069" y="5432"/>
                  </a:lnTo>
                  <a:lnTo>
                    <a:pt x="4707" y="6472"/>
                  </a:lnTo>
                  <a:lnTo>
                    <a:pt x="4345" y="7468"/>
                  </a:lnTo>
                  <a:lnTo>
                    <a:pt x="3892" y="8464"/>
                  </a:lnTo>
                  <a:lnTo>
                    <a:pt x="3395" y="9460"/>
                  </a:lnTo>
                  <a:lnTo>
                    <a:pt x="2806" y="10365"/>
                  </a:lnTo>
                  <a:lnTo>
                    <a:pt x="2173" y="11315"/>
                  </a:lnTo>
                  <a:lnTo>
                    <a:pt x="1811" y="11813"/>
                  </a:lnTo>
                  <a:lnTo>
                    <a:pt x="1630" y="12039"/>
                  </a:lnTo>
                  <a:lnTo>
                    <a:pt x="1403" y="12220"/>
                  </a:lnTo>
                  <a:lnTo>
                    <a:pt x="1177" y="12401"/>
                  </a:lnTo>
                  <a:lnTo>
                    <a:pt x="905" y="12492"/>
                  </a:lnTo>
                  <a:lnTo>
                    <a:pt x="589" y="12582"/>
                  </a:lnTo>
                  <a:lnTo>
                    <a:pt x="226" y="12582"/>
                  </a:lnTo>
                  <a:lnTo>
                    <a:pt x="136" y="12718"/>
                  </a:lnTo>
                  <a:lnTo>
                    <a:pt x="45" y="12899"/>
                  </a:lnTo>
                  <a:lnTo>
                    <a:pt x="0" y="13080"/>
                  </a:lnTo>
                  <a:lnTo>
                    <a:pt x="45" y="13261"/>
                  </a:lnTo>
                  <a:lnTo>
                    <a:pt x="453" y="13895"/>
                  </a:lnTo>
                  <a:lnTo>
                    <a:pt x="905" y="14529"/>
                  </a:lnTo>
                  <a:lnTo>
                    <a:pt x="1132" y="14845"/>
                  </a:lnTo>
                  <a:lnTo>
                    <a:pt x="1358" y="15117"/>
                  </a:lnTo>
                  <a:lnTo>
                    <a:pt x="1630" y="15389"/>
                  </a:lnTo>
                  <a:lnTo>
                    <a:pt x="1992" y="15615"/>
                  </a:lnTo>
                  <a:lnTo>
                    <a:pt x="2173" y="15615"/>
                  </a:lnTo>
                  <a:lnTo>
                    <a:pt x="2399" y="15570"/>
                  </a:lnTo>
                  <a:lnTo>
                    <a:pt x="2761" y="15479"/>
                  </a:lnTo>
                  <a:lnTo>
                    <a:pt x="3168" y="15162"/>
                  </a:lnTo>
                  <a:lnTo>
                    <a:pt x="3576" y="14845"/>
                  </a:lnTo>
                  <a:lnTo>
                    <a:pt x="3983" y="14529"/>
                  </a:lnTo>
                  <a:lnTo>
                    <a:pt x="4345" y="14167"/>
                  </a:lnTo>
                  <a:lnTo>
                    <a:pt x="4707" y="13804"/>
                  </a:lnTo>
                  <a:lnTo>
                    <a:pt x="5024" y="13397"/>
                  </a:lnTo>
                  <a:lnTo>
                    <a:pt x="5341" y="12990"/>
                  </a:lnTo>
                  <a:lnTo>
                    <a:pt x="5612" y="12537"/>
                  </a:lnTo>
                  <a:lnTo>
                    <a:pt x="6291" y="11406"/>
                  </a:lnTo>
                  <a:lnTo>
                    <a:pt x="7015" y="10320"/>
                  </a:lnTo>
                  <a:lnTo>
                    <a:pt x="7694" y="9188"/>
                  </a:lnTo>
                  <a:lnTo>
                    <a:pt x="7966" y="8600"/>
                  </a:lnTo>
                  <a:lnTo>
                    <a:pt x="8237" y="8011"/>
                  </a:lnTo>
                  <a:lnTo>
                    <a:pt x="8464" y="7423"/>
                  </a:lnTo>
                  <a:lnTo>
                    <a:pt x="8645" y="6789"/>
                  </a:lnTo>
                  <a:lnTo>
                    <a:pt x="8780" y="6156"/>
                  </a:lnTo>
                  <a:lnTo>
                    <a:pt x="8871" y="5522"/>
                  </a:lnTo>
                  <a:lnTo>
                    <a:pt x="8871" y="4843"/>
                  </a:lnTo>
                  <a:lnTo>
                    <a:pt x="8826" y="4164"/>
                  </a:lnTo>
                  <a:lnTo>
                    <a:pt x="8690" y="3485"/>
                  </a:lnTo>
                  <a:lnTo>
                    <a:pt x="8464" y="2761"/>
                  </a:lnTo>
                  <a:lnTo>
                    <a:pt x="7287" y="589"/>
                  </a:lnTo>
                  <a:lnTo>
                    <a:pt x="7015" y="317"/>
                  </a:lnTo>
                  <a:lnTo>
                    <a:pt x="67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1"/>
            <p:cNvSpPr/>
            <p:nvPr/>
          </p:nvSpPr>
          <p:spPr>
            <a:xfrm>
              <a:off x="2179525" y="826475"/>
              <a:ext cx="153900" cy="228600"/>
            </a:xfrm>
            <a:custGeom>
              <a:avLst/>
              <a:gdLst/>
              <a:ahLst/>
              <a:cxnLst/>
              <a:rect l="l" t="t" r="r" b="b"/>
              <a:pathLst>
                <a:path w="6156" h="9144" extrusionOk="0">
                  <a:moveTo>
                    <a:pt x="1177" y="1"/>
                  </a:moveTo>
                  <a:lnTo>
                    <a:pt x="951" y="137"/>
                  </a:lnTo>
                  <a:lnTo>
                    <a:pt x="724" y="318"/>
                  </a:lnTo>
                  <a:lnTo>
                    <a:pt x="543" y="499"/>
                  </a:lnTo>
                  <a:lnTo>
                    <a:pt x="362" y="680"/>
                  </a:lnTo>
                  <a:lnTo>
                    <a:pt x="272" y="906"/>
                  </a:lnTo>
                  <a:lnTo>
                    <a:pt x="136" y="1178"/>
                  </a:lnTo>
                  <a:lnTo>
                    <a:pt x="91" y="1404"/>
                  </a:lnTo>
                  <a:lnTo>
                    <a:pt x="0" y="1721"/>
                  </a:lnTo>
                  <a:lnTo>
                    <a:pt x="46" y="2218"/>
                  </a:lnTo>
                  <a:lnTo>
                    <a:pt x="362" y="3214"/>
                  </a:lnTo>
                  <a:lnTo>
                    <a:pt x="770" y="4165"/>
                  </a:lnTo>
                  <a:lnTo>
                    <a:pt x="1222" y="5070"/>
                  </a:lnTo>
                  <a:lnTo>
                    <a:pt x="1765" y="5975"/>
                  </a:lnTo>
                  <a:lnTo>
                    <a:pt x="2354" y="6790"/>
                  </a:lnTo>
                  <a:lnTo>
                    <a:pt x="2987" y="7604"/>
                  </a:lnTo>
                  <a:lnTo>
                    <a:pt x="3621" y="8374"/>
                  </a:lnTo>
                  <a:lnTo>
                    <a:pt x="4345" y="9143"/>
                  </a:lnTo>
                  <a:lnTo>
                    <a:pt x="4707" y="9098"/>
                  </a:lnTo>
                  <a:lnTo>
                    <a:pt x="5024" y="9007"/>
                  </a:lnTo>
                  <a:lnTo>
                    <a:pt x="5296" y="8872"/>
                  </a:lnTo>
                  <a:lnTo>
                    <a:pt x="5522" y="8736"/>
                  </a:lnTo>
                  <a:lnTo>
                    <a:pt x="5703" y="8510"/>
                  </a:lnTo>
                  <a:lnTo>
                    <a:pt x="5884" y="8283"/>
                  </a:lnTo>
                  <a:lnTo>
                    <a:pt x="6020" y="8012"/>
                  </a:lnTo>
                  <a:lnTo>
                    <a:pt x="6155" y="7695"/>
                  </a:lnTo>
                  <a:lnTo>
                    <a:pt x="6155" y="7106"/>
                  </a:lnTo>
                  <a:lnTo>
                    <a:pt x="2173" y="1132"/>
                  </a:lnTo>
                  <a:lnTo>
                    <a:pt x="1946" y="815"/>
                  </a:lnTo>
                  <a:lnTo>
                    <a:pt x="1765" y="499"/>
                  </a:lnTo>
                  <a:lnTo>
                    <a:pt x="1765" y="46"/>
                  </a:lnTo>
                  <a:lnTo>
                    <a:pt x="1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1"/>
            <p:cNvSpPr/>
            <p:nvPr/>
          </p:nvSpPr>
          <p:spPr>
            <a:xfrm>
              <a:off x="2223650" y="838925"/>
              <a:ext cx="10200" cy="15875"/>
            </a:xfrm>
            <a:custGeom>
              <a:avLst/>
              <a:gdLst/>
              <a:ahLst/>
              <a:cxnLst/>
              <a:rect l="l" t="t" r="r" b="b"/>
              <a:pathLst>
                <a:path w="408" h="635" extrusionOk="0">
                  <a:moveTo>
                    <a:pt x="0" y="1"/>
                  </a:moveTo>
                  <a:lnTo>
                    <a:pt x="46" y="227"/>
                  </a:lnTo>
                  <a:lnTo>
                    <a:pt x="136" y="408"/>
                  </a:lnTo>
                  <a:lnTo>
                    <a:pt x="227" y="544"/>
                  </a:lnTo>
                  <a:lnTo>
                    <a:pt x="408" y="634"/>
                  </a:lnTo>
                  <a:lnTo>
                    <a:pt x="0" y="1"/>
                  </a:lnTo>
                  <a:close/>
                </a:path>
              </a:pathLst>
            </a:custGeom>
            <a:solidFill>
              <a:srgbClr val="D99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1"/>
            <p:cNvSpPr/>
            <p:nvPr/>
          </p:nvSpPr>
          <p:spPr>
            <a:xfrm>
              <a:off x="2191975" y="4757250"/>
              <a:ext cx="141450" cy="55450"/>
            </a:xfrm>
            <a:custGeom>
              <a:avLst/>
              <a:gdLst/>
              <a:ahLst/>
              <a:cxnLst/>
              <a:rect l="l" t="t" r="r" b="b"/>
              <a:pathLst>
                <a:path w="5658" h="2218" extrusionOk="0">
                  <a:moveTo>
                    <a:pt x="136" y="0"/>
                  </a:moveTo>
                  <a:lnTo>
                    <a:pt x="45" y="272"/>
                  </a:lnTo>
                  <a:lnTo>
                    <a:pt x="0" y="453"/>
                  </a:lnTo>
                  <a:lnTo>
                    <a:pt x="1086" y="996"/>
                  </a:lnTo>
                  <a:lnTo>
                    <a:pt x="2218" y="1494"/>
                  </a:lnTo>
                  <a:lnTo>
                    <a:pt x="3349" y="1901"/>
                  </a:lnTo>
                  <a:lnTo>
                    <a:pt x="3938" y="2082"/>
                  </a:lnTo>
                  <a:lnTo>
                    <a:pt x="4526" y="2218"/>
                  </a:lnTo>
                  <a:lnTo>
                    <a:pt x="4617" y="2082"/>
                  </a:lnTo>
                  <a:lnTo>
                    <a:pt x="4752" y="1946"/>
                  </a:lnTo>
                  <a:lnTo>
                    <a:pt x="4888" y="1856"/>
                  </a:lnTo>
                  <a:lnTo>
                    <a:pt x="5024" y="1811"/>
                  </a:lnTo>
                  <a:lnTo>
                    <a:pt x="5341" y="1720"/>
                  </a:lnTo>
                  <a:lnTo>
                    <a:pt x="5657" y="1675"/>
                  </a:lnTo>
                  <a:lnTo>
                    <a:pt x="5024" y="1313"/>
                  </a:lnTo>
                  <a:lnTo>
                    <a:pt x="4345" y="1041"/>
                  </a:lnTo>
                  <a:lnTo>
                    <a:pt x="3666" y="815"/>
                  </a:lnTo>
                  <a:lnTo>
                    <a:pt x="2942" y="634"/>
                  </a:lnTo>
                  <a:lnTo>
                    <a:pt x="1539" y="317"/>
                  </a:lnTo>
                  <a:lnTo>
                    <a:pt x="136" y="0"/>
                  </a:lnTo>
                  <a:close/>
                </a:path>
              </a:pathLst>
            </a:custGeom>
            <a:solidFill>
              <a:srgbClr val="DAF2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1"/>
            <p:cNvSpPr/>
            <p:nvPr/>
          </p:nvSpPr>
          <p:spPr>
            <a:xfrm>
              <a:off x="2359425" y="4648625"/>
              <a:ext cx="15875" cy="12475"/>
            </a:xfrm>
            <a:custGeom>
              <a:avLst/>
              <a:gdLst/>
              <a:ahLst/>
              <a:cxnLst/>
              <a:rect l="l" t="t" r="r" b="b"/>
              <a:pathLst>
                <a:path w="635" h="499" extrusionOk="0">
                  <a:moveTo>
                    <a:pt x="544" y="0"/>
                  </a:moveTo>
                  <a:lnTo>
                    <a:pt x="0" y="46"/>
                  </a:lnTo>
                  <a:lnTo>
                    <a:pt x="91" y="227"/>
                  </a:lnTo>
                  <a:lnTo>
                    <a:pt x="227" y="362"/>
                  </a:lnTo>
                  <a:lnTo>
                    <a:pt x="408" y="453"/>
                  </a:lnTo>
                  <a:lnTo>
                    <a:pt x="634" y="498"/>
                  </a:lnTo>
                  <a:lnTo>
                    <a:pt x="634" y="498"/>
                  </a:lnTo>
                  <a:lnTo>
                    <a:pt x="544" y="0"/>
                  </a:lnTo>
                  <a:close/>
                </a:path>
              </a:pathLst>
            </a:custGeom>
            <a:solidFill>
              <a:srgbClr val="B4E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1"/>
            <p:cNvSpPr/>
            <p:nvPr/>
          </p:nvSpPr>
          <p:spPr>
            <a:xfrm>
              <a:off x="2616275" y="1143300"/>
              <a:ext cx="278350" cy="340600"/>
            </a:xfrm>
            <a:custGeom>
              <a:avLst/>
              <a:gdLst/>
              <a:ahLst/>
              <a:cxnLst/>
              <a:rect l="l" t="t" r="r" b="b"/>
              <a:pathLst>
                <a:path w="11134" h="13624" extrusionOk="0">
                  <a:moveTo>
                    <a:pt x="8418" y="0"/>
                  </a:moveTo>
                  <a:lnTo>
                    <a:pt x="8056" y="272"/>
                  </a:lnTo>
                  <a:lnTo>
                    <a:pt x="7785" y="543"/>
                  </a:lnTo>
                  <a:lnTo>
                    <a:pt x="7558" y="860"/>
                  </a:lnTo>
                  <a:lnTo>
                    <a:pt x="7377" y="1268"/>
                  </a:lnTo>
                  <a:lnTo>
                    <a:pt x="6834" y="2671"/>
                  </a:lnTo>
                  <a:lnTo>
                    <a:pt x="6155" y="3983"/>
                  </a:lnTo>
                  <a:lnTo>
                    <a:pt x="5431" y="5296"/>
                  </a:lnTo>
                  <a:lnTo>
                    <a:pt x="4617" y="6518"/>
                  </a:lnTo>
                  <a:lnTo>
                    <a:pt x="3711" y="7694"/>
                  </a:lnTo>
                  <a:lnTo>
                    <a:pt x="2761" y="8826"/>
                  </a:lnTo>
                  <a:lnTo>
                    <a:pt x="1675" y="9867"/>
                  </a:lnTo>
                  <a:lnTo>
                    <a:pt x="543" y="10817"/>
                  </a:lnTo>
                  <a:lnTo>
                    <a:pt x="227" y="11089"/>
                  </a:lnTo>
                  <a:lnTo>
                    <a:pt x="136" y="11270"/>
                  </a:lnTo>
                  <a:lnTo>
                    <a:pt x="45" y="11451"/>
                  </a:lnTo>
                  <a:lnTo>
                    <a:pt x="0" y="11632"/>
                  </a:lnTo>
                  <a:lnTo>
                    <a:pt x="0" y="11813"/>
                  </a:lnTo>
                  <a:lnTo>
                    <a:pt x="45" y="12039"/>
                  </a:lnTo>
                  <a:lnTo>
                    <a:pt x="136" y="12266"/>
                  </a:lnTo>
                  <a:lnTo>
                    <a:pt x="136" y="12447"/>
                  </a:lnTo>
                  <a:lnTo>
                    <a:pt x="181" y="12628"/>
                  </a:lnTo>
                  <a:lnTo>
                    <a:pt x="453" y="12673"/>
                  </a:lnTo>
                  <a:lnTo>
                    <a:pt x="724" y="12718"/>
                  </a:lnTo>
                  <a:lnTo>
                    <a:pt x="951" y="12809"/>
                  </a:lnTo>
                  <a:lnTo>
                    <a:pt x="1177" y="12944"/>
                  </a:lnTo>
                  <a:lnTo>
                    <a:pt x="1539" y="13261"/>
                  </a:lnTo>
                  <a:lnTo>
                    <a:pt x="1901" y="13623"/>
                  </a:lnTo>
                  <a:lnTo>
                    <a:pt x="2308" y="13533"/>
                  </a:lnTo>
                  <a:lnTo>
                    <a:pt x="2399" y="13261"/>
                  </a:lnTo>
                  <a:lnTo>
                    <a:pt x="2535" y="13080"/>
                  </a:lnTo>
                  <a:lnTo>
                    <a:pt x="2671" y="12899"/>
                  </a:lnTo>
                  <a:lnTo>
                    <a:pt x="2852" y="12718"/>
                  </a:lnTo>
                  <a:lnTo>
                    <a:pt x="3259" y="12492"/>
                  </a:lnTo>
                  <a:lnTo>
                    <a:pt x="3666" y="12266"/>
                  </a:lnTo>
                  <a:lnTo>
                    <a:pt x="4707" y="11677"/>
                  </a:lnTo>
                  <a:lnTo>
                    <a:pt x="5703" y="11044"/>
                  </a:lnTo>
                  <a:lnTo>
                    <a:pt x="6563" y="10319"/>
                  </a:lnTo>
                  <a:lnTo>
                    <a:pt x="7377" y="9505"/>
                  </a:lnTo>
                  <a:lnTo>
                    <a:pt x="8147" y="8645"/>
                  </a:lnTo>
                  <a:lnTo>
                    <a:pt x="8826" y="7740"/>
                  </a:lnTo>
                  <a:lnTo>
                    <a:pt x="9414" y="6744"/>
                  </a:lnTo>
                  <a:lnTo>
                    <a:pt x="10002" y="5703"/>
                  </a:lnTo>
                  <a:lnTo>
                    <a:pt x="10229" y="5205"/>
                  </a:lnTo>
                  <a:lnTo>
                    <a:pt x="10455" y="4707"/>
                  </a:lnTo>
                  <a:lnTo>
                    <a:pt x="10591" y="4481"/>
                  </a:lnTo>
                  <a:lnTo>
                    <a:pt x="10727" y="4255"/>
                  </a:lnTo>
                  <a:lnTo>
                    <a:pt x="10953" y="4028"/>
                  </a:lnTo>
                  <a:lnTo>
                    <a:pt x="11134" y="3893"/>
                  </a:lnTo>
                  <a:lnTo>
                    <a:pt x="11134" y="3350"/>
                  </a:lnTo>
                  <a:lnTo>
                    <a:pt x="10953" y="3259"/>
                  </a:lnTo>
                  <a:lnTo>
                    <a:pt x="10772" y="3123"/>
                  </a:lnTo>
                  <a:lnTo>
                    <a:pt x="10681" y="2942"/>
                  </a:lnTo>
                  <a:lnTo>
                    <a:pt x="10636" y="2761"/>
                  </a:lnTo>
                  <a:lnTo>
                    <a:pt x="10365" y="2535"/>
                  </a:lnTo>
                  <a:lnTo>
                    <a:pt x="10184" y="2309"/>
                  </a:lnTo>
                  <a:lnTo>
                    <a:pt x="10048" y="2037"/>
                  </a:lnTo>
                  <a:lnTo>
                    <a:pt x="10002" y="1720"/>
                  </a:lnTo>
                  <a:lnTo>
                    <a:pt x="9776" y="1630"/>
                  </a:lnTo>
                  <a:lnTo>
                    <a:pt x="9640" y="1494"/>
                  </a:lnTo>
                  <a:lnTo>
                    <a:pt x="9550" y="1313"/>
                  </a:lnTo>
                  <a:lnTo>
                    <a:pt x="9505" y="1132"/>
                  </a:lnTo>
                  <a:lnTo>
                    <a:pt x="9233" y="951"/>
                  </a:lnTo>
                  <a:lnTo>
                    <a:pt x="9052" y="724"/>
                  </a:lnTo>
                  <a:lnTo>
                    <a:pt x="8916" y="453"/>
                  </a:lnTo>
                  <a:lnTo>
                    <a:pt x="8871" y="136"/>
                  </a:lnTo>
                  <a:lnTo>
                    <a:pt x="8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1"/>
            <p:cNvSpPr/>
            <p:nvPr/>
          </p:nvSpPr>
          <p:spPr>
            <a:xfrm>
              <a:off x="2386575" y="758600"/>
              <a:ext cx="279500" cy="475250"/>
            </a:xfrm>
            <a:custGeom>
              <a:avLst/>
              <a:gdLst/>
              <a:ahLst/>
              <a:cxnLst/>
              <a:rect l="l" t="t" r="r" b="b"/>
              <a:pathLst>
                <a:path w="11180" h="19010" extrusionOk="0">
                  <a:moveTo>
                    <a:pt x="6111" y="0"/>
                  </a:moveTo>
                  <a:lnTo>
                    <a:pt x="6111" y="589"/>
                  </a:lnTo>
                  <a:lnTo>
                    <a:pt x="6111" y="1132"/>
                  </a:lnTo>
                  <a:lnTo>
                    <a:pt x="6065" y="1720"/>
                  </a:lnTo>
                  <a:lnTo>
                    <a:pt x="6020" y="2308"/>
                  </a:lnTo>
                  <a:lnTo>
                    <a:pt x="5884" y="2852"/>
                  </a:lnTo>
                  <a:lnTo>
                    <a:pt x="5749" y="3440"/>
                  </a:lnTo>
                  <a:lnTo>
                    <a:pt x="5568" y="3983"/>
                  </a:lnTo>
                  <a:lnTo>
                    <a:pt x="5386" y="4526"/>
                  </a:lnTo>
                  <a:lnTo>
                    <a:pt x="4889" y="5522"/>
                  </a:lnTo>
                  <a:lnTo>
                    <a:pt x="4391" y="6472"/>
                  </a:lnTo>
                  <a:lnTo>
                    <a:pt x="3395" y="8418"/>
                  </a:lnTo>
                  <a:lnTo>
                    <a:pt x="3078" y="9007"/>
                  </a:lnTo>
                  <a:lnTo>
                    <a:pt x="2671" y="9550"/>
                  </a:lnTo>
                  <a:lnTo>
                    <a:pt x="2218" y="10093"/>
                  </a:lnTo>
                  <a:lnTo>
                    <a:pt x="1766" y="10591"/>
                  </a:lnTo>
                  <a:lnTo>
                    <a:pt x="861" y="11587"/>
                  </a:lnTo>
                  <a:lnTo>
                    <a:pt x="408" y="12084"/>
                  </a:lnTo>
                  <a:lnTo>
                    <a:pt x="1" y="12628"/>
                  </a:lnTo>
                  <a:lnTo>
                    <a:pt x="46" y="13171"/>
                  </a:lnTo>
                  <a:lnTo>
                    <a:pt x="136" y="13668"/>
                  </a:lnTo>
                  <a:lnTo>
                    <a:pt x="227" y="14121"/>
                  </a:lnTo>
                  <a:lnTo>
                    <a:pt x="317" y="14619"/>
                  </a:lnTo>
                  <a:lnTo>
                    <a:pt x="498" y="15026"/>
                  </a:lnTo>
                  <a:lnTo>
                    <a:pt x="680" y="15479"/>
                  </a:lnTo>
                  <a:lnTo>
                    <a:pt x="861" y="15886"/>
                  </a:lnTo>
                  <a:lnTo>
                    <a:pt x="1087" y="16294"/>
                  </a:lnTo>
                  <a:lnTo>
                    <a:pt x="1358" y="16701"/>
                  </a:lnTo>
                  <a:lnTo>
                    <a:pt x="1630" y="17063"/>
                  </a:lnTo>
                  <a:lnTo>
                    <a:pt x="1947" y="17425"/>
                  </a:lnTo>
                  <a:lnTo>
                    <a:pt x="2264" y="17787"/>
                  </a:lnTo>
                  <a:lnTo>
                    <a:pt x="2988" y="18421"/>
                  </a:lnTo>
                  <a:lnTo>
                    <a:pt x="3802" y="19009"/>
                  </a:lnTo>
                  <a:lnTo>
                    <a:pt x="4527" y="18647"/>
                  </a:lnTo>
                  <a:lnTo>
                    <a:pt x="5205" y="18240"/>
                  </a:lnTo>
                  <a:lnTo>
                    <a:pt x="5884" y="17787"/>
                  </a:lnTo>
                  <a:lnTo>
                    <a:pt x="6473" y="17289"/>
                  </a:lnTo>
                  <a:lnTo>
                    <a:pt x="7016" y="16791"/>
                  </a:lnTo>
                  <a:lnTo>
                    <a:pt x="7514" y="16203"/>
                  </a:lnTo>
                  <a:lnTo>
                    <a:pt x="8011" y="15660"/>
                  </a:lnTo>
                  <a:lnTo>
                    <a:pt x="8464" y="15026"/>
                  </a:lnTo>
                  <a:lnTo>
                    <a:pt x="8871" y="14438"/>
                  </a:lnTo>
                  <a:lnTo>
                    <a:pt x="9279" y="13759"/>
                  </a:lnTo>
                  <a:lnTo>
                    <a:pt x="9641" y="13125"/>
                  </a:lnTo>
                  <a:lnTo>
                    <a:pt x="9958" y="12401"/>
                  </a:lnTo>
                  <a:lnTo>
                    <a:pt x="10591" y="10998"/>
                  </a:lnTo>
                  <a:lnTo>
                    <a:pt x="11180" y="9550"/>
                  </a:lnTo>
                  <a:lnTo>
                    <a:pt x="11180" y="9369"/>
                  </a:lnTo>
                  <a:lnTo>
                    <a:pt x="11180" y="9188"/>
                  </a:lnTo>
                  <a:lnTo>
                    <a:pt x="11089" y="8962"/>
                  </a:lnTo>
                  <a:lnTo>
                    <a:pt x="10999" y="8826"/>
                  </a:lnTo>
                  <a:lnTo>
                    <a:pt x="10320" y="7785"/>
                  </a:lnTo>
                  <a:lnTo>
                    <a:pt x="9686" y="6699"/>
                  </a:lnTo>
                  <a:lnTo>
                    <a:pt x="9098" y="5612"/>
                  </a:lnTo>
                  <a:lnTo>
                    <a:pt x="8555" y="4526"/>
                  </a:lnTo>
                  <a:lnTo>
                    <a:pt x="8011" y="3395"/>
                  </a:lnTo>
                  <a:lnTo>
                    <a:pt x="7514" y="2263"/>
                  </a:lnTo>
                  <a:lnTo>
                    <a:pt x="65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1"/>
            <p:cNvSpPr/>
            <p:nvPr/>
          </p:nvSpPr>
          <p:spPr>
            <a:xfrm>
              <a:off x="2655875" y="918125"/>
              <a:ext cx="88275" cy="175400"/>
            </a:xfrm>
            <a:custGeom>
              <a:avLst/>
              <a:gdLst/>
              <a:ahLst/>
              <a:cxnLst/>
              <a:rect l="l" t="t" r="r" b="b"/>
              <a:pathLst>
                <a:path w="3531" h="7016" extrusionOk="0">
                  <a:moveTo>
                    <a:pt x="860" y="1"/>
                  </a:moveTo>
                  <a:lnTo>
                    <a:pt x="227" y="2445"/>
                  </a:lnTo>
                  <a:lnTo>
                    <a:pt x="181" y="3078"/>
                  </a:lnTo>
                  <a:lnTo>
                    <a:pt x="46" y="3622"/>
                  </a:lnTo>
                  <a:lnTo>
                    <a:pt x="0" y="4119"/>
                  </a:lnTo>
                  <a:lnTo>
                    <a:pt x="46" y="4617"/>
                  </a:lnTo>
                  <a:lnTo>
                    <a:pt x="136" y="5070"/>
                  </a:lnTo>
                  <a:lnTo>
                    <a:pt x="317" y="5522"/>
                  </a:lnTo>
                  <a:lnTo>
                    <a:pt x="543" y="5975"/>
                  </a:lnTo>
                  <a:lnTo>
                    <a:pt x="815" y="6382"/>
                  </a:lnTo>
                  <a:lnTo>
                    <a:pt x="1087" y="6790"/>
                  </a:lnTo>
                  <a:lnTo>
                    <a:pt x="1268" y="6880"/>
                  </a:lnTo>
                  <a:lnTo>
                    <a:pt x="1449" y="6971"/>
                  </a:lnTo>
                  <a:lnTo>
                    <a:pt x="1675" y="7016"/>
                  </a:lnTo>
                  <a:lnTo>
                    <a:pt x="1856" y="7016"/>
                  </a:lnTo>
                  <a:lnTo>
                    <a:pt x="2263" y="6744"/>
                  </a:lnTo>
                  <a:lnTo>
                    <a:pt x="2580" y="6428"/>
                  </a:lnTo>
                  <a:lnTo>
                    <a:pt x="2852" y="6111"/>
                  </a:lnTo>
                  <a:lnTo>
                    <a:pt x="3078" y="5749"/>
                  </a:lnTo>
                  <a:lnTo>
                    <a:pt x="3259" y="5387"/>
                  </a:lnTo>
                  <a:lnTo>
                    <a:pt x="3395" y="4934"/>
                  </a:lnTo>
                  <a:lnTo>
                    <a:pt x="3485" y="4527"/>
                  </a:lnTo>
                  <a:lnTo>
                    <a:pt x="3531" y="4074"/>
                  </a:lnTo>
                  <a:lnTo>
                    <a:pt x="3531" y="3531"/>
                  </a:lnTo>
                  <a:lnTo>
                    <a:pt x="3259" y="3350"/>
                  </a:lnTo>
                  <a:lnTo>
                    <a:pt x="3078" y="3124"/>
                  </a:lnTo>
                  <a:lnTo>
                    <a:pt x="2942" y="2807"/>
                  </a:lnTo>
                  <a:lnTo>
                    <a:pt x="2852" y="2535"/>
                  </a:lnTo>
                  <a:lnTo>
                    <a:pt x="2671" y="2400"/>
                  </a:lnTo>
                  <a:lnTo>
                    <a:pt x="2535" y="2264"/>
                  </a:lnTo>
                  <a:lnTo>
                    <a:pt x="2444" y="2083"/>
                  </a:lnTo>
                  <a:lnTo>
                    <a:pt x="2444" y="1856"/>
                  </a:lnTo>
                  <a:lnTo>
                    <a:pt x="2173" y="1675"/>
                  </a:lnTo>
                  <a:lnTo>
                    <a:pt x="1992" y="1449"/>
                  </a:lnTo>
                  <a:lnTo>
                    <a:pt x="1856" y="1178"/>
                  </a:lnTo>
                  <a:lnTo>
                    <a:pt x="1765" y="861"/>
                  </a:lnTo>
                  <a:lnTo>
                    <a:pt x="1584" y="770"/>
                  </a:lnTo>
                  <a:lnTo>
                    <a:pt x="1449" y="634"/>
                  </a:lnTo>
                  <a:lnTo>
                    <a:pt x="1358" y="408"/>
                  </a:lnTo>
                  <a:lnTo>
                    <a:pt x="1358" y="182"/>
                  </a:lnTo>
                  <a:lnTo>
                    <a:pt x="8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1"/>
            <p:cNvSpPr/>
            <p:nvPr/>
          </p:nvSpPr>
          <p:spPr>
            <a:xfrm>
              <a:off x="2662650" y="894375"/>
              <a:ext cx="11350" cy="15850"/>
            </a:xfrm>
            <a:custGeom>
              <a:avLst/>
              <a:gdLst/>
              <a:ahLst/>
              <a:cxnLst/>
              <a:rect l="l" t="t" r="r" b="b"/>
              <a:pathLst>
                <a:path w="454" h="634" extrusionOk="0">
                  <a:moveTo>
                    <a:pt x="1" y="0"/>
                  </a:moveTo>
                  <a:lnTo>
                    <a:pt x="408" y="634"/>
                  </a:lnTo>
                  <a:lnTo>
                    <a:pt x="453" y="136"/>
                  </a:lnTo>
                  <a:lnTo>
                    <a:pt x="1" y="0"/>
                  </a:lnTo>
                  <a:close/>
                </a:path>
              </a:pathLst>
            </a:custGeom>
            <a:solidFill>
              <a:srgbClr val="8745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2497475" y="646575"/>
              <a:ext cx="11325" cy="15875"/>
            </a:xfrm>
            <a:custGeom>
              <a:avLst/>
              <a:gdLst/>
              <a:ahLst/>
              <a:cxnLst/>
              <a:rect l="l" t="t" r="r" b="b"/>
              <a:pathLst>
                <a:path w="453" h="635" extrusionOk="0">
                  <a:moveTo>
                    <a:pt x="0" y="1"/>
                  </a:moveTo>
                  <a:lnTo>
                    <a:pt x="453" y="634"/>
                  </a:lnTo>
                  <a:lnTo>
                    <a:pt x="453" y="136"/>
                  </a:lnTo>
                  <a:lnTo>
                    <a:pt x="226" y="46"/>
                  </a:lnTo>
                  <a:lnTo>
                    <a:pt x="0" y="1"/>
                  </a:lnTo>
                  <a:close/>
                </a:path>
              </a:pathLst>
            </a:custGeom>
            <a:solidFill>
              <a:srgbClr val="985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2496325" y="689575"/>
              <a:ext cx="13600" cy="14725"/>
            </a:xfrm>
            <a:custGeom>
              <a:avLst/>
              <a:gdLst/>
              <a:ahLst/>
              <a:cxnLst/>
              <a:rect l="l" t="t" r="r" b="b"/>
              <a:pathLst>
                <a:path w="544" h="589" extrusionOk="0">
                  <a:moveTo>
                    <a:pt x="544" y="589"/>
                  </a:moveTo>
                  <a:lnTo>
                    <a:pt x="544" y="589"/>
                  </a:lnTo>
                  <a:lnTo>
                    <a:pt x="1" y="0"/>
                  </a:lnTo>
                  <a:lnTo>
                    <a:pt x="1" y="0"/>
                  </a:lnTo>
                  <a:lnTo>
                    <a:pt x="544" y="589"/>
                  </a:lnTo>
                  <a:lnTo>
                    <a:pt x="544" y="589"/>
                  </a:lnTo>
                  <a:close/>
                </a:path>
              </a:pathLst>
            </a:custGeom>
            <a:solidFill>
              <a:srgbClr val="9A6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2506525" y="1019975"/>
              <a:ext cx="320225" cy="429975"/>
            </a:xfrm>
            <a:custGeom>
              <a:avLst/>
              <a:gdLst/>
              <a:ahLst/>
              <a:cxnLst/>
              <a:rect l="l" t="t" r="r" b="b"/>
              <a:pathLst>
                <a:path w="12809" h="17199" extrusionOk="0">
                  <a:moveTo>
                    <a:pt x="9505" y="0"/>
                  </a:moveTo>
                  <a:lnTo>
                    <a:pt x="9233" y="272"/>
                  </a:lnTo>
                  <a:lnTo>
                    <a:pt x="8961" y="588"/>
                  </a:lnTo>
                  <a:lnTo>
                    <a:pt x="8735" y="951"/>
                  </a:lnTo>
                  <a:lnTo>
                    <a:pt x="8554" y="1313"/>
                  </a:lnTo>
                  <a:lnTo>
                    <a:pt x="8237" y="2037"/>
                  </a:lnTo>
                  <a:lnTo>
                    <a:pt x="8056" y="2399"/>
                  </a:lnTo>
                  <a:lnTo>
                    <a:pt x="7875" y="2761"/>
                  </a:lnTo>
                  <a:lnTo>
                    <a:pt x="7649" y="2987"/>
                  </a:lnTo>
                  <a:lnTo>
                    <a:pt x="7513" y="3259"/>
                  </a:lnTo>
                  <a:lnTo>
                    <a:pt x="7377" y="3530"/>
                  </a:lnTo>
                  <a:lnTo>
                    <a:pt x="7287" y="3802"/>
                  </a:lnTo>
                  <a:lnTo>
                    <a:pt x="7151" y="4345"/>
                  </a:lnTo>
                  <a:lnTo>
                    <a:pt x="7106" y="4888"/>
                  </a:lnTo>
                  <a:lnTo>
                    <a:pt x="7106" y="5476"/>
                  </a:lnTo>
                  <a:lnTo>
                    <a:pt x="7106" y="6065"/>
                  </a:lnTo>
                  <a:lnTo>
                    <a:pt x="7106" y="6608"/>
                  </a:lnTo>
                  <a:lnTo>
                    <a:pt x="7106" y="7196"/>
                  </a:lnTo>
                  <a:lnTo>
                    <a:pt x="7061" y="7920"/>
                  </a:lnTo>
                  <a:lnTo>
                    <a:pt x="6970" y="8645"/>
                  </a:lnTo>
                  <a:lnTo>
                    <a:pt x="6834" y="9278"/>
                  </a:lnTo>
                  <a:lnTo>
                    <a:pt x="6698" y="9867"/>
                  </a:lnTo>
                  <a:lnTo>
                    <a:pt x="6517" y="10410"/>
                  </a:lnTo>
                  <a:lnTo>
                    <a:pt x="6291" y="10953"/>
                  </a:lnTo>
                  <a:lnTo>
                    <a:pt x="6020" y="11405"/>
                  </a:lnTo>
                  <a:lnTo>
                    <a:pt x="5703" y="11858"/>
                  </a:lnTo>
                  <a:lnTo>
                    <a:pt x="5341" y="12220"/>
                  </a:lnTo>
                  <a:lnTo>
                    <a:pt x="4933" y="12582"/>
                  </a:lnTo>
                  <a:lnTo>
                    <a:pt x="4481" y="12944"/>
                  </a:lnTo>
                  <a:lnTo>
                    <a:pt x="3983" y="13216"/>
                  </a:lnTo>
                  <a:lnTo>
                    <a:pt x="3440" y="13487"/>
                  </a:lnTo>
                  <a:lnTo>
                    <a:pt x="2851" y="13759"/>
                  </a:lnTo>
                  <a:lnTo>
                    <a:pt x="2173" y="13985"/>
                  </a:lnTo>
                  <a:lnTo>
                    <a:pt x="1448" y="14211"/>
                  </a:lnTo>
                  <a:lnTo>
                    <a:pt x="951" y="14347"/>
                  </a:lnTo>
                  <a:lnTo>
                    <a:pt x="679" y="14393"/>
                  </a:lnTo>
                  <a:lnTo>
                    <a:pt x="453" y="14528"/>
                  </a:lnTo>
                  <a:lnTo>
                    <a:pt x="272" y="14664"/>
                  </a:lnTo>
                  <a:lnTo>
                    <a:pt x="136" y="14845"/>
                  </a:lnTo>
                  <a:lnTo>
                    <a:pt x="45" y="15117"/>
                  </a:lnTo>
                  <a:lnTo>
                    <a:pt x="0" y="15479"/>
                  </a:lnTo>
                  <a:lnTo>
                    <a:pt x="815" y="16384"/>
                  </a:lnTo>
                  <a:lnTo>
                    <a:pt x="1222" y="16429"/>
                  </a:lnTo>
                  <a:lnTo>
                    <a:pt x="1675" y="16520"/>
                  </a:lnTo>
                  <a:lnTo>
                    <a:pt x="2037" y="16701"/>
                  </a:lnTo>
                  <a:lnTo>
                    <a:pt x="2218" y="16837"/>
                  </a:lnTo>
                  <a:lnTo>
                    <a:pt x="2399" y="16972"/>
                  </a:lnTo>
                  <a:lnTo>
                    <a:pt x="4526" y="17199"/>
                  </a:lnTo>
                  <a:lnTo>
                    <a:pt x="4707" y="16791"/>
                  </a:lnTo>
                  <a:lnTo>
                    <a:pt x="4933" y="16474"/>
                  </a:lnTo>
                  <a:lnTo>
                    <a:pt x="5205" y="16203"/>
                  </a:lnTo>
                  <a:lnTo>
                    <a:pt x="5567" y="15977"/>
                  </a:lnTo>
                  <a:lnTo>
                    <a:pt x="5839" y="15841"/>
                  </a:lnTo>
                  <a:lnTo>
                    <a:pt x="6065" y="15660"/>
                  </a:lnTo>
                  <a:lnTo>
                    <a:pt x="6563" y="15298"/>
                  </a:lnTo>
                  <a:lnTo>
                    <a:pt x="7423" y="14438"/>
                  </a:lnTo>
                  <a:lnTo>
                    <a:pt x="8373" y="13442"/>
                  </a:lnTo>
                  <a:lnTo>
                    <a:pt x="9278" y="12356"/>
                  </a:lnTo>
                  <a:lnTo>
                    <a:pt x="10048" y="11224"/>
                  </a:lnTo>
                  <a:lnTo>
                    <a:pt x="10726" y="10048"/>
                  </a:lnTo>
                  <a:lnTo>
                    <a:pt x="11360" y="8826"/>
                  </a:lnTo>
                  <a:lnTo>
                    <a:pt x="11903" y="7604"/>
                  </a:lnTo>
                  <a:lnTo>
                    <a:pt x="12401" y="6291"/>
                  </a:lnTo>
                  <a:lnTo>
                    <a:pt x="12808" y="4933"/>
                  </a:lnTo>
                  <a:lnTo>
                    <a:pt x="12763" y="4390"/>
                  </a:lnTo>
                  <a:lnTo>
                    <a:pt x="12627" y="4345"/>
                  </a:lnTo>
                  <a:lnTo>
                    <a:pt x="12492" y="4254"/>
                  </a:lnTo>
                  <a:lnTo>
                    <a:pt x="12311" y="4028"/>
                  </a:lnTo>
                  <a:lnTo>
                    <a:pt x="12175" y="3711"/>
                  </a:lnTo>
                  <a:lnTo>
                    <a:pt x="12130" y="3440"/>
                  </a:lnTo>
                  <a:lnTo>
                    <a:pt x="11903" y="3304"/>
                  </a:lnTo>
                  <a:lnTo>
                    <a:pt x="11767" y="3168"/>
                  </a:lnTo>
                  <a:lnTo>
                    <a:pt x="11722" y="2987"/>
                  </a:lnTo>
                  <a:lnTo>
                    <a:pt x="11677" y="2761"/>
                  </a:lnTo>
                  <a:lnTo>
                    <a:pt x="11405" y="2580"/>
                  </a:lnTo>
                  <a:lnTo>
                    <a:pt x="11224" y="2354"/>
                  </a:lnTo>
                  <a:lnTo>
                    <a:pt x="11089" y="2082"/>
                  </a:lnTo>
                  <a:lnTo>
                    <a:pt x="11043" y="1765"/>
                  </a:lnTo>
                  <a:lnTo>
                    <a:pt x="10817" y="1675"/>
                  </a:lnTo>
                  <a:lnTo>
                    <a:pt x="10681" y="1539"/>
                  </a:lnTo>
                  <a:lnTo>
                    <a:pt x="10591" y="1313"/>
                  </a:lnTo>
                  <a:lnTo>
                    <a:pt x="10591" y="1132"/>
                  </a:lnTo>
                  <a:lnTo>
                    <a:pt x="10410" y="1041"/>
                  </a:lnTo>
                  <a:lnTo>
                    <a:pt x="10319" y="951"/>
                  </a:lnTo>
                  <a:lnTo>
                    <a:pt x="10138" y="679"/>
                  </a:lnTo>
                  <a:lnTo>
                    <a:pt x="10002" y="407"/>
                  </a:lnTo>
                  <a:lnTo>
                    <a:pt x="9957" y="91"/>
                  </a:lnTo>
                  <a:lnTo>
                    <a:pt x="9731" y="45"/>
                  </a:lnTo>
                  <a:lnTo>
                    <a:pt x="9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2313025" y="1111625"/>
              <a:ext cx="122225" cy="160675"/>
            </a:xfrm>
            <a:custGeom>
              <a:avLst/>
              <a:gdLst/>
              <a:ahLst/>
              <a:cxnLst/>
              <a:rect l="l" t="t" r="r" b="b"/>
              <a:pathLst>
                <a:path w="4889" h="6427" extrusionOk="0">
                  <a:moveTo>
                    <a:pt x="589" y="0"/>
                  </a:moveTo>
                  <a:lnTo>
                    <a:pt x="182" y="45"/>
                  </a:lnTo>
                  <a:lnTo>
                    <a:pt x="91" y="181"/>
                  </a:lnTo>
                  <a:lnTo>
                    <a:pt x="1" y="362"/>
                  </a:lnTo>
                  <a:lnTo>
                    <a:pt x="1" y="543"/>
                  </a:lnTo>
                  <a:lnTo>
                    <a:pt x="91" y="724"/>
                  </a:lnTo>
                  <a:lnTo>
                    <a:pt x="182" y="1267"/>
                  </a:lnTo>
                  <a:lnTo>
                    <a:pt x="408" y="1494"/>
                  </a:lnTo>
                  <a:lnTo>
                    <a:pt x="589" y="1720"/>
                  </a:lnTo>
                  <a:lnTo>
                    <a:pt x="725" y="2037"/>
                  </a:lnTo>
                  <a:lnTo>
                    <a:pt x="815" y="2354"/>
                  </a:lnTo>
                  <a:lnTo>
                    <a:pt x="951" y="2399"/>
                  </a:lnTo>
                  <a:lnTo>
                    <a:pt x="1087" y="2489"/>
                  </a:lnTo>
                  <a:lnTo>
                    <a:pt x="1268" y="2761"/>
                  </a:lnTo>
                  <a:lnTo>
                    <a:pt x="1359" y="3032"/>
                  </a:lnTo>
                  <a:lnTo>
                    <a:pt x="1449" y="3349"/>
                  </a:lnTo>
                  <a:lnTo>
                    <a:pt x="1630" y="3440"/>
                  </a:lnTo>
                  <a:lnTo>
                    <a:pt x="1766" y="3621"/>
                  </a:lnTo>
                  <a:lnTo>
                    <a:pt x="1856" y="3802"/>
                  </a:lnTo>
                  <a:lnTo>
                    <a:pt x="1902" y="3983"/>
                  </a:lnTo>
                  <a:lnTo>
                    <a:pt x="2264" y="4300"/>
                  </a:lnTo>
                  <a:lnTo>
                    <a:pt x="2581" y="4707"/>
                  </a:lnTo>
                  <a:lnTo>
                    <a:pt x="2852" y="5160"/>
                  </a:lnTo>
                  <a:lnTo>
                    <a:pt x="2988" y="5612"/>
                  </a:lnTo>
                  <a:lnTo>
                    <a:pt x="3667" y="6246"/>
                  </a:lnTo>
                  <a:lnTo>
                    <a:pt x="3893" y="6382"/>
                  </a:lnTo>
                  <a:lnTo>
                    <a:pt x="4074" y="6427"/>
                  </a:lnTo>
                  <a:lnTo>
                    <a:pt x="4255" y="6427"/>
                  </a:lnTo>
                  <a:lnTo>
                    <a:pt x="4391" y="6382"/>
                  </a:lnTo>
                  <a:lnTo>
                    <a:pt x="4527" y="6291"/>
                  </a:lnTo>
                  <a:lnTo>
                    <a:pt x="4662" y="6155"/>
                  </a:lnTo>
                  <a:lnTo>
                    <a:pt x="4889" y="5748"/>
                  </a:lnTo>
                  <a:lnTo>
                    <a:pt x="4572" y="4933"/>
                  </a:lnTo>
                  <a:lnTo>
                    <a:pt x="4255" y="4119"/>
                  </a:lnTo>
                  <a:lnTo>
                    <a:pt x="3848" y="3349"/>
                  </a:lnTo>
                  <a:lnTo>
                    <a:pt x="3395" y="2625"/>
                  </a:lnTo>
                  <a:lnTo>
                    <a:pt x="2852" y="1901"/>
                  </a:lnTo>
                  <a:lnTo>
                    <a:pt x="2309" y="1267"/>
                  </a:lnTo>
                  <a:lnTo>
                    <a:pt x="1675" y="679"/>
                  </a:lnTo>
                  <a:lnTo>
                    <a:pt x="997" y="91"/>
                  </a:lnTo>
                  <a:lnTo>
                    <a:pt x="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2454475" y="1087850"/>
              <a:ext cx="248950" cy="319100"/>
            </a:xfrm>
            <a:custGeom>
              <a:avLst/>
              <a:gdLst/>
              <a:ahLst/>
              <a:cxnLst/>
              <a:rect l="l" t="t" r="r" b="b"/>
              <a:pathLst>
                <a:path w="9958" h="12764" extrusionOk="0">
                  <a:moveTo>
                    <a:pt x="9459" y="1"/>
                  </a:moveTo>
                  <a:lnTo>
                    <a:pt x="8735" y="1177"/>
                  </a:lnTo>
                  <a:lnTo>
                    <a:pt x="8011" y="2309"/>
                  </a:lnTo>
                  <a:lnTo>
                    <a:pt x="7196" y="3395"/>
                  </a:lnTo>
                  <a:lnTo>
                    <a:pt x="6382" y="4391"/>
                  </a:lnTo>
                  <a:lnTo>
                    <a:pt x="5431" y="5386"/>
                  </a:lnTo>
                  <a:lnTo>
                    <a:pt x="4979" y="5839"/>
                  </a:lnTo>
                  <a:lnTo>
                    <a:pt x="4436" y="6292"/>
                  </a:lnTo>
                  <a:lnTo>
                    <a:pt x="3938" y="6699"/>
                  </a:lnTo>
                  <a:lnTo>
                    <a:pt x="3349" y="7106"/>
                  </a:lnTo>
                  <a:lnTo>
                    <a:pt x="2806" y="7468"/>
                  </a:lnTo>
                  <a:lnTo>
                    <a:pt x="2218" y="7830"/>
                  </a:lnTo>
                  <a:lnTo>
                    <a:pt x="1901" y="8147"/>
                  </a:lnTo>
                  <a:lnTo>
                    <a:pt x="1539" y="8419"/>
                  </a:lnTo>
                  <a:lnTo>
                    <a:pt x="1177" y="8645"/>
                  </a:lnTo>
                  <a:lnTo>
                    <a:pt x="770" y="8826"/>
                  </a:lnTo>
                  <a:lnTo>
                    <a:pt x="453" y="9007"/>
                  </a:lnTo>
                  <a:lnTo>
                    <a:pt x="181" y="9188"/>
                  </a:lnTo>
                  <a:lnTo>
                    <a:pt x="91" y="9324"/>
                  </a:lnTo>
                  <a:lnTo>
                    <a:pt x="0" y="9460"/>
                  </a:lnTo>
                  <a:lnTo>
                    <a:pt x="0" y="9641"/>
                  </a:lnTo>
                  <a:lnTo>
                    <a:pt x="45" y="9867"/>
                  </a:lnTo>
                  <a:lnTo>
                    <a:pt x="91" y="10410"/>
                  </a:lnTo>
                  <a:lnTo>
                    <a:pt x="317" y="10501"/>
                  </a:lnTo>
                  <a:lnTo>
                    <a:pt x="453" y="10637"/>
                  </a:lnTo>
                  <a:lnTo>
                    <a:pt x="543" y="10818"/>
                  </a:lnTo>
                  <a:lnTo>
                    <a:pt x="589" y="11044"/>
                  </a:lnTo>
                  <a:lnTo>
                    <a:pt x="815" y="11225"/>
                  </a:lnTo>
                  <a:lnTo>
                    <a:pt x="1041" y="11451"/>
                  </a:lnTo>
                  <a:lnTo>
                    <a:pt x="1177" y="11723"/>
                  </a:lnTo>
                  <a:lnTo>
                    <a:pt x="1267" y="12040"/>
                  </a:lnTo>
                  <a:lnTo>
                    <a:pt x="1448" y="12130"/>
                  </a:lnTo>
                  <a:lnTo>
                    <a:pt x="1584" y="12311"/>
                  </a:lnTo>
                  <a:lnTo>
                    <a:pt x="1630" y="12492"/>
                  </a:lnTo>
                  <a:lnTo>
                    <a:pt x="1675" y="12673"/>
                  </a:lnTo>
                  <a:lnTo>
                    <a:pt x="1901" y="12764"/>
                  </a:lnTo>
                  <a:lnTo>
                    <a:pt x="2082" y="12764"/>
                  </a:lnTo>
                  <a:lnTo>
                    <a:pt x="2399" y="12447"/>
                  </a:lnTo>
                  <a:lnTo>
                    <a:pt x="2761" y="12266"/>
                  </a:lnTo>
                  <a:lnTo>
                    <a:pt x="3078" y="12130"/>
                  </a:lnTo>
                  <a:lnTo>
                    <a:pt x="3440" y="12085"/>
                  </a:lnTo>
                  <a:lnTo>
                    <a:pt x="3802" y="12085"/>
                  </a:lnTo>
                  <a:lnTo>
                    <a:pt x="4209" y="12130"/>
                  </a:lnTo>
                  <a:lnTo>
                    <a:pt x="4933" y="12175"/>
                  </a:lnTo>
                  <a:lnTo>
                    <a:pt x="5386" y="12130"/>
                  </a:lnTo>
                  <a:lnTo>
                    <a:pt x="5793" y="12085"/>
                  </a:lnTo>
                  <a:lnTo>
                    <a:pt x="6201" y="11949"/>
                  </a:lnTo>
                  <a:lnTo>
                    <a:pt x="6563" y="11768"/>
                  </a:lnTo>
                  <a:lnTo>
                    <a:pt x="6880" y="11587"/>
                  </a:lnTo>
                  <a:lnTo>
                    <a:pt x="7196" y="11361"/>
                  </a:lnTo>
                  <a:lnTo>
                    <a:pt x="7468" y="11044"/>
                  </a:lnTo>
                  <a:lnTo>
                    <a:pt x="7739" y="10727"/>
                  </a:lnTo>
                  <a:lnTo>
                    <a:pt x="8192" y="10048"/>
                  </a:lnTo>
                  <a:lnTo>
                    <a:pt x="8599" y="9324"/>
                  </a:lnTo>
                  <a:lnTo>
                    <a:pt x="9007" y="8645"/>
                  </a:lnTo>
                  <a:lnTo>
                    <a:pt x="9369" y="7921"/>
                  </a:lnTo>
                  <a:lnTo>
                    <a:pt x="9640" y="7152"/>
                  </a:lnTo>
                  <a:lnTo>
                    <a:pt x="9821" y="6382"/>
                  </a:lnTo>
                  <a:lnTo>
                    <a:pt x="9957" y="5568"/>
                  </a:lnTo>
                  <a:lnTo>
                    <a:pt x="9957" y="5115"/>
                  </a:lnTo>
                  <a:lnTo>
                    <a:pt x="9957" y="4708"/>
                  </a:lnTo>
                  <a:lnTo>
                    <a:pt x="9957" y="3531"/>
                  </a:lnTo>
                  <a:lnTo>
                    <a:pt x="9912" y="2354"/>
                  </a:lnTo>
                  <a:lnTo>
                    <a:pt x="9957" y="46"/>
                  </a:lnTo>
                  <a:lnTo>
                    <a:pt x="9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2163675" y="881925"/>
              <a:ext cx="134675" cy="196900"/>
            </a:xfrm>
            <a:custGeom>
              <a:avLst/>
              <a:gdLst/>
              <a:ahLst/>
              <a:cxnLst/>
              <a:rect l="l" t="t" r="r" b="b"/>
              <a:pathLst>
                <a:path w="5387" h="7876" extrusionOk="0">
                  <a:moveTo>
                    <a:pt x="680" y="0"/>
                  </a:moveTo>
                  <a:lnTo>
                    <a:pt x="1" y="679"/>
                  </a:lnTo>
                  <a:lnTo>
                    <a:pt x="227" y="1585"/>
                  </a:lnTo>
                  <a:lnTo>
                    <a:pt x="408" y="1675"/>
                  </a:lnTo>
                  <a:lnTo>
                    <a:pt x="544" y="1811"/>
                  </a:lnTo>
                  <a:lnTo>
                    <a:pt x="634" y="1992"/>
                  </a:lnTo>
                  <a:lnTo>
                    <a:pt x="680" y="2218"/>
                  </a:lnTo>
                  <a:lnTo>
                    <a:pt x="861" y="2263"/>
                  </a:lnTo>
                  <a:lnTo>
                    <a:pt x="951" y="2399"/>
                  </a:lnTo>
                  <a:lnTo>
                    <a:pt x="1132" y="2626"/>
                  </a:lnTo>
                  <a:lnTo>
                    <a:pt x="1268" y="2897"/>
                  </a:lnTo>
                  <a:lnTo>
                    <a:pt x="1358" y="3214"/>
                  </a:lnTo>
                  <a:lnTo>
                    <a:pt x="1539" y="3304"/>
                  </a:lnTo>
                  <a:lnTo>
                    <a:pt x="1675" y="3485"/>
                  </a:lnTo>
                  <a:lnTo>
                    <a:pt x="1720" y="3666"/>
                  </a:lnTo>
                  <a:lnTo>
                    <a:pt x="1766" y="3848"/>
                  </a:lnTo>
                  <a:lnTo>
                    <a:pt x="2037" y="4029"/>
                  </a:lnTo>
                  <a:lnTo>
                    <a:pt x="2218" y="4300"/>
                  </a:lnTo>
                  <a:lnTo>
                    <a:pt x="2354" y="4572"/>
                  </a:lnTo>
                  <a:lnTo>
                    <a:pt x="2445" y="4843"/>
                  </a:lnTo>
                  <a:lnTo>
                    <a:pt x="2626" y="4979"/>
                  </a:lnTo>
                  <a:lnTo>
                    <a:pt x="2761" y="5115"/>
                  </a:lnTo>
                  <a:lnTo>
                    <a:pt x="2852" y="5296"/>
                  </a:lnTo>
                  <a:lnTo>
                    <a:pt x="2852" y="5522"/>
                  </a:lnTo>
                  <a:lnTo>
                    <a:pt x="3123" y="5703"/>
                  </a:lnTo>
                  <a:lnTo>
                    <a:pt x="3305" y="5975"/>
                  </a:lnTo>
                  <a:lnTo>
                    <a:pt x="3440" y="6246"/>
                  </a:lnTo>
                  <a:lnTo>
                    <a:pt x="3486" y="6563"/>
                  </a:lnTo>
                  <a:lnTo>
                    <a:pt x="3712" y="6654"/>
                  </a:lnTo>
                  <a:lnTo>
                    <a:pt x="3802" y="6789"/>
                  </a:lnTo>
                  <a:lnTo>
                    <a:pt x="3893" y="6970"/>
                  </a:lnTo>
                  <a:lnTo>
                    <a:pt x="3983" y="7151"/>
                  </a:lnTo>
                  <a:lnTo>
                    <a:pt x="4572" y="7695"/>
                  </a:lnTo>
                  <a:lnTo>
                    <a:pt x="4708" y="7830"/>
                  </a:lnTo>
                  <a:lnTo>
                    <a:pt x="4843" y="7876"/>
                  </a:lnTo>
                  <a:lnTo>
                    <a:pt x="4979" y="7876"/>
                  </a:lnTo>
                  <a:lnTo>
                    <a:pt x="5160" y="7830"/>
                  </a:lnTo>
                  <a:lnTo>
                    <a:pt x="5341" y="7513"/>
                  </a:lnTo>
                  <a:lnTo>
                    <a:pt x="5386" y="7197"/>
                  </a:lnTo>
                  <a:lnTo>
                    <a:pt x="5341" y="7016"/>
                  </a:lnTo>
                  <a:lnTo>
                    <a:pt x="5296" y="6880"/>
                  </a:lnTo>
                  <a:lnTo>
                    <a:pt x="5205" y="6744"/>
                  </a:lnTo>
                  <a:lnTo>
                    <a:pt x="5070" y="6608"/>
                  </a:lnTo>
                  <a:lnTo>
                    <a:pt x="4255" y="5522"/>
                  </a:lnTo>
                  <a:lnTo>
                    <a:pt x="3440" y="4436"/>
                  </a:lnTo>
                  <a:lnTo>
                    <a:pt x="2037" y="2218"/>
                  </a:lnTo>
                  <a:lnTo>
                    <a:pt x="6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2276825" y="1074275"/>
              <a:ext cx="15875" cy="17000"/>
            </a:xfrm>
            <a:custGeom>
              <a:avLst/>
              <a:gdLst/>
              <a:ahLst/>
              <a:cxnLst/>
              <a:rect l="l" t="t" r="r" b="b"/>
              <a:pathLst>
                <a:path w="635" h="680" extrusionOk="0">
                  <a:moveTo>
                    <a:pt x="46" y="1"/>
                  </a:moveTo>
                  <a:lnTo>
                    <a:pt x="1" y="272"/>
                  </a:lnTo>
                  <a:lnTo>
                    <a:pt x="46" y="544"/>
                  </a:lnTo>
                  <a:lnTo>
                    <a:pt x="272" y="589"/>
                  </a:lnTo>
                  <a:lnTo>
                    <a:pt x="498" y="679"/>
                  </a:lnTo>
                  <a:lnTo>
                    <a:pt x="589" y="498"/>
                  </a:lnTo>
                  <a:lnTo>
                    <a:pt x="634" y="363"/>
                  </a:lnTo>
                  <a:lnTo>
                    <a:pt x="634" y="227"/>
                  </a:lnTo>
                  <a:lnTo>
                    <a:pt x="544" y="46"/>
                  </a:lnTo>
                  <a:lnTo>
                    <a:pt x="46" y="1"/>
                  </a:lnTo>
                  <a:close/>
                </a:path>
              </a:pathLst>
            </a:custGeom>
            <a:solidFill>
              <a:srgbClr val="F1C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2289275" y="1060700"/>
              <a:ext cx="46400" cy="58850"/>
            </a:xfrm>
            <a:custGeom>
              <a:avLst/>
              <a:gdLst/>
              <a:ahLst/>
              <a:cxnLst/>
              <a:rect l="l" t="t" r="r" b="b"/>
              <a:pathLst>
                <a:path w="1856" h="2354" extrusionOk="0">
                  <a:moveTo>
                    <a:pt x="91" y="0"/>
                  </a:moveTo>
                  <a:lnTo>
                    <a:pt x="46" y="589"/>
                  </a:lnTo>
                  <a:lnTo>
                    <a:pt x="0" y="1222"/>
                  </a:lnTo>
                  <a:lnTo>
                    <a:pt x="46" y="1675"/>
                  </a:lnTo>
                  <a:lnTo>
                    <a:pt x="634" y="2218"/>
                  </a:lnTo>
                  <a:lnTo>
                    <a:pt x="725" y="2354"/>
                  </a:lnTo>
                  <a:lnTo>
                    <a:pt x="860" y="2354"/>
                  </a:lnTo>
                  <a:lnTo>
                    <a:pt x="996" y="2309"/>
                  </a:lnTo>
                  <a:lnTo>
                    <a:pt x="1087" y="2218"/>
                  </a:lnTo>
                  <a:lnTo>
                    <a:pt x="1720" y="2218"/>
                  </a:lnTo>
                  <a:lnTo>
                    <a:pt x="1856" y="1856"/>
                  </a:lnTo>
                  <a:lnTo>
                    <a:pt x="1675" y="1132"/>
                  </a:lnTo>
                  <a:lnTo>
                    <a:pt x="1584" y="815"/>
                  </a:lnTo>
                  <a:lnTo>
                    <a:pt x="1449" y="544"/>
                  </a:lnTo>
                  <a:lnTo>
                    <a:pt x="1222" y="272"/>
                  </a:lnTo>
                  <a:lnTo>
                    <a:pt x="951" y="91"/>
                  </a:lnTo>
                  <a:lnTo>
                    <a:pt x="770" y="46"/>
                  </a:lnTo>
                  <a:lnTo>
                    <a:pt x="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2305100" y="1116150"/>
              <a:ext cx="11350" cy="13600"/>
            </a:xfrm>
            <a:custGeom>
              <a:avLst/>
              <a:gdLst/>
              <a:ahLst/>
              <a:cxnLst/>
              <a:rect l="l" t="t" r="r" b="b"/>
              <a:pathLst>
                <a:path w="454" h="544" extrusionOk="0">
                  <a:moveTo>
                    <a:pt x="1" y="0"/>
                  </a:moveTo>
                  <a:lnTo>
                    <a:pt x="1" y="498"/>
                  </a:lnTo>
                  <a:lnTo>
                    <a:pt x="408" y="543"/>
                  </a:lnTo>
                  <a:lnTo>
                    <a:pt x="454" y="0"/>
                  </a:lnTo>
                  <a:close/>
                </a:path>
              </a:pathLst>
            </a:custGeom>
            <a:solidFill>
              <a:srgbClr val="F1C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2403550" y="1249650"/>
              <a:ext cx="80350" cy="84900"/>
            </a:xfrm>
            <a:custGeom>
              <a:avLst/>
              <a:gdLst/>
              <a:ahLst/>
              <a:cxnLst/>
              <a:rect l="l" t="t" r="r" b="b"/>
              <a:pathLst>
                <a:path w="3214" h="3396" extrusionOk="0">
                  <a:moveTo>
                    <a:pt x="1358" y="1"/>
                  </a:moveTo>
                  <a:lnTo>
                    <a:pt x="1223" y="46"/>
                  </a:lnTo>
                  <a:lnTo>
                    <a:pt x="1041" y="136"/>
                  </a:lnTo>
                  <a:lnTo>
                    <a:pt x="951" y="272"/>
                  </a:lnTo>
                  <a:lnTo>
                    <a:pt x="860" y="408"/>
                  </a:lnTo>
                  <a:lnTo>
                    <a:pt x="770" y="499"/>
                  </a:lnTo>
                  <a:lnTo>
                    <a:pt x="634" y="589"/>
                  </a:lnTo>
                  <a:lnTo>
                    <a:pt x="363" y="680"/>
                  </a:lnTo>
                  <a:lnTo>
                    <a:pt x="46" y="725"/>
                  </a:lnTo>
                  <a:lnTo>
                    <a:pt x="1" y="906"/>
                  </a:lnTo>
                  <a:lnTo>
                    <a:pt x="46" y="1132"/>
                  </a:lnTo>
                  <a:lnTo>
                    <a:pt x="498" y="1721"/>
                  </a:lnTo>
                  <a:lnTo>
                    <a:pt x="679" y="1856"/>
                  </a:lnTo>
                  <a:lnTo>
                    <a:pt x="815" y="1992"/>
                  </a:lnTo>
                  <a:lnTo>
                    <a:pt x="906" y="2128"/>
                  </a:lnTo>
                  <a:lnTo>
                    <a:pt x="951" y="2354"/>
                  </a:lnTo>
                  <a:lnTo>
                    <a:pt x="1223" y="2535"/>
                  </a:lnTo>
                  <a:lnTo>
                    <a:pt x="1404" y="2762"/>
                  </a:lnTo>
                  <a:lnTo>
                    <a:pt x="1539" y="3033"/>
                  </a:lnTo>
                  <a:lnTo>
                    <a:pt x="1630" y="3350"/>
                  </a:lnTo>
                  <a:lnTo>
                    <a:pt x="2082" y="3395"/>
                  </a:lnTo>
                  <a:lnTo>
                    <a:pt x="2173" y="3259"/>
                  </a:lnTo>
                  <a:lnTo>
                    <a:pt x="2309" y="3124"/>
                  </a:lnTo>
                  <a:lnTo>
                    <a:pt x="2580" y="2943"/>
                  </a:lnTo>
                  <a:lnTo>
                    <a:pt x="2897" y="2852"/>
                  </a:lnTo>
                  <a:lnTo>
                    <a:pt x="3214" y="2807"/>
                  </a:lnTo>
                  <a:lnTo>
                    <a:pt x="3214" y="2354"/>
                  </a:lnTo>
                  <a:lnTo>
                    <a:pt x="3123" y="1947"/>
                  </a:lnTo>
                  <a:lnTo>
                    <a:pt x="2942" y="1630"/>
                  </a:lnTo>
                  <a:lnTo>
                    <a:pt x="2716" y="1313"/>
                  </a:lnTo>
                  <a:lnTo>
                    <a:pt x="2218" y="725"/>
                  </a:lnTo>
                  <a:lnTo>
                    <a:pt x="1947" y="408"/>
                  </a:lnTo>
                  <a:lnTo>
                    <a:pt x="1720" y="136"/>
                  </a:lnTo>
                  <a:lnTo>
                    <a:pt x="1539" y="46"/>
                  </a:lnTo>
                  <a:lnTo>
                    <a:pt x="1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2139925" y="785750"/>
              <a:ext cx="69025" cy="83750"/>
            </a:xfrm>
            <a:custGeom>
              <a:avLst/>
              <a:gdLst/>
              <a:ahLst/>
              <a:cxnLst/>
              <a:rect l="l" t="t" r="r" b="b"/>
              <a:pathLst>
                <a:path w="2761" h="3350" extrusionOk="0">
                  <a:moveTo>
                    <a:pt x="1675" y="0"/>
                  </a:moveTo>
                  <a:lnTo>
                    <a:pt x="0" y="544"/>
                  </a:lnTo>
                  <a:lnTo>
                    <a:pt x="0" y="1041"/>
                  </a:lnTo>
                  <a:lnTo>
                    <a:pt x="45" y="1449"/>
                  </a:lnTo>
                  <a:lnTo>
                    <a:pt x="181" y="1856"/>
                  </a:lnTo>
                  <a:lnTo>
                    <a:pt x="362" y="2218"/>
                  </a:lnTo>
                  <a:lnTo>
                    <a:pt x="589" y="2535"/>
                  </a:lnTo>
                  <a:lnTo>
                    <a:pt x="905" y="2807"/>
                  </a:lnTo>
                  <a:lnTo>
                    <a:pt x="1222" y="3078"/>
                  </a:lnTo>
                  <a:lnTo>
                    <a:pt x="1584" y="3350"/>
                  </a:lnTo>
                  <a:lnTo>
                    <a:pt x="1856" y="3214"/>
                  </a:lnTo>
                  <a:lnTo>
                    <a:pt x="2082" y="3033"/>
                  </a:lnTo>
                  <a:lnTo>
                    <a:pt x="2308" y="2852"/>
                  </a:lnTo>
                  <a:lnTo>
                    <a:pt x="2444" y="2671"/>
                  </a:lnTo>
                  <a:lnTo>
                    <a:pt x="2580" y="2444"/>
                  </a:lnTo>
                  <a:lnTo>
                    <a:pt x="2670" y="2173"/>
                  </a:lnTo>
                  <a:lnTo>
                    <a:pt x="2716" y="1901"/>
                  </a:lnTo>
                  <a:lnTo>
                    <a:pt x="2761" y="1585"/>
                  </a:lnTo>
                  <a:lnTo>
                    <a:pt x="2535" y="1177"/>
                  </a:lnTo>
                  <a:lnTo>
                    <a:pt x="2308" y="725"/>
                  </a:lnTo>
                  <a:lnTo>
                    <a:pt x="2037" y="317"/>
                  </a:lnTo>
                  <a:lnTo>
                    <a:pt x="1856" y="136"/>
                  </a:lnTo>
                  <a:lnTo>
                    <a:pt x="16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2332275" y="1073150"/>
              <a:ext cx="153900" cy="181050"/>
            </a:xfrm>
            <a:custGeom>
              <a:avLst/>
              <a:gdLst/>
              <a:ahLst/>
              <a:cxnLst/>
              <a:rect l="l" t="t" r="r" b="b"/>
              <a:pathLst>
                <a:path w="6156" h="7242" extrusionOk="0">
                  <a:moveTo>
                    <a:pt x="1675" y="0"/>
                  </a:moveTo>
                  <a:lnTo>
                    <a:pt x="1403" y="136"/>
                  </a:lnTo>
                  <a:lnTo>
                    <a:pt x="1177" y="317"/>
                  </a:lnTo>
                  <a:lnTo>
                    <a:pt x="770" y="724"/>
                  </a:lnTo>
                  <a:lnTo>
                    <a:pt x="362" y="1177"/>
                  </a:lnTo>
                  <a:lnTo>
                    <a:pt x="0" y="1675"/>
                  </a:lnTo>
                  <a:lnTo>
                    <a:pt x="0" y="1720"/>
                  </a:lnTo>
                  <a:lnTo>
                    <a:pt x="3892" y="7196"/>
                  </a:lnTo>
                  <a:lnTo>
                    <a:pt x="4390" y="7242"/>
                  </a:lnTo>
                  <a:lnTo>
                    <a:pt x="4843" y="7242"/>
                  </a:lnTo>
                  <a:lnTo>
                    <a:pt x="5296" y="7196"/>
                  </a:lnTo>
                  <a:lnTo>
                    <a:pt x="5703" y="7061"/>
                  </a:lnTo>
                  <a:lnTo>
                    <a:pt x="5884" y="6925"/>
                  </a:lnTo>
                  <a:lnTo>
                    <a:pt x="6065" y="6789"/>
                  </a:lnTo>
                  <a:lnTo>
                    <a:pt x="6110" y="6744"/>
                  </a:lnTo>
                  <a:lnTo>
                    <a:pt x="6155" y="6563"/>
                  </a:lnTo>
                  <a:lnTo>
                    <a:pt x="6155" y="6427"/>
                  </a:lnTo>
                  <a:lnTo>
                    <a:pt x="6155" y="6337"/>
                  </a:lnTo>
                  <a:lnTo>
                    <a:pt x="6020" y="6110"/>
                  </a:lnTo>
                  <a:lnTo>
                    <a:pt x="5612" y="5793"/>
                  </a:lnTo>
                  <a:lnTo>
                    <a:pt x="5386" y="5612"/>
                  </a:lnTo>
                  <a:lnTo>
                    <a:pt x="5250" y="5431"/>
                  </a:lnTo>
                  <a:lnTo>
                    <a:pt x="3711" y="2761"/>
                  </a:lnTo>
                  <a:lnTo>
                    <a:pt x="2173" y="46"/>
                  </a:lnTo>
                  <a:lnTo>
                    <a:pt x="16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2290400" y="1018825"/>
              <a:ext cx="83750" cy="96200"/>
            </a:xfrm>
            <a:custGeom>
              <a:avLst/>
              <a:gdLst/>
              <a:ahLst/>
              <a:cxnLst/>
              <a:rect l="l" t="t" r="r" b="b"/>
              <a:pathLst>
                <a:path w="3350" h="3848" extrusionOk="0">
                  <a:moveTo>
                    <a:pt x="1720" y="1"/>
                  </a:moveTo>
                  <a:lnTo>
                    <a:pt x="1" y="1132"/>
                  </a:lnTo>
                  <a:lnTo>
                    <a:pt x="46" y="1675"/>
                  </a:lnTo>
                  <a:lnTo>
                    <a:pt x="363" y="1856"/>
                  </a:lnTo>
                  <a:lnTo>
                    <a:pt x="634" y="2083"/>
                  </a:lnTo>
                  <a:lnTo>
                    <a:pt x="861" y="2354"/>
                  </a:lnTo>
                  <a:lnTo>
                    <a:pt x="1042" y="2626"/>
                  </a:lnTo>
                  <a:lnTo>
                    <a:pt x="1358" y="3259"/>
                  </a:lnTo>
                  <a:lnTo>
                    <a:pt x="1494" y="3531"/>
                  </a:lnTo>
                  <a:lnTo>
                    <a:pt x="1675" y="3848"/>
                  </a:lnTo>
                  <a:lnTo>
                    <a:pt x="2083" y="3803"/>
                  </a:lnTo>
                  <a:lnTo>
                    <a:pt x="2399" y="3712"/>
                  </a:lnTo>
                  <a:lnTo>
                    <a:pt x="2671" y="3576"/>
                  </a:lnTo>
                  <a:lnTo>
                    <a:pt x="2897" y="3395"/>
                  </a:lnTo>
                  <a:lnTo>
                    <a:pt x="3078" y="3169"/>
                  </a:lnTo>
                  <a:lnTo>
                    <a:pt x="3214" y="2852"/>
                  </a:lnTo>
                  <a:lnTo>
                    <a:pt x="3305" y="2535"/>
                  </a:lnTo>
                  <a:lnTo>
                    <a:pt x="3350" y="2173"/>
                  </a:lnTo>
                  <a:lnTo>
                    <a:pt x="3169" y="1449"/>
                  </a:lnTo>
                  <a:lnTo>
                    <a:pt x="3033" y="1132"/>
                  </a:lnTo>
                  <a:lnTo>
                    <a:pt x="2897" y="816"/>
                  </a:lnTo>
                  <a:lnTo>
                    <a:pt x="2716" y="544"/>
                  </a:lnTo>
                  <a:lnTo>
                    <a:pt x="2445" y="272"/>
                  </a:lnTo>
                  <a:lnTo>
                    <a:pt x="2128" y="91"/>
                  </a:lnTo>
                  <a:lnTo>
                    <a:pt x="17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2480500" y="995075"/>
              <a:ext cx="210475" cy="299875"/>
            </a:xfrm>
            <a:custGeom>
              <a:avLst/>
              <a:gdLst/>
              <a:ahLst/>
              <a:cxnLst/>
              <a:rect l="l" t="t" r="r" b="b"/>
              <a:pathLst>
                <a:path w="8419" h="11995" extrusionOk="0">
                  <a:moveTo>
                    <a:pt x="7196" y="0"/>
                  </a:moveTo>
                  <a:lnTo>
                    <a:pt x="7015" y="91"/>
                  </a:lnTo>
                  <a:lnTo>
                    <a:pt x="6925" y="227"/>
                  </a:lnTo>
                  <a:lnTo>
                    <a:pt x="6698" y="453"/>
                  </a:lnTo>
                  <a:lnTo>
                    <a:pt x="6563" y="770"/>
                  </a:lnTo>
                  <a:lnTo>
                    <a:pt x="6427" y="1087"/>
                  </a:lnTo>
                  <a:lnTo>
                    <a:pt x="5884" y="2309"/>
                  </a:lnTo>
                  <a:lnTo>
                    <a:pt x="5250" y="3440"/>
                  </a:lnTo>
                  <a:lnTo>
                    <a:pt x="4571" y="4526"/>
                  </a:lnTo>
                  <a:lnTo>
                    <a:pt x="3802" y="5613"/>
                  </a:lnTo>
                  <a:lnTo>
                    <a:pt x="2987" y="6563"/>
                  </a:lnTo>
                  <a:lnTo>
                    <a:pt x="2082" y="7513"/>
                  </a:lnTo>
                  <a:lnTo>
                    <a:pt x="1132" y="8419"/>
                  </a:lnTo>
                  <a:lnTo>
                    <a:pt x="91" y="9233"/>
                  </a:lnTo>
                  <a:lnTo>
                    <a:pt x="91" y="9776"/>
                  </a:lnTo>
                  <a:lnTo>
                    <a:pt x="0" y="10184"/>
                  </a:lnTo>
                  <a:lnTo>
                    <a:pt x="0" y="10546"/>
                  </a:lnTo>
                  <a:lnTo>
                    <a:pt x="45" y="10863"/>
                  </a:lnTo>
                  <a:lnTo>
                    <a:pt x="181" y="11179"/>
                  </a:lnTo>
                  <a:lnTo>
                    <a:pt x="362" y="11406"/>
                  </a:lnTo>
                  <a:lnTo>
                    <a:pt x="589" y="11632"/>
                  </a:lnTo>
                  <a:lnTo>
                    <a:pt x="905" y="11858"/>
                  </a:lnTo>
                  <a:lnTo>
                    <a:pt x="1222" y="11994"/>
                  </a:lnTo>
                  <a:lnTo>
                    <a:pt x="2761" y="11134"/>
                  </a:lnTo>
                  <a:lnTo>
                    <a:pt x="3530" y="10636"/>
                  </a:lnTo>
                  <a:lnTo>
                    <a:pt x="4209" y="10138"/>
                  </a:lnTo>
                  <a:lnTo>
                    <a:pt x="4979" y="9505"/>
                  </a:lnTo>
                  <a:lnTo>
                    <a:pt x="5703" y="8826"/>
                  </a:lnTo>
                  <a:lnTo>
                    <a:pt x="6382" y="8102"/>
                  </a:lnTo>
                  <a:lnTo>
                    <a:pt x="6970" y="7332"/>
                  </a:lnTo>
                  <a:lnTo>
                    <a:pt x="7513" y="6518"/>
                  </a:lnTo>
                  <a:lnTo>
                    <a:pt x="7694" y="6110"/>
                  </a:lnTo>
                  <a:lnTo>
                    <a:pt x="7920" y="5658"/>
                  </a:lnTo>
                  <a:lnTo>
                    <a:pt x="8102" y="5205"/>
                  </a:lnTo>
                  <a:lnTo>
                    <a:pt x="8237" y="4707"/>
                  </a:lnTo>
                  <a:lnTo>
                    <a:pt x="8328" y="4209"/>
                  </a:lnTo>
                  <a:lnTo>
                    <a:pt x="8418" y="3712"/>
                  </a:lnTo>
                  <a:lnTo>
                    <a:pt x="7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2442025" y="1239475"/>
              <a:ext cx="69050" cy="81500"/>
            </a:xfrm>
            <a:custGeom>
              <a:avLst/>
              <a:gdLst/>
              <a:ahLst/>
              <a:cxnLst/>
              <a:rect l="l" t="t" r="r" b="b"/>
              <a:pathLst>
                <a:path w="2762" h="3260" extrusionOk="0">
                  <a:moveTo>
                    <a:pt x="1177" y="0"/>
                  </a:moveTo>
                  <a:lnTo>
                    <a:pt x="724" y="46"/>
                  </a:lnTo>
                  <a:lnTo>
                    <a:pt x="498" y="91"/>
                  </a:lnTo>
                  <a:lnTo>
                    <a:pt x="317" y="227"/>
                  </a:lnTo>
                  <a:lnTo>
                    <a:pt x="136" y="362"/>
                  </a:lnTo>
                  <a:lnTo>
                    <a:pt x="0" y="589"/>
                  </a:lnTo>
                  <a:lnTo>
                    <a:pt x="0" y="815"/>
                  </a:lnTo>
                  <a:lnTo>
                    <a:pt x="46" y="996"/>
                  </a:lnTo>
                  <a:lnTo>
                    <a:pt x="181" y="1358"/>
                  </a:lnTo>
                  <a:lnTo>
                    <a:pt x="362" y="1720"/>
                  </a:lnTo>
                  <a:lnTo>
                    <a:pt x="634" y="1992"/>
                  </a:lnTo>
                  <a:lnTo>
                    <a:pt x="1177" y="2580"/>
                  </a:lnTo>
                  <a:lnTo>
                    <a:pt x="1449" y="2852"/>
                  </a:lnTo>
                  <a:lnTo>
                    <a:pt x="1675" y="3214"/>
                  </a:lnTo>
                  <a:lnTo>
                    <a:pt x="1946" y="3259"/>
                  </a:lnTo>
                  <a:lnTo>
                    <a:pt x="2173" y="3214"/>
                  </a:lnTo>
                  <a:lnTo>
                    <a:pt x="2354" y="3169"/>
                  </a:lnTo>
                  <a:lnTo>
                    <a:pt x="2490" y="3033"/>
                  </a:lnTo>
                  <a:lnTo>
                    <a:pt x="2625" y="2897"/>
                  </a:lnTo>
                  <a:lnTo>
                    <a:pt x="2671" y="2716"/>
                  </a:lnTo>
                  <a:lnTo>
                    <a:pt x="2761" y="2218"/>
                  </a:lnTo>
                  <a:lnTo>
                    <a:pt x="1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833075" y="2425250"/>
              <a:ext cx="5953825" cy="3051625"/>
            </a:xfrm>
            <a:custGeom>
              <a:avLst/>
              <a:gdLst/>
              <a:ahLst/>
              <a:cxnLst/>
              <a:rect l="l" t="t" r="r" b="b"/>
              <a:pathLst>
                <a:path w="238153" h="122065" extrusionOk="0">
                  <a:moveTo>
                    <a:pt x="219733" y="27835"/>
                  </a:moveTo>
                  <a:lnTo>
                    <a:pt x="220230" y="27881"/>
                  </a:lnTo>
                  <a:lnTo>
                    <a:pt x="220728" y="27926"/>
                  </a:lnTo>
                  <a:lnTo>
                    <a:pt x="221181" y="28062"/>
                  </a:lnTo>
                  <a:lnTo>
                    <a:pt x="221633" y="28288"/>
                  </a:lnTo>
                  <a:lnTo>
                    <a:pt x="222086" y="28514"/>
                  </a:lnTo>
                  <a:lnTo>
                    <a:pt x="222493" y="28831"/>
                  </a:lnTo>
                  <a:lnTo>
                    <a:pt x="222901" y="29193"/>
                  </a:lnTo>
                  <a:lnTo>
                    <a:pt x="223308" y="29601"/>
                  </a:lnTo>
                  <a:lnTo>
                    <a:pt x="223625" y="30053"/>
                  </a:lnTo>
                  <a:lnTo>
                    <a:pt x="223942" y="30506"/>
                  </a:lnTo>
                  <a:lnTo>
                    <a:pt x="224213" y="30958"/>
                  </a:lnTo>
                  <a:lnTo>
                    <a:pt x="224440" y="31456"/>
                  </a:lnTo>
                  <a:lnTo>
                    <a:pt x="224621" y="31954"/>
                  </a:lnTo>
                  <a:lnTo>
                    <a:pt x="224756" y="32497"/>
                  </a:lnTo>
                  <a:lnTo>
                    <a:pt x="224892" y="33040"/>
                  </a:lnTo>
                  <a:lnTo>
                    <a:pt x="225028" y="33945"/>
                  </a:lnTo>
                  <a:lnTo>
                    <a:pt x="225118" y="34805"/>
                  </a:lnTo>
                  <a:lnTo>
                    <a:pt x="225118" y="35710"/>
                  </a:lnTo>
                  <a:lnTo>
                    <a:pt x="225073" y="36570"/>
                  </a:lnTo>
                  <a:lnTo>
                    <a:pt x="224937" y="37430"/>
                  </a:lnTo>
                  <a:lnTo>
                    <a:pt x="224756" y="38290"/>
                  </a:lnTo>
                  <a:lnTo>
                    <a:pt x="224485" y="39150"/>
                  </a:lnTo>
                  <a:lnTo>
                    <a:pt x="224168" y="40010"/>
                  </a:lnTo>
                  <a:lnTo>
                    <a:pt x="223625" y="41096"/>
                  </a:lnTo>
                  <a:lnTo>
                    <a:pt x="223127" y="42183"/>
                  </a:lnTo>
                  <a:lnTo>
                    <a:pt x="222539" y="43224"/>
                  </a:lnTo>
                  <a:lnTo>
                    <a:pt x="221905" y="44264"/>
                  </a:lnTo>
                  <a:lnTo>
                    <a:pt x="221271" y="45260"/>
                  </a:lnTo>
                  <a:lnTo>
                    <a:pt x="220593" y="46256"/>
                  </a:lnTo>
                  <a:lnTo>
                    <a:pt x="219823" y="47161"/>
                  </a:lnTo>
                  <a:lnTo>
                    <a:pt x="219054" y="48066"/>
                  </a:lnTo>
                  <a:lnTo>
                    <a:pt x="218058" y="49107"/>
                  </a:lnTo>
                  <a:lnTo>
                    <a:pt x="217062" y="50103"/>
                  </a:lnTo>
                  <a:lnTo>
                    <a:pt x="216021" y="51053"/>
                  </a:lnTo>
                  <a:lnTo>
                    <a:pt x="214980" y="51913"/>
                  </a:lnTo>
                  <a:lnTo>
                    <a:pt x="213894" y="52773"/>
                  </a:lnTo>
                  <a:lnTo>
                    <a:pt x="212763" y="53588"/>
                  </a:lnTo>
                  <a:lnTo>
                    <a:pt x="211631" y="54312"/>
                  </a:lnTo>
                  <a:lnTo>
                    <a:pt x="210454" y="55036"/>
                  </a:lnTo>
                  <a:lnTo>
                    <a:pt x="209232" y="55670"/>
                  </a:lnTo>
                  <a:lnTo>
                    <a:pt x="208010" y="56303"/>
                  </a:lnTo>
                  <a:lnTo>
                    <a:pt x="206789" y="56847"/>
                  </a:lnTo>
                  <a:lnTo>
                    <a:pt x="205476" y="57344"/>
                  </a:lnTo>
                  <a:lnTo>
                    <a:pt x="204209" y="57842"/>
                  </a:lnTo>
                  <a:lnTo>
                    <a:pt x="202851" y="58250"/>
                  </a:lnTo>
                  <a:lnTo>
                    <a:pt x="201493" y="58612"/>
                  </a:lnTo>
                  <a:lnTo>
                    <a:pt x="200135" y="58974"/>
                  </a:lnTo>
                  <a:lnTo>
                    <a:pt x="199457" y="59064"/>
                  </a:lnTo>
                  <a:lnTo>
                    <a:pt x="198823" y="59155"/>
                  </a:lnTo>
                  <a:lnTo>
                    <a:pt x="197827" y="59245"/>
                  </a:lnTo>
                  <a:lnTo>
                    <a:pt x="196107" y="59245"/>
                  </a:lnTo>
                  <a:lnTo>
                    <a:pt x="195791" y="59200"/>
                  </a:lnTo>
                  <a:lnTo>
                    <a:pt x="195564" y="59109"/>
                  </a:lnTo>
                  <a:lnTo>
                    <a:pt x="195383" y="58974"/>
                  </a:lnTo>
                  <a:lnTo>
                    <a:pt x="195338" y="58793"/>
                  </a:lnTo>
                  <a:lnTo>
                    <a:pt x="195383" y="58521"/>
                  </a:lnTo>
                  <a:lnTo>
                    <a:pt x="195474" y="58250"/>
                  </a:lnTo>
                  <a:lnTo>
                    <a:pt x="195655" y="57842"/>
                  </a:lnTo>
                  <a:lnTo>
                    <a:pt x="197284" y="54674"/>
                  </a:lnTo>
                  <a:lnTo>
                    <a:pt x="198913" y="51506"/>
                  </a:lnTo>
                  <a:lnTo>
                    <a:pt x="199457" y="50465"/>
                  </a:lnTo>
                  <a:lnTo>
                    <a:pt x="199954" y="49424"/>
                  </a:lnTo>
                  <a:lnTo>
                    <a:pt x="200860" y="47297"/>
                  </a:lnTo>
                  <a:lnTo>
                    <a:pt x="201719" y="45124"/>
                  </a:lnTo>
                  <a:lnTo>
                    <a:pt x="202534" y="42952"/>
                  </a:lnTo>
                  <a:lnTo>
                    <a:pt x="202760" y="42318"/>
                  </a:lnTo>
                  <a:lnTo>
                    <a:pt x="203032" y="41730"/>
                  </a:lnTo>
                  <a:lnTo>
                    <a:pt x="203394" y="41142"/>
                  </a:lnTo>
                  <a:lnTo>
                    <a:pt x="203575" y="40870"/>
                  </a:lnTo>
                  <a:lnTo>
                    <a:pt x="203847" y="40598"/>
                  </a:lnTo>
                  <a:lnTo>
                    <a:pt x="204163" y="40282"/>
                  </a:lnTo>
                  <a:lnTo>
                    <a:pt x="204480" y="39920"/>
                  </a:lnTo>
                  <a:lnTo>
                    <a:pt x="205023" y="39150"/>
                  </a:lnTo>
                  <a:lnTo>
                    <a:pt x="205567" y="38336"/>
                  </a:lnTo>
                  <a:lnTo>
                    <a:pt x="206064" y="37476"/>
                  </a:lnTo>
                  <a:lnTo>
                    <a:pt x="206426" y="36842"/>
                  </a:lnTo>
                  <a:lnTo>
                    <a:pt x="206834" y="36254"/>
                  </a:lnTo>
                  <a:lnTo>
                    <a:pt x="207286" y="35665"/>
                  </a:lnTo>
                  <a:lnTo>
                    <a:pt x="207739" y="35122"/>
                  </a:lnTo>
                  <a:lnTo>
                    <a:pt x="208689" y="34081"/>
                  </a:lnTo>
                  <a:lnTo>
                    <a:pt x="209730" y="33085"/>
                  </a:lnTo>
                  <a:lnTo>
                    <a:pt x="210817" y="32135"/>
                  </a:lnTo>
                  <a:lnTo>
                    <a:pt x="211948" y="31275"/>
                  </a:lnTo>
                  <a:lnTo>
                    <a:pt x="213125" y="30415"/>
                  </a:lnTo>
                  <a:lnTo>
                    <a:pt x="214302" y="29601"/>
                  </a:lnTo>
                  <a:lnTo>
                    <a:pt x="214845" y="29238"/>
                  </a:lnTo>
                  <a:lnTo>
                    <a:pt x="215433" y="28967"/>
                  </a:lnTo>
                  <a:lnTo>
                    <a:pt x="216021" y="28695"/>
                  </a:lnTo>
                  <a:lnTo>
                    <a:pt x="216655" y="28469"/>
                  </a:lnTo>
                  <a:lnTo>
                    <a:pt x="217243" y="28288"/>
                  </a:lnTo>
                  <a:lnTo>
                    <a:pt x="217877" y="28152"/>
                  </a:lnTo>
                  <a:lnTo>
                    <a:pt x="219189" y="27926"/>
                  </a:lnTo>
                  <a:lnTo>
                    <a:pt x="219733" y="27835"/>
                  </a:lnTo>
                  <a:close/>
                  <a:moveTo>
                    <a:pt x="222086" y="14755"/>
                  </a:moveTo>
                  <a:lnTo>
                    <a:pt x="222855" y="14801"/>
                  </a:lnTo>
                  <a:lnTo>
                    <a:pt x="223670" y="14846"/>
                  </a:lnTo>
                  <a:lnTo>
                    <a:pt x="224440" y="14982"/>
                  </a:lnTo>
                  <a:lnTo>
                    <a:pt x="225254" y="15163"/>
                  </a:lnTo>
                  <a:lnTo>
                    <a:pt x="226024" y="15434"/>
                  </a:lnTo>
                  <a:lnTo>
                    <a:pt x="226838" y="15751"/>
                  </a:lnTo>
                  <a:lnTo>
                    <a:pt x="227562" y="16068"/>
                  </a:lnTo>
                  <a:lnTo>
                    <a:pt x="228332" y="16521"/>
                  </a:lnTo>
                  <a:lnTo>
                    <a:pt x="229011" y="16973"/>
                  </a:lnTo>
                  <a:lnTo>
                    <a:pt x="229690" y="17516"/>
                  </a:lnTo>
                  <a:lnTo>
                    <a:pt x="230323" y="18105"/>
                  </a:lnTo>
                  <a:lnTo>
                    <a:pt x="230912" y="18738"/>
                  </a:lnTo>
                  <a:lnTo>
                    <a:pt x="231455" y="19417"/>
                  </a:lnTo>
                  <a:lnTo>
                    <a:pt x="232179" y="20503"/>
                  </a:lnTo>
                  <a:lnTo>
                    <a:pt x="232767" y="21635"/>
                  </a:lnTo>
                  <a:lnTo>
                    <a:pt x="233356" y="22766"/>
                  </a:lnTo>
                  <a:lnTo>
                    <a:pt x="233808" y="23943"/>
                  </a:lnTo>
                  <a:lnTo>
                    <a:pt x="234170" y="25120"/>
                  </a:lnTo>
                  <a:lnTo>
                    <a:pt x="234442" y="26342"/>
                  </a:lnTo>
                  <a:lnTo>
                    <a:pt x="234668" y="27609"/>
                  </a:lnTo>
                  <a:lnTo>
                    <a:pt x="234804" y="28876"/>
                  </a:lnTo>
                  <a:lnTo>
                    <a:pt x="234849" y="30551"/>
                  </a:lnTo>
                  <a:lnTo>
                    <a:pt x="234849" y="32226"/>
                  </a:lnTo>
                  <a:lnTo>
                    <a:pt x="234759" y="33810"/>
                  </a:lnTo>
                  <a:lnTo>
                    <a:pt x="234623" y="35439"/>
                  </a:lnTo>
                  <a:lnTo>
                    <a:pt x="234442" y="37023"/>
                  </a:lnTo>
                  <a:lnTo>
                    <a:pt x="234170" y="38607"/>
                  </a:lnTo>
                  <a:lnTo>
                    <a:pt x="233808" y="40146"/>
                  </a:lnTo>
                  <a:lnTo>
                    <a:pt x="233401" y="41685"/>
                  </a:lnTo>
                  <a:lnTo>
                    <a:pt x="232948" y="43178"/>
                  </a:lnTo>
                  <a:lnTo>
                    <a:pt x="232405" y="44672"/>
                  </a:lnTo>
                  <a:lnTo>
                    <a:pt x="231771" y="46120"/>
                  </a:lnTo>
                  <a:lnTo>
                    <a:pt x="231093" y="47568"/>
                  </a:lnTo>
                  <a:lnTo>
                    <a:pt x="230323" y="49017"/>
                  </a:lnTo>
                  <a:lnTo>
                    <a:pt x="229509" y="50420"/>
                  </a:lnTo>
                  <a:lnTo>
                    <a:pt x="228603" y="51778"/>
                  </a:lnTo>
                  <a:lnTo>
                    <a:pt x="227653" y="53135"/>
                  </a:lnTo>
                  <a:lnTo>
                    <a:pt x="226793" y="54267"/>
                  </a:lnTo>
                  <a:lnTo>
                    <a:pt x="225933" y="55308"/>
                  </a:lnTo>
                  <a:lnTo>
                    <a:pt x="224983" y="56303"/>
                  </a:lnTo>
                  <a:lnTo>
                    <a:pt x="223987" y="57254"/>
                  </a:lnTo>
                  <a:lnTo>
                    <a:pt x="222946" y="58159"/>
                  </a:lnTo>
                  <a:lnTo>
                    <a:pt x="221905" y="59019"/>
                  </a:lnTo>
                  <a:lnTo>
                    <a:pt x="220819" y="59879"/>
                  </a:lnTo>
                  <a:lnTo>
                    <a:pt x="219733" y="60694"/>
                  </a:lnTo>
                  <a:lnTo>
                    <a:pt x="218556" y="61553"/>
                  </a:lnTo>
                  <a:lnTo>
                    <a:pt x="217379" y="62368"/>
                  </a:lnTo>
                  <a:lnTo>
                    <a:pt x="216157" y="63138"/>
                  </a:lnTo>
                  <a:lnTo>
                    <a:pt x="214935" y="63862"/>
                  </a:lnTo>
                  <a:lnTo>
                    <a:pt x="213668" y="64541"/>
                  </a:lnTo>
                  <a:lnTo>
                    <a:pt x="212401" y="65219"/>
                  </a:lnTo>
                  <a:lnTo>
                    <a:pt x="211088" y="65853"/>
                  </a:lnTo>
                  <a:lnTo>
                    <a:pt x="209776" y="66441"/>
                  </a:lnTo>
                  <a:lnTo>
                    <a:pt x="208418" y="66985"/>
                  </a:lnTo>
                  <a:lnTo>
                    <a:pt x="207060" y="67482"/>
                  </a:lnTo>
                  <a:lnTo>
                    <a:pt x="205702" y="67890"/>
                  </a:lnTo>
                  <a:lnTo>
                    <a:pt x="204299" y="68207"/>
                  </a:lnTo>
                  <a:lnTo>
                    <a:pt x="202896" y="68523"/>
                  </a:lnTo>
                  <a:lnTo>
                    <a:pt x="201493" y="68795"/>
                  </a:lnTo>
                  <a:lnTo>
                    <a:pt x="198687" y="69248"/>
                  </a:lnTo>
                  <a:lnTo>
                    <a:pt x="197013" y="69429"/>
                  </a:lnTo>
                  <a:lnTo>
                    <a:pt x="195383" y="69564"/>
                  </a:lnTo>
                  <a:lnTo>
                    <a:pt x="194704" y="69564"/>
                  </a:lnTo>
                  <a:lnTo>
                    <a:pt x="193980" y="69474"/>
                  </a:lnTo>
                  <a:lnTo>
                    <a:pt x="193347" y="69383"/>
                  </a:lnTo>
                  <a:lnTo>
                    <a:pt x="192622" y="69202"/>
                  </a:lnTo>
                  <a:lnTo>
                    <a:pt x="191944" y="68976"/>
                  </a:lnTo>
                  <a:lnTo>
                    <a:pt x="191219" y="68704"/>
                  </a:lnTo>
                  <a:lnTo>
                    <a:pt x="190450" y="68342"/>
                  </a:lnTo>
                  <a:lnTo>
                    <a:pt x="189590" y="67890"/>
                  </a:lnTo>
                  <a:lnTo>
                    <a:pt x="190043" y="67075"/>
                  </a:lnTo>
                  <a:lnTo>
                    <a:pt x="190495" y="66306"/>
                  </a:lnTo>
                  <a:lnTo>
                    <a:pt x="191491" y="64722"/>
                  </a:lnTo>
                  <a:lnTo>
                    <a:pt x="193528" y="61735"/>
                  </a:lnTo>
                  <a:lnTo>
                    <a:pt x="193663" y="61553"/>
                  </a:lnTo>
                  <a:lnTo>
                    <a:pt x="193799" y="61463"/>
                  </a:lnTo>
                  <a:lnTo>
                    <a:pt x="193980" y="61418"/>
                  </a:lnTo>
                  <a:lnTo>
                    <a:pt x="194116" y="61372"/>
                  </a:lnTo>
                  <a:lnTo>
                    <a:pt x="194433" y="61372"/>
                  </a:lnTo>
                  <a:lnTo>
                    <a:pt x="194795" y="61418"/>
                  </a:lnTo>
                  <a:lnTo>
                    <a:pt x="195564" y="61508"/>
                  </a:lnTo>
                  <a:lnTo>
                    <a:pt x="196379" y="61553"/>
                  </a:lnTo>
                  <a:lnTo>
                    <a:pt x="197918" y="61553"/>
                  </a:lnTo>
                  <a:lnTo>
                    <a:pt x="199457" y="61463"/>
                  </a:lnTo>
                  <a:lnTo>
                    <a:pt x="200950" y="61282"/>
                  </a:lnTo>
                  <a:lnTo>
                    <a:pt x="202489" y="61010"/>
                  </a:lnTo>
                  <a:lnTo>
                    <a:pt x="203982" y="60648"/>
                  </a:lnTo>
                  <a:lnTo>
                    <a:pt x="205431" y="60241"/>
                  </a:lnTo>
                  <a:lnTo>
                    <a:pt x="206924" y="59743"/>
                  </a:lnTo>
                  <a:lnTo>
                    <a:pt x="208327" y="59200"/>
                  </a:lnTo>
                  <a:lnTo>
                    <a:pt x="209685" y="58566"/>
                  </a:lnTo>
                  <a:lnTo>
                    <a:pt x="211043" y="57933"/>
                  </a:lnTo>
                  <a:lnTo>
                    <a:pt x="212355" y="57209"/>
                  </a:lnTo>
                  <a:lnTo>
                    <a:pt x="213623" y="56394"/>
                  </a:lnTo>
                  <a:lnTo>
                    <a:pt x="214890" y="55534"/>
                  </a:lnTo>
                  <a:lnTo>
                    <a:pt x="216112" y="54629"/>
                  </a:lnTo>
                  <a:lnTo>
                    <a:pt x="217289" y="53678"/>
                  </a:lnTo>
                  <a:lnTo>
                    <a:pt x="218601" y="52592"/>
                  </a:lnTo>
                  <a:lnTo>
                    <a:pt x="219823" y="51415"/>
                  </a:lnTo>
                  <a:lnTo>
                    <a:pt x="220955" y="50193"/>
                  </a:lnTo>
                  <a:lnTo>
                    <a:pt x="222041" y="48926"/>
                  </a:lnTo>
                  <a:lnTo>
                    <a:pt x="223082" y="47614"/>
                  </a:lnTo>
                  <a:lnTo>
                    <a:pt x="224032" y="46256"/>
                  </a:lnTo>
                  <a:lnTo>
                    <a:pt x="224937" y="44853"/>
                  </a:lnTo>
                  <a:lnTo>
                    <a:pt x="225752" y="43359"/>
                  </a:lnTo>
                  <a:lnTo>
                    <a:pt x="226476" y="41956"/>
                  </a:lnTo>
                  <a:lnTo>
                    <a:pt x="226793" y="41232"/>
                  </a:lnTo>
                  <a:lnTo>
                    <a:pt x="227065" y="40508"/>
                  </a:lnTo>
                  <a:lnTo>
                    <a:pt x="227336" y="39739"/>
                  </a:lnTo>
                  <a:lnTo>
                    <a:pt x="227562" y="39014"/>
                  </a:lnTo>
                  <a:lnTo>
                    <a:pt x="227789" y="38245"/>
                  </a:lnTo>
                  <a:lnTo>
                    <a:pt x="227970" y="37476"/>
                  </a:lnTo>
                  <a:lnTo>
                    <a:pt x="228106" y="36435"/>
                  </a:lnTo>
                  <a:lnTo>
                    <a:pt x="228196" y="35439"/>
                  </a:lnTo>
                  <a:lnTo>
                    <a:pt x="228151" y="34488"/>
                  </a:lnTo>
                  <a:lnTo>
                    <a:pt x="228060" y="33493"/>
                  </a:lnTo>
                  <a:lnTo>
                    <a:pt x="227879" y="32542"/>
                  </a:lnTo>
                  <a:lnTo>
                    <a:pt x="227608" y="31592"/>
                  </a:lnTo>
                  <a:lnTo>
                    <a:pt x="227246" y="30641"/>
                  </a:lnTo>
                  <a:lnTo>
                    <a:pt x="226838" y="29736"/>
                  </a:lnTo>
                  <a:lnTo>
                    <a:pt x="226567" y="29284"/>
                  </a:lnTo>
                  <a:lnTo>
                    <a:pt x="226340" y="28876"/>
                  </a:lnTo>
                  <a:lnTo>
                    <a:pt x="226069" y="28514"/>
                  </a:lnTo>
                  <a:lnTo>
                    <a:pt x="225797" y="28152"/>
                  </a:lnTo>
                  <a:lnTo>
                    <a:pt x="225480" y="27835"/>
                  </a:lnTo>
                  <a:lnTo>
                    <a:pt x="225164" y="27519"/>
                  </a:lnTo>
                  <a:lnTo>
                    <a:pt x="224802" y="27202"/>
                  </a:lnTo>
                  <a:lnTo>
                    <a:pt x="224440" y="26975"/>
                  </a:lnTo>
                  <a:lnTo>
                    <a:pt x="224077" y="26749"/>
                  </a:lnTo>
                  <a:lnTo>
                    <a:pt x="223670" y="26523"/>
                  </a:lnTo>
                  <a:lnTo>
                    <a:pt x="223263" y="26342"/>
                  </a:lnTo>
                  <a:lnTo>
                    <a:pt x="222855" y="26161"/>
                  </a:lnTo>
                  <a:lnTo>
                    <a:pt x="222403" y="26070"/>
                  </a:lnTo>
                  <a:lnTo>
                    <a:pt x="221950" y="25935"/>
                  </a:lnTo>
                  <a:lnTo>
                    <a:pt x="221452" y="25844"/>
                  </a:lnTo>
                  <a:lnTo>
                    <a:pt x="220955" y="25799"/>
                  </a:lnTo>
                  <a:lnTo>
                    <a:pt x="220095" y="25753"/>
                  </a:lnTo>
                  <a:lnTo>
                    <a:pt x="219235" y="25753"/>
                  </a:lnTo>
                  <a:lnTo>
                    <a:pt x="218375" y="25844"/>
                  </a:lnTo>
                  <a:lnTo>
                    <a:pt x="217560" y="25980"/>
                  </a:lnTo>
                  <a:lnTo>
                    <a:pt x="216700" y="26161"/>
                  </a:lnTo>
                  <a:lnTo>
                    <a:pt x="215931" y="26432"/>
                  </a:lnTo>
                  <a:lnTo>
                    <a:pt x="215116" y="26749"/>
                  </a:lnTo>
                  <a:lnTo>
                    <a:pt x="214302" y="27157"/>
                  </a:lnTo>
                  <a:lnTo>
                    <a:pt x="213351" y="27700"/>
                  </a:lnTo>
                  <a:lnTo>
                    <a:pt x="212446" y="28288"/>
                  </a:lnTo>
                  <a:lnTo>
                    <a:pt x="211541" y="28922"/>
                  </a:lnTo>
                  <a:lnTo>
                    <a:pt x="210681" y="29601"/>
                  </a:lnTo>
                  <a:lnTo>
                    <a:pt x="209821" y="30279"/>
                  </a:lnTo>
                  <a:lnTo>
                    <a:pt x="209006" y="31004"/>
                  </a:lnTo>
                  <a:lnTo>
                    <a:pt x="207377" y="32452"/>
                  </a:lnTo>
                  <a:lnTo>
                    <a:pt x="206698" y="33131"/>
                  </a:lnTo>
                  <a:lnTo>
                    <a:pt x="206019" y="33764"/>
                  </a:lnTo>
                  <a:lnTo>
                    <a:pt x="205838" y="33629"/>
                  </a:lnTo>
                  <a:lnTo>
                    <a:pt x="205748" y="33448"/>
                  </a:lnTo>
                  <a:lnTo>
                    <a:pt x="205657" y="33312"/>
                  </a:lnTo>
                  <a:lnTo>
                    <a:pt x="205657" y="33131"/>
                  </a:lnTo>
                  <a:lnTo>
                    <a:pt x="205702" y="32814"/>
                  </a:lnTo>
                  <a:lnTo>
                    <a:pt x="205748" y="32542"/>
                  </a:lnTo>
                  <a:lnTo>
                    <a:pt x="206789" y="28107"/>
                  </a:lnTo>
                  <a:lnTo>
                    <a:pt x="207829" y="23717"/>
                  </a:lnTo>
                  <a:lnTo>
                    <a:pt x="207965" y="23174"/>
                  </a:lnTo>
                  <a:lnTo>
                    <a:pt x="208146" y="22676"/>
                  </a:lnTo>
                  <a:lnTo>
                    <a:pt x="208418" y="22223"/>
                  </a:lnTo>
                  <a:lnTo>
                    <a:pt x="208780" y="21771"/>
                  </a:lnTo>
                  <a:lnTo>
                    <a:pt x="209957" y="20594"/>
                  </a:lnTo>
                  <a:lnTo>
                    <a:pt x="211179" y="19508"/>
                  </a:lnTo>
                  <a:lnTo>
                    <a:pt x="211812" y="19010"/>
                  </a:lnTo>
                  <a:lnTo>
                    <a:pt x="212446" y="18512"/>
                  </a:lnTo>
                  <a:lnTo>
                    <a:pt x="213125" y="18059"/>
                  </a:lnTo>
                  <a:lnTo>
                    <a:pt x="213804" y="17652"/>
                  </a:lnTo>
                  <a:lnTo>
                    <a:pt x="214483" y="17199"/>
                  </a:lnTo>
                  <a:lnTo>
                    <a:pt x="215207" y="16837"/>
                  </a:lnTo>
                  <a:lnTo>
                    <a:pt x="215931" y="16475"/>
                  </a:lnTo>
                  <a:lnTo>
                    <a:pt x="216700" y="16159"/>
                  </a:lnTo>
                  <a:lnTo>
                    <a:pt x="217470" y="15842"/>
                  </a:lnTo>
                  <a:lnTo>
                    <a:pt x="218239" y="15525"/>
                  </a:lnTo>
                  <a:lnTo>
                    <a:pt x="219054" y="15299"/>
                  </a:lnTo>
                  <a:lnTo>
                    <a:pt x="219868" y="15072"/>
                  </a:lnTo>
                  <a:lnTo>
                    <a:pt x="220593" y="14891"/>
                  </a:lnTo>
                  <a:lnTo>
                    <a:pt x="221317" y="14801"/>
                  </a:lnTo>
                  <a:lnTo>
                    <a:pt x="222086" y="14755"/>
                  </a:lnTo>
                  <a:close/>
                  <a:moveTo>
                    <a:pt x="176103" y="84138"/>
                  </a:moveTo>
                  <a:lnTo>
                    <a:pt x="183480" y="84636"/>
                  </a:lnTo>
                  <a:lnTo>
                    <a:pt x="190903" y="85134"/>
                  </a:lnTo>
                  <a:lnTo>
                    <a:pt x="195112" y="85450"/>
                  </a:lnTo>
                  <a:lnTo>
                    <a:pt x="199366" y="85812"/>
                  </a:lnTo>
                  <a:lnTo>
                    <a:pt x="201493" y="86039"/>
                  </a:lnTo>
                  <a:lnTo>
                    <a:pt x="203620" y="86310"/>
                  </a:lnTo>
                  <a:lnTo>
                    <a:pt x="205702" y="86627"/>
                  </a:lnTo>
                  <a:lnTo>
                    <a:pt x="207829" y="86989"/>
                  </a:lnTo>
                  <a:lnTo>
                    <a:pt x="211450" y="87668"/>
                  </a:lnTo>
                  <a:lnTo>
                    <a:pt x="215116" y="88347"/>
                  </a:lnTo>
                  <a:lnTo>
                    <a:pt x="216293" y="88618"/>
                  </a:lnTo>
                  <a:lnTo>
                    <a:pt x="217424" y="88935"/>
                  </a:lnTo>
                  <a:lnTo>
                    <a:pt x="218556" y="89343"/>
                  </a:lnTo>
                  <a:lnTo>
                    <a:pt x="219687" y="89795"/>
                  </a:lnTo>
                  <a:lnTo>
                    <a:pt x="220774" y="90248"/>
                  </a:lnTo>
                  <a:lnTo>
                    <a:pt x="221860" y="90791"/>
                  </a:lnTo>
                  <a:lnTo>
                    <a:pt x="223987" y="91922"/>
                  </a:lnTo>
                  <a:lnTo>
                    <a:pt x="224485" y="92239"/>
                  </a:lnTo>
                  <a:lnTo>
                    <a:pt x="224983" y="92601"/>
                  </a:lnTo>
                  <a:lnTo>
                    <a:pt x="225480" y="92963"/>
                  </a:lnTo>
                  <a:lnTo>
                    <a:pt x="225933" y="93416"/>
                  </a:lnTo>
                  <a:lnTo>
                    <a:pt x="226250" y="93688"/>
                  </a:lnTo>
                  <a:lnTo>
                    <a:pt x="226476" y="94050"/>
                  </a:lnTo>
                  <a:lnTo>
                    <a:pt x="226702" y="94366"/>
                  </a:lnTo>
                  <a:lnTo>
                    <a:pt x="226884" y="94728"/>
                  </a:lnTo>
                  <a:lnTo>
                    <a:pt x="227019" y="95091"/>
                  </a:lnTo>
                  <a:lnTo>
                    <a:pt x="227110" y="95453"/>
                  </a:lnTo>
                  <a:lnTo>
                    <a:pt x="227200" y="95815"/>
                  </a:lnTo>
                  <a:lnTo>
                    <a:pt x="227200" y="96177"/>
                  </a:lnTo>
                  <a:lnTo>
                    <a:pt x="227200" y="96539"/>
                  </a:lnTo>
                  <a:lnTo>
                    <a:pt x="227155" y="96901"/>
                  </a:lnTo>
                  <a:lnTo>
                    <a:pt x="227065" y="97263"/>
                  </a:lnTo>
                  <a:lnTo>
                    <a:pt x="226929" y="97625"/>
                  </a:lnTo>
                  <a:lnTo>
                    <a:pt x="226793" y="97987"/>
                  </a:lnTo>
                  <a:lnTo>
                    <a:pt x="226567" y="98349"/>
                  </a:lnTo>
                  <a:lnTo>
                    <a:pt x="226340" y="98666"/>
                  </a:lnTo>
                  <a:lnTo>
                    <a:pt x="226024" y="98983"/>
                  </a:lnTo>
                  <a:lnTo>
                    <a:pt x="225480" y="99526"/>
                  </a:lnTo>
                  <a:lnTo>
                    <a:pt x="224937" y="100024"/>
                  </a:lnTo>
                  <a:lnTo>
                    <a:pt x="224349" y="100522"/>
                  </a:lnTo>
                  <a:lnTo>
                    <a:pt x="223761" y="100974"/>
                  </a:lnTo>
                  <a:lnTo>
                    <a:pt x="223127" y="101382"/>
                  </a:lnTo>
                  <a:lnTo>
                    <a:pt x="222493" y="101789"/>
                  </a:lnTo>
                  <a:lnTo>
                    <a:pt x="221814" y="102151"/>
                  </a:lnTo>
                  <a:lnTo>
                    <a:pt x="221136" y="102468"/>
                  </a:lnTo>
                  <a:lnTo>
                    <a:pt x="219823" y="103101"/>
                  </a:lnTo>
                  <a:lnTo>
                    <a:pt x="218511" y="103645"/>
                  </a:lnTo>
                  <a:lnTo>
                    <a:pt x="217198" y="104188"/>
                  </a:lnTo>
                  <a:lnTo>
                    <a:pt x="215840" y="104731"/>
                  </a:lnTo>
                  <a:lnTo>
                    <a:pt x="213125" y="105681"/>
                  </a:lnTo>
                  <a:lnTo>
                    <a:pt x="210364" y="106541"/>
                  </a:lnTo>
                  <a:lnTo>
                    <a:pt x="207286" y="107401"/>
                  </a:lnTo>
                  <a:lnTo>
                    <a:pt x="204163" y="108261"/>
                  </a:lnTo>
                  <a:lnTo>
                    <a:pt x="200995" y="108985"/>
                  </a:lnTo>
                  <a:lnTo>
                    <a:pt x="197872" y="109709"/>
                  </a:lnTo>
                  <a:lnTo>
                    <a:pt x="194704" y="110343"/>
                  </a:lnTo>
                  <a:lnTo>
                    <a:pt x="191536" y="110931"/>
                  </a:lnTo>
                  <a:lnTo>
                    <a:pt x="188368" y="111520"/>
                  </a:lnTo>
                  <a:lnTo>
                    <a:pt x="185200" y="112017"/>
                  </a:lnTo>
                  <a:lnTo>
                    <a:pt x="178275" y="113104"/>
                  </a:lnTo>
                  <a:lnTo>
                    <a:pt x="171351" y="114145"/>
                  </a:lnTo>
                  <a:lnTo>
                    <a:pt x="164426" y="115140"/>
                  </a:lnTo>
                  <a:lnTo>
                    <a:pt x="157456" y="116046"/>
                  </a:lnTo>
                  <a:lnTo>
                    <a:pt x="152387" y="116634"/>
                  </a:lnTo>
                  <a:lnTo>
                    <a:pt x="147273" y="117222"/>
                  </a:lnTo>
                  <a:lnTo>
                    <a:pt x="142204" y="117675"/>
                  </a:lnTo>
                  <a:lnTo>
                    <a:pt x="137090" y="118127"/>
                  </a:lnTo>
                  <a:lnTo>
                    <a:pt x="132021" y="118444"/>
                  </a:lnTo>
                  <a:lnTo>
                    <a:pt x="126906" y="118761"/>
                  </a:lnTo>
                  <a:lnTo>
                    <a:pt x="121792" y="118987"/>
                  </a:lnTo>
                  <a:lnTo>
                    <a:pt x="116678" y="119123"/>
                  </a:lnTo>
                  <a:lnTo>
                    <a:pt x="113826" y="119168"/>
                  </a:lnTo>
                  <a:lnTo>
                    <a:pt x="110975" y="119123"/>
                  </a:lnTo>
                  <a:lnTo>
                    <a:pt x="108124" y="119078"/>
                  </a:lnTo>
                  <a:lnTo>
                    <a:pt x="105273" y="118942"/>
                  </a:lnTo>
                  <a:lnTo>
                    <a:pt x="102421" y="118806"/>
                  </a:lnTo>
                  <a:lnTo>
                    <a:pt x="99570" y="118625"/>
                  </a:lnTo>
                  <a:lnTo>
                    <a:pt x="93912" y="118218"/>
                  </a:lnTo>
                  <a:lnTo>
                    <a:pt x="86354" y="117630"/>
                  </a:lnTo>
                  <a:lnTo>
                    <a:pt x="82598" y="117313"/>
                  </a:lnTo>
                  <a:lnTo>
                    <a:pt x="78841" y="116905"/>
                  </a:lnTo>
                  <a:lnTo>
                    <a:pt x="74225" y="116362"/>
                  </a:lnTo>
                  <a:lnTo>
                    <a:pt x="69563" y="115774"/>
                  </a:lnTo>
                  <a:lnTo>
                    <a:pt x="60330" y="114461"/>
                  </a:lnTo>
                  <a:lnTo>
                    <a:pt x="52319" y="113285"/>
                  </a:lnTo>
                  <a:lnTo>
                    <a:pt x="44309" y="112063"/>
                  </a:lnTo>
                  <a:lnTo>
                    <a:pt x="39285" y="111203"/>
                  </a:lnTo>
                  <a:lnTo>
                    <a:pt x="36796" y="110750"/>
                  </a:lnTo>
                  <a:lnTo>
                    <a:pt x="34306" y="110298"/>
                  </a:lnTo>
                  <a:lnTo>
                    <a:pt x="31817" y="109755"/>
                  </a:lnTo>
                  <a:lnTo>
                    <a:pt x="29328" y="109211"/>
                  </a:lnTo>
                  <a:lnTo>
                    <a:pt x="26884" y="108668"/>
                  </a:lnTo>
                  <a:lnTo>
                    <a:pt x="24395" y="108035"/>
                  </a:lnTo>
                  <a:lnTo>
                    <a:pt x="20457" y="106948"/>
                  </a:lnTo>
                  <a:lnTo>
                    <a:pt x="18466" y="106360"/>
                  </a:lnTo>
                  <a:lnTo>
                    <a:pt x="16520" y="105772"/>
                  </a:lnTo>
                  <a:lnTo>
                    <a:pt x="14573" y="105093"/>
                  </a:lnTo>
                  <a:lnTo>
                    <a:pt x="12627" y="104369"/>
                  </a:lnTo>
                  <a:lnTo>
                    <a:pt x="10726" y="103599"/>
                  </a:lnTo>
                  <a:lnTo>
                    <a:pt x="8826" y="102739"/>
                  </a:lnTo>
                  <a:lnTo>
                    <a:pt x="8101" y="102377"/>
                  </a:lnTo>
                  <a:lnTo>
                    <a:pt x="7422" y="102015"/>
                  </a:lnTo>
                  <a:lnTo>
                    <a:pt x="6744" y="101608"/>
                  </a:lnTo>
                  <a:lnTo>
                    <a:pt x="6110" y="101201"/>
                  </a:lnTo>
                  <a:lnTo>
                    <a:pt x="5431" y="100748"/>
                  </a:lnTo>
                  <a:lnTo>
                    <a:pt x="4843" y="100250"/>
                  </a:lnTo>
                  <a:lnTo>
                    <a:pt x="4254" y="99752"/>
                  </a:lnTo>
                  <a:lnTo>
                    <a:pt x="3666" y="99209"/>
                  </a:lnTo>
                  <a:lnTo>
                    <a:pt x="3304" y="98847"/>
                  </a:lnTo>
                  <a:lnTo>
                    <a:pt x="3032" y="98485"/>
                  </a:lnTo>
                  <a:lnTo>
                    <a:pt x="2761" y="98123"/>
                  </a:lnTo>
                  <a:lnTo>
                    <a:pt x="2580" y="97716"/>
                  </a:lnTo>
                  <a:lnTo>
                    <a:pt x="2444" y="97353"/>
                  </a:lnTo>
                  <a:lnTo>
                    <a:pt x="2308" y="96946"/>
                  </a:lnTo>
                  <a:lnTo>
                    <a:pt x="2263" y="96584"/>
                  </a:lnTo>
                  <a:lnTo>
                    <a:pt x="2218" y="96177"/>
                  </a:lnTo>
                  <a:lnTo>
                    <a:pt x="2263" y="95815"/>
                  </a:lnTo>
                  <a:lnTo>
                    <a:pt x="2308" y="95407"/>
                  </a:lnTo>
                  <a:lnTo>
                    <a:pt x="2444" y="95045"/>
                  </a:lnTo>
                  <a:lnTo>
                    <a:pt x="2625" y="94638"/>
                  </a:lnTo>
                  <a:lnTo>
                    <a:pt x="2806" y="94276"/>
                  </a:lnTo>
                  <a:lnTo>
                    <a:pt x="3078" y="93914"/>
                  </a:lnTo>
                  <a:lnTo>
                    <a:pt x="3349" y="93552"/>
                  </a:lnTo>
                  <a:lnTo>
                    <a:pt x="3711" y="93190"/>
                  </a:lnTo>
                  <a:lnTo>
                    <a:pt x="4345" y="92692"/>
                  </a:lnTo>
                  <a:lnTo>
                    <a:pt x="4978" y="92194"/>
                  </a:lnTo>
                  <a:lnTo>
                    <a:pt x="5703" y="91787"/>
                  </a:lnTo>
                  <a:lnTo>
                    <a:pt x="6427" y="91379"/>
                  </a:lnTo>
                  <a:lnTo>
                    <a:pt x="7920" y="90655"/>
                  </a:lnTo>
                  <a:lnTo>
                    <a:pt x="9414" y="89976"/>
                  </a:lnTo>
                  <a:lnTo>
                    <a:pt x="10953" y="89388"/>
                  </a:lnTo>
                  <a:lnTo>
                    <a:pt x="12491" y="88890"/>
                  </a:lnTo>
                  <a:lnTo>
                    <a:pt x="14076" y="88437"/>
                  </a:lnTo>
                  <a:lnTo>
                    <a:pt x="15660" y="88030"/>
                  </a:lnTo>
                  <a:lnTo>
                    <a:pt x="17289" y="87713"/>
                  </a:lnTo>
                  <a:lnTo>
                    <a:pt x="18918" y="87396"/>
                  </a:lnTo>
                  <a:lnTo>
                    <a:pt x="21724" y="86944"/>
                  </a:lnTo>
                  <a:lnTo>
                    <a:pt x="24576" y="86537"/>
                  </a:lnTo>
                  <a:lnTo>
                    <a:pt x="27382" y="86174"/>
                  </a:lnTo>
                  <a:lnTo>
                    <a:pt x="30188" y="85858"/>
                  </a:lnTo>
                  <a:lnTo>
                    <a:pt x="33039" y="85586"/>
                  </a:lnTo>
                  <a:lnTo>
                    <a:pt x="35890" y="85360"/>
                  </a:lnTo>
                  <a:lnTo>
                    <a:pt x="38742" y="85179"/>
                  </a:lnTo>
                  <a:lnTo>
                    <a:pt x="41593" y="85043"/>
                  </a:lnTo>
                  <a:lnTo>
                    <a:pt x="44444" y="84862"/>
                  </a:lnTo>
                  <a:lnTo>
                    <a:pt x="47341" y="84681"/>
                  </a:lnTo>
                  <a:lnTo>
                    <a:pt x="50192" y="84455"/>
                  </a:lnTo>
                  <a:lnTo>
                    <a:pt x="53089" y="84183"/>
                  </a:lnTo>
                  <a:lnTo>
                    <a:pt x="53451" y="84138"/>
                  </a:lnTo>
                  <a:lnTo>
                    <a:pt x="53858" y="84183"/>
                  </a:lnTo>
                  <a:lnTo>
                    <a:pt x="54220" y="84228"/>
                  </a:lnTo>
                  <a:lnTo>
                    <a:pt x="54537" y="84274"/>
                  </a:lnTo>
                  <a:lnTo>
                    <a:pt x="54854" y="84409"/>
                  </a:lnTo>
                  <a:lnTo>
                    <a:pt x="55171" y="84590"/>
                  </a:lnTo>
                  <a:lnTo>
                    <a:pt x="55488" y="84771"/>
                  </a:lnTo>
                  <a:lnTo>
                    <a:pt x="55804" y="85043"/>
                  </a:lnTo>
                  <a:lnTo>
                    <a:pt x="57343" y="86356"/>
                  </a:lnTo>
                  <a:lnTo>
                    <a:pt x="58973" y="87668"/>
                  </a:lnTo>
                  <a:lnTo>
                    <a:pt x="60602" y="88890"/>
                  </a:lnTo>
                  <a:lnTo>
                    <a:pt x="62276" y="90112"/>
                  </a:lnTo>
                  <a:lnTo>
                    <a:pt x="63996" y="91244"/>
                  </a:lnTo>
                  <a:lnTo>
                    <a:pt x="65761" y="92330"/>
                  </a:lnTo>
                  <a:lnTo>
                    <a:pt x="67526" y="93371"/>
                  </a:lnTo>
                  <a:lnTo>
                    <a:pt x="69337" y="94366"/>
                  </a:lnTo>
                  <a:lnTo>
                    <a:pt x="70333" y="94864"/>
                  </a:lnTo>
                  <a:lnTo>
                    <a:pt x="71283" y="95362"/>
                  </a:lnTo>
                  <a:lnTo>
                    <a:pt x="73274" y="96267"/>
                  </a:lnTo>
                  <a:lnTo>
                    <a:pt x="73591" y="96448"/>
                  </a:lnTo>
                  <a:lnTo>
                    <a:pt x="73863" y="96629"/>
                  </a:lnTo>
                  <a:lnTo>
                    <a:pt x="73953" y="96765"/>
                  </a:lnTo>
                  <a:lnTo>
                    <a:pt x="74044" y="96901"/>
                  </a:lnTo>
                  <a:lnTo>
                    <a:pt x="74089" y="97127"/>
                  </a:lnTo>
                  <a:lnTo>
                    <a:pt x="74134" y="97399"/>
                  </a:lnTo>
                  <a:lnTo>
                    <a:pt x="74134" y="97399"/>
                  </a:lnTo>
                  <a:lnTo>
                    <a:pt x="72686" y="97263"/>
                  </a:lnTo>
                  <a:lnTo>
                    <a:pt x="71283" y="97082"/>
                  </a:lnTo>
                  <a:lnTo>
                    <a:pt x="69880" y="96901"/>
                  </a:lnTo>
                  <a:lnTo>
                    <a:pt x="68477" y="96675"/>
                  </a:lnTo>
                  <a:lnTo>
                    <a:pt x="67074" y="96403"/>
                  </a:lnTo>
                  <a:lnTo>
                    <a:pt x="65671" y="96086"/>
                  </a:lnTo>
                  <a:lnTo>
                    <a:pt x="62910" y="95453"/>
                  </a:lnTo>
                  <a:lnTo>
                    <a:pt x="60149" y="94728"/>
                  </a:lnTo>
                  <a:lnTo>
                    <a:pt x="57388" y="94004"/>
                  </a:lnTo>
                  <a:lnTo>
                    <a:pt x="54628" y="93280"/>
                  </a:lnTo>
                  <a:lnTo>
                    <a:pt x="51867" y="92601"/>
                  </a:lnTo>
                  <a:lnTo>
                    <a:pt x="52003" y="92873"/>
                  </a:lnTo>
                  <a:lnTo>
                    <a:pt x="52184" y="93099"/>
                  </a:lnTo>
                  <a:lnTo>
                    <a:pt x="52365" y="93280"/>
                  </a:lnTo>
                  <a:lnTo>
                    <a:pt x="52591" y="93416"/>
                  </a:lnTo>
                  <a:lnTo>
                    <a:pt x="53044" y="93642"/>
                  </a:lnTo>
                  <a:lnTo>
                    <a:pt x="53541" y="93823"/>
                  </a:lnTo>
                  <a:lnTo>
                    <a:pt x="55895" y="94819"/>
                  </a:lnTo>
                  <a:lnTo>
                    <a:pt x="58248" y="95769"/>
                  </a:lnTo>
                  <a:lnTo>
                    <a:pt x="60647" y="96584"/>
                  </a:lnTo>
                  <a:lnTo>
                    <a:pt x="63046" y="97353"/>
                  </a:lnTo>
                  <a:lnTo>
                    <a:pt x="65490" y="98078"/>
                  </a:lnTo>
                  <a:lnTo>
                    <a:pt x="67934" y="98711"/>
                  </a:lnTo>
                  <a:lnTo>
                    <a:pt x="70423" y="99300"/>
                  </a:lnTo>
                  <a:lnTo>
                    <a:pt x="72912" y="99843"/>
                  </a:lnTo>
                  <a:lnTo>
                    <a:pt x="75809" y="100431"/>
                  </a:lnTo>
                  <a:lnTo>
                    <a:pt x="78705" y="100974"/>
                  </a:lnTo>
                  <a:lnTo>
                    <a:pt x="81602" y="101472"/>
                  </a:lnTo>
                  <a:lnTo>
                    <a:pt x="84544" y="101879"/>
                  </a:lnTo>
                  <a:lnTo>
                    <a:pt x="90971" y="102694"/>
                  </a:lnTo>
                  <a:lnTo>
                    <a:pt x="94229" y="103101"/>
                  </a:lnTo>
                  <a:lnTo>
                    <a:pt x="97488" y="103418"/>
                  </a:lnTo>
                  <a:lnTo>
                    <a:pt x="100701" y="103690"/>
                  </a:lnTo>
                  <a:lnTo>
                    <a:pt x="103960" y="103871"/>
                  </a:lnTo>
                  <a:lnTo>
                    <a:pt x="105589" y="103916"/>
                  </a:lnTo>
                  <a:lnTo>
                    <a:pt x="110523" y="103916"/>
                  </a:lnTo>
                  <a:lnTo>
                    <a:pt x="113057" y="103871"/>
                  </a:lnTo>
                  <a:lnTo>
                    <a:pt x="115592" y="103871"/>
                  </a:lnTo>
                  <a:lnTo>
                    <a:pt x="120661" y="103916"/>
                  </a:lnTo>
                  <a:lnTo>
                    <a:pt x="123150" y="103916"/>
                  </a:lnTo>
                  <a:lnTo>
                    <a:pt x="125594" y="103826"/>
                  </a:lnTo>
                  <a:lnTo>
                    <a:pt x="128083" y="103735"/>
                  </a:lnTo>
                  <a:lnTo>
                    <a:pt x="130527" y="103554"/>
                  </a:lnTo>
                  <a:lnTo>
                    <a:pt x="133016" y="103373"/>
                  </a:lnTo>
                  <a:lnTo>
                    <a:pt x="135460" y="103101"/>
                  </a:lnTo>
                  <a:lnTo>
                    <a:pt x="137904" y="102785"/>
                  </a:lnTo>
                  <a:lnTo>
                    <a:pt x="140348" y="102423"/>
                  </a:lnTo>
                  <a:lnTo>
                    <a:pt x="142792" y="102060"/>
                  </a:lnTo>
                  <a:lnTo>
                    <a:pt x="145236" y="101744"/>
                  </a:lnTo>
                  <a:lnTo>
                    <a:pt x="147725" y="101427"/>
                  </a:lnTo>
                  <a:lnTo>
                    <a:pt x="150169" y="101065"/>
                  </a:lnTo>
                  <a:lnTo>
                    <a:pt x="154424" y="100295"/>
                  </a:lnTo>
                  <a:lnTo>
                    <a:pt x="156506" y="99843"/>
                  </a:lnTo>
                  <a:lnTo>
                    <a:pt x="158633" y="99390"/>
                  </a:lnTo>
                  <a:lnTo>
                    <a:pt x="160760" y="98938"/>
                  </a:lnTo>
                  <a:lnTo>
                    <a:pt x="162842" y="98394"/>
                  </a:lnTo>
                  <a:lnTo>
                    <a:pt x="164924" y="97851"/>
                  </a:lnTo>
                  <a:lnTo>
                    <a:pt x="167006" y="97218"/>
                  </a:lnTo>
                  <a:lnTo>
                    <a:pt x="168183" y="96856"/>
                  </a:lnTo>
                  <a:lnTo>
                    <a:pt x="169359" y="96448"/>
                  </a:lnTo>
                  <a:lnTo>
                    <a:pt x="171667" y="95588"/>
                  </a:lnTo>
                  <a:lnTo>
                    <a:pt x="173930" y="94638"/>
                  </a:lnTo>
                  <a:lnTo>
                    <a:pt x="176193" y="93642"/>
                  </a:lnTo>
                  <a:lnTo>
                    <a:pt x="175017" y="93325"/>
                  </a:lnTo>
                  <a:lnTo>
                    <a:pt x="174066" y="93506"/>
                  </a:lnTo>
                  <a:lnTo>
                    <a:pt x="173161" y="93688"/>
                  </a:lnTo>
                  <a:lnTo>
                    <a:pt x="171305" y="94185"/>
                  </a:lnTo>
                  <a:lnTo>
                    <a:pt x="169450" y="94728"/>
                  </a:lnTo>
                  <a:lnTo>
                    <a:pt x="167594" y="95181"/>
                  </a:lnTo>
                  <a:lnTo>
                    <a:pt x="164788" y="95860"/>
                  </a:lnTo>
                  <a:lnTo>
                    <a:pt x="161982" y="96448"/>
                  </a:lnTo>
                  <a:lnTo>
                    <a:pt x="160534" y="96720"/>
                  </a:lnTo>
                  <a:lnTo>
                    <a:pt x="159131" y="96946"/>
                  </a:lnTo>
                  <a:lnTo>
                    <a:pt x="157728" y="97172"/>
                  </a:lnTo>
                  <a:lnTo>
                    <a:pt x="156279" y="97353"/>
                  </a:lnTo>
                  <a:lnTo>
                    <a:pt x="156008" y="97353"/>
                  </a:lnTo>
                  <a:lnTo>
                    <a:pt x="155736" y="97399"/>
                  </a:lnTo>
                  <a:lnTo>
                    <a:pt x="155510" y="97308"/>
                  </a:lnTo>
                  <a:lnTo>
                    <a:pt x="155238" y="97172"/>
                  </a:lnTo>
                  <a:lnTo>
                    <a:pt x="155374" y="96901"/>
                  </a:lnTo>
                  <a:lnTo>
                    <a:pt x="155510" y="96675"/>
                  </a:lnTo>
                  <a:lnTo>
                    <a:pt x="155691" y="96494"/>
                  </a:lnTo>
                  <a:lnTo>
                    <a:pt x="155917" y="96358"/>
                  </a:lnTo>
                  <a:lnTo>
                    <a:pt x="156415" y="96177"/>
                  </a:lnTo>
                  <a:lnTo>
                    <a:pt x="156913" y="95950"/>
                  </a:lnTo>
                  <a:lnTo>
                    <a:pt x="158769" y="95091"/>
                  </a:lnTo>
                  <a:lnTo>
                    <a:pt x="160579" y="94140"/>
                  </a:lnTo>
                  <a:lnTo>
                    <a:pt x="162389" y="93099"/>
                  </a:lnTo>
                  <a:lnTo>
                    <a:pt x="164154" y="92058"/>
                  </a:lnTo>
                  <a:lnTo>
                    <a:pt x="165874" y="90927"/>
                  </a:lnTo>
                  <a:lnTo>
                    <a:pt x="167594" y="89795"/>
                  </a:lnTo>
                  <a:lnTo>
                    <a:pt x="169269" y="88573"/>
                  </a:lnTo>
                  <a:lnTo>
                    <a:pt x="170898" y="87351"/>
                  </a:lnTo>
                  <a:lnTo>
                    <a:pt x="172392" y="86129"/>
                  </a:lnTo>
                  <a:lnTo>
                    <a:pt x="173840" y="84862"/>
                  </a:lnTo>
                  <a:lnTo>
                    <a:pt x="174111" y="84681"/>
                  </a:lnTo>
                  <a:lnTo>
                    <a:pt x="174338" y="84500"/>
                  </a:lnTo>
                  <a:lnTo>
                    <a:pt x="174609" y="84364"/>
                  </a:lnTo>
                  <a:lnTo>
                    <a:pt x="174881" y="84274"/>
                  </a:lnTo>
                  <a:lnTo>
                    <a:pt x="175152" y="84183"/>
                  </a:lnTo>
                  <a:lnTo>
                    <a:pt x="175469" y="84138"/>
                  </a:lnTo>
                  <a:close/>
                  <a:moveTo>
                    <a:pt x="204163" y="1"/>
                  </a:moveTo>
                  <a:lnTo>
                    <a:pt x="202896" y="1811"/>
                  </a:lnTo>
                  <a:lnTo>
                    <a:pt x="203575" y="1947"/>
                  </a:lnTo>
                  <a:lnTo>
                    <a:pt x="203892" y="1992"/>
                  </a:lnTo>
                  <a:lnTo>
                    <a:pt x="204209" y="2083"/>
                  </a:lnTo>
                  <a:lnTo>
                    <a:pt x="204888" y="2354"/>
                  </a:lnTo>
                  <a:lnTo>
                    <a:pt x="205431" y="2717"/>
                  </a:lnTo>
                  <a:lnTo>
                    <a:pt x="205929" y="3079"/>
                  </a:lnTo>
                  <a:lnTo>
                    <a:pt x="206336" y="3531"/>
                  </a:lnTo>
                  <a:lnTo>
                    <a:pt x="206698" y="4074"/>
                  </a:lnTo>
                  <a:lnTo>
                    <a:pt x="206970" y="4617"/>
                  </a:lnTo>
                  <a:lnTo>
                    <a:pt x="207151" y="5251"/>
                  </a:lnTo>
                  <a:lnTo>
                    <a:pt x="207241" y="5975"/>
                  </a:lnTo>
                  <a:lnTo>
                    <a:pt x="207286" y="7061"/>
                  </a:lnTo>
                  <a:lnTo>
                    <a:pt x="207286" y="8148"/>
                  </a:lnTo>
                  <a:lnTo>
                    <a:pt x="207241" y="9505"/>
                  </a:lnTo>
                  <a:lnTo>
                    <a:pt x="207196" y="10818"/>
                  </a:lnTo>
                  <a:lnTo>
                    <a:pt x="207060" y="12176"/>
                  </a:lnTo>
                  <a:lnTo>
                    <a:pt x="206924" y="13488"/>
                  </a:lnTo>
                  <a:lnTo>
                    <a:pt x="206607" y="16159"/>
                  </a:lnTo>
                  <a:lnTo>
                    <a:pt x="206200" y="18784"/>
                  </a:lnTo>
                  <a:lnTo>
                    <a:pt x="205612" y="21997"/>
                  </a:lnTo>
                  <a:lnTo>
                    <a:pt x="204978" y="25165"/>
                  </a:lnTo>
                  <a:lnTo>
                    <a:pt x="204254" y="28288"/>
                  </a:lnTo>
                  <a:lnTo>
                    <a:pt x="203485" y="31411"/>
                  </a:lnTo>
                  <a:lnTo>
                    <a:pt x="202625" y="34534"/>
                  </a:lnTo>
                  <a:lnTo>
                    <a:pt x="201629" y="37611"/>
                  </a:lnTo>
                  <a:lnTo>
                    <a:pt x="200588" y="40644"/>
                  </a:lnTo>
                  <a:lnTo>
                    <a:pt x="199502" y="43676"/>
                  </a:lnTo>
                  <a:lnTo>
                    <a:pt x="198687" y="45713"/>
                  </a:lnTo>
                  <a:lnTo>
                    <a:pt x="197872" y="47704"/>
                  </a:lnTo>
                  <a:lnTo>
                    <a:pt x="196967" y="49650"/>
                  </a:lnTo>
                  <a:lnTo>
                    <a:pt x="196062" y="51596"/>
                  </a:lnTo>
                  <a:lnTo>
                    <a:pt x="195112" y="53543"/>
                  </a:lnTo>
                  <a:lnTo>
                    <a:pt x="194071" y="55443"/>
                  </a:lnTo>
                  <a:lnTo>
                    <a:pt x="193030" y="57344"/>
                  </a:lnTo>
                  <a:lnTo>
                    <a:pt x="191944" y="59245"/>
                  </a:lnTo>
                  <a:lnTo>
                    <a:pt x="191038" y="60694"/>
                  </a:lnTo>
                  <a:lnTo>
                    <a:pt x="190133" y="62187"/>
                  </a:lnTo>
                  <a:lnTo>
                    <a:pt x="189183" y="63590"/>
                  </a:lnTo>
                  <a:lnTo>
                    <a:pt x="188232" y="65038"/>
                  </a:lnTo>
                  <a:lnTo>
                    <a:pt x="187237" y="66441"/>
                  </a:lnTo>
                  <a:lnTo>
                    <a:pt x="186241" y="67799"/>
                  </a:lnTo>
                  <a:lnTo>
                    <a:pt x="185200" y="69202"/>
                  </a:lnTo>
                  <a:lnTo>
                    <a:pt x="184159" y="70515"/>
                  </a:lnTo>
                  <a:lnTo>
                    <a:pt x="183073" y="71873"/>
                  </a:lnTo>
                  <a:lnTo>
                    <a:pt x="181987" y="73185"/>
                  </a:lnTo>
                  <a:lnTo>
                    <a:pt x="180855" y="74452"/>
                  </a:lnTo>
                  <a:lnTo>
                    <a:pt x="179678" y="75720"/>
                  </a:lnTo>
                  <a:lnTo>
                    <a:pt x="178502" y="76987"/>
                  </a:lnTo>
                  <a:lnTo>
                    <a:pt x="177280" y="78209"/>
                  </a:lnTo>
                  <a:lnTo>
                    <a:pt x="176058" y="79386"/>
                  </a:lnTo>
                  <a:lnTo>
                    <a:pt x="174790" y="80608"/>
                  </a:lnTo>
                  <a:lnTo>
                    <a:pt x="172708" y="82463"/>
                  </a:lnTo>
                  <a:lnTo>
                    <a:pt x="170536" y="84274"/>
                  </a:lnTo>
                  <a:lnTo>
                    <a:pt x="168318" y="85993"/>
                  </a:lnTo>
                  <a:lnTo>
                    <a:pt x="166055" y="87668"/>
                  </a:lnTo>
                  <a:lnTo>
                    <a:pt x="163747" y="89252"/>
                  </a:lnTo>
                  <a:lnTo>
                    <a:pt x="161348" y="90746"/>
                  </a:lnTo>
                  <a:lnTo>
                    <a:pt x="158904" y="92149"/>
                  </a:lnTo>
                  <a:lnTo>
                    <a:pt x="156415" y="93461"/>
                  </a:lnTo>
                  <a:lnTo>
                    <a:pt x="154469" y="94366"/>
                  </a:lnTo>
                  <a:lnTo>
                    <a:pt x="152523" y="95272"/>
                  </a:lnTo>
                  <a:lnTo>
                    <a:pt x="150577" y="96086"/>
                  </a:lnTo>
                  <a:lnTo>
                    <a:pt x="148585" y="96810"/>
                  </a:lnTo>
                  <a:lnTo>
                    <a:pt x="146594" y="97535"/>
                  </a:lnTo>
                  <a:lnTo>
                    <a:pt x="144557" y="98123"/>
                  </a:lnTo>
                  <a:lnTo>
                    <a:pt x="142521" y="98666"/>
                  </a:lnTo>
                  <a:lnTo>
                    <a:pt x="140394" y="99119"/>
                  </a:lnTo>
                  <a:lnTo>
                    <a:pt x="137723" y="99616"/>
                  </a:lnTo>
                  <a:lnTo>
                    <a:pt x="135008" y="100024"/>
                  </a:lnTo>
                  <a:lnTo>
                    <a:pt x="132247" y="100295"/>
                  </a:lnTo>
                  <a:lnTo>
                    <a:pt x="129531" y="100522"/>
                  </a:lnTo>
                  <a:lnTo>
                    <a:pt x="124598" y="100929"/>
                  </a:lnTo>
                  <a:lnTo>
                    <a:pt x="119665" y="101382"/>
                  </a:lnTo>
                  <a:lnTo>
                    <a:pt x="117447" y="101563"/>
                  </a:lnTo>
                  <a:lnTo>
                    <a:pt x="115275" y="101608"/>
                  </a:lnTo>
                  <a:lnTo>
                    <a:pt x="113057" y="101608"/>
                  </a:lnTo>
                  <a:lnTo>
                    <a:pt x="110885" y="101472"/>
                  </a:lnTo>
                  <a:lnTo>
                    <a:pt x="102783" y="100793"/>
                  </a:lnTo>
                  <a:lnTo>
                    <a:pt x="94727" y="99979"/>
                  </a:lnTo>
                  <a:lnTo>
                    <a:pt x="93369" y="99843"/>
                  </a:lnTo>
                  <a:lnTo>
                    <a:pt x="92012" y="99662"/>
                  </a:lnTo>
                  <a:lnTo>
                    <a:pt x="90699" y="99435"/>
                  </a:lnTo>
                  <a:lnTo>
                    <a:pt x="89341" y="99164"/>
                  </a:lnTo>
                  <a:lnTo>
                    <a:pt x="88029" y="98892"/>
                  </a:lnTo>
                  <a:lnTo>
                    <a:pt x="86716" y="98575"/>
                  </a:lnTo>
                  <a:lnTo>
                    <a:pt x="85404" y="98259"/>
                  </a:lnTo>
                  <a:lnTo>
                    <a:pt x="84137" y="97851"/>
                  </a:lnTo>
                  <a:lnTo>
                    <a:pt x="82824" y="97489"/>
                  </a:lnTo>
                  <a:lnTo>
                    <a:pt x="81557" y="97037"/>
                  </a:lnTo>
                  <a:lnTo>
                    <a:pt x="80290" y="96584"/>
                  </a:lnTo>
                  <a:lnTo>
                    <a:pt x="79022" y="96131"/>
                  </a:lnTo>
                  <a:lnTo>
                    <a:pt x="76488" y="95091"/>
                  </a:lnTo>
                  <a:lnTo>
                    <a:pt x="73999" y="93914"/>
                  </a:lnTo>
                  <a:lnTo>
                    <a:pt x="71962" y="92918"/>
                  </a:lnTo>
                  <a:lnTo>
                    <a:pt x="69970" y="91832"/>
                  </a:lnTo>
                  <a:lnTo>
                    <a:pt x="68024" y="90700"/>
                  </a:lnTo>
                  <a:lnTo>
                    <a:pt x="66078" y="89524"/>
                  </a:lnTo>
                  <a:lnTo>
                    <a:pt x="64223" y="88256"/>
                  </a:lnTo>
                  <a:lnTo>
                    <a:pt x="62367" y="86989"/>
                  </a:lnTo>
                  <a:lnTo>
                    <a:pt x="60602" y="85631"/>
                  </a:lnTo>
                  <a:lnTo>
                    <a:pt x="58837" y="84274"/>
                  </a:lnTo>
                  <a:lnTo>
                    <a:pt x="57117" y="82825"/>
                  </a:lnTo>
                  <a:lnTo>
                    <a:pt x="55442" y="81332"/>
                  </a:lnTo>
                  <a:lnTo>
                    <a:pt x="53813" y="79838"/>
                  </a:lnTo>
                  <a:lnTo>
                    <a:pt x="52229" y="78254"/>
                  </a:lnTo>
                  <a:lnTo>
                    <a:pt x="50645" y="76625"/>
                  </a:lnTo>
                  <a:lnTo>
                    <a:pt x="49106" y="74995"/>
                  </a:lnTo>
                  <a:lnTo>
                    <a:pt x="47613" y="73321"/>
                  </a:lnTo>
                  <a:lnTo>
                    <a:pt x="46164" y="71601"/>
                  </a:lnTo>
                  <a:lnTo>
                    <a:pt x="45078" y="70289"/>
                  </a:lnTo>
                  <a:lnTo>
                    <a:pt x="44082" y="69021"/>
                  </a:lnTo>
                  <a:lnTo>
                    <a:pt x="43087" y="67709"/>
                  </a:lnTo>
                  <a:lnTo>
                    <a:pt x="42091" y="66351"/>
                  </a:lnTo>
                  <a:lnTo>
                    <a:pt x="41140" y="65038"/>
                  </a:lnTo>
                  <a:lnTo>
                    <a:pt x="40235" y="63635"/>
                  </a:lnTo>
                  <a:lnTo>
                    <a:pt x="39330" y="62278"/>
                  </a:lnTo>
                  <a:lnTo>
                    <a:pt x="38470" y="60875"/>
                  </a:lnTo>
                  <a:lnTo>
                    <a:pt x="37610" y="59472"/>
                  </a:lnTo>
                  <a:lnTo>
                    <a:pt x="36796" y="58069"/>
                  </a:lnTo>
                  <a:lnTo>
                    <a:pt x="35981" y="56620"/>
                  </a:lnTo>
                  <a:lnTo>
                    <a:pt x="35212" y="55172"/>
                  </a:lnTo>
                  <a:lnTo>
                    <a:pt x="34442" y="53724"/>
                  </a:lnTo>
                  <a:lnTo>
                    <a:pt x="33718" y="52230"/>
                  </a:lnTo>
                  <a:lnTo>
                    <a:pt x="32315" y="49198"/>
                  </a:lnTo>
                  <a:lnTo>
                    <a:pt x="31546" y="47523"/>
                  </a:lnTo>
                  <a:lnTo>
                    <a:pt x="30867" y="45803"/>
                  </a:lnTo>
                  <a:lnTo>
                    <a:pt x="30143" y="44083"/>
                  </a:lnTo>
                  <a:lnTo>
                    <a:pt x="29509" y="42364"/>
                  </a:lnTo>
                  <a:lnTo>
                    <a:pt x="28875" y="40598"/>
                  </a:lnTo>
                  <a:lnTo>
                    <a:pt x="28242" y="38833"/>
                  </a:lnTo>
                  <a:lnTo>
                    <a:pt x="27699" y="37114"/>
                  </a:lnTo>
                  <a:lnTo>
                    <a:pt x="27110" y="35348"/>
                  </a:lnTo>
                  <a:lnTo>
                    <a:pt x="26612" y="33538"/>
                  </a:lnTo>
                  <a:lnTo>
                    <a:pt x="26114" y="31773"/>
                  </a:lnTo>
                  <a:lnTo>
                    <a:pt x="25662" y="30008"/>
                  </a:lnTo>
                  <a:lnTo>
                    <a:pt x="25209" y="28197"/>
                  </a:lnTo>
                  <a:lnTo>
                    <a:pt x="24757" y="26387"/>
                  </a:lnTo>
                  <a:lnTo>
                    <a:pt x="24395" y="24577"/>
                  </a:lnTo>
                  <a:lnTo>
                    <a:pt x="23670" y="20911"/>
                  </a:lnTo>
                  <a:lnTo>
                    <a:pt x="23173" y="17788"/>
                  </a:lnTo>
                  <a:lnTo>
                    <a:pt x="22720" y="14665"/>
                  </a:lnTo>
                  <a:lnTo>
                    <a:pt x="22539" y="13126"/>
                  </a:lnTo>
                  <a:lnTo>
                    <a:pt x="22403" y="11542"/>
                  </a:lnTo>
                  <a:lnTo>
                    <a:pt x="22267" y="9958"/>
                  </a:lnTo>
                  <a:lnTo>
                    <a:pt x="22222" y="8374"/>
                  </a:lnTo>
                  <a:lnTo>
                    <a:pt x="22177" y="7288"/>
                  </a:lnTo>
                  <a:lnTo>
                    <a:pt x="22222" y="6202"/>
                  </a:lnTo>
                  <a:lnTo>
                    <a:pt x="22267" y="5794"/>
                  </a:lnTo>
                  <a:lnTo>
                    <a:pt x="22313" y="5387"/>
                  </a:lnTo>
                  <a:lnTo>
                    <a:pt x="22403" y="5025"/>
                  </a:lnTo>
                  <a:lnTo>
                    <a:pt x="22494" y="4708"/>
                  </a:lnTo>
                  <a:lnTo>
                    <a:pt x="22630" y="4391"/>
                  </a:lnTo>
                  <a:lnTo>
                    <a:pt x="22765" y="4074"/>
                  </a:lnTo>
                  <a:lnTo>
                    <a:pt x="22946" y="3803"/>
                  </a:lnTo>
                  <a:lnTo>
                    <a:pt x="23173" y="3531"/>
                  </a:lnTo>
                  <a:lnTo>
                    <a:pt x="23399" y="3260"/>
                  </a:lnTo>
                  <a:lnTo>
                    <a:pt x="23625" y="3033"/>
                  </a:lnTo>
                  <a:lnTo>
                    <a:pt x="24168" y="2626"/>
                  </a:lnTo>
                  <a:lnTo>
                    <a:pt x="24847" y="2264"/>
                  </a:lnTo>
                  <a:lnTo>
                    <a:pt x="25526" y="1992"/>
                  </a:lnTo>
                  <a:lnTo>
                    <a:pt x="25933" y="1902"/>
                  </a:lnTo>
                  <a:lnTo>
                    <a:pt x="26341" y="1811"/>
                  </a:lnTo>
                  <a:lnTo>
                    <a:pt x="25164" y="92"/>
                  </a:lnTo>
                  <a:lnTo>
                    <a:pt x="24530" y="227"/>
                  </a:lnTo>
                  <a:lnTo>
                    <a:pt x="23942" y="454"/>
                  </a:lnTo>
                  <a:lnTo>
                    <a:pt x="23399" y="770"/>
                  </a:lnTo>
                  <a:lnTo>
                    <a:pt x="22946" y="1132"/>
                  </a:lnTo>
                  <a:lnTo>
                    <a:pt x="22539" y="1540"/>
                  </a:lnTo>
                  <a:lnTo>
                    <a:pt x="22132" y="1992"/>
                  </a:lnTo>
                  <a:lnTo>
                    <a:pt x="21770" y="2490"/>
                  </a:lnTo>
                  <a:lnTo>
                    <a:pt x="21408" y="3033"/>
                  </a:lnTo>
                  <a:lnTo>
                    <a:pt x="20955" y="3758"/>
                  </a:lnTo>
                  <a:lnTo>
                    <a:pt x="20638" y="4482"/>
                  </a:lnTo>
                  <a:lnTo>
                    <a:pt x="20321" y="5251"/>
                  </a:lnTo>
                  <a:lnTo>
                    <a:pt x="20140" y="6066"/>
                  </a:lnTo>
                  <a:lnTo>
                    <a:pt x="19959" y="6835"/>
                  </a:lnTo>
                  <a:lnTo>
                    <a:pt x="19869" y="7650"/>
                  </a:lnTo>
                  <a:lnTo>
                    <a:pt x="19823" y="8464"/>
                  </a:lnTo>
                  <a:lnTo>
                    <a:pt x="19823" y="9324"/>
                  </a:lnTo>
                  <a:lnTo>
                    <a:pt x="19869" y="11452"/>
                  </a:lnTo>
                  <a:lnTo>
                    <a:pt x="20004" y="13579"/>
                  </a:lnTo>
                  <a:lnTo>
                    <a:pt x="20231" y="15706"/>
                  </a:lnTo>
                  <a:lnTo>
                    <a:pt x="20548" y="17788"/>
                  </a:lnTo>
                  <a:lnTo>
                    <a:pt x="21045" y="20413"/>
                  </a:lnTo>
                  <a:lnTo>
                    <a:pt x="21543" y="23038"/>
                  </a:lnTo>
                  <a:lnTo>
                    <a:pt x="22086" y="25663"/>
                  </a:lnTo>
                  <a:lnTo>
                    <a:pt x="22675" y="28288"/>
                  </a:lnTo>
                  <a:lnTo>
                    <a:pt x="23308" y="30868"/>
                  </a:lnTo>
                  <a:lnTo>
                    <a:pt x="23987" y="33493"/>
                  </a:lnTo>
                  <a:lnTo>
                    <a:pt x="24711" y="36073"/>
                  </a:lnTo>
                  <a:lnTo>
                    <a:pt x="25481" y="38607"/>
                  </a:lnTo>
                  <a:lnTo>
                    <a:pt x="26114" y="40644"/>
                  </a:lnTo>
                  <a:lnTo>
                    <a:pt x="26839" y="42635"/>
                  </a:lnTo>
                  <a:lnTo>
                    <a:pt x="27563" y="44627"/>
                  </a:lnTo>
                  <a:lnTo>
                    <a:pt x="28377" y="46573"/>
                  </a:lnTo>
                  <a:lnTo>
                    <a:pt x="29192" y="48519"/>
                  </a:lnTo>
                  <a:lnTo>
                    <a:pt x="30052" y="50465"/>
                  </a:lnTo>
                  <a:lnTo>
                    <a:pt x="30912" y="52366"/>
                  </a:lnTo>
                  <a:lnTo>
                    <a:pt x="31862" y="54221"/>
                  </a:lnTo>
                  <a:lnTo>
                    <a:pt x="32813" y="56122"/>
                  </a:lnTo>
                  <a:lnTo>
                    <a:pt x="33854" y="57933"/>
                  </a:lnTo>
                  <a:lnTo>
                    <a:pt x="34895" y="59788"/>
                  </a:lnTo>
                  <a:lnTo>
                    <a:pt x="35981" y="61599"/>
                  </a:lnTo>
                  <a:lnTo>
                    <a:pt x="37067" y="63364"/>
                  </a:lnTo>
                  <a:lnTo>
                    <a:pt x="38244" y="65129"/>
                  </a:lnTo>
                  <a:lnTo>
                    <a:pt x="39421" y="66894"/>
                  </a:lnTo>
                  <a:lnTo>
                    <a:pt x="40643" y="68614"/>
                  </a:lnTo>
                  <a:lnTo>
                    <a:pt x="41865" y="70334"/>
                  </a:lnTo>
                  <a:lnTo>
                    <a:pt x="43177" y="71963"/>
                  </a:lnTo>
                  <a:lnTo>
                    <a:pt x="44490" y="73592"/>
                  </a:lnTo>
                  <a:lnTo>
                    <a:pt x="45847" y="75222"/>
                  </a:lnTo>
                  <a:lnTo>
                    <a:pt x="47250" y="76761"/>
                  </a:lnTo>
                  <a:lnTo>
                    <a:pt x="48653" y="78299"/>
                  </a:lnTo>
                  <a:lnTo>
                    <a:pt x="50102" y="79793"/>
                  </a:lnTo>
                  <a:lnTo>
                    <a:pt x="51595" y="81286"/>
                  </a:lnTo>
                  <a:lnTo>
                    <a:pt x="51957" y="81558"/>
                  </a:lnTo>
                  <a:lnTo>
                    <a:pt x="52138" y="81694"/>
                  </a:lnTo>
                  <a:lnTo>
                    <a:pt x="52319" y="81875"/>
                  </a:lnTo>
                  <a:lnTo>
                    <a:pt x="52455" y="82056"/>
                  </a:lnTo>
                  <a:lnTo>
                    <a:pt x="52500" y="82327"/>
                  </a:lnTo>
                  <a:lnTo>
                    <a:pt x="52546" y="82599"/>
                  </a:lnTo>
                  <a:lnTo>
                    <a:pt x="52500" y="82916"/>
                  </a:lnTo>
                  <a:lnTo>
                    <a:pt x="49513" y="82916"/>
                  </a:lnTo>
                  <a:lnTo>
                    <a:pt x="42815" y="83052"/>
                  </a:lnTo>
                  <a:lnTo>
                    <a:pt x="39421" y="83142"/>
                  </a:lnTo>
                  <a:lnTo>
                    <a:pt x="36071" y="83278"/>
                  </a:lnTo>
                  <a:lnTo>
                    <a:pt x="32722" y="83504"/>
                  </a:lnTo>
                  <a:lnTo>
                    <a:pt x="29373" y="83776"/>
                  </a:lnTo>
                  <a:lnTo>
                    <a:pt x="26024" y="84138"/>
                  </a:lnTo>
                  <a:lnTo>
                    <a:pt x="24349" y="84319"/>
                  </a:lnTo>
                  <a:lnTo>
                    <a:pt x="22675" y="84590"/>
                  </a:lnTo>
                  <a:lnTo>
                    <a:pt x="20231" y="84952"/>
                  </a:lnTo>
                  <a:lnTo>
                    <a:pt x="17787" y="85315"/>
                  </a:lnTo>
                  <a:lnTo>
                    <a:pt x="16565" y="85496"/>
                  </a:lnTo>
                  <a:lnTo>
                    <a:pt x="15343" y="85722"/>
                  </a:lnTo>
                  <a:lnTo>
                    <a:pt x="14166" y="85993"/>
                  </a:lnTo>
                  <a:lnTo>
                    <a:pt x="12944" y="86265"/>
                  </a:lnTo>
                  <a:lnTo>
                    <a:pt x="11541" y="86672"/>
                  </a:lnTo>
                  <a:lnTo>
                    <a:pt x="10183" y="87125"/>
                  </a:lnTo>
                  <a:lnTo>
                    <a:pt x="8826" y="87623"/>
                  </a:lnTo>
                  <a:lnTo>
                    <a:pt x="7513" y="88166"/>
                  </a:lnTo>
                  <a:lnTo>
                    <a:pt x="6200" y="88800"/>
                  </a:lnTo>
                  <a:lnTo>
                    <a:pt x="4933" y="89478"/>
                  </a:lnTo>
                  <a:lnTo>
                    <a:pt x="3711" y="90248"/>
                  </a:lnTo>
                  <a:lnTo>
                    <a:pt x="2535" y="91062"/>
                  </a:lnTo>
                  <a:lnTo>
                    <a:pt x="1946" y="91515"/>
                  </a:lnTo>
                  <a:lnTo>
                    <a:pt x="1448" y="92013"/>
                  </a:lnTo>
                  <a:lnTo>
                    <a:pt x="1041" y="92556"/>
                  </a:lnTo>
                  <a:lnTo>
                    <a:pt x="679" y="93099"/>
                  </a:lnTo>
                  <a:lnTo>
                    <a:pt x="407" y="93688"/>
                  </a:lnTo>
                  <a:lnTo>
                    <a:pt x="226" y="94231"/>
                  </a:lnTo>
                  <a:lnTo>
                    <a:pt x="91" y="94819"/>
                  </a:lnTo>
                  <a:lnTo>
                    <a:pt x="0" y="95453"/>
                  </a:lnTo>
                  <a:lnTo>
                    <a:pt x="0" y="96041"/>
                  </a:lnTo>
                  <a:lnTo>
                    <a:pt x="45" y="96629"/>
                  </a:lnTo>
                  <a:lnTo>
                    <a:pt x="181" y="97218"/>
                  </a:lnTo>
                  <a:lnTo>
                    <a:pt x="362" y="97806"/>
                  </a:lnTo>
                  <a:lnTo>
                    <a:pt x="588" y="98394"/>
                  </a:lnTo>
                  <a:lnTo>
                    <a:pt x="860" y="98938"/>
                  </a:lnTo>
                  <a:lnTo>
                    <a:pt x="1177" y="99481"/>
                  </a:lnTo>
                  <a:lnTo>
                    <a:pt x="1539" y="99979"/>
                  </a:lnTo>
                  <a:lnTo>
                    <a:pt x="2399" y="101019"/>
                  </a:lnTo>
                  <a:lnTo>
                    <a:pt x="3349" y="101925"/>
                  </a:lnTo>
                  <a:lnTo>
                    <a:pt x="4300" y="102785"/>
                  </a:lnTo>
                  <a:lnTo>
                    <a:pt x="5341" y="103554"/>
                  </a:lnTo>
                  <a:lnTo>
                    <a:pt x="6427" y="104278"/>
                  </a:lnTo>
                  <a:lnTo>
                    <a:pt x="7513" y="104957"/>
                  </a:lnTo>
                  <a:lnTo>
                    <a:pt x="8644" y="105591"/>
                  </a:lnTo>
                  <a:lnTo>
                    <a:pt x="9821" y="106179"/>
                  </a:lnTo>
                  <a:lnTo>
                    <a:pt x="11948" y="107129"/>
                  </a:lnTo>
                  <a:lnTo>
                    <a:pt x="14076" y="107989"/>
                  </a:lnTo>
                  <a:lnTo>
                    <a:pt x="16203" y="108759"/>
                  </a:lnTo>
                  <a:lnTo>
                    <a:pt x="18375" y="109528"/>
                  </a:lnTo>
                  <a:lnTo>
                    <a:pt x="20593" y="110207"/>
                  </a:lnTo>
                  <a:lnTo>
                    <a:pt x="22811" y="110841"/>
                  </a:lnTo>
                  <a:lnTo>
                    <a:pt x="25028" y="111429"/>
                  </a:lnTo>
                  <a:lnTo>
                    <a:pt x="27246" y="112017"/>
                  </a:lnTo>
                  <a:lnTo>
                    <a:pt x="30097" y="112696"/>
                  </a:lnTo>
                  <a:lnTo>
                    <a:pt x="32903" y="113330"/>
                  </a:lnTo>
                  <a:lnTo>
                    <a:pt x="35800" y="113918"/>
                  </a:lnTo>
                  <a:lnTo>
                    <a:pt x="38651" y="114461"/>
                  </a:lnTo>
                  <a:lnTo>
                    <a:pt x="44399" y="115502"/>
                  </a:lnTo>
                  <a:lnTo>
                    <a:pt x="50147" y="116453"/>
                  </a:lnTo>
                  <a:lnTo>
                    <a:pt x="55307" y="117268"/>
                  </a:lnTo>
                  <a:lnTo>
                    <a:pt x="60466" y="117992"/>
                  </a:lnTo>
                  <a:lnTo>
                    <a:pt x="70785" y="119395"/>
                  </a:lnTo>
                  <a:lnTo>
                    <a:pt x="74406" y="119893"/>
                  </a:lnTo>
                  <a:lnTo>
                    <a:pt x="78027" y="120300"/>
                  </a:lnTo>
                  <a:lnTo>
                    <a:pt x="81647" y="120662"/>
                  </a:lnTo>
                  <a:lnTo>
                    <a:pt x="85268" y="120979"/>
                  </a:lnTo>
                  <a:lnTo>
                    <a:pt x="88934" y="121250"/>
                  </a:lnTo>
                  <a:lnTo>
                    <a:pt x="92555" y="121477"/>
                  </a:lnTo>
                  <a:lnTo>
                    <a:pt x="96175" y="121703"/>
                  </a:lnTo>
                  <a:lnTo>
                    <a:pt x="99796" y="121884"/>
                  </a:lnTo>
                  <a:lnTo>
                    <a:pt x="102331" y="121974"/>
                  </a:lnTo>
                  <a:lnTo>
                    <a:pt x="104820" y="122020"/>
                  </a:lnTo>
                  <a:lnTo>
                    <a:pt x="109844" y="122065"/>
                  </a:lnTo>
                  <a:lnTo>
                    <a:pt x="119891" y="122065"/>
                  </a:lnTo>
                  <a:lnTo>
                    <a:pt x="122878" y="122020"/>
                  </a:lnTo>
                  <a:lnTo>
                    <a:pt x="125911" y="121974"/>
                  </a:lnTo>
                  <a:lnTo>
                    <a:pt x="128943" y="121884"/>
                  </a:lnTo>
                  <a:lnTo>
                    <a:pt x="131930" y="121748"/>
                  </a:lnTo>
                  <a:lnTo>
                    <a:pt x="137995" y="121386"/>
                  </a:lnTo>
                  <a:lnTo>
                    <a:pt x="144014" y="120979"/>
                  </a:lnTo>
                  <a:lnTo>
                    <a:pt x="147861" y="120662"/>
                  </a:lnTo>
                  <a:lnTo>
                    <a:pt x="151663" y="120255"/>
                  </a:lnTo>
                  <a:lnTo>
                    <a:pt x="155510" y="119847"/>
                  </a:lnTo>
                  <a:lnTo>
                    <a:pt x="159312" y="119349"/>
                  </a:lnTo>
                  <a:lnTo>
                    <a:pt x="163114" y="118852"/>
                  </a:lnTo>
                  <a:lnTo>
                    <a:pt x="166961" y="118308"/>
                  </a:lnTo>
                  <a:lnTo>
                    <a:pt x="174564" y="117222"/>
                  </a:lnTo>
                  <a:lnTo>
                    <a:pt x="180131" y="116362"/>
                  </a:lnTo>
                  <a:lnTo>
                    <a:pt x="185653" y="115412"/>
                  </a:lnTo>
                  <a:lnTo>
                    <a:pt x="191174" y="114371"/>
                  </a:lnTo>
                  <a:lnTo>
                    <a:pt x="196696" y="113239"/>
                  </a:lnTo>
                  <a:lnTo>
                    <a:pt x="199683" y="112606"/>
                  </a:lnTo>
                  <a:lnTo>
                    <a:pt x="202670" y="111882"/>
                  </a:lnTo>
                  <a:lnTo>
                    <a:pt x="205612" y="111112"/>
                  </a:lnTo>
                  <a:lnTo>
                    <a:pt x="208554" y="110298"/>
                  </a:lnTo>
                  <a:lnTo>
                    <a:pt x="211450" y="109347"/>
                  </a:lnTo>
                  <a:lnTo>
                    <a:pt x="214347" y="108351"/>
                  </a:lnTo>
                  <a:lnTo>
                    <a:pt x="215750" y="107808"/>
                  </a:lnTo>
                  <a:lnTo>
                    <a:pt x="217198" y="107220"/>
                  </a:lnTo>
                  <a:lnTo>
                    <a:pt x="218601" y="106632"/>
                  </a:lnTo>
                  <a:lnTo>
                    <a:pt x="220004" y="105998"/>
                  </a:lnTo>
                  <a:lnTo>
                    <a:pt x="221181" y="105455"/>
                  </a:lnTo>
                  <a:lnTo>
                    <a:pt x="222312" y="104821"/>
                  </a:lnTo>
                  <a:lnTo>
                    <a:pt x="223399" y="104142"/>
                  </a:lnTo>
                  <a:lnTo>
                    <a:pt x="224485" y="103373"/>
                  </a:lnTo>
                  <a:lnTo>
                    <a:pt x="225480" y="102558"/>
                  </a:lnTo>
                  <a:lnTo>
                    <a:pt x="226431" y="101698"/>
                  </a:lnTo>
                  <a:lnTo>
                    <a:pt x="227336" y="100748"/>
                  </a:lnTo>
                  <a:lnTo>
                    <a:pt x="228151" y="99707"/>
                  </a:lnTo>
                  <a:lnTo>
                    <a:pt x="228468" y="99209"/>
                  </a:lnTo>
                  <a:lnTo>
                    <a:pt x="228784" y="98711"/>
                  </a:lnTo>
                  <a:lnTo>
                    <a:pt x="229011" y="98168"/>
                  </a:lnTo>
                  <a:lnTo>
                    <a:pt x="229192" y="97625"/>
                  </a:lnTo>
                  <a:lnTo>
                    <a:pt x="229328" y="97082"/>
                  </a:lnTo>
                  <a:lnTo>
                    <a:pt x="229418" y="96539"/>
                  </a:lnTo>
                  <a:lnTo>
                    <a:pt x="229463" y="95996"/>
                  </a:lnTo>
                  <a:lnTo>
                    <a:pt x="229463" y="95407"/>
                  </a:lnTo>
                  <a:lnTo>
                    <a:pt x="229418" y="94864"/>
                  </a:lnTo>
                  <a:lnTo>
                    <a:pt x="229282" y="94321"/>
                  </a:lnTo>
                  <a:lnTo>
                    <a:pt x="229101" y="93778"/>
                  </a:lnTo>
                  <a:lnTo>
                    <a:pt x="228875" y="93280"/>
                  </a:lnTo>
                  <a:lnTo>
                    <a:pt x="228558" y="92737"/>
                  </a:lnTo>
                  <a:lnTo>
                    <a:pt x="228196" y="92239"/>
                  </a:lnTo>
                  <a:lnTo>
                    <a:pt x="227789" y="91787"/>
                  </a:lnTo>
                  <a:lnTo>
                    <a:pt x="227291" y="91334"/>
                  </a:lnTo>
                  <a:lnTo>
                    <a:pt x="226748" y="90927"/>
                  </a:lnTo>
                  <a:lnTo>
                    <a:pt x="226205" y="90519"/>
                  </a:lnTo>
                  <a:lnTo>
                    <a:pt x="225616" y="90112"/>
                  </a:lnTo>
                  <a:lnTo>
                    <a:pt x="225028" y="89750"/>
                  </a:lnTo>
                  <a:lnTo>
                    <a:pt x="223987" y="89207"/>
                  </a:lnTo>
                  <a:lnTo>
                    <a:pt x="222901" y="88664"/>
                  </a:lnTo>
                  <a:lnTo>
                    <a:pt x="221814" y="88121"/>
                  </a:lnTo>
                  <a:lnTo>
                    <a:pt x="220728" y="87623"/>
                  </a:lnTo>
                  <a:lnTo>
                    <a:pt x="219597" y="87215"/>
                  </a:lnTo>
                  <a:lnTo>
                    <a:pt x="218465" y="86808"/>
                  </a:lnTo>
                  <a:lnTo>
                    <a:pt x="217334" y="86491"/>
                  </a:lnTo>
                  <a:lnTo>
                    <a:pt x="216157" y="86220"/>
                  </a:lnTo>
                  <a:lnTo>
                    <a:pt x="211495" y="85315"/>
                  </a:lnTo>
                  <a:lnTo>
                    <a:pt x="209187" y="84907"/>
                  </a:lnTo>
                  <a:lnTo>
                    <a:pt x="206834" y="84545"/>
                  </a:lnTo>
                  <a:lnTo>
                    <a:pt x="204480" y="84183"/>
                  </a:lnTo>
                  <a:lnTo>
                    <a:pt x="202127" y="83912"/>
                  </a:lnTo>
                  <a:lnTo>
                    <a:pt x="199773" y="83685"/>
                  </a:lnTo>
                  <a:lnTo>
                    <a:pt x="197420" y="83549"/>
                  </a:lnTo>
                  <a:lnTo>
                    <a:pt x="192532" y="83278"/>
                  </a:lnTo>
                  <a:lnTo>
                    <a:pt x="187644" y="83052"/>
                  </a:lnTo>
                  <a:lnTo>
                    <a:pt x="185245" y="82961"/>
                  </a:lnTo>
                  <a:lnTo>
                    <a:pt x="182801" y="82916"/>
                  </a:lnTo>
                  <a:lnTo>
                    <a:pt x="177913" y="82916"/>
                  </a:lnTo>
                  <a:lnTo>
                    <a:pt x="177596" y="82961"/>
                  </a:lnTo>
                  <a:lnTo>
                    <a:pt x="177415" y="82961"/>
                  </a:lnTo>
                  <a:lnTo>
                    <a:pt x="177234" y="82916"/>
                  </a:lnTo>
                  <a:lnTo>
                    <a:pt x="177099" y="82871"/>
                  </a:lnTo>
                  <a:lnTo>
                    <a:pt x="176963" y="82735"/>
                  </a:lnTo>
                  <a:lnTo>
                    <a:pt x="176827" y="82599"/>
                  </a:lnTo>
                  <a:lnTo>
                    <a:pt x="176737" y="82327"/>
                  </a:lnTo>
                  <a:lnTo>
                    <a:pt x="178140" y="81015"/>
                  </a:lnTo>
                  <a:lnTo>
                    <a:pt x="179497" y="79612"/>
                  </a:lnTo>
                  <a:lnTo>
                    <a:pt x="180855" y="78209"/>
                  </a:lnTo>
                  <a:lnTo>
                    <a:pt x="182168" y="76806"/>
                  </a:lnTo>
                  <a:lnTo>
                    <a:pt x="183480" y="75358"/>
                  </a:lnTo>
                  <a:lnTo>
                    <a:pt x="184747" y="73864"/>
                  </a:lnTo>
                  <a:lnTo>
                    <a:pt x="186015" y="72370"/>
                  </a:lnTo>
                  <a:lnTo>
                    <a:pt x="187191" y="70832"/>
                  </a:lnTo>
                  <a:lnTo>
                    <a:pt x="187372" y="70605"/>
                  </a:lnTo>
                  <a:lnTo>
                    <a:pt x="187553" y="70470"/>
                  </a:lnTo>
                  <a:lnTo>
                    <a:pt x="187734" y="70334"/>
                  </a:lnTo>
                  <a:lnTo>
                    <a:pt x="187961" y="70243"/>
                  </a:lnTo>
                  <a:lnTo>
                    <a:pt x="188142" y="70198"/>
                  </a:lnTo>
                  <a:lnTo>
                    <a:pt x="188368" y="70198"/>
                  </a:lnTo>
                  <a:lnTo>
                    <a:pt x="188640" y="70243"/>
                  </a:lnTo>
                  <a:lnTo>
                    <a:pt x="188866" y="70289"/>
                  </a:lnTo>
                  <a:lnTo>
                    <a:pt x="190178" y="70696"/>
                  </a:lnTo>
                  <a:lnTo>
                    <a:pt x="191491" y="71058"/>
                  </a:lnTo>
                  <a:lnTo>
                    <a:pt x="192170" y="71239"/>
                  </a:lnTo>
                  <a:lnTo>
                    <a:pt x="192849" y="71375"/>
                  </a:lnTo>
                  <a:lnTo>
                    <a:pt x="193528" y="71465"/>
                  </a:lnTo>
                  <a:lnTo>
                    <a:pt x="194206" y="71556"/>
                  </a:lnTo>
                  <a:lnTo>
                    <a:pt x="197737" y="71556"/>
                  </a:lnTo>
                  <a:lnTo>
                    <a:pt x="198913" y="71465"/>
                  </a:lnTo>
                  <a:lnTo>
                    <a:pt x="200045" y="71375"/>
                  </a:lnTo>
                  <a:lnTo>
                    <a:pt x="201222" y="71284"/>
                  </a:lnTo>
                  <a:lnTo>
                    <a:pt x="202353" y="71103"/>
                  </a:lnTo>
                  <a:lnTo>
                    <a:pt x="203485" y="70922"/>
                  </a:lnTo>
                  <a:lnTo>
                    <a:pt x="204616" y="70741"/>
                  </a:lnTo>
                  <a:lnTo>
                    <a:pt x="205748" y="70470"/>
                  </a:lnTo>
                  <a:lnTo>
                    <a:pt x="206879" y="70198"/>
                  </a:lnTo>
                  <a:lnTo>
                    <a:pt x="208010" y="69881"/>
                  </a:lnTo>
                  <a:lnTo>
                    <a:pt x="209142" y="69519"/>
                  </a:lnTo>
                  <a:lnTo>
                    <a:pt x="210228" y="69157"/>
                  </a:lnTo>
                  <a:lnTo>
                    <a:pt x="211314" y="68704"/>
                  </a:lnTo>
                  <a:lnTo>
                    <a:pt x="212401" y="68252"/>
                  </a:lnTo>
                  <a:lnTo>
                    <a:pt x="213713" y="67663"/>
                  </a:lnTo>
                  <a:lnTo>
                    <a:pt x="215026" y="66985"/>
                  </a:lnTo>
                  <a:lnTo>
                    <a:pt x="216293" y="66306"/>
                  </a:lnTo>
                  <a:lnTo>
                    <a:pt x="217515" y="65582"/>
                  </a:lnTo>
                  <a:lnTo>
                    <a:pt x="218737" y="64857"/>
                  </a:lnTo>
                  <a:lnTo>
                    <a:pt x="219959" y="64043"/>
                  </a:lnTo>
                  <a:lnTo>
                    <a:pt x="222312" y="62413"/>
                  </a:lnTo>
                  <a:lnTo>
                    <a:pt x="223534" y="61553"/>
                  </a:lnTo>
                  <a:lnTo>
                    <a:pt x="224666" y="60648"/>
                  </a:lnTo>
                  <a:lnTo>
                    <a:pt x="225752" y="59698"/>
                  </a:lnTo>
                  <a:lnTo>
                    <a:pt x="226793" y="58747"/>
                  </a:lnTo>
                  <a:lnTo>
                    <a:pt x="227789" y="57752"/>
                  </a:lnTo>
                  <a:lnTo>
                    <a:pt x="228739" y="56711"/>
                  </a:lnTo>
                  <a:lnTo>
                    <a:pt x="229644" y="55625"/>
                  </a:lnTo>
                  <a:lnTo>
                    <a:pt x="230504" y="54493"/>
                  </a:lnTo>
                  <a:lnTo>
                    <a:pt x="231319" y="53362"/>
                  </a:lnTo>
                  <a:lnTo>
                    <a:pt x="232088" y="52185"/>
                  </a:lnTo>
                  <a:lnTo>
                    <a:pt x="232858" y="51008"/>
                  </a:lnTo>
                  <a:lnTo>
                    <a:pt x="233537" y="49786"/>
                  </a:lnTo>
                  <a:lnTo>
                    <a:pt x="234215" y="48519"/>
                  </a:lnTo>
                  <a:lnTo>
                    <a:pt x="234804" y="47206"/>
                  </a:lnTo>
                  <a:lnTo>
                    <a:pt x="235392" y="45894"/>
                  </a:lnTo>
                  <a:lnTo>
                    <a:pt x="235935" y="44536"/>
                  </a:lnTo>
                  <a:lnTo>
                    <a:pt x="236252" y="43631"/>
                  </a:lnTo>
                  <a:lnTo>
                    <a:pt x="236569" y="42726"/>
                  </a:lnTo>
                  <a:lnTo>
                    <a:pt x="236841" y="41775"/>
                  </a:lnTo>
                  <a:lnTo>
                    <a:pt x="237067" y="40870"/>
                  </a:lnTo>
                  <a:lnTo>
                    <a:pt x="237293" y="39920"/>
                  </a:lnTo>
                  <a:lnTo>
                    <a:pt x="237474" y="38969"/>
                  </a:lnTo>
                  <a:lnTo>
                    <a:pt x="237791" y="37114"/>
                  </a:lnTo>
                  <a:lnTo>
                    <a:pt x="237972" y="35213"/>
                  </a:lnTo>
                  <a:lnTo>
                    <a:pt x="238108" y="33266"/>
                  </a:lnTo>
                  <a:lnTo>
                    <a:pt x="238153" y="31366"/>
                  </a:lnTo>
                  <a:lnTo>
                    <a:pt x="238108" y="29419"/>
                  </a:lnTo>
                  <a:lnTo>
                    <a:pt x="237972" y="28016"/>
                  </a:lnTo>
                  <a:lnTo>
                    <a:pt x="237791" y="26659"/>
                  </a:lnTo>
                  <a:lnTo>
                    <a:pt x="237519" y="25346"/>
                  </a:lnTo>
                  <a:lnTo>
                    <a:pt x="237157" y="24034"/>
                  </a:lnTo>
                  <a:lnTo>
                    <a:pt x="236750" y="22721"/>
                  </a:lnTo>
                  <a:lnTo>
                    <a:pt x="236207" y="21454"/>
                  </a:lnTo>
                  <a:lnTo>
                    <a:pt x="235619" y="20232"/>
                  </a:lnTo>
                  <a:lnTo>
                    <a:pt x="234940" y="19010"/>
                  </a:lnTo>
                  <a:lnTo>
                    <a:pt x="234261" y="18014"/>
                  </a:lnTo>
                  <a:lnTo>
                    <a:pt x="233491" y="17064"/>
                  </a:lnTo>
                  <a:lnTo>
                    <a:pt x="233129" y="16611"/>
                  </a:lnTo>
                  <a:lnTo>
                    <a:pt x="232677" y="16204"/>
                  </a:lnTo>
                  <a:lnTo>
                    <a:pt x="232269" y="15796"/>
                  </a:lnTo>
                  <a:lnTo>
                    <a:pt x="231817" y="15434"/>
                  </a:lnTo>
                  <a:lnTo>
                    <a:pt x="231364" y="15072"/>
                  </a:lnTo>
                  <a:lnTo>
                    <a:pt x="230866" y="14755"/>
                  </a:lnTo>
                  <a:lnTo>
                    <a:pt x="230368" y="14439"/>
                  </a:lnTo>
                  <a:lnTo>
                    <a:pt x="229825" y="14167"/>
                  </a:lnTo>
                  <a:lnTo>
                    <a:pt x="229282" y="13896"/>
                  </a:lnTo>
                  <a:lnTo>
                    <a:pt x="228739" y="13624"/>
                  </a:lnTo>
                  <a:lnTo>
                    <a:pt x="228151" y="13443"/>
                  </a:lnTo>
                  <a:lnTo>
                    <a:pt x="227562" y="13217"/>
                  </a:lnTo>
                  <a:lnTo>
                    <a:pt x="226793" y="12990"/>
                  </a:lnTo>
                  <a:lnTo>
                    <a:pt x="226024" y="12809"/>
                  </a:lnTo>
                  <a:lnTo>
                    <a:pt x="225254" y="12674"/>
                  </a:lnTo>
                  <a:lnTo>
                    <a:pt x="224485" y="12583"/>
                  </a:lnTo>
                  <a:lnTo>
                    <a:pt x="223715" y="12538"/>
                  </a:lnTo>
                  <a:lnTo>
                    <a:pt x="222946" y="12493"/>
                  </a:lnTo>
                  <a:lnTo>
                    <a:pt x="222222" y="12493"/>
                  </a:lnTo>
                  <a:lnTo>
                    <a:pt x="221452" y="12583"/>
                  </a:lnTo>
                  <a:lnTo>
                    <a:pt x="220728" y="12674"/>
                  </a:lnTo>
                  <a:lnTo>
                    <a:pt x="219959" y="12764"/>
                  </a:lnTo>
                  <a:lnTo>
                    <a:pt x="219235" y="12945"/>
                  </a:lnTo>
                  <a:lnTo>
                    <a:pt x="218511" y="13171"/>
                  </a:lnTo>
                  <a:lnTo>
                    <a:pt x="217786" y="13398"/>
                  </a:lnTo>
                  <a:lnTo>
                    <a:pt x="217062" y="13669"/>
                  </a:lnTo>
                  <a:lnTo>
                    <a:pt x="216293" y="13986"/>
                  </a:lnTo>
                  <a:lnTo>
                    <a:pt x="215614" y="14348"/>
                  </a:lnTo>
                  <a:lnTo>
                    <a:pt x="214845" y="14755"/>
                  </a:lnTo>
                  <a:lnTo>
                    <a:pt x="214120" y="15163"/>
                  </a:lnTo>
                  <a:lnTo>
                    <a:pt x="213396" y="15661"/>
                  </a:lnTo>
                  <a:lnTo>
                    <a:pt x="212717" y="16159"/>
                  </a:lnTo>
                  <a:lnTo>
                    <a:pt x="212039" y="16702"/>
                  </a:lnTo>
                  <a:lnTo>
                    <a:pt x="211360" y="17245"/>
                  </a:lnTo>
                  <a:lnTo>
                    <a:pt x="210726" y="17833"/>
                  </a:lnTo>
                  <a:lnTo>
                    <a:pt x="210138" y="18467"/>
                  </a:lnTo>
                  <a:lnTo>
                    <a:pt x="209911" y="18693"/>
                  </a:lnTo>
                  <a:lnTo>
                    <a:pt x="209640" y="18874"/>
                  </a:lnTo>
                  <a:lnTo>
                    <a:pt x="209459" y="18965"/>
                  </a:lnTo>
                  <a:lnTo>
                    <a:pt x="209278" y="19010"/>
                  </a:lnTo>
                  <a:lnTo>
                    <a:pt x="209051" y="19010"/>
                  </a:lnTo>
                  <a:lnTo>
                    <a:pt x="208825" y="18919"/>
                  </a:lnTo>
                  <a:lnTo>
                    <a:pt x="209232" y="15480"/>
                  </a:lnTo>
                  <a:lnTo>
                    <a:pt x="209504" y="13352"/>
                  </a:lnTo>
                  <a:lnTo>
                    <a:pt x="209595" y="12311"/>
                  </a:lnTo>
                  <a:lnTo>
                    <a:pt x="209640" y="11225"/>
                  </a:lnTo>
                  <a:lnTo>
                    <a:pt x="209685" y="10184"/>
                  </a:lnTo>
                  <a:lnTo>
                    <a:pt x="209685" y="9098"/>
                  </a:lnTo>
                  <a:lnTo>
                    <a:pt x="209595" y="8057"/>
                  </a:lnTo>
                  <a:lnTo>
                    <a:pt x="209459" y="6971"/>
                  </a:lnTo>
                  <a:lnTo>
                    <a:pt x="209232" y="5794"/>
                  </a:lnTo>
                  <a:lnTo>
                    <a:pt x="209097" y="5251"/>
                  </a:lnTo>
                  <a:lnTo>
                    <a:pt x="208961" y="4708"/>
                  </a:lnTo>
                  <a:lnTo>
                    <a:pt x="208735" y="4165"/>
                  </a:lnTo>
                  <a:lnTo>
                    <a:pt x="208508" y="3622"/>
                  </a:lnTo>
                  <a:lnTo>
                    <a:pt x="208237" y="3124"/>
                  </a:lnTo>
                  <a:lnTo>
                    <a:pt x="207965" y="2671"/>
                  </a:lnTo>
                  <a:lnTo>
                    <a:pt x="207648" y="2219"/>
                  </a:lnTo>
                  <a:lnTo>
                    <a:pt x="207286" y="1811"/>
                  </a:lnTo>
                  <a:lnTo>
                    <a:pt x="206879" y="1449"/>
                  </a:lnTo>
                  <a:lnTo>
                    <a:pt x="206426" y="1087"/>
                  </a:lnTo>
                  <a:lnTo>
                    <a:pt x="205929" y="770"/>
                  </a:lnTo>
                  <a:lnTo>
                    <a:pt x="205385" y="454"/>
                  </a:lnTo>
                  <a:lnTo>
                    <a:pt x="204797" y="227"/>
                  </a:lnTo>
                  <a:lnTo>
                    <a:pt x="204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441800" y="238125"/>
              <a:ext cx="4582500" cy="2405550"/>
            </a:xfrm>
            <a:custGeom>
              <a:avLst/>
              <a:gdLst/>
              <a:ahLst/>
              <a:cxnLst/>
              <a:rect l="l" t="t" r="r" b="b"/>
              <a:pathLst>
                <a:path w="183300" h="96222" extrusionOk="0">
                  <a:moveTo>
                    <a:pt x="31908" y="2399"/>
                  </a:moveTo>
                  <a:lnTo>
                    <a:pt x="32315" y="2580"/>
                  </a:lnTo>
                  <a:lnTo>
                    <a:pt x="32496" y="2670"/>
                  </a:lnTo>
                  <a:lnTo>
                    <a:pt x="32632" y="2761"/>
                  </a:lnTo>
                  <a:lnTo>
                    <a:pt x="33311" y="3440"/>
                  </a:lnTo>
                  <a:lnTo>
                    <a:pt x="33945" y="4164"/>
                  </a:lnTo>
                  <a:lnTo>
                    <a:pt x="34488" y="4933"/>
                  </a:lnTo>
                  <a:lnTo>
                    <a:pt x="35031" y="5748"/>
                  </a:lnTo>
                  <a:lnTo>
                    <a:pt x="43359" y="18375"/>
                  </a:lnTo>
                  <a:lnTo>
                    <a:pt x="51686" y="30957"/>
                  </a:lnTo>
                  <a:lnTo>
                    <a:pt x="53270" y="33311"/>
                  </a:lnTo>
                  <a:lnTo>
                    <a:pt x="54854" y="35619"/>
                  </a:lnTo>
                  <a:lnTo>
                    <a:pt x="58068" y="40235"/>
                  </a:lnTo>
                  <a:lnTo>
                    <a:pt x="58249" y="40507"/>
                  </a:lnTo>
                  <a:lnTo>
                    <a:pt x="58385" y="40733"/>
                  </a:lnTo>
                  <a:lnTo>
                    <a:pt x="58475" y="40960"/>
                  </a:lnTo>
                  <a:lnTo>
                    <a:pt x="58520" y="41231"/>
                  </a:lnTo>
                  <a:lnTo>
                    <a:pt x="58520" y="41457"/>
                  </a:lnTo>
                  <a:lnTo>
                    <a:pt x="58475" y="41684"/>
                  </a:lnTo>
                  <a:lnTo>
                    <a:pt x="58385" y="41955"/>
                  </a:lnTo>
                  <a:lnTo>
                    <a:pt x="58203" y="42227"/>
                  </a:lnTo>
                  <a:lnTo>
                    <a:pt x="58022" y="42589"/>
                  </a:lnTo>
                  <a:lnTo>
                    <a:pt x="57841" y="42951"/>
                  </a:lnTo>
                  <a:lnTo>
                    <a:pt x="57570" y="43720"/>
                  </a:lnTo>
                  <a:lnTo>
                    <a:pt x="57117" y="44807"/>
                  </a:lnTo>
                  <a:lnTo>
                    <a:pt x="56755" y="45938"/>
                  </a:lnTo>
                  <a:lnTo>
                    <a:pt x="56438" y="47024"/>
                  </a:lnTo>
                  <a:lnTo>
                    <a:pt x="56167" y="48156"/>
                  </a:lnTo>
                  <a:lnTo>
                    <a:pt x="55986" y="49287"/>
                  </a:lnTo>
                  <a:lnTo>
                    <a:pt x="55895" y="50464"/>
                  </a:lnTo>
                  <a:lnTo>
                    <a:pt x="55895" y="51641"/>
                  </a:lnTo>
                  <a:lnTo>
                    <a:pt x="55986" y="52817"/>
                  </a:lnTo>
                  <a:lnTo>
                    <a:pt x="56031" y="53044"/>
                  </a:lnTo>
                  <a:lnTo>
                    <a:pt x="56031" y="53315"/>
                  </a:lnTo>
                  <a:lnTo>
                    <a:pt x="55986" y="53451"/>
                  </a:lnTo>
                  <a:lnTo>
                    <a:pt x="55941" y="53542"/>
                  </a:lnTo>
                  <a:lnTo>
                    <a:pt x="55850" y="53632"/>
                  </a:lnTo>
                  <a:lnTo>
                    <a:pt x="55669" y="53723"/>
                  </a:lnTo>
                  <a:lnTo>
                    <a:pt x="55533" y="53768"/>
                  </a:lnTo>
                  <a:lnTo>
                    <a:pt x="55397" y="53768"/>
                  </a:lnTo>
                  <a:lnTo>
                    <a:pt x="55126" y="53677"/>
                  </a:lnTo>
                  <a:lnTo>
                    <a:pt x="54945" y="53496"/>
                  </a:lnTo>
                  <a:lnTo>
                    <a:pt x="54719" y="53361"/>
                  </a:lnTo>
                  <a:lnTo>
                    <a:pt x="53451" y="52320"/>
                  </a:lnTo>
                  <a:lnTo>
                    <a:pt x="52094" y="51369"/>
                  </a:lnTo>
                  <a:lnTo>
                    <a:pt x="50736" y="50464"/>
                  </a:lnTo>
                  <a:lnTo>
                    <a:pt x="49287" y="49695"/>
                  </a:lnTo>
                  <a:lnTo>
                    <a:pt x="48292" y="49197"/>
                  </a:lnTo>
                  <a:lnTo>
                    <a:pt x="47296" y="48744"/>
                  </a:lnTo>
                  <a:lnTo>
                    <a:pt x="46300" y="48337"/>
                  </a:lnTo>
                  <a:lnTo>
                    <a:pt x="45757" y="48156"/>
                  </a:lnTo>
                  <a:lnTo>
                    <a:pt x="45214" y="48020"/>
                  </a:lnTo>
                  <a:lnTo>
                    <a:pt x="44671" y="47884"/>
                  </a:lnTo>
                  <a:lnTo>
                    <a:pt x="44173" y="47703"/>
                  </a:lnTo>
                  <a:lnTo>
                    <a:pt x="43721" y="47432"/>
                  </a:lnTo>
                  <a:lnTo>
                    <a:pt x="43268" y="47160"/>
                  </a:lnTo>
                  <a:lnTo>
                    <a:pt x="42861" y="46798"/>
                  </a:lnTo>
                  <a:lnTo>
                    <a:pt x="42499" y="46436"/>
                  </a:lnTo>
                  <a:lnTo>
                    <a:pt x="42137" y="46029"/>
                  </a:lnTo>
                  <a:lnTo>
                    <a:pt x="41774" y="45576"/>
                  </a:lnTo>
                  <a:lnTo>
                    <a:pt x="40100" y="43223"/>
                  </a:lnTo>
                  <a:lnTo>
                    <a:pt x="38471" y="40869"/>
                  </a:lnTo>
                  <a:lnTo>
                    <a:pt x="36841" y="38470"/>
                  </a:lnTo>
                  <a:lnTo>
                    <a:pt x="35257" y="36072"/>
                  </a:lnTo>
                  <a:lnTo>
                    <a:pt x="32089" y="31229"/>
                  </a:lnTo>
                  <a:lnTo>
                    <a:pt x="28966" y="26386"/>
                  </a:lnTo>
                  <a:lnTo>
                    <a:pt x="21046" y="14483"/>
                  </a:lnTo>
                  <a:lnTo>
                    <a:pt x="20412" y="13578"/>
                  </a:lnTo>
                  <a:lnTo>
                    <a:pt x="19960" y="12808"/>
                  </a:lnTo>
                  <a:lnTo>
                    <a:pt x="19824" y="12492"/>
                  </a:lnTo>
                  <a:lnTo>
                    <a:pt x="19733" y="12220"/>
                  </a:lnTo>
                  <a:lnTo>
                    <a:pt x="19688" y="11948"/>
                  </a:lnTo>
                  <a:lnTo>
                    <a:pt x="19688" y="11722"/>
                  </a:lnTo>
                  <a:lnTo>
                    <a:pt x="19733" y="11496"/>
                  </a:lnTo>
                  <a:lnTo>
                    <a:pt x="19869" y="11270"/>
                  </a:lnTo>
                  <a:lnTo>
                    <a:pt x="20050" y="10998"/>
                  </a:lnTo>
                  <a:lnTo>
                    <a:pt x="20276" y="10772"/>
                  </a:lnTo>
                  <a:lnTo>
                    <a:pt x="20910" y="10183"/>
                  </a:lnTo>
                  <a:lnTo>
                    <a:pt x="21770" y="9459"/>
                  </a:lnTo>
                  <a:lnTo>
                    <a:pt x="23988" y="7694"/>
                  </a:lnTo>
                  <a:lnTo>
                    <a:pt x="26251" y="6019"/>
                  </a:lnTo>
                  <a:lnTo>
                    <a:pt x="27382" y="5205"/>
                  </a:lnTo>
                  <a:lnTo>
                    <a:pt x="28559" y="4390"/>
                  </a:lnTo>
                  <a:lnTo>
                    <a:pt x="29736" y="3666"/>
                  </a:lnTo>
                  <a:lnTo>
                    <a:pt x="30912" y="2942"/>
                  </a:lnTo>
                  <a:lnTo>
                    <a:pt x="31908" y="2399"/>
                  </a:lnTo>
                  <a:close/>
                  <a:moveTo>
                    <a:pt x="4300" y="94426"/>
                  </a:moveTo>
                  <a:lnTo>
                    <a:pt x="4255" y="94456"/>
                  </a:lnTo>
                  <a:lnTo>
                    <a:pt x="4300" y="94501"/>
                  </a:lnTo>
                  <a:lnTo>
                    <a:pt x="4300" y="94426"/>
                  </a:lnTo>
                  <a:close/>
                  <a:moveTo>
                    <a:pt x="32406" y="0"/>
                  </a:moveTo>
                  <a:lnTo>
                    <a:pt x="31953" y="91"/>
                  </a:lnTo>
                  <a:lnTo>
                    <a:pt x="31410" y="317"/>
                  </a:lnTo>
                  <a:lnTo>
                    <a:pt x="30776" y="588"/>
                  </a:lnTo>
                  <a:lnTo>
                    <a:pt x="29238" y="1448"/>
                  </a:lnTo>
                  <a:lnTo>
                    <a:pt x="27744" y="2353"/>
                  </a:lnTo>
                  <a:lnTo>
                    <a:pt x="26296" y="3304"/>
                  </a:lnTo>
                  <a:lnTo>
                    <a:pt x="24848" y="4345"/>
                  </a:lnTo>
                  <a:lnTo>
                    <a:pt x="23445" y="5386"/>
                  </a:lnTo>
                  <a:lnTo>
                    <a:pt x="22132" y="6517"/>
                  </a:lnTo>
                  <a:lnTo>
                    <a:pt x="20820" y="7649"/>
                  </a:lnTo>
                  <a:lnTo>
                    <a:pt x="19552" y="8871"/>
                  </a:lnTo>
                  <a:lnTo>
                    <a:pt x="18647" y="9821"/>
                  </a:lnTo>
                  <a:lnTo>
                    <a:pt x="18285" y="10229"/>
                  </a:lnTo>
                  <a:lnTo>
                    <a:pt x="18013" y="10636"/>
                  </a:lnTo>
                  <a:lnTo>
                    <a:pt x="17787" y="10998"/>
                  </a:lnTo>
                  <a:lnTo>
                    <a:pt x="17651" y="11315"/>
                  </a:lnTo>
                  <a:lnTo>
                    <a:pt x="17516" y="11677"/>
                  </a:lnTo>
                  <a:lnTo>
                    <a:pt x="17470" y="11994"/>
                  </a:lnTo>
                  <a:lnTo>
                    <a:pt x="17516" y="12356"/>
                  </a:lnTo>
                  <a:lnTo>
                    <a:pt x="17561" y="12673"/>
                  </a:lnTo>
                  <a:lnTo>
                    <a:pt x="17697" y="13035"/>
                  </a:lnTo>
                  <a:lnTo>
                    <a:pt x="17832" y="13442"/>
                  </a:lnTo>
                  <a:lnTo>
                    <a:pt x="18330" y="14257"/>
                  </a:lnTo>
                  <a:lnTo>
                    <a:pt x="18964" y="15298"/>
                  </a:lnTo>
                  <a:lnTo>
                    <a:pt x="25707" y="25481"/>
                  </a:lnTo>
                  <a:lnTo>
                    <a:pt x="32451" y="35664"/>
                  </a:lnTo>
                  <a:lnTo>
                    <a:pt x="34171" y="38244"/>
                  </a:lnTo>
                  <a:lnTo>
                    <a:pt x="35936" y="40779"/>
                  </a:lnTo>
                  <a:lnTo>
                    <a:pt x="36841" y="42046"/>
                  </a:lnTo>
                  <a:lnTo>
                    <a:pt x="37792" y="43268"/>
                  </a:lnTo>
                  <a:lnTo>
                    <a:pt x="38742" y="44445"/>
                  </a:lnTo>
                  <a:lnTo>
                    <a:pt x="39783" y="45621"/>
                  </a:lnTo>
                  <a:lnTo>
                    <a:pt x="39919" y="45848"/>
                  </a:lnTo>
                  <a:lnTo>
                    <a:pt x="40055" y="46119"/>
                  </a:lnTo>
                  <a:lnTo>
                    <a:pt x="40055" y="46391"/>
                  </a:lnTo>
                  <a:lnTo>
                    <a:pt x="40009" y="46707"/>
                  </a:lnTo>
                  <a:lnTo>
                    <a:pt x="38833" y="46662"/>
                  </a:lnTo>
                  <a:lnTo>
                    <a:pt x="37611" y="46617"/>
                  </a:lnTo>
                  <a:lnTo>
                    <a:pt x="35664" y="46572"/>
                  </a:lnTo>
                  <a:lnTo>
                    <a:pt x="33764" y="46572"/>
                  </a:lnTo>
                  <a:lnTo>
                    <a:pt x="31863" y="46617"/>
                  </a:lnTo>
                  <a:lnTo>
                    <a:pt x="30912" y="46662"/>
                  </a:lnTo>
                  <a:lnTo>
                    <a:pt x="29962" y="46753"/>
                  </a:lnTo>
                  <a:lnTo>
                    <a:pt x="28740" y="46934"/>
                  </a:lnTo>
                  <a:lnTo>
                    <a:pt x="27518" y="47160"/>
                  </a:lnTo>
                  <a:lnTo>
                    <a:pt x="26341" y="47386"/>
                  </a:lnTo>
                  <a:lnTo>
                    <a:pt x="25119" y="47658"/>
                  </a:lnTo>
                  <a:lnTo>
                    <a:pt x="23988" y="47975"/>
                  </a:lnTo>
                  <a:lnTo>
                    <a:pt x="22811" y="48337"/>
                  </a:lnTo>
                  <a:lnTo>
                    <a:pt x="21679" y="48744"/>
                  </a:lnTo>
                  <a:lnTo>
                    <a:pt x="20548" y="49151"/>
                  </a:lnTo>
                  <a:lnTo>
                    <a:pt x="19416" y="49649"/>
                  </a:lnTo>
                  <a:lnTo>
                    <a:pt x="18330" y="50147"/>
                  </a:lnTo>
                  <a:lnTo>
                    <a:pt x="17244" y="50690"/>
                  </a:lnTo>
                  <a:lnTo>
                    <a:pt x="16203" y="51233"/>
                  </a:lnTo>
                  <a:lnTo>
                    <a:pt x="15162" y="51867"/>
                  </a:lnTo>
                  <a:lnTo>
                    <a:pt x="14121" y="52546"/>
                  </a:lnTo>
                  <a:lnTo>
                    <a:pt x="13080" y="53225"/>
                  </a:lnTo>
                  <a:lnTo>
                    <a:pt x="12085" y="53949"/>
                  </a:lnTo>
                  <a:lnTo>
                    <a:pt x="11179" y="54628"/>
                  </a:lnTo>
                  <a:lnTo>
                    <a:pt x="10365" y="55352"/>
                  </a:lnTo>
                  <a:lnTo>
                    <a:pt x="9505" y="56076"/>
                  </a:lnTo>
                  <a:lnTo>
                    <a:pt x="8735" y="56846"/>
                  </a:lnTo>
                  <a:lnTo>
                    <a:pt x="7966" y="57615"/>
                  </a:lnTo>
                  <a:lnTo>
                    <a:pt x="7242" y="58430"/>
                  </a:lnTo>
                  <a:lnTo>
                    <a:pt x="6518" y="59290"/>
                  </a:lnTo>
                  <a:lnTo>
                    <a:pt x="5884" y="60104"/>
                  </a:lnTo>
                  <a:lnTo>
                    <a:pt x="5250" y="61009"/>
                  </a:lnTo>
                  <a:lnTo>
                    <a:pt x="4617" y="61915"/>
                  </a:lnTo>
                  <a:lnTo>
                    <a:pt x="4074" y="62865"/>
                  </a:lnTo>
                  <a:lnTo>
                    <a:pt x="3531" y="63815"/>
                  </a:lnTo>
                  <a:lnTo>
                    <a:pt x="3078" y="64766"/>
                  </a:lnTo>
                  <a:lnTo>
                    <a:pt x="2580" y="65807"/>
                  </a:lnTo>
                  <a:lnTo>
                    <a:pt x="2173" y="66848"/>
                  </a:lnTo>
                  <a:lnTo>
                    <a:pt x="1811" y="67889"/>
                  </a:lnTo>
                  <a:lnTo>
                    <a:pt x="1494" y="68884"/>
                  </a:lnTo>
                  <a:lnTo>
                    <a:pt x="1222" y="69880"/>
                  </a:lnTo>
                  <a:lnTo>
                    <a:pt x="951" y="70876"/>
                  </a:lnTo>
                  <a:lnTo>
                    <a:pt x="725" y="71872"/>
                  </a:lnTo>
                  <a:lnTo>
                    <a:pt x="498" y="72867"/>
                  </a:lnTo>
                  <a:lnTo>
                    <a:pt x="362" y="73908"/>
                  </a:lnTo>
                  <a:lnTo>
                    <a:pt x="181" y="74904"/>
                  </a:lnTo>
                  <a:lnTo>
                    <a:pt x="91" y="75900"/>
                  </a:lnTo>
                  <a:lnTo>
                    <a:pt x="0" y="76941"/>
                  </a:lnTo>
                  <a:lnTo>
                    <a:pt x="0" y="77936"/>
                  </a:lnTo>
                  <a:lnTo>
                    <a:pt x="0" y="78977"/>
                  </a:lnTo>
                  <a:lnTo>
                    <a:pt x="0" y="80018"/>
                  </a:lnTo>
                  <a:lnTo>
                    <a:pt x="91" y="81014"/>
                  </a:lnTo>
                  <a:lnTo>
                    <a:pt x="181" y="82055"/>
                  </a:lnTo>
                  <a:lnTo>
                    <a:pt x="317" y="83096"/>
                  </a:lnTo>
                  <a:lnTo>
                    <a:pt x="498" y="84137"/>
                  </a:lnTo>
                  <a:lnTo>
                    <a:pt x="770" y="85359"/>
                  </a:lnTo>
                  <a:lnTo>
                    <a:pt x="1041" y="86536"/>
                  </a:lnTo>
                  <a:lnTo>
                    <a:pt x="1087" y="86807"/>
                  </a:lnTo>
                  <a:lnTo>
                    <a:pt x="1087" y="87079"/>
                  </a:lnTo>
                  <a:lnTo>
                    <a:pt x="996" y="87350"/>
                  </a:lnTo>
                  <a:lnTo>
                    <a:pt x="815" y="87577"/>
                  </a:lnTo>
                  <a:lnTo>
                    <a:pt x="1992" y="89296"/>
                  </a:lnTo>
                  <a:lnTo>
                    <a:pt x="3168" y="92283"/>
                  </a:lnTo>
                  <a:lnTo>
                    <a:pt x="3621" y="92736"/>
                  </a:lnTo>
                  <a:lnTo>
                    <a:pt x="3802" y="93008"/>
                  </a:lnTo>
                  <a:lnTo>
                    <a:pt x="3983" y="93279"/>
                  </a:lnTo>
                  <a:lnTo>
                    <a:pt x="4119" y="93551"/>
                  </a:lnTo>
                  <a:lnTo>
                    <a:pt x="4255" y="93868"/>
                  </a:lnTo>
                  <a:lnTo>
                    <a:pt x="4300" y="94184"/>
                  </a:lnTo>
                  <a:lnTo>
                    <a:pt x="4300" y="94426"/>
                  </a:lnTo>
                  <a:lnTo>
                    <a:pt x="4390" y="94365"/>
                  </a:lnTo>
                  <a:lnTo>
                    <a:pt x="4481" y="94365"/>
                  </a:lnTo>
                  <a:lnTo>
                    <a:pt x="4572" y="94411"/>
                  </a:lnTo>
                  <a:lnTo>
                    <a:pt x="4662" y="94456"/>
                  </a:lnTo>
                  <a:lnTo>
                    <a:pt x="4798" y="94682"/>
                  </a:lnTo>
                  <a:lnTo>
                    <a:pt x="4888" y="94727"/>
                  </a:lnTo>
                  <a:lnTo>
                    <a:pt x="4979" y="94773"/>
                  </a:lnTo>
                  <a:lnTo>
                    <a:pt x="6201" y="95271"/>
                  </a:lnTo>
                  <a:lnTo>
                    <a:pt x="6291" y="94999"/>
                  </a:lnTo>
                  <a:lnTo>
                    <a:pt x="6337" y="94773"/>
                  </a:lnTo>
                  <a:lnTo>
                    <a:pt x="6291" y="94546"/>
                  </a:lnTo>
                  <a:lnTo>
                    <a:pt x="6246" y="94320"/>
                  </a:lnTo>
                  <a:lnTo>
                    <a:pt x="6020" y="93868"/>
                  </a:lnTo>
                  <a:lnTo>
                    <a:pt x="5839" y="93460"/>
                  </a:lnTo>
                  <a:lnTo>
                    <a:pt x="5205" y="92012"/>
                  </a:lnTo>
                  <a:lnTo>
                    <a:pt x="4617" y="90518"/>
                  </a:lnTo>
                  <a:lnTo>
                    <a:pt x="4119" y="89025"/>
                  </a:lnTo>
                  <a:lnTo>
                    <a:pt x="3712" y="87486"/>
                  </a:lnTo>
                  <a:lnTo>
                    <a:pt x="3350" y="85947"/>
                  </a:lnTo>
                  <a:lnTo>
                    <a:pt x="3123" y="84408"/>
                  </a:lnTo>
                  <a:lnTo>
                    <a:pt x="2942" y="82870"/>
                  </a:lnTo>
                  <a:lnTo>
                    <a:pt x="2806" y="81285"/>
                  </a:lnTo>
                  <a:lnTo>
                    <a:pt x="2806" y="79701"/>
                  </a:lnTo>
                  <a:lnTo>
                    <a:pt x="2806" y="78163"/>
                  </a:lnTo>
                  <a:lnTo>
                    <a:pt x="2942" y="76624"/>
                  </a:lnTo>
                  <a:lnTo>
                    <a:pt x="3078" y="75130"/>
                  </a:lnTo>
                  <a:lnTo>
                    <a:pt x="3304" y="73682"/>
                  </a:lnTo>
                  <a:lnTo>
                    <a:pt x="3621" y="72234"/>
                  </a:lnTo>
                  <a:lnTo>
                    <a:pt x="3983" y="70785"/>
                  </a:lnTo>
                  <a:lnTo>
                    <a:pt x="4390" y="69382"/>
                  </a:lnTo>
                  <a:lnTo>
                    <a:pt x="4934" y="68025"/>
                  </a:lnTo>
                  <a:lnTo>
                    <a:pt x="5522" y="66667"/>
                  </a:lnTo>
                  <a:lnTo>
                    <a:pt x="6201" y="65354"/>
                  </a:lnTo>
                  <a:lnTo>
                    <a:pt x="6925" y="64042"/>
                  </a:lnTo>
                  <a:lnTo>
                    <a:pt x="7785" y="62774"/>
                  </a:lnTo>
                  <a:lnTo>
                    <a:pt x="8690" y="61552"/>
                  </a:lnTo>
                  <a:lnTo>
                    <a:pt x="9686" y="60376"/>
                  </a:lnTo>
                  <a:lnTo>
                    <a:pt x="10772" y="59199"/>
                  </a:lnTo>
                  <a:lnTo>
                    <a:pt x="11903" y="58158"/>
                  </a:lnTo>
                  <a:lnTo>
                    <a:pt x="13035" y="57117"/>
                  </a:lnTo>
                  <a:lnTo>
                    <a:pt x="14257" y="56167"/>
                  </a:lnTo>
                  <a:lnTo>
                    <a:pt x="15479" y="55261"/>
                  </a:lnTo>
                  <a:lnTo>
                    <a:pt x="16746" y="54402"/>
                  </a:lnTo>
                  <a:lnTo>
                    <a:pt x="18104" y="53632"/>
                  </a:lnTo>
                  <a:lnTo>
                    <a:pt x="19462" y="52908"/>
                  </a:lnTo>
                  <a:lnTo>
                    <a:pt x="20910" y="52320"/>
                  </a:lnTo>
                  <a:lnTo>
                    <a:pt x="23445" y="51279"/>
                  </a:lnTo>
                  <a:lnTo>
                    <a:pt x="24712" y="50826"/>
                  </a:lnTo>
                  <a:lnTo>
                    <a:pt x="26024" y="50373"/>
                  </a:lnTo>
                  <a:lnTo>
                    <a:pt x="27563" y="49966"/>
                  </a:lnTo>
                  <a:lnTo>
                    <a:pt x="29102" y="49604"/>
                  </a:lnTo>
                  <a:lnTo>
                    <a:pt x="30641" y="49333"/>
                  </a:lnTo>
                  <a:lnTo>
                    <a:pt x="32225" y="49106"/>
                  </a:lnTo>
                  <a:lnTo>
                    <a:pt x="33764" y="48970"/>
                  </a:lnTo>
                  <a:lnTo>
                    <a:pt x="35348" y="48925"/>
                  </a:lnTo>
                  <a:lnTo>
                    <a:pt x="36932" y="48880"/>
                  </a:lnTo>
                  <a:lnTo>
                    <a:pt x="38471" y="48970"/>
                  </a:lnTo>
                  <a:lnTo>
                    <a:pt x="39919" y="49061"/>
                  </a:lnTo>
                  <a:lnTo>
                    <a:pt x="41277" y="49287"/>
                  </a:lnTo>
                  <a:lnTo>
                    <a:pt x="42634" y="49559"/>
                  </a:lnTo>
                  <a:lnTo>
                    <a:pt x="43992" y="49921"/>
                  </a:lnTo>
                  <a:lnTo>
                    <a:pt x="45305" y="50373"/>
                  </a:lnTo>
                  <a:lnTo>
                    <a:pt x="46572" y="50917"/>
                  </a:lnTo>
                  <a:lnTo>
                    <a:pt x="47839" y="51550"/>
                  </a:lnTo>
                  <a:lnTo>
                    <a:pt x="49061" y="52274"/>
                  </a:lnTo>
                  <a:lnTo>
                    <a:pt x="50826" y="53406"/>
                  </a:lnTo>
                  <a:lnTo>
                    <a:pt x="52591" y="54628"/>
                  </a:lnTo>
                  <a:lnTo>
                    <a:pt x="53406" y="55261"/>
                  </a:lnTo>
                  <a:lnTo>
                    <a:pt x="54221" y="55940"/>
                  </a:lnTo>
                  <a:lnTo>
                    <a:pt x="55035" y="56619"/>
                  </a:lnTo>
                  <a:lnTo>
                    <a:pt x="55850" y="57343"/>
                  </a:lnTo>
                  <a:lnTo>
                    <a:pt x="56393" y="57841"/>
                  </a:lnTo>
                  <a:lnTo>
                    <a:pt x="56981" y="58294"/>
                  </a:lnTo>
                  <a:lnTo>
                    <a:pt x="57615" y="58701"/>
                  </a:lnTo>
                  <a:lnTo>
                    <a:pt x="57977" y="58882"/>
                  </a:lnTo>
                  <a:lnTo>
                    <a:pt x="58294" y="59018"/>
                  </a:lnTo>
                  <a:lnTo>
                    <a:pt x="58656" y="59154"/>
                  </a:lnTo>
                  <a:lnTo>
                    <a:pt x="58973" y="59199"/>
                  </a:lnTo>
                  <a:lnTo>
                    <a:pt x="59290" y="59244"/>
                  </a:lnTo>
                  <a:lnTo>
                    <a:pt x="59652" y="59244"/>
                  </a:lnTo>
                  <a:lnTo>
                    <a:pt x="59833" y="59154"/>
                  </a:lnTo>
                  <a:lnTo>
                    <a:pt x="60059" y="59063"/>
                  </a:lnTo>
                  <a:lnTo>
                    <a:pt x="60195" y="58882"/>
                  </a:lnTo>
                  <a:lnTo>
                    <a:pt x="60331" y="58746"/>
                  </a:lnTo>
                  <a:lnTo>
                    <a:pt x="60376" y="58520"/>
                  </a:lnTo>
                  <a:lnTo>
                    <a:pt x="60421" y="58339"/>
                  </a:lnTo>
                  <a:lnTo>
                    <a:pt x="60376" y="58158"/>
                  </a:lnTo>
                  <a:lnTo>
                    <a:pt x="60285" y="58022"/>
                  </a:lnTo>
                  <a:lnTo>
                    <a:pt x="59878" y="57615"/>
                  </a:lnTo>
                  <a:lnTo>
                    <a:pt x="59561" y="57253"/>
                  </a:lnTo>
                  <a:lnTo>
                    <a:pt x="59290" y="56846"/>
                  </a:lnTo>
                  <a:lnTo>
                    <a:pt x="59063" y="56438"/>
                  </a:lnTo>
                  <a:lnTo>
                    <a:pt x="58837" y="55986"/>
                  </a:lnTo>
                  <a:lnTo>
                    <a:pt x="58701" y="55533"/>
                  </a:lnTo>
                  <a:lnTo>
                    <a:pt x="58566" y="55126"/>
                  </a:lnTo>
                  <a:lnTo>
                    <a:pt x="58475" y="54673"/>
                  </a:lnTo>
                  <a:lnTo>
                    <a:pt x="58385" y="53723"/>
                  </a:lnTo>
                  <a:lnTo>
                    <a:pt x="58385" y="52772"/>
                  </a:lnTo>
                  <a:lnTo>
                    <a:pt x="58385" y="51822"/>
                  </a:lnTo>
                  <a:lnTo>
                    <a:pt x="58475" y="50871"/>
                  </a:lnTo>
                  <a:lnTo>
                    <a:pt x="58566" y="49966"/>
                  </a:lnTo>
                  <a:lnTo>
                    <a:pt x="58701" y="49016"/>
                  </a:lnTo>
                  <a:lnTo>
                    <a:pt x="58928" y="48111"/>
                  </a:lnTo>
                  <a:lnTo>
                    <a:pt x="59154" y="47251"/>
                  </a:lnTo>
                  <a:lnTo>
                    <a:pt x="59471" y="46391"/>
                  </a:lnTo>
                  <a:lnTo>
                    <a:pt x="59788" y="45531"/>
                  </a:lnTo>
                  <a:lnTo>
                    <a:pt x="60195" y="44671"/>
                  </a:lnTo>
                  <a:lnTo>
                    <a:pt x="60602" y="43811"/>
                  </a:lnTo>
                  <a:lnTo>
                    <a:pt x="61417" y="42227"/>
                  </a:lnTo>
                  <a:lnTo>
                    <a:pt x="62367" y="40733"/>
                  </a:lnTo>
                  <a:lnTo>
                    <a:pt x="63363" y="39240"/>
                  </a:lnTo>
                  <a:lnTo>
                    <a:pt x="64449" y="37837"/>
                  </a:lnTo>
                  <a:lnTo>
                    <a:pt x="65626" y="36524"/>
                  </a:lnTo>
                  <a:lnTo>
                    <a:pt x="66848" y="35212"/>
                  </a:lnTo>
                  <a:lnTo>
                    <a:pt x="68160" y="33990"/>
                  </a:lnTo>
                  <a:lnTo>
                    <a:pt x="69518" y="32813"/>
                  </a:lnTo>
                  <a:lnTo>
                    <a:pt x="70514" y="32044"/>
                  </a:lnTo>
                  <a:lnTo>
                    <a:pt x="71555" y="31274"/>
                  </a:lnTo>
                  <a:lnTo>
                    <a:pt x="72596" y="30550"/>
                  </a:lnTo>
                  <a:lnTo>
                    <a:pt x="73637" y="29871"/>
                  </a:lnTo>
                  <a:lnTo>
                    <a:pt x="74723" y="29237"/>
                  </a:lnTo>
                  <a:lnTo>
                    <a:pt x="75809" y="28649"/>
                  </a:lnTo>
                  <a:lnTo>
                    <a:pt x="76895" y="28061"/>
                  </a:lnTo>
                  <a:lnTo>
                    <a:pt x="78027" y="27563"/>
                  </a:lnTo>
                  <a:lnTo>
                    <a:pt x="79158" y="27065"/>
                  </a:lnTo>
                  <a:lnTo>
                    <a:pt x="80335" y="26658"/>
                  </a:lnTo>
                  <a:lnTo>
                    <a:pt x="81512" y="26250"/>
                  </a:lnTo>
                  <a:lnTo>
                    <a:pt x="82689" y="25888"/>
                  </a:lnTo>
                  <a:lnTo>
                    <a:pt x="83911" y="25571"/>
                  </a:lnTo>
                  <a:lnTo>
                    <a:pt x="85133" y="25300"/>
                  </a:lnTo>
                  <a:lnTo>
                    <a:pt x="86355" y="25074"/>
                  </a:lnTo>
                  <a:lnTo>
                    <a:pt x="87622" y="24847"/>
                  </a:lnTo>
                  <a:lnTo>
                    <a:pt x="89025" y="24712"/>
                  </a:lnTo>
                  <a:lnTo>
                    <a:pt x="90383" y="24576"/>
                  </a:lnTo>
                  <a:lnTo>
                    <a:pt x="91786" y="24485"/>
                  </a:lnTo>
                  <a:lnTo>
                    <a:pt x="94501" y="24485"/>
                  </a:lnTo>
                  <a:lnTo>
                    <a:pt x="95859" y="24576"/>
                  </a:lnTo>
                  <a:lnTo>
                    <a:pt x="97217" y="24712"/>
                  </a:lnTo>
                  <a:lnTo>
                    <a:pt x="98529" y="24893"/>
                  </a:lnTo>
                  <a:lnTo>
                    <a:pt x="99887" y="25119"/>
                  </a:lnTo>
                  <a:lnTo>
                    <a:pt x="101200" y="25436"/>
                  </a:lnTo>
                  <a:lnTo>
                    <a:pt x="102512" y="25798"/>
                  </a:lnTo>
                  <a:lnTo>
                    <a:pt x="103779" y="26250"/>
                  </a:lnTo>
                  <a:lnTo>
                    <a:pt x="105092" y="26748"/>
                  </a:lnTo>
                  <a:lnTo>
                    <a:pt x="106359" y="27291"/>
                  </a:lnTo>
                  <a:lnTo>
                    <a:pt x="107581" y="27925"/>
                  </a:lnTo>
                  <a:lnTo>
                    <a:pt x="108848" y="28649"/>
                  </a:lnTo>
                  <a:lnTo>
                    <a:pt x="110251" y="29509"/>
                  </a:lnTo>
                  <a:lnTo>
                    <a:pt x="111609" y="30459"/>
                  </a:lnTo>
                  <a:lnTo>
                    <a:pt x="112922" y="31410"/>
                  </a:lnTo>
                  <a:lnTo>
                    <a:pt x="114144" y="32406"/>
                  </a:lnTo>
                  <a:lnTo>
                    <a:pt x="115366" y="33492"/>
                  </a:lnTo>
                  <a:lnTo>
                    <a:pt x="116497" y="34578"/>
                  </a:lnTo>
                  <a:lnTo>
                    <a:pt x="117538" y="35755"/>
                  </a:lnTo>
                  <a:lnTo>
                    <a:pt x="118579" y="36931"/>
                  </a:lnTo>
                  <a:lnTo>
                    <a:pt x="119529" y="38199"/>
                  </a:lnTo>
                  <a:lnTo>
                    <a:pt x="120389" y="39511"/>
                  </a:lnTo>
                  <a:lnTo>
                    <a:pt x="121204" y="40869"/>
                  </a:lnTo>
                  <a:lnTo>
                    <a:pt x="121973" y="42272"/>
                  </a:lnTo>
                  <a:lnTo>
                    <a:pt x="122652" y="43720"/>
                  </a:lnTo>
                  <a:lnTo>
                    <a:pt x="123241" y="45259"/>
                  </a:lnTo>
                  <a:lnTo>
                    <a:pt x="123784" y="46798"/>
                  </a:lnTo>
                  <a:lnTo>
                    <a:pt x="124282" y="48427"/>
                  </a:lnTo>
                  <a:lnTo>
                    <a:pt x="124417" y="49106"/>
                  </a:lnTo>
                  <a:lnTo>
                    <a:pt x="124553" y="49785"/>
                  </a:lnTo>
                  <a:lnTo>
                    <a:pt x="124734" y="51143"/>
                  </a:lnTo>
                  <a:lnTo>
                    <a:pt x="124915" y="52501"/>
                  </a:lnTo>
                  <a:lnTo>
                    <a:pt x="125096" y="53858"/>
                  </a:lnTo>
                  <a:lnTo>
                    <a:pt x="125142" y="54537"/>
                  </a:lnTo>
                  <a:lnTo>
                    <a:pt x="125232" y="55216"/>
                  </a:lnTo>
                  <a:lnTo>
                    <a:pt x="125277" y="55533"/>
                  </a:lnTo>
                  <a:lnTo>
                    <a:pt x="125323" y="55895"/>
                  </a:lnTo>
                  <a:lnTo>
                    <a:pt x="125458" y="56212"/>
                  </a:lnTo>
                  <a:lnTo>
                    <a:pt x="125594" y="56529"/>
                  </a:lnTo>
                  <a:lnTo>
                    <a:pt x="125685" y="56664"/>
                  </a:lnTo>
                  <a:lnTo>
                    <a:pt x="125866" y="56846"/>
                  </a:lnTo>
                  <a:lnTo>
                    <a:pt x="126001" y="56936"/>
                  </a:lnTo>
                  <a:lnTo>
                    <a:pt x="126183" y="56981"/>
                  </a:lnTo>
                  <a:lnTo>
                    <a:pt x="126318" y="56936"/>
                  </a:lnTo>
                  <a:lnTo>
                    <a:pt x="126545" y="56846"/>
                  </a:lnTo>
                  <a:lnTo>
                    <a:pt x="126680" y="56710"/>
                  </a:lnTo>
                  <a:lnTo>
                    <a:pt x="126726" y="56574"/>
                  </a:lnTo>
                  <a:lnTo>
                    <a:pt x="126726" y="56257"/>
                  </a:lnTo>
                  <a:lnTo>
                    <a:pt x="126771" y="55940"/>
                  </a:lnTo>
                  <a:lnTo>
                    <a:pt x="126816" y="55624"/>
                  </a:lnTo>
                  <a:lnTo>
                    <a:pt x="126907" y="55352"/>
                  </a:lnTo>
                  <a:lnTo>
                    <a:pt x="127133" y="54809"/>
                  </a:lnTo>
                  <a:lnTo>
                    <a:pt x="127405" y="54356"/>
                  </a:lnTo>
                  <a:lnTo>
                    <a:pt x="127767" y="53904"/>
                  </a:lnTo>
                  <a:lnTo>
                    <a:pt x="128129" y="53451"/>
                  </a:lnTo>
                  <a:lnTo>
                    <a:pt x="128943" y="52591"/>
                  </a:lnTo>
                  <a:lnTo>
                    <a:pt x="130165" y="51324"/>
                  </a:lnTo>
                  <a:lnTo>
                    <a:pt x="131433" y="50147"/>
                  </a:lnTo>
                  <a:lnTo>
                    <a:pt x="132790" y="49016"/>
                  </a:lnTo>
                  <a:lnTo>
                    <a:pt x="134193" y="47975"/>
                  </a:lnTo>
                  <a:lnTo>
                    <a:pt x="135642" y="47024"/>
                  </a:lnTo>
                  <a:lnTo>
                    <a:pt x="137180" y="46164"/>
                  </a:lnTo>
                  <a:lnTo>
                    <a:pt x="138719" y="45350"/>
                  </a:lnTo>
                  <a:lnTo>
                    <a:pt x="140349" y="44671"/>
                  </a:lnTo>
                  <a:lnTo>
                    <a:pt x="141706" y="44128"/>
                  </a:lnTo>
                  <a:lnTo>
                    <a:pt x="143109" y="43675"/>
                  </a:lnTo>
                  <a:lnTo>
                    <a:pt x="144512" y="43268"/>
                  </a:lnTo>
                  <a:lnTo>
                    <a:pt x="145915" y="42951"/>
                  </a:lnTo>
                  <a:lnTo>
                    <a:pt x="147318" y="42679"/>
                  </a:lnTo>
                  <a:lnTo>
                    <a:pt x="148722" y="42498"/>
                  </a:lnTo>
                  <a:lnTo>
                    <a:pt x="150125" y="42408"/>
                  </a:lnTo>
                  <a:lnTo>
                    <a:pt x="151528" y="42363"/>
                  </a:lnTo>
                  <a:lnTo>
                    <a:pt x="152931" y="42408"/>
                  </a:lnTo>
                  <a:lnTo>
                    <a:pt x="154334" y="42544"/>
                  </a:lnTo>
                  <a:lnTo>
                    <a:pt x="155737" y="42770"/>
                  </a:lnTo>
                  <a:lnTo>
                    <a:pt x="157140" y="43041"/>
                  </a:lnTo>
                  <a:lnTo>
                    <a:pt x="158497" y="43404"/>
                  </a:lnTo>
                  <a:lnTo>
                    <a:pt x="159901" y="43901"/>
                  </a:lnTo>
                  <a:lnTo>
                    <a:pt x="161304" y="44445"/>
                  </a:lnTo>
                  <a:lnTo>
                    <a:pt x="162661" y="45078"/>
                  </a:lnTo>
                  <a:lnTo>
                    <a:pt x="164064" y="45802"/>
                  </a:lnTo>
                  <a:lnTo>
                    <a:pt x="165422" y="46572"/>
                  </a:lnTo>
                  <a:lnTo>
                    <a:pt x="166735" y="47386"/>
                  </a:lnTo>
                  <a:lnTo>
                    <a:pt x="167957" y="48246"/>
                  </a:lnTo>
                  <a:lnTo>
                    <a:pt x="169179" y="49197"/>
                  </a:lnTo>
                  <a:lnTo>
                    <a:pt x="170310" y="50147"/>
                  </a:lnTo>
                  <a:lnTo>
                    <a:pt x="171396" y="51143"/>
                  </a:lnTo>
                  <a:lnTo>
                    <a:pt x="172483" y="52229"/>
                  </a:lnTo>
                  <a:lnTo>
                    <a:pt x="173433" y="53315"/>
                  </a:lnTo>
                  <a:lnTo>
                    <a:pt x="174383" y="54492"/>
                  </a:lnTo>
                  <a:lnTo>
                    <a:pt x="175289" y="55714"/>
                  </a:lnTo>
                  <a:lnTo>
                    <a:pt x="176103" y="56981"/>
                  </a:lnTo>
                  <a:lnTo>
                    <a:pt x="176873" y="58294"/>
                  </a:lnTo>
                  <a:lnTo>
                    <a:pt x="177597" y="59652"/>
                  </a:lnTo>
                  <a:lnTo>
                    <a:pt x="178230" y="61100"/>
                  </a:lnTo>
                  <a:lnTo>
                    <a:pt x="178864" y="62548"/>
                  </a:lnTo>
                  <a:lnTo>
                    <a:pt x="179181" y="63453"/>
                  </a:lnTo>
                  <a:lnTo>
                    <a:pt x="179452" y="64404"/>
                  </a:lnTo>
                  <a:lnTo>
                    <a:pt x="179679" y="65309"/>
                  </a:lnTo>
                  <a:lnTo>
                    <a:pt x="179860" y="66259"/>
                  </a:lnTo>
                  <a:lnTo>
                    <a:pt x="179996" y="67210"/>
                  </a:lnTo>
                  <a:lnTo>
                    <a:pt x="180131" y="68160"/>
                  </a:lnTo>
                  <a:lnTo>
                    <a:pt x="180222" y="69111"/>
                  </a:lnTo>
                  <a:lnTo>
                    <a:pt x="180267" y="70061"/>
                  </a:lnTo>
                  <a:lnTo>
                    <a:pt x="180312" y="71238"/>
                  </a:lnTo>
                  <a:lnTo>
                    <a:pt x="180312" y="72369"/>
                  </a:lnTo>
                  <a:lnTo>
                    <a:pt x="180222" y="73501"/>
                  </a:lnTo>
                  <a:lnTo>
                    <a:pt x="180131" y="74678"/>
                  </a:lnTo>
                  <a:lnTo>
                    <a:pt x="179996" y="75809"/>
                  </a:lnTo>
                  <a:lnTo>
                    <a:pt x="179769" y="76941"/>
                  </a:lnTo>
                  <a:lnTo>
                    <a:pt x="179543" y="78072"/>
                  </a:lnTo>
                  <a:lnTo>
                    <a:pt x="179271" y="79249"/>
                  </a:lnTo>
                  <a:lnTo>
                    <a:pt x="178728" y="81195"/>
                  </a:lnTo>
                  <a:lnTo>
                    <a:pt x="178095" y="83186"/>
                  </a:lnTo>
                  <a:lnTo>
                    <a:pt x="177461" y="85133"/>
                  </a:lnTo>
                  <a:lnTo>
                    <a:pt x="176782" y="87079"/>
                  </a:lnTo>
                  <a:lnTo>
                    <a:pt x="176013" y="88980"/>
                  </a:lnTo>
                  <a:lnTo>
                    <a:pt x="175243" y="90880"/>
                  </a:lnTo>
                  <a:lnTo>
                    <a:pt x="174383" y="92736"/>
                  </a:lnTo>
                  <a:lnTo>
                    <a:pt x="173478" y="94592"/>
                  </a:lnTo>
                  <a:lnTo>
                    <a:pt x="173297" y="94954"/>
                  </a:lnTo>
                  <a:lnTo>
                    <a:pt x="173116" y="95316"/>
                  </a:lnTo>
                  <a:lnTo>
                    <a:pt x="173026" y="95723"/>
                  </a:lnTo>
                  <a:lnTo>
                    <a:pt x="172980" y="95904"/>
                  </a:lnTo>
                  <a:lnTo>
                    <a:pt x="173026" y="96131"/>
                  </a:lnTo>
                  <a:lnTo>
                    <a:pt x="173342" y="96176"/>
                  </a:lnTo>
                  <a:lnTo>
                    <a:pt x="173659" y="96221"/>
                  </a:lnTo>
                  <a:lnTo>
                    <a:pt x="173931" y="96176"/>
                  </a:lnTo>
                  <a:lnTo>
                    <a:pt x="174202" y="96085"/>
                  </a:lnTo>
                  <a:lnTo>
                    <a:pt x="174474" y="95949"/>
                  </a:lnTo>
                  <a:lnTo>
                    <a:pt x="174745" y="95814"/>
                  </a:lnTo>
                  <a:lnTo>
                    <a:pt x="175243" y="95406"/>
                  </a:lnTo>
                  <a:lnTo>
                    <a:pt x="175470" y="95225"/>
                  </a:lnTo>
                  <a:lnTo>
                    <a:pt x="175696" y="94999"/>
                  </a:lnTo>
                  <a:lnTo>
                    <a:pt x="175832" y="94909"/>
                  </a:lnTo>
                  <a:lnTo>
                    <a:pt x="176013" y="94818"/>
                  </a:lnTo>
                  <a:lnTo>
                    <a:pt x="176148" y="94773"/>
                  </a:lnTo>
                  <a:lnTo>
                    <a:pt x="176330" y="94818"/>
                  </a:lnTo>
                  <a:lnTo>
                    <a:pt x="176330" y="94818"/>
                  </a:lnTo>
                  <a:lnTo>
                    <a:pt x="176148" y="94365"/>
                  </a:lnTo>
                  <a:lnTo>
                    <a:pt x="176148" y="94184"/>
                  </a:lnTo>
                  <a:lnTo>
                    <a:pt x="176194" y="94094"/>
                  </a:lnTo>
                  <a:lnTo>
                    <a:pt x="176284" y="94003"/>
                  </a:lnTo>
                  <a:lnTo>
                    <a:pt x="176420" y="93958"/>
                  </a:lnTo>
                  <a:lnTo>
                    <a:pt x="176918" y="93913"/>
                  </a:lnTo>
                  <a:lnTo>
                    <a:pt x="176873" y="93913"/>
                  </a:lnTo>
                  <a:lnTo>
                    <a:pt x="176646" y="93777"/>
                  </a:lnTo>
                  <a:lnTo>
                    <a:pt x="176556" y="93687"/>
                  </a:lnTo>
                  <a:lnTo>
                    <a:pt x="176511" y="93551"/>
                  </a:lnTo>
                  <a:lnTo>
                    <a:pt x="176511" y="93324"/>
                  </a:lnTo>
                  <a:lnTo>
                    <a:pt x="176601" y="93098"/>
                  </a:lnTo>
                  <a:lnTo>
                    <a:pt x="178547" y="89296"/>
                  </a:lnTo>
                  <a:lnTo>
                    <a:pt x="179814" y="87486"/>
                  </a:lnTo>
                  <a:lnTo>
                    <a:pt x="179724" y="87305"/>
                  </a:lnTo>
                  <a:lnTo>
                    <a:pt x="179679" y="87169"/>
                  </a:lnTo>
                  <a:lnTo>
                    <a:pt x="179679" y="86988"/>
                  </a:lnTo>
                  <a:lnTo>
                    <a:pt x="179724" y="86852"/>
                  </a:lnTo>
                  <a:lnTo>
                    <a:pt x="179860" y="86536"/>
                  </a:lnTo>
                  <a:lnTo>
                    <a:pt x="179996" y="86264"/>
                  </a:lnTo>
                  <a:lnTo>
                    <a:pt x="181082" y="83729"/>
                  </a:lnTo>
                  <a:lnTo>
                    <a:pt x="181625" y="82462"/>
                  </a:lnTo>
                  <a:lnTo>
                    <a:pt x="181806" y="81829"/>
                  </a:lnTo>
                  <a:lnTo>
                    <a:pt x="182032" y="81150"/>
                  </a:lnTo>
                  <a:lnTo>
                    <a:pt x="182349" y="79882"/>
                  </a:lnTo>
                  <a:lnTo>
                    <a:pt x="182621" y="78615"/>
                  </a:lnTo>
                  <a:lnTo>
                    <a:pt x="182847" y="77348"/>
                  </a:lnTo>
                  <a:lnTo>
                    <a:pt x="183073" y="76081"/>
                  </a:lnTo>
                  <a:lnTo>
                    <a:pt x="183209" y="74768"/>
                  </a:lnTo>
                  <a:lnTo>
                    <a:pt x="183299" y="73501"/>
                  </a:lnTo>
                  <a:lnTo>
                    <a:pt x="183299" y="72188"/>
                  </a:lnTo>
                  <a:lnTo>
                    <a:pt x="183254" y="70876"/>
                  </a:lnTo>
                  <a:lnTo>
                    <a:pt x="183209" y="69382"/>
                  </a:lnTo>
                  <a:lnTo>
                    <a:pt x="183073" y="67889"/>
                  </a:lnTo>
                  <a:lnTo>
                    <a:pt x="182892" y="66395"/>
                  </a:lnTo>
                  <a:lnTo>
                    <a:pt x="182666" y="64902"/>
                  </a:lnTo>
                  <a:lnTo>
                    <a:pt x="182394" y="63453"/>
                  </a:lnTo>
                  <a:lnTo>
                    <a:pt x="182032" y="62005"/>
                  </a:lnTo>
                  <a:lnTo>
                    <a:pt x="181534" y="60557"/>
                  </a:lnTo>
                  <a:lnTo>
                    <a:pt x="181308" y="59833"/>
                  </a:lnTo>
                  <a:lnTo>
                    <a:pt x="180991" y="59154"/>
                  </a:lnTo>
                  <a:lnTo>
                    <a:pt x="180358" y="57751"/>
                  </a:lnTo>
                  <a:lnTo>
                    <a:pt x="179679" y="56438"/>
                  </a:lnTo>
                  <a:lnTo>
                    <a:pt x="178955" y="55171"/>
                  </a:lnTo>
                  <a:lnTo>
                    <a:pt x="178185" y="53904"/>
                  </a:lnTo>
                  <a:lnTo>
                    <a:pt x="177370" y="52727"/>
                  </a:lnTo>
                  <a:lnTo>
                    <a:pt x="176511" y="51550"/>
                  </a:lnTo>
                  <a:lnTo>
                    <a:pt x="175605" y="50419"/>
                  </a:lnTo>
                  <a:lnTo>
                    <a:pt x="174655" y="49378"/>
                  </a:lnTo>
                  <a:lnTo>
                    <a:pt x="173659" y="48337"/>
                  </a:lnTo>
                  <a:lnTo>
                    <a:pt x="172618" y="47341"/>
                  </a:lnTo>
                  <a:lnTo>
                    <a:pt x="171532" y="46391"/>
                  </a:lnTo>
                  <a:lnTo>
                    <a:pt x="170446" y="45485"/>
                  </a:lnTo>
                  <a:lnTo>
                    <a:pt x="169269" y="44626"/>
                  </a:lnTo>
                  <a:lnTo>
                    <a:pt x="168047" y="43811"/>
                  </a:lnTo>
                  <a:lnTo>
                    <a:pt x="166780" y="43041"/>
                  </a:lnTo>
                  <a:lnTo>
                    <a:pt x="165467" y="42317"/>
                  </a:lnTo>
                  <a:lnTo>
                    <a:pt x="164381" y="41729"/>
                  </a:lnTo>
                  <a:lnTo>
                    <a:pt x="163295" y="41231"/>
                  </a:lnTo>
                  <a:lnTo>
                    <a:pt x="162163" y="40779"/>
                  </a:lnTo>
                  <a:lnTo>
                    <a:pt x="161032" y="40371"/>
                  </a:lnTo>
                  <a:lnTo>
                    <a:pt x="159901" y="39964"/>
                  </a:lnTo>
                  <a:lnTo>
                    <a:pt x="158769" y="39647"/>
                  </a:lnTo>
                  <a:lnTo>
                    <a:pt x="157638" y="39375"/>
                  </a:lnTo>
                  <a:lnTo>
                    <a:pt x="156461" y="39194"/>
                  </a:lnTo>
                  <a:lnTo>
                    <a:pt x="155284" y="39013"/>
                  </a:lnTo>
                  <a:lnTo>
                    <a:pt x="154107" y="38923"/>
                  </a:lnTo>
                  <a:lnTo>
                    <a:pt x="152931" y="38832"/>
                  </a:lnTo>
                  <a:lnTo>
                    <a:pt x="151709" y="38878"/>
                  </a:lnTo>
                  <a:lnTo>
                    <a:pt x="150532" y="38923"/>
                  </a:lnTo>
                  <a:lnTo>
                    <a:pt x="149310" y="39059"/>
                  </a:lnTo>
                  <a:lnTo>
                    <a:pt x="148088" y="39240"/>
                  </a:lnTo>
                  <a:lnTo>
                    <a:pt x="146866" y="39511"/>
                  </a:lnTo>
                  <a:lnTo>
                    <a:pt x="144512" y="40054"/>
                  </a:lnTo>
                  <a:lnTo>
                    <a:pt x="143381" y="40326"/>
                  </a:lnTo>
                  <a:lnTo>
                    <a:pt x="142204" y="40688"/>
                  </a:lnTo>
                  <a:lnTo>
                    <a:pt x="141073" y="41050"/>
                  </a:lnTo>
                  <a:lnTo>
                    <a:pt x="139987" y="41503"/>
                  </a:lnTo>
                  <a:lnTo>
                    <a:pt x="138900" y="42046"/>
                  </a:lnTo>
                  <a:lnTo>
                    <a:pt x="137859" y="42634"/>
                  </a:lnTo>
                  <a:lnTo>
                    <a:pt x="136411" y="43539"/>
                  </a:lnTo>
                  <a:lnTo>
                    <a:pt x="135008" y="44490"/>
                  </a:lnTo>
                  <a:lnTo>
                    <a:pt x="133650" y="45440"/>
                  </a:lnTo>
                  <a:lnTo>
                    <a:pt x="132293" y="46436"/>
                  </a:lnTo>
                  <a:lnTo>
                    <a:pt x="131025" y="47522"/>
                  </a:lnTo>
                  <a:lnTo>
                    <a:pt x="129803" y="48654"/>
                  </a:lnTo>
                  <a:lnTo>
                    <a:pt x="129170" y="49242"/>
                  </a:lnTo>
                  <a:lnTo>
                    <a:pt x="128627" y="49876"/>
                  </a:lnTo>
                  <a:lnTo>
                    <a:pt x="128038" y="50509"/>
                  </a:lnTo>
                  <a:lnTo>
                    <a:pt x="127540" y="51188"/>
                  </a:lnTo>
                  <a:lnTo>
                    <a:pt x="127450" y="51233"/>
                  </a:lnTo>
                  <a:lnTo>
                    <a:pt x="127314" y="51324"/>
                  </a:lnTo>
                  <a:lnTo>
                    <a:pt x="127088" y="51414"/>
                  </a:lnTo>
                  <a:lnTo>
                    <a:pt x="126952" y="51324"/>
                  </a:lnTo>
                  <a:lnTo>
                    <a:pt x="126907" y="51279"/>
                  </a:lnTo>
                  <a:lnTo>
                    <a:pt x="126680" y="50600"/>
                  </a:lnTo>
                  <a:lnTo>
                    <a:pt x="126545" y="49921"/>
                  </a:lnTo>
                  <a:lnTo>
                    <a:pt x="126273" y="48427"/>
                  </a:lnTo>
                  <a:lnTo>
                    <a:pt x="125956" y="46889"/>
                  </a:lnTo>
                  <a:lnTo>
                    <a:pt x="125549" y="45395"/>
                  </a:lnTo>
                  <a:lnTo>
                    <a:pt x="125096" y="43947"/>
                  </a:lnTo>
                  <a:lnTo>
                    <a:pt x="124598" y="42498"/>
                  </a:lnTo>
                  <a:lnTo>
                    <a:pt x="124010" y="41095"/>
                  </a:lnTo>
                  <a:lnTo>
                    <a:pt x="123376" y="39692"/>
                  </a:lnTo>
                  <a:lnTo>
                    <a:pt x="122698" y="38289"/>
                  </a:lnTo>
                  <a:lnTo>
                    <a:pt x="121973" y="37022"/>
                  </a:lnTo>
                  <a:lnTo>
                    <a:pt x="121249" y="35800"/>
                  </a:lnTo>
                  <a:lnTo>
                    <a:pt x="120435" y="34623"/>
                  </a:lnTo>
                  <a:lnTo>
                    <a:pt x="119529" y="33492"/>
                  </a:lnTo>
                  <a:lnTo>
                    <a:pt x="118488" y="32360"/>
                  </a:lnTo>
                  <a:lnTo>
                    <a:pt x="117402" y="31229"/>
                  </a:lnTo>
                  <a:lnTo>
                    <a:pt x="116316" y="30188"/>
                  </a:lnTo>
                  <a:lnTo>
                    <a:pt x="115139" y="29147"/>
                  </a:lnTo>
                  <a:lnTo>
                    <a:pt x="113963" y="28196"/>
                  </a:lnTo>
                  <a:lnTo>
                    <a:pt x="112741" y="27291"/>
                  </a:lnTo>
                  <a:lnTo>
                    <a:pt x="111473" y="26386"/>
                  </a:lnTo>
                  <a:lnTo>
                    <a:pt x="110161" y="25571"/>
                  </a:lnTo>
                  <a:lnTo>
                    <a:pt x="108577" y="24621"/>
                  </a:lnTo>
                  <a:lnTo>
                    <a:pt x="106993" y="23806"/>
                  </a:lnTo>
                  <a:lnTo>
                    <a:pt x="105363" y="23082"/>
                  </a:lnTo>
                  <a:lnTo>
                    <a:pt x="103734" y="22449"/>
                  </a:lnTo>
                  <a:lnTo>
                    <a:pt x="102874" y="22132"/>
                  </a:lnTo>
                  <a:lnTo>
                    <a:pt x="102014" y="21905"/>
                  </a:lnTo>
                  <a:lnTo>
                    <a:pt x="101154" y="21679"/>
                  </a:lnTo>
                  <a:lnTo>
                    <a:pt x="100294" y="21453"/>
                  </a:lnTo>
                  <a:lnTo>
                    <a:pt x="99434" y="21317"/>
                  </a:lnTo>
                  <a:lnTo>
                    <a:pt x="98575" y="21181"/>
                  </a:lnTo>
                  <a:lnTo>
                    <a:pt x="97669" y="21046"/>
                  </a:lnTo>
                  <a:lnTo>
                    <a:pt x="96764" y="21000"/>
                  </a:lnTo>
                  <a:lnTo>
                    <a:pt x="95361" y="20910"/>
                  </a:lnTo>
                  <a:lnTo>
                    <a:pt x="94003" y="20864"/>
                  </a:lnTo>
                  <a:lnTo>
                    <a:pt x="92646" y="20864"/>
                  </a:lnTo>
                  <a:lnTo>
                    <a:pt x="91288" y="20910"/>
                  </a:lnTo>
                  <a:lnTo>
                    <a:pt x="89975" y="21000"/>
                  </a:lnTo>
                  <a:lnTo>
                    <a:pt x="88663" y="21136"/>
                  </a:lnTo>
                  <a:lnTo>
                    <a:pt x="87350" y="21272"/>
                  </a:lnTo>
                  <a:lnTo>
                    <a:pt x="86083" y="21453"/>
                  </a:lnTo>
                  <a:lnTo>
                    <a:pt x="84861" y="21724"/>
                  </a:lnTo>
                  <a:lnTo>
                    <a:pt x="83594" y="21996"/>
                  </a:lnTo>
                  <a:lnTo>
                    <a:pt x="82372" y="22313"/>
                  </a:lnTo>
                  <a:lnTo>
                    <a:pt x="81195" y="22630"/>
                  </a:lnTo>
                  <a:lnTo>
                    <a:pt x="80018" y="23037"/>
                  </a:lnTo>
                  <a:lnTo>
                    <a:pt x="78842" y="23444"/>
                  </a:lnTo>
                  <a:lnTo>
                    <a:pt x="77710" y="23942"/>
                  </a:lnTo>
                  <a:lnTo>
                    <a:pt x="76579" y="24440"/>
                  </a:lnTo>
                  <a:lnTo>
                    <a:pt x="75447" y="24983"/>
                  </a:lnTo>
                  <a:lnTo>
                    <a:pt x="74361" y="25571"/>
                  </a:lnTo>
                  <a:lnTo>
                    <a:pt x="73275" y="26160"/>
                  </a:lnTo>
                  <a:lnTo>
                    <a:pt x="72234" y="26839"/>
                  </a:lnTo>
                  <a:lnTo>
                    <a:pt x="71193" y="27518"/>
                  </a:lnTo>
                  <a:lnTo>
                    <a:pt x="70152" y="28242"/>
                  </a:lnTo>
                  <a:lnTo>
                    <a:pt x="69156" y="29011"/>
                  </a:lnTo>
                  <a:lnTo>
                    <a:pt x="68160" y="29826"/>
                  </a:lnTo>
                  <a:lnTo>
                    <a:pt x="67165" y="30686"/>
                  </a:lnTo>
                  <a:lnTo>
                    <a:pt x="66214" y="31591"/>
                  </a:lnTo>
                  <a:lnTo>
                    <a:pt x="65309" y="32496"/>
                  </a:lnTo>
                  <a:lnTo>
                    <a:pt x="64359" y="33447"/>
                  </a:lnTo>
                  <a:lnTo>
                    <a:pt x="63499" y="34442"/>
                  </a:lnTo>
                  <a:lnTo>
                    <a:pt x="62594" y="35483"/>
                  </a:lnTo>
                  <a:lnTo>
                    <a:pt x="61734" y="36569"/>
                  </a:lnTo>
                  <a:lnTo>
                    <a:pt x="60874" y="37701"/>
                  </a:lnTo>
                  <a:lnTo>
                    <a:pt x="60466" y="38244"/>
                  </a:lnTo>
                  <a:lnTo>
                    <a:pt x="60059" y="38742"/>
                  </a:lnTo>
                  <a:lnTo>
                    <a:pt x="59923" y="38832"/>
                  </a:lnTo>
                  <a:lnTo>
                    <a:pt x="59652" y="38832"/>
                  </a:lnTo>
                  <a:lnTo>
                    <a:pt x="59561" y="38787"/>
                  </a:lnTo>
                  <a:lnTo>
                    <a:pt x="59109" y="38244"/>
                  </a:lnTo>
                  <a:lnTo>
                    <a:pt x="58747" y="37701"/>
                  </a:lnTo>
                  <a:lnTo>
                    <a:pt x="55533" y="32541"/>
                  </a:lnTo>
                  <a:lnTo>
                    <a:pt x="52320" y="27427"/>
                  </a:lnTo>
                  <a:lnTo>
                    <a:pt x="50419" y="24485"/>
                  </a:lnTo>
                  <a:lnTo>
                    <a:pt x="48428" y="21543"/>
                  </a:lnTo>
                  <a:lnTo>
                    <a:pt x="44490" y="15660"/>
                  </a:lnTo>
                  <a:lnTo>
                    <a:pt x="42499" y="12763"/>
                  </a:lnTo>
                  <a:lnTo>
                    <a:pt x="40507" y="9821"/>
                  </a:lnTo>
                  <a:lnTo>
                    <a:pt x="38606" y="6834"/>
                  </a:lnTo>
                  <a:lnTo>
                    <a:pt x="36705" y="3847"/>
                  </a:lnTo>
                  <a:lnTo>
                    <a:pt x="36253" y="3168"/>
                  </a:lnTo>
                  <a:lnTo>
                    <a:pt x="35755" y="2489"/>
                  </a:lnTo>
                  <a:lnTo>
                    <a:pt x="35212" y="1856"/>
                  </a:lnTo>
                  <a:lnTo>
                    <a:pt x="34669" y="1267"/>
                  </a:lnTo>
                  <a:lnTo>
                    <a:pt x="34171" y="769"/>
                  </a:lnTo>
                  <a:lnTo>
                    <a:pt x="33718" y="407"/>
                  </a:lnTo>
                  <a:lnTo>
                    <a:pt x="33266" y="136"/>
                  </a:lnTo>
                  <a:lnTo>
                    <a:pt x="33085" y="91"/>
                  </a:lnTo>
                  <a:lnTo>
                    <a:pt x="32858" y="45"/>
                  </a:lnTo>
                  <a:lnTo>
                    <a:pt x="326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5208475" y="4735750"/>
              <a:ext cx="65650" cy="30575"/>
            </a:xfrm>
            <a:custGeom>
              <a:avLst/>
              <a:gdLst/>
              <a:ahLst/>
              <a:cxnLst/>
              <a:rect l="l" t="t" r="r" b="b"/>
              <a:pathLst>
                <a:path w="2626" h="1223" extrusionOk="0">
                  <a:moveTo>
                    <a:pt x="2626" y="0"/>
                  </a:moveTo>
                  <a:lnTo>
                    <a:pt x="2309" y="181"/>
                  </a:lnTo>
                  <a:lnTo>
                    <a:pt x="1947" y="317"/>
                  </a:lnTo>
                  <a:lnTo>
                    <a:pt x="1630" y="362"/>
                  </a:lnTo>
                  <a:lnTo>
                    <a:pt x="1268" y="453"/>
                  </a:lnTo>
                  <a:lnTo>
                    <a:pt x="951" y="498"/>
                  </a:lnTo>
                  <a:lnTo>
                    <a:pt x="634" y="589"/>
                  </a:lnTo>
                  <a:lnTo>
                    <a:pt x="317" y="724"/>
                  </a:lnTo>
                  <a:lnTo>
                    <a:pt x="1" y="905"/>
                  </a:lnTo>
                  <a:lnTo>
                    <a:pt x="1177" y="1222"/>
                  </a:lnTo>
                  <a:lnTo>
                    <a:pt x="1630" y="1086"/>
                  </a:lnTo>
                  <a:lnTo>
                    <a:pt x="1811" y="996"/>
                  </a:lnTo>
                  <a:lnTo>
                    <a:pt x="2037" y="905"/>
                  </a:lnTo>
                  <a:lnTo>
                    <a:pt x="2218" y="770"/>
                  </a:lnTo>
                  <a:lnTo>
                    <a:pt x="2399" y="543"/>
                  </a:lnTo>
                  <a:lnTo>
                    <a:pt x="2535" y="317"/>
                  </a:lnTo>
                  <a:lnTo>
                    <a:pt x="2626" y="0"/>
                  </a:lnTo>
                  <a:close/>
                </a:path>
              </a:pathLst>
            </a:custGeom>
            <a:solidFill>
              <a:srgbClr val="71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501775" y="2575750"/>
              <a:ext cx="4399200" cy="315700"/>
            </a:xfrm>
            <a:custGeom>
              <a:avLst/>
              <a:gdLst/>
              <a:ahLst/>
              <a:cxnLst/>
              <a:rect l="l" t="t" r="r" b="b"/>
              <a:pathLst>
                <a:path w="175968" h="12628" extrusionOk="0">
                  <a:moveTo>
                    <a:pt x="174474" y="408"/>
                  </a:moveTo>
                  <a:lnTo>
                    <a:pt x="174525" y="434"/>
                  </a:lnTo>
                  <a:lnTo>
                    <a:pt x="174519" y="408"/>
                  </a:lnTo>
                  <a:close/>
                  <a:moveTo>
                    <a:pt x="1856" y="951"/>
                  </a:moveTo>
                  <a:lnTo>
                    <a:pt x="1869" y="990"/>
                  </a:lnTo>
                  <a:lnTo>
                    <a:pt x="1869" y="990"/>
                  </a:lnTo>
                  <a:lnTo>
                    <a:pt x="1901" y="996"/>
                  </a:lnTo>
                  <a:lnTo>
                    <a:pt x="1856" y="951"/>
                  </a:lnTo>
                  <a:close/>
                  <a:moveTo>
                    <a:pt x="170627" y="2626"/>
                  </a:moveTo>
                  <a:lnTo>
                    <a:pt x="170672" y="2632"/>
                  </a:lnTo>
                  <a:lnTo>
                    <a:pt x="170672" y="2632"/>
                  </a:lnTo>
                  <a:lnTo>
                    <a:pt x="170672" y="2626"/>
                  </a:lnTo>
                  <a:close/>
                  <a:moveTo>
                    <a:pt x="543" y="0"/>
                  </a:moveTo>
                  <a:lnTo>
                    <a:pt x="362" y="46"/>
                  </a:lnTo>
                  <a:lnTo>
                    <a:pt x="226" y="91"/>
                  </a:lnTo>
                  <a:lnTo>
                    <a:pt x="91" y="182"/>
                  </a:lnTo>
                  <a:lnTo>
                    <a:pt x="45" y="317"/>
                  </a:lnTo>
                  <a:lnTo>
                    <a:pt x="0" y="453"/>
                  </a:lnTo>
                  <a:lnTo>
                    <a:pt x="0" y="634"/>
                  </a:lnTo>
                  <a:lnTo>
                    <a:pt x="91" y="815"/>
                  </a:lnTo>
                  <a:lnTo>
                    <a:pt x="181" y="1132"/>
                  </a:lnTo>
                  <a:lnTo>
                    <a:pt x="362" y="1404"/>
                  </a:lnTo>
                  <a:lnTo>
                    <a:pt x="543" y="1630"/>
                  </a:lnTo>
                  <a:lnTo>
                    <a:pt x="769" y="1856"/>
                  </a:lnTo>
                  <a:lnTo>
                    <a:pt x="1222" y="2263"/>
                  </a:lnTo>
                  <a:lnTo>
                    <a:pt x="1675" y="2671"/>
                  </a:lnTo>
                  <a:lnTo>
                    <a:pt x="2308" y="3169"/>
                  </a:lnTo>
                  <a:lnTo>
                    <a:pt x="2987" y="3621"/>
                  </a:lnTo>
                  <a:lnTo>
                    <a:pt x="4300" y="4481"/>
                  </a:lnTo>
                  <a:lnTo>
                    <a:pt x="5657" y="5251"/>
                  </a:lnTo>
                  <a:lnTo>
                    <a:pt x="7060" y="5929"/>
                  </a:lnTo>
                  <a:lnTo>
                    <a:pt x="8509" y="6518"/>
                  </a:lnTo>
                  <a:lnTo>
                    <a:pt x="10002" y="7061"/>
                  </a:lnTo>
                  <a:lnTo>
                    <a:pt x="11496" y="7513"/>
                  </a:lnTo>
                  <a:lnTo>
                    <a:pt x="13035" y="7921"/>
                  </a:lnTo>
                  <a:lnTo>
                    <a:pt x="14845" y="8328"/>
                  </a:lnTo>
                  <a:lnTo>
                    <a:pt x="16655" y="8690"/>
                  </a:lnTo>
                  <a:lnTo>
                    <a:pt x="18511" y="9007"/>
                  </a:lnTo>
                  <a:lnTo>
                    <a:pt x="20321" y="9324"/>
                  </a:lnTo>
                  <a:lnTo>
                    <a:pt x="23987" y="9822"/>
                  </a:lnTo>
                  <a:lnTo>
                    <a:pt x="27653" y="10274"/>
                  </a:lnTo>
                  <a:lnTo>
                    <a:pt x="31817" y="10682"/>
                  </a:lnTo>
                  <a:lnTo>
                    <a:pt x="35981" y="11044"/>
                  </a:lnTo>
                  <a:lnTo>
                    <a:pt x="44309" y="11677"/>
                  </a:lnTo>
                  <a:lnTo>
                    <a:pt x="47386" y="11858"/>
                  </a:lnTo>
                  <a:lnTo>
                    <a:pt x="50419" y="12085"/>
                  </a:lnTo>
                  <a:lnTo>
                    <a:pt x="53451" y="12220"/>
                  </a:lnTo>
                  <a:lnTo>
                    <a:pt x="56529" y="12356"/>
                  </a:lnTo>
                  <a:lnTo>
                    <a:pt x="59561" y="12447"/>
                  </a:lnTo>
                  <a:lnTo>
                    <a:pt x="62593" y="12492"/>
                  </a:lnTo>
                  <a:lnTo>
                    <a:pt x="65671" y="12537"/>
                  </a:lnTo>
                  <a:lnTo>
                    <a:pt x="68703" y="12583"/>
                  </a:lnTo>
                  <a:lnTo>
                    <a:pt x="96719" y="12628"/>
                  </a:lnTo>
                  <a:lnTo>
                    <a:pt x="104458" y="12628"/>
                  </a:lnTo>
                  <a:lnTo>
                    <a:pt x="112242" y="12537"/>
                  </a:lnTo>
                  <a:lnTo>
                    <a:pt x="116089" y="12447"/>
                  </a:lnTo>
                  <a:lnTo>
                    <a:pt x="119982" y="12356"/>
                  </a:lnTo>
                  <a:lnTo>
                    <a:pt x="123874" y="12220"/>
                  </a:lnTo>
                  <a:lnTo>
                    <a:pt x="127721" y="11994"/>
                  </a:lnTo>
                  <a:lnTo>
                    <a:pt x="132790" y="11723"/>
                  </a:lnTo>
                  <a:lnTo>
                    <a:pt x="135325" y="11542"/>
                  </a:lnTo>
                  <a:lnTo>
                    <a:pt x="137859" y="11270"/>
                  </a:lnTo>
                  <a:lnTo>
                    <a:pt x="141254" y="10953"/>
                  </a:lnTo>
                  <a:lnTo>
                    <a:pt x="144648" y="10636"/>
                  </a:lnTo>
                  <a:lnTo>
                    <a:pt x="148088" y="10274"/>
                  </a:lnTo>
                  <a:lnTo>
                    <a:pt x="149762" y="10093"/>
                  </a:lnTo>
                  <a:lnTo>
                    <a:pt x="151482" y="9867"/>
                  </a:lnTo>
                  <a:lnTo>
                    <a:pt x="154469" y="9414"/>
                  </a:lnTo>
                  <a:lnTo>
                    <a:pt x="157456" y="8917"/>
                  </a:lnTo>
                  <a:lnTo>
                    <a:pt x="160398" y="8419"/>
                  </a:lnTo>
                  <a:lnTo>
                    <a:pt x="163340" y="7830"/>
                  </a:lnTo>
                  <a:lnTo>
                    <a:pt x="164336" y="7604"/>
                  </a:lnTo>
                  <a:lnTo>
                    <a:pt x="165286" y="7287"/>
                  </a:lnTo>
                  <a:lnTo>
                    <a:pt x="166191" y="6970"/>
                  </a:lnTo>
                  <a:lnTo>
                    <a:pt x="167142" y="6608"/>
                  </a:lnTo>
                  <a:lnTo>
                    <a:pt x="168997" y="5839"/>
                  </a:lnTo>
                  <a:lnTo>
                    <a:pt x="169902" y="5522"/>
                  </a:lnTo>
                  <a:lnTo>
                    <a:pt x="170853" y="5251"/>
                  </a:lnTo>
                  <a:lnTo>
                    <a:pt x="170989" y="5205"/>
                  </a:lnTo>
                  <a:lnTo>
                    <a:pt x="171079" y="5115"/>
                  </a:lnTo>
                  <a:lnTo>
                    <a:pt x="171306" y="4934"/>
                  </a:lnTo>
                  <a:lnTo>
                    <a:pt x="174338" y="2580"/>
                  </a:lnTo>
                  <a:lnTo>
                    <a:pt x="174790" y="2263"/>
                  </a:lnTo>
                  <a:lnTo>
                    <a:pt x="175198" y="1901"/>
                  </a:lnTo>
                  <a:lnTo>
                    <a:pt x="175560" y="1494"/>
                  </a:lnTo>
                  <a:lnTo>
                    <a:pt x="175831" y="996"/>
                  </a:lnTo>
                  <a:lnTo>
                    <a:pt x="175922" y="815"/>
                  </a:lnTo>
                  <a:lnTo>
                    <a:pt x="175967" y="634"/>
                  </a:lnTo>
                  <a:lnTo>
                    <a:pt x="175967" y="453"/>
                  </a:lnTo>
                  <a:lnTo>
                    <a:pt x="175877" y="272"/>
                  </a:lnTo>
                  <a:lnTo>
                    <a:pt x="175741" y="136"/>
                  </a:lnTo>
                  <a:lnTo>
                    <a:pt x="175560" y="91"/>
                  </a:lnTo>
                  <a:lnTo>
                    <a:pt x="175379" y="136"/>
                  </a:lnTo>
                  <a:lnTo>
                    <a:pt x="175198" y="272"/>
                  </a:lnTo>
                  <a:lnTo>
                    <a:pt x="175017" y="408"/>
                  </a:lnTo>
                  <a:lnTo>
                    <a:pt x="174836" y="453"/>
                  </a:lnTo>
                  <a:lnTo>
                    <a:pt x="174655" y="498"/>
                  </a:lnTo>
                  <a:lnTo>
                    <a:pt x="174525" y="434"/>
                  </a:lnTo>
                  <a:lnTo>
                    <a:pt x="174564" y="589"/>
                  </a:lnTo>
                  <a:lnTo>
                    <a:pt x="174519" y="725"/>
                  </a:lnTo>
                  <a:lnTo>
                    <a:pt x="174474" y="860"/>
                  </a:lnTo>
                  <a:lnTo>
                    <a:pt x="174383" y="951"/>
                  </a:lnTo>
                  <a:lnTo>
                    <a:pt x="174202" y="1132"/>
                  </a:lnTo>
                  <a:lnTo>
                    <a:pt x="173931" y="1313"/>
                  </a:lnTo>
                  <a:lnTo>
                    <a:pt x="173749" y="1268"/>
                  </a:lnTo>
                  <a:lnTo>
                    <a:pt x="173614" y="1313"/>
                  </a:lnTo>
                  <a:lnTo>
                    <a:pt x="173433" y="1404"/>
                  </a:lnTo>
                  <a:lnTo>
                    <a:pt x="173297" y="1494"/>
                  </a:lnTo>
                  <a:lnTo>
                    <a:pt x="173071" y="1720"/>
                  </a:lnTo>
                  <a:lnTo>
                    <a:pt x="172844" y="1901"/>
                  </a:lnTo>
                  <a:lnTo>
                    <a:pt x="172346" y="2309"/>
                  </a:lnTo>
                  <a:lnTo>
                    <a:pt x="172075" y="2444"/>
                  </a:lnTo>
                  <a:lnTo>
                    <a:pt x="171803" y="2580"/>
                  </a:lnTo>
                  <a:lnTo>
                    <a:pt x="171532" y="2671"/>
                  </a:lnTo>
                  <a:lnTo>
                    <a:pt x="171260" y="2716"/>
                  </a:lnTo>
                  <a:lnTo>
                    <a:pt x="170943" y="2671"/>
                  </a:lnTo>
                  <a:lnTo>
                    <a:pt x="170672" y="2632"/>
                  </a:lnTo>
                  <a:lnTo>
                    <a:pt x="170672" y="2632"/>
                  </a:lnTo>
                  <a:lnTo>
                    <a:pt x="170672" y="2807"/>
                  </a:lnTo>
                  <a:lnTo>
                    <a:pt x="170581" y="2942"/>
                  </a:lnTo>
                  <a:lnTo>
                    <a:pt x="170446" y="3078"/>
                  </a:lnTo>
                  <a:lnTo>
                    <a:pt x="170265" y="3169"/>
                  </a:lnTo>
                  <a:lnTo>
                    <a:pt x="169857" y="3531"/>
                  </a:lnTo>
                  <a:lnTo>
                    <a:pt x="169631" y="3666"/>
                  </a:lnTo>
                  <a:lnTo>
                    <a:pt x="169405" y="3802"/>
                  </a:lnTo>
                  <a:lnTo>
                    <a:pt x="167594" y="4391"/>
                  </a:lnTo>
                  <a:lnTo>
                    <a:pt x="165739" y="4979"/>
                  </a:lnTo>
                  <a:lnTo>
                    <a:pt x="163883" y="5477"/>
                  </a:lnTo>
                  <a:lnTo>
                    <a:pt x="161982" y="5839"/>
                  </a:lnTo>
                  <a:lnTo>
                    <a:pt x="159583" y="6291"/>
                  </a:lnTo>
                  <a:lnTo>
                    <a:pt x="157139" y="6654"/>
                  </a:lnTo>
                  <a:lnTo>
                    <a:pt x="154695" y="6970"/>
                  </a:lnTo>
                  <a:lnTo>
                    <a:pt x="152251" y="7242"/>
                  </a:lnTo>
                  <a:lnTo>
                    <a:pt x="149762" y="7513"/>
                  </a:lnTo>
                  <a:lnTo>
                    <a:pt x="147318" y="7740"/>
                  </a:lnTo>
                  <a:lnTo>
                    <a:pt x="142385" y="8102"/>
                  </a:lnTo>
                  <a:lnTo>
                    <a:pt x="135008" y="8645"/>
                  </a:lnTo>
                  <a:lnTo>
                    <a:pt x="127631" y="9052"/>
                  </a:lnTo>
                  <a:lnTo>
                    <a:pt x="125141" y="9143"/>
                  </a:lnTo>
                  <a:lnTo>
                    <a:pt x="122697" y="9233"/>
                  </a:lnTo>
                  <a:lnTo>
                    <a:pt x="117719" y="9369"/>
                  </a:lnTo>
                  <a:lnTo>
                    <a:pt x="108260" y="9460"/>
                  </a:lnTo>
                  <a:lnTo>
                    <a:pt x="103553" y="9505"/>
                  </a:lnTo>
                  <a:lnTo>
                    <a:pt x="98801" y="9595"/>
                  </a:lnTo>
                  <a:lnTo>
                    <a:pt x="93732" y="9686"/>
                  </a:lnTo>
                  <a:lnTo>
                    <a:pt x="88617" y="9731"/>
                  </a:lnTo>
                  <a:lnTo>
                    <a:pt x="83548" y="9731"/>
                  </a:lnTo>
                  <a:lnTo>
                    <a:pt x="78479" y="9641"/>
                  </a:lnTo>
                  <a:lnTo>
                    <a:pt x="74859" y="9595"/>
                  </a:lnTo>
                  <a:lnTo>
                    <a:pt x="71193" y="9460"/>
                  </a:lnTo>
                  <a:lnTo>
                    <a:pt x="67572" y="9414"/>
                  </a:lnTo>
                  <a:lnTo>
                    <a:pt x="63906" y="9369"/>
                  </a:lnTo>
                  <a:lnTo>
                    <a:pt x="58520" y="9324"/>
                  </a:lnTo>
                  <a:lnTo>
                    <a:pt x="53089" y="9233"/>
                  </a:lnTo>
                  <a:lnTo>
                    <a:pt x="47703" y="9007"/>
                  </a:lnTo>
                  <a:lnTo>
                    <a:pt x="42272" y="8690"/>
                  </a:lnTo>
                  <a:lnTo>
                    <a:pt x="36117" y="8238"/>
                  </a:lnTo>
                  <a:lnTo>
                    <a:pt x="29962" y="7785"/>
                  </a:lnTo>
                  <a:lnTo>
                    <a:pt x="26884" y="7513"/>
                  </a:lnTo>
                  <a:lnTo>
                    <a:pt x="23806" y="7197"/>
                  </a:lnTo>
                  <a:lnTo>
                    <a:pt x="20774" y="6880"/>
                  </a:lnTo>
                  <a:lnTo>
                    <a:pt x="17696" y="6473"/>
                  </a:lnTo>
                  <a:lnTo>
                    <a:pt x="16293" y="6246"/>
                  </a:lnTo>
                  <a:lnTo>
                    <a:pt x="14890" y="5975"/>
                  </a:lnTo>
                  <a:lnTo>
                    <a:pt x="13533" y="5703"/>
                  </a:lnTo>
                  <a:lnTo>
                    <a:pt x="12175" y="5386"/>
                  </a:lnTo>
                  <a:lnTo>
                    <a:pt x="10817" y="5069"/>
                  </a:lnTo>
                  <a:lnTo>
                    <a:pt x="9459" y="4707"/>
                  </a:lnTo>
                  <a:lnTo>
                    <a:pt x="8101" y="4300"/>
                  </a:lnTo>
                  <a:lnTo>
                    <a:pt x="6744" y="3847"/>
                  </a:lnTo>
                  <a:lnTo>
                    <a:pt x="6155" y="3621"/>
                  </a:lnTo>
                  <a:lnTo>
                    <a:pt x="5522" y="3304"/>
                  </a:lnTo>
                  <a:lnTo>
                    <a:pt x="4300" y="2671"/>
                  </a:lnTo>
                  <a:lnTo>
                    <a:pt x="4164" y="2580"/>
                  </a:lnTo>
                  <a:lnTo>
                    <a:pt x="4073" y="2490"/>
                  </a:lnTo>
                  <a:lnTo>
                    <a:pt x="3938" y="2263"/>
                  </a:lnTo>
                  <a:lnTo>
                    <a:pt x="3892" y="2037"/>
                  </a:lnTo>
                  <a:lnTo>
                    <a:pt x="3802" y="1766"/>
                  </a:lnTo>
                  <a:lnTo>
                    <a:pt x="2580" y="1268"/>
                  </a:lnTo>
                  <a:lnTo>
                    <a:pt x="2354" y="1313"/>
                  </a:lnTo>
                  <a:lnTo>
                    <a:pt x="2127" y="1313"/>
                  </a:lnTo>
                  <a:lnTo>
                    <a:pt x="2037" y="1268"/>
                  </a:lnTo>
                  <a:lnTo>
                    <a:pt x="1946" y="1177"/>
                  </a:lnTo>
                  <a:lnTo>
                    <a:pt x="1901" y="1087"/>
                  </a:lnTo>
                  <a:lnTo>
                    <a:pt x="1869" y="990"/>
                  </a:lnTo>
                  <a:lnTo>
                    <a:pt x="1869" y="990"/>
                  </a:lnTo>
                  <a:lnTo>
                    <a:pt x="1675" y="951"/>
                  </a:lnTo>
                  <a:lnTo>
                    <a:pt x="1494" y="906"/>
                  </a:lnTo>
                  <a:lnTo>
                    <a:pt x="1313" y="770"/>
                  </a:lnTo>
                  <a:lnTo>
                    <a:pt x="1177" y="679"/>
                  </a:lnTo>
                  <a:lnTo>
                    <a:pt x="905" y="363"/>
                  </a:lnTo>
                  <a:lnTo>
                    <a:pt x="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3662875" y="2036025"/>
              <a:ext cx="1489050" cy="574825"/>
            </a:xfrm>
            <a:custGeom>
              <a:avLst/>
              <a:gdLst/>
              <a:ahLst/>
              <a:cxnLst/>
              <a:rect l="l" t="t" r="r" b="b"/>
              <a:pathLst>
                <a:path w="59562" h="22993" extrusionOk="0">
                  <a:moveTo>
                    <a:pt x="22042" y="1"/>
                  </a:moveTo>
                  <a:lnTo>
                    <a:pt x="21092" y="46"/>
                  </a:lnTo>
                  <a:lnTo>
                    <a:pt x="20141" y="137"/>
                  </a:lnTo>
                  <a:lnTo>
                    <a:pt x="18693" y="318"/>
                  </a:lnTo>
                  <a:lnTo>
                    <a:pt x="17245" y="544"/>
                  </a:lnTo>
                  <a:lnTo>
                    <a:pt x="15796" y="906"/>
                  </a:lnTo>
                  <a:lnTo>
                    <a:pt x="14438" y="1359"/>
                  </a:lnTo>
                  <a:lnTo>
                    <a:pt x="13760" y="1630"/>
                  </a:lnTo>
                  <a:lnTo>
                    <a:pt x="13081" y="1902"/>
                  </a:lnTo>
                  <a:lnTo>
                    <a:pt x="12402" y="2219"/>
                  </a:lnTo>
                  <a:lnTo>
                    <a:pt x="11768" y="2581"/>
                  </a:lnTo>
                  <a:lnTo>
                    <a:pt x="11135" y="2943"/>
                  </a:lnTo>
                  <a:lnTo>
                    <a:pt x="10501" y="3350"/>
                  </a:lnTo>
                  <a:lnTo>
                    <a:pt x="9867" y="3803"/>
                  </a:lnTo>
                  <a:lnTo>
                    <a:pt x="9279" y="4255"/>
                  </a:lnTo>
                  <a:lnTo>
                    <a:pt x="8193" y="5206"/>
                  </a:lnTo>
                  <a:lnTo>
                    <a:pt x="7152" y="6201"/>
                  </a:lnTo>
                  <a:lnTo>
                    <a:pt x="6156" y="7242"/>
                  </a:lnTo>
                  <a:lnTo>
                    <a:pt x="5206" y="8329"/>
                  </a:lnTo>
                  <a:lnTo>
                    <a:pt x="4617" y="9053"/>
                  </a:lnTo>
                  <a:lnTo>
                    <a:pt x="4074" y="9777"/>
                  </a:lnTo>
                  <a:lnTo>
                    <a:pt x="3576" y="10501"/>
                  </a:lnTo>
                  <a:lnTo>
                    <a:pt x="3124" y="11270"/>
                  </a:lnTo>
                  <a:lnTo>
                    <a:pt x="2671" y="12040"/>
                  </a:lnTo>
                  <a:lnTo>
                    <a:pt x="2309" y="12854"/>
                  </a:lnTo>
                  <a:lnTo>
                    <a:pt x="1947" y="13669"/>
                  </a:lnTo>
                  <a:lnTo>
                    <a:pt x="1585" y="14484"/>
                  </a:lnTo>
                  <a:lnTo>
                    <a:pt x="1313" y="15298"/>
                  </a:lnTo>
                  <a:lnTo>
                    <a:pt x="1042" y="16113"/>
                  </a:lnTo>
                  <a:lnTo>
                    <a:pt x="815" y="16973"/>
                  </a:lnTo>
                  <a:lnTo>
                    <a:pt x="589" y="17833"/>
                  </a:lnTo>
                  <a:lnTo>
                    <a:pt x="408" y="18693"/>
                  </a:lnTo>
                  <a:lnTo>
                    <a:pt x="272" y="19598"/>
                  </a:lnTo>
                  <a:lnTo>
                    <a:pt x="1" y="21408"/>
                  </a:lnTo>
                  <a:lnTo>
                    <a:pt x="1" y="21816"/>
                  </a:lnTo>
                  <a:lnTo>
                    <a:pt x="1" y="22223"/>
                  </a:lnTo>
                  <a:lnTo>
                    <a:pt x="1" y="22495"/>
                  </a:lnTo>
                  <a:lnTo>
                    <a:pt x="91" y="22766"/>
                  </a:lnTo>
                  <a:lnTo>
                    <a:pt x="137" y="22857"/>
                  </a:lnTo>
                  <a:lnTo>
                    <a:pt x="227" y="22947"/>
                  </a:lnTo>
                  <a:lnTo>
                    <a:pt x="363" y="22993"/>
                  </a:lnTo>
                  <a:lnTo>
                    <a:pt x="499" y="22993"/>
                  </a:lnTo>
                  <a:lnTo>
                    <a:pt x="634" y="22947"/>
                  </a:lnTo>
                  <a:lnTo>
                    <a:pt x="815" y="22811"/>
                  </a:lnTo>
                  <a:lnTo>
                    <a:pt x="951" y="22630"/>
                  </a:lnTo>
                  <a:lnTo>
                    <a:pt x="1042" y="22449"/>
                  </a:lnTo>
                  <a:lnTo>
                    <a:pt x="1675" y="20367"/>
                  </a:lnTo>
                  <a:lnTo>
                    <a:pt x="2037" y="19327"/>
                  </a:lnTo>
                  <a:lnTo>
                    <a:pt x="2354" y="18286"/>
                  </a:lnTo>
                  <a:lnTo>
                    <a:pt x="2762" y="17245"/>
                  </a:lnTo>
                  <a:lnTo>
                    <a:pt x="3214" y="16204"/>
                  </a:lnTo>
                  <a:lnTo>
                    <a:pt x="3712" y="15253"/>
                  </a:lnTo>
                  <a:lnTo>
                    <a:pt x="4255" y="14257"/>
                  </a:lnTo>
                  <a:lnTo>
                    <a:pt x="4844" y="13352"/>
                  </a:lnTo>
                  <a:lnTo>
                    <a:pt x="5477" y="12447"/>
                  </a:lnTo>
                  <a:lnTo>
                    <a:pt x="6111" y="11587"/>
                  </a:lnTo>
                  <a:lnTo>
                    <a:pt x="6835" y="10773"/>
                  </a:lnTo>
                  <a:lnTo>
                    <a:pt x="7559" y="10003"/>
                  </a:lnTo>
                  <a:lnTo>
                    <a:pt x="8328" y="9234"/>
                  </a:lnTo>
                  <a:lnTo>
                    <a:pt x="9098" y="8510"/>
                  </a:lnTo>
                  <a:lnTo>
                    <a:pt x="9958" y="7831"/>
                  </a:lnTo>
                  <a:lnTo>
                    <a:pt x="10772" y="7197"/>
                  </a:lnTo>
                  <a:lnTo>
                    <a:pt x="11678" y="6563"/>
                  </a:lnTo>
                  <a:lnTo>
                    <a:pt x="12538" y="6020"/>
                  </a:lnTo>
                  <a:lnTo>
                    <a:pt x="13488" y="5477"/>
                  </a:lnTo>
                  <a:lnTo>
                    <a:pt x="14393" y="4979"/>
                  </a:lnTo>
                  <a:lnTo>
                    <a:pt x="15389" y="4527"/>
                  </a:lnTo>
                  <a:lnTo>
                    <a:pt x="16339" y="4119"/>
                  </a:lnTo>
                  <a:lnTo>
                    <a:pt x="17335" y="3757"/>
                  </a:lnTo>
                  <a:lnTo>
                    <a:pt x="18331" y="3441"/>
                  </a:lnTo>
                  <a:lnTo>
                    <a:pt x="19326" y="3124"/>
                  </a:lnTo>
                  <a:lnTo>
                    <a:pt x="20367" y="2897"/>
                  </a:lnTo>
                  <a:lnTo>
                    <a:pt x="21363" y="2716"/>
                  </a:lnTo>
                  <a:lnTo>
                    <a:pt x="22404" y="2535"/>
                  </a:lnTo>
                  <a:lnTo>
                    <a:pt x="23445" y="2445"/>
                  </a:lnTo>
                  <a:lnTo>
                    <a:pt x="24486" y="2400"/>
                  </a:lnTo>
                  <a:lnTo>
                    <a:pt x="25527" y="2354"/>
                  </a:lnTo>
                  <a:lnTo>
                    <a:pt x="26568" y="2400"/>
                  </a:lnTo>
                  <a:lnTo>
                    <a:pt x="27564" y="2490"/>
                  </a:lnTo>
                  <a:lnTo>
                    <a:pt x="28605" y="2626"/>
                  </a:lnTo>
                  <a:lnTo>
                    <a:pt x="29600" y="2807"/>
                  </a:lnTo>
                  <a:lnTo>
                    <a:pt x="30460" y="2988"/>
                  </a:lnTo>
                  <a:lnTo>
                    <a:pt x="31320" y="3214"/>
                  </a:lnTo>
                  <a:lnTo>
                    <a:pt x="32135" y="3486"/>
                  </a:lnTo>
                  <a:lnTo>
                    <a:pt x="32904" y="3757"/>
                  </a:lnTo>
                  <a:lnTo>
                    <a:pt x="33674" y="4119"/>
                  </a:lnTo>
                  <a:lnTo>
                    <a:pt x="34398" y="4481"/>
                  </a:lnTo>
                  <a:lnTo>
                    <a:pt x="35077" y="4889"/>
                  </a:lnTo>
                  <a:lnTo>
                    <a:pt x="35755" y="5341"/>
                  </a:lnTo>
                  <a:lnTo>
                    <a:pt x="36389" y="5839"/>
                  </a:lnTo>
                  <a:lnTo>
                    <a:pt x="36977" y="6382"/>
                  </a:lnTo>
                  <a:lnTo>
                    <a:pt x="37566" y="6925"/>
                  </a:lnTo>
                  <a:lnTo>
                    <a:pt x="38064" y="7559"/>
                  </a:lnTo>
                  <a:lnTo>
                    <a:pt x="38562" y="8238"/>
                  </a:lnTo>
                  <a:lnTo>
                    <a:pt x="39014" y="8962"/>
                  </a:lnTo>
                  <a:lnTo>
                    <a:pt x="39467" y="9732"/>
                  </a:lnTo>
                  <a:lnTo>
                    <a:pt x="39829" y="10546"/>
                  </a:lnTo>
                  <a:lnTo>
                    <a:pt x="40643" y="12266"/>
                  </a:lnTo>
                  <a:lnTo>
                    <a:pt x="40915" y="12900"/>
                  </a:lnTo>
                  <a:lnTo>
                    <a:pt x="41187" y="13533"/>
                  </a:lnTo>
                  <a:lnTo>
                    <a:pt x="41458" y="14031"/>
                  </a:lnTo>
                  <a:lnTo>
                    <a:pt x="41775" y="14348"/>
                  </a:lnTo>
                  <a:lnTo>
                    <a:pt x="41956" y="14484"/>
                  </a:lnTo>
                  <a:lnTo>
                    <a:pt x="42137" y="14574"/>
                  </a:lnTo>
                  <a:lnTo>
                    <a:pt x="42318" y="14665"/>
                  </a:lnTo>
                  <a:lnTo>
                    <a:pt x="42499" y="14710"/>
                  </a:lnTo>
                  <a:lnTo>
                    <a:pt x="42680" y="14710"/>
                  </a:lnTo>
                  <a:lnTo>
                    <a:pt x="42861" y="14665"/>
                  </a:lnTo>
                  <a:lnTo>
                    <a:pt x="43042" y="14620"/>
                  </a:lnTo>
                  <a:lnTo>
                    <a:pt x="43223" y="14529"/>
                  </a:lnTo>
                  <a:lnTo>
                    <a:pt x="43359" y="14393"/>
                  </a:lnTo>
                  <a:lnTo>
                    <a:pt x="43540" y="14257"/>
                  </a:lnTo>
                  <a:lnTo>
                    <a:pt x="43902" y="13850"/>
                  </a:lnTo>
                  <a:lnTo>
                    <a:pt x="44219" y="13262"/>
                  </a:lnTo>
                  <a:lnTo>
                    <a:pt x="44581" y="12673"/>
                  </a:lnTo>
                  <a:lnTo>
                    <a:pt x="45215" y="11768"/>
                  </a:lnTo>
                  <a:lnTo>
                    <a:pt x="45848" y="10954"/>
                  </a:lnTo>
                  <a:lnTo>
                    <a:pt x="46527" y="10139"/>
                  </a:lnTo>
                  <a:lnTo>
                    <a:pt x="47251" y="9415"/>
                  </a:lnTo>
                  <a:lnTo>
                    <a:pt x="47975" y="8691"/>
                  </a:lnTo>
                  <a:lnTo>
                    <a:pt x="48745" y="8057"/>
                  </a:lnTo>
                  <a:lnTo>
                    <a:pt x="49514" y="7469"/>
                  </a:lnTo>
                  <a:lnTo>
                    <a:pt x="50329" y="6925"/>
                  </a:lnTo>
                  <a:lnTo>
                    <a:pt x="51189" y="6473"/>
                  </a:lnTo>
                  <a:lnTo>
                    <a:pt x="52094" y="6066"/>
                  </a:lnTo>
                  <a:lnTo>
                    <a:pt x="53044" y="5749"/>
                  </a:lnTo>
                  <a:lnTo>
                    <a:pt x="53995" y="5477"/>
                  </a:lnTo>
                  <a:lnTo>
                    <a:pt x="54991" y="5296"/>
                  </a:lnTo>
                  <a:lnTo>
                    <a:pt x="56077" y="5206"/>
                  </a:lnTo>
                  <a:lnTo>
                    <a:pt x="57163" y="5160"/>
                  </a:lnTo>
                  <a:lnTo>
                    <a:pt x="58294" y="5206"/>
                  </a:lnTo>
                  <a:lnTo>
                    <a:pt x="58702" y="5206"/>
                  </a:lnTo>
                  <a:lnTo>
                    <a:pt x="59109" y="5160"/>
                  </a:lnTo>
                  <a:lnTo>
                    <a:pt x="59335" y="5070"/>
                  </a:lnTo>
                  <a:lnTo>
                    <a:pt x="59426" y="4934"/>
                  </a:lnTo>
                  <a:lnTo>
                    <a:pt x="59516" y="4844"/>
                  </a:lnTo>
                  <a:lnTo>
                    <a:pt x="59562" y="4753"/>
                  </a:lnTo>
                  <a:lnTo>
                    <a:pt x="59562" y="4663"/>
                  </a:lnTo>
                  <a:lnTo>
                    <a:pt x="59516" y="4572"/>
                  </a:lnTo>
                  <a:lnTo>
                    <a:pt x="59471" y="4527"/>
                  </a:lnTo>
                  <a:lnTo>
                    <a:pt x="59290" y="4391"/>
                  </a:lnTo>
                  <a:lnTo>
                    <a:pt x="59154" y="4300"/>
                  </a:lnTo>
                  <a:lnTo>
                    <a:pt x="58747" y="4119"/>
                  </a:lnTo>
                  <a:lnTo>
                    <a:pt x="58385" y="3984"/>
                  </a:lnTo>
                  <a:lnTo>
                    <a:pt x="57978" y="3938"/>
                  </a:lnTo>
                  <a:lnTo>
                    <a:pt x="57570" y="3938"/>
                  </a:lnTo>
                  <a:lnTo>
                    <a:pt x="53995" y="3757"/>
                  </a:lnTo>
                  <a:lnTo>
                    <a:pt x="53090" y="3757"/>
                  </a:lnTo>
                  <a:lnTo>
                    <a:pt x="52230" y="3803"/>
                  </a:lnTo>
                  <a:lnTo>
                    <a:pt x="51415" y="3984"/>
                  </a:lnTo>
                  <a:lnTo>
                    <a:pt x="50600" y="4210"/>
                  </a:lnTo>
                  <a:lnTo>
                    <a:pt x="49831" y="4527"/>
                  </a:lnTo>
                  <a:lnTo>
                    <a:pt x="49062" y="4889"/>
                  </a:lnTo>
                  <a:lnTo>
                    <a:pt x="48337" y="5341"/>
                  </a:lnTo>
                  <a:lnTo>
                    <a:pt x="47613" y="5839"/>
                  </a:lnTo>
                  <a:lnTo>
                    <a:pt x="46889" y="6428"/>
                  </a:lnTo>
                  <a:lnTo>
                    <a:pt x="46165" y="7016"/>
                  </a:lnTo>
                  <a:lnTo>
                    <a:pt x="45531" y="7650"/>
                  </a:lnTo>
                  <a:lnTo>
                    <a:pt x="44898" y="8329"/>
                  </a:lnTo>
                  <a:lnTo>
                    <a:pt x="44309" y="9053"/>
                  </a:lnTo>
                  <a:lnTo>
                    <a:pt x="43766" y="9777"/>
                  </a:lnTo>
                  <a:lnTo>
                    <a:pt x="43223" y="10501"/>
                  </a:lnTo>
                  <a:lnTo>
                    <a:pt x="42725" y="11270"/>
                  </a:lnTo>
                  <a:lnTo>
                    <a:pt x="42363" y="11135"/>
                  </a:lnTo>
                  <a:lnTo>
                    <a:pt x="42182" y="10999"/>
                  </a:lnTo>
                  <a:lnTo>
                    <a:pt x="42046" y="10863"/>
                  </a:lnTo>
                  <a:lnTo>
                    <a:pt x="41956" y="10682"/>
                  </a:lnTo>
                  <a:lnTo>
                    <a:pt x="41865" y="10501"/>
                  </a:lnTo>
                  <a:lnTo>
                    <a:pt x="41730" y="10139"/>
                  </a:lnTo>
                  <a:lnTo>
                    <a:pt x="41594" y="9732"/>
                  </a:lnTo>
                  <a:lnTo>
                    <a:pt x="40960" y="8645"/>
                  </a:lnTo>
                  <a:lnTo>
                    <a:pt x="40236" y="7559"/>
                  </a:lnTo>
                  <a:lnTo>
                    <a:pt x="39512" y="6563"/>
                  </a:lnTo>
                  <a:lnTo>
                    <a:pt x="38652" y="5658"/>
                  </a:lnTo>
                  <a:lnTo>
                    <a:pt x="37747" y="4798"/>
                  </a:lnTo>
                  <a:lnTo>
                    <a:pt x="37294" y="4391"/>
                  </a:lnTo>
                  <a:lnTo>
                    <a:pt x="36796" y="4029"/>
                  </a:lnTo>
                  <a:lnTo>
                    <a:pt x="36253" y="3667"/>
                  </a:lnTo>
                  <a:lnTo>
                    <a:pt x="35710" y="3305"/>
                  </a:lnTo>
                  <a:lnTo>
                    <a:pt x="35167" y="2988"/>
                  </a:lnTo>
                  <a:lnTo>
                    <a:pt x="34579" y="2716"/>
                  </a:lnTo>
                  <a:lnTo>
                    <a:pt x="33719" y="2309"/>
                  </a:lnTo>
                  <a:lnTo>
                    <a:pt x="32814" y="1947"/>
                  </a:lnTo>
                  <a:lnTo>
                    <a:pt x="31954" y="1630"/>
                  </a:lnTo>
                  <a:lnTo>
                    <a:pt x="31094" y="1313"/>
                  </a:lnTo>
                  <a:lnTo>
                    <a:pt x="30189" y="1042"/>
                  </a:lnTo>
                  <a:lnTo>
                    <a:pt x="29329" y="816"/>
                  </a:lnTo>
                  <a:lnTo>
                    <a:pt x="28424" y="589"/>
                  </a:lnTo>
                  <a:lnTo>
                    <a:pt x="27518" y="408"/>
                  </a:lnTo>
                  <a:lnTo>
                    <a:pt x="26613" y="272"/>
                  </a:lnTo>
                  <a:lnTo>
                    <a:pt x="25708" y="182"/>
                  </a:lnTo>
                  <a:lnTo>
                    <a:pt x="24803" y="91"/>
                  </a:lnTo>
                  <a:lnTo>
                    <a:pt x="23852" y="46"/>
                  </a:lnTo>
                  <a:lnTo>
                    <a:pt x="22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2532550" y="2128825"/>
              <a:ext cx="428850" cy="210475"/>
            </a:xfrm>
            <a:custGeom>
              <a:avLst/>
              <a:gdLst/>
              <a:ahLst/>
              <a:cxnLst/>
              <a:rect l="l" t="t" r="r" b="b"/>
              <a:pathLst>
                <a:path w="17154" h="8419" extrusionOk="0">
                  <a:moveTo>
                    <a:pt x="9097" y="0"/>
                  </a:moveTo>
                  <a:lnTo>
                    <a:pt x="8328" y="45"/>
                  </a:lnTo>
                  <a:lnTo>
                    <a:pt x="7558" y="181"/>
                  </a:lnTo>
                  <a:lnTo>
                    <a:pt x="6472" y="453"/>
                  </a:lnTo>
                  <a:lnTo>
                    <a:pt x="5431" y="815"/>
                  </a:lnTo>
                  <a:lnTo>
                    <a:pt x="4481" y="1267"/>
                  </a:lnTo>
                  <a:lnTo>
                    <a:pt x="3530" y="1810"/>
                  </a:lnTo>
                  <a:lnTo>
                    <a:pt x="2625" y="2399"/>
                  </a:lnTo>
                  <a:lnTo>
                    <a:pt x="1765" y="3078"/>
                  </a:lnTo>
                  <a:lnTo>
                    <a:pt x="996" y="3847"/>
                  </a:lnTo>
                  <a:lnTo>
                    <a:pt x="272" y="4707"/>
                  </a:lnTo>
                  <a:lnTo>
                    <a:pt x="91" y="4933"/>
                  </a:lnTo>
                  <a:lnTo>
                    <a:pt x="0" y="5160"/>
                  </a:lnTo>
                  <a:lnTo>
                    <a:pt x="0" y="5295"/>
                  </a:lnTo>
                  <a:lnTo>
                    <a:pt x="45" y="5431"/>
                  </a:lnTo>
                  <a:lnTo>
                    <a:pt x="91" y="5522"/>
                  </a:lnTo>
                  <a:lnTo>
                    <a:pt x="226" y="5657"/>
                  </a:lnTo>
                  <a:lnTo>
                    <a:pt x="498" y="5748"/>
                  </a:lnTo>
                  <a:lnTo>
                    <a:pt x="769" y="5793"/>
                  </a:lnTo>
                  <a:lnTo>
                    <a:pt x="1041" y="5748"/>
                  </a:lnTo>
                  <a:lnTo>
                    <a:pt x="1267" y="5612"/>
                  </a:lnTo>
                  <a:lnTo>
                    <a:pt x="1901" y="5114"/>
                  </a:lnTo>
                  <a:lnTo>
                    <a:pt x="2535" y="4571"/>
                  </a:lnTo>
                  <a:lnTo>
                    <a:pt x="2942" y="4254"/>
                  </a:lnTo>
                  <a:lnTo>
                    <a:pt x="3304" y="3983"/>
                  </a:lnTo>
                  <a:lnTo>
                    <a:pt x="3711" y="3757"/>
                  </a:lnTo>
                  <a:lnTo>
                    <a:pt x="4164" y="3530"/>
                  </a:lnTo>
                  <a:lnTo>
                    <a:pt x="5024" y="3168"/>
                  </a:lnTo>
                  <a:lnTo>
                    <a:pt x="5929" y="2897"/>
                  </a:lnTo>
                  <a:lnTo>
                    <a:pt x="6879" y="2716"/>
                  </a:lnTo>
                  <a:lnTo>
                    <a:pt x="7694" y="2580"/>
                  </a:lnTo>
                  <a:lnTo>
                    <a:pt x="8509" y="2489"/>
                  </a:lnTo>
                  <a:lnTo>
                    <a:pt x="9233" y="2489"/>
                  </a:lnTo>
                  <a:lnTo>
                    <a:pt x="9867" y="2535"/>
                  </a:lnTo>
                  <a:lnTo>
                    <a:pt x="10500" y="2670"/>
                  </a:lnTo>
                  <a:lnTo>
                    <a:pt x="11089" y="2851"/>
                  </a:lnTo>
                  <a:lnTo>
                    <a:pt x="11632" y="3078"/>
                  </a:lnTo>
                  <a:lnTo>
                    <a:pt x="12129" y="3349"/>
                  </a:lnTo>
                  <a:lnTo>
                    <a:pt x="12582" y="3711"/>
                  </a:lnTo>
                  <a:lnTo>
                    <a:pt x="13035" y="4073"/>
                  </a:lnTo>
                  <a:lnTo>
                    <a:pt x="13442" y="4526"/>
                  </a:lnTo>
                  <a:lnTo>
                    <a:pt x="13849" y="5024"/>
                  </a:lnTo>
                  <a:lnTo>
                    <a:pt x="14257" y="5567"/>
                  </a:lnTo>
                  <a:lnTo>
                    <a:pt x="14619" y="6201"/>
                  </a:lnTo>
                  <a:lnTo>
                    <a:pt x="15026" y="6834"/>
                  </a:lnTo>
                  <a:lnTo>
                    <a:pt x="15388" y="7558"/>
                  </a:lnTo>
                  <a:lnTo>
                    <a:pt x="15750" y="8283"/>
                  </a:lnTo>
                  <a:lnTo>
                    <a:pt x="15841" y="8373"/>
                  </a:lnTo>
                  <a:lnTo>
                    <a:pt x="15931" y="8418"/>
                  </a:lnTo>
                  <a:lnTo>
                    <a:pt x="16248" y="8418"/>
                  </a:lnTo>
                  <a:lnTo>
                    <a:pt x="16520" y="8373"/>
                  </a:lnTo>
                  <a:lnTo>
                    <a:pt x="16655" y="8283"/>
                  </a:lnTo>
                  <a:lnTo>
                    <a:pt x="16746" y="8192"/>
                  </a:lnTo>
                  <a:lnTo>
                    <a:pt x="16927" y="7739"/>
                  </a:lnTo>
                  <a:lnTo>
                    <a:pt x="17153" y="7242"/>
                  </a:lnTo>
                  <a:lnTo>
                    <a:pt x="16972" y="6110"/>
                  </a:lnTo>
                  <a:lnTo>
                    <a:pt x="16746" y="5386"/>
                  </a:lnTo>
                  <a:lnTo>
                    <a:pt x="16474" y="4662"/>
                  </a:lnTo>
                  <a:lnTo>
                    <a:pt x="16112" y="3983"/>
                  </a:lnTo>
                  <a:lnTo>
                    <a:pt x="15705" y="3349"/>
                  </a:lnTo>
                  <a:lnTo>
                    <a:pt x="15207" y="2761"/>
                  </a:lnTo>
                  <a:lnTo>
                    <a:pt x="14709" y="2218"/>
                  </a:lnTo>
                  <a:lnTo>
                    <a:pt x="14121" y="1720"/>
                  </a:lnTo>
                  <a:lnTo>
                    <a:pt x="13487" y="1267"/>
                  </a:lnTo>
                  <a:lnTo>
                    <a:pt x="12808" y="905"/>
                  </a:lnTo>
                  <a:lnTo>
                    <a:pt x="12129" y="543"/>
                  </a:lnTo>
                  <a:lnTo>
                    <a:pt x="11405" y="317"/>
                  </a:lnTo>
                  <a:lnTo>
                    <a:pt x="10636" y="136"/>
                  </a:lnTo>
                  <a:lnTo>
                    <a:pt x="98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5454000" y="1998700"/>
              <a:ext cx="105250" cy="199150"/>
            </a:xfrm>
            <a:custGeom>
              <a:avLst/>
              <a:gdLst/>
              <a:ahLst/>
              <a:cxnLst/>
              <a:rect l="l" t="t" r="r" b="b"/>
              <a:pathLst>
                <a:path w="4210" h="7966" extrusionOk="0">
                  <a:moveTo>
                    <a:pt x="3214" y="0"/>
                  </a:moveTo>
                  <a:lnTo>
                    <a:pt x="2943" y="46"/>
                  </a:lnTo>
                  <a:lnTo>
                    <a:pt x="2716" y="181"/>
                  </a:lnTo>
                  <a:lnTo>
                    <a:pt x="2535" y="408"/>
                  </a:lnTo>
                  <a:lnTo>
                    <a:pt x="2173" y="1177"/>
                  </a:lnTo>
                  <a:lnTo>
                    <a:pt x="1902" y="1901"/>
                  </a:lnTo>
                  <a:lnTo>
                    <a:pt x="1132" y="4390"/>
                  </a:lnTo>
                  <a:lnTo>
                    <a:pt x="680" y="5612"/>
                  </a:lnTo>
                  <a:lnTo>
                    <a:pt x="408" y="6246"/>
                  </a:lnTo>
                  <a:lnTo>
                    <a:pt x="137" y="6834"/>
                  </a:lnTo>
                  <a:lnTo>
                    <a:pt x="46" y="7061"/>
                  </a:lnTo>
                  <a:lnTo>
                    <a:pt x="1" y="7332"/>
                  </a:lnTo>
                  <a:lnTo>
                    <a:pt x="1" y="7468"/>
                  </a:lnTo>
                  <a:lnTo>
                    <a:pt x="46" y="7604"/>
                  </a:lnTo>
                  <a:lnTo>
                    <a:pt x="137" y="7694"/>
                  </a:lnTo>
                  <a:lnTo>
                    <a:pt x="227" y="7785"/>
                  </a:lnTo>
                  <a:lnTo>
                    <a:pt x="363" y="7875"/>
                  </a:lnTo>
                  <a:lnTo>
                    <a:pt x="499" y="7921"/>
                  </a:lnTo>
                  <a:lnTo>
                    <a:pt x="635" y="7966"/>
                  </a:lnTo>
                  <a:lnTo>
                    <a:pt x="770" y="7966"/>
                  </a:lnTo>
                  <a:lnTo>
                    <a:pt x="1087" y="7830"/>
                  </a:lnTo>
                  <a:lnTo>
                    <a:pt x="1359" y="7649"/>
                  </a:lnTo>
                  <a:lnTo>
                    <a:pt x="1630" y="7423"/>
                  </a:lnTo>
                  <a:lnTo>
                    <a:pt x="1856" y="7151"/>
                  </a:lnTo>
                  <a:lnTo>
                    <a:pt x="2219" y="6472"/>
                  </a:lnTo>
                  <a:lnTo>
                    <a:pt x="2626" y="5793"/>
                  </a:lnTo>
                  <a:lnTo>
                    <a:pt x="2943" y="5069"/>
                  </a:lnTo>
                  <a:lnTo>
                    <a:pt x="3214" y="4345"/>
                  </a:lnTo>
                  <a:lnTo>
                    <a:pt x="3486" y="3621"/>
                  </a:lnTo>
                  <a:lnTo>
                    <a:pt x="3757" y="2852"/>
                  </a:lnTo>
                  <a:lnTo>
                    <a:pt x="4165" y="1358"/>
                  </a:lnTo>
                  <a:lnTo>
                    <a:pt x="4210" y="1087"/>
                  </a:lnTo>
                  <a:lnTo>
                    <a:pt x="4165" y="905"/>
                  </a:lnTo>
                  <a:lnTo>
                    <a:pt x="4074" y="543"/>
                  </a:lnTo>
                  <a:lnTo>
                    <a:pt x="3938" y="317"/>
                  </a:lnTo>
                  <a:lnTo>
                    <a:pt x="3712" y="136"/>
                  </a:lnTo>
                  <a:lnTo>
                    <a:pt x="3486" y="46"/>
                  </a:lnTo>
                  <a:lnTo>
                    <a:pt x="3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5330675" y="1830100"/>
              <a:ext cx="80375" cy="151650"/>
            </a:xfrm>
            <a:custGeom>
              <a:avLst/>
              <a:gdLst/>
              <a:ahLst/>
              <a:cxnLst/>
              <a:rect l="l" t="t" r="r" b="b"/>
              <a:pathLst>
                <a:path w="3215" h="6066" extrusionOk="0">
                  <a:moveTo>
                    <a:pt x="1856" y="1"/>
                  </a:moveTo>
                  <a:lnTo>
                    <a:pt x="1766" y="91"/>
                  </a:lnTo>
                  <a:lnTo>
                    <a:pt x="1675" y="136"/>
                  </a:lnTo>
                  <a:lnTo>
                    <a:pt x="1585" y="272"/>
                  </a:lnTo>
                  <a:lnTo>
                    <a:pt x="1494" y="408"/>
                  </a:lnTo>
                  <a:lnTo>
                    <a:pt x="725" y="2943"/>
                  </a:lnTo>
                  <a:lnTo>
                    <a:pt x="1" y="5522"/>
                  </a:lnTo>
                  <a:lnTo>
                    <a:pt x="1" y="5658"/>
                  </a:lnTo>
                  <a:lnTo>
                    <a:pt x="46" y="5794"/>
                  </a:lnTo>
                  <a:lnTo>
                    <a:pt x="91" y="5930"/>
                  </a:lnTo>
                  <a:lnTo>
                    <a:pt x="182" y="6020"/>
                  </a:lnTo>
                  <a:lnTo>
                    <a:pt x="317" y="6020"/>
                  </a:lnTo>
                  <a:lnTo>
                    <a:pt x="453" y="6065"/>
                  </a:lnTo>
                  <a:lnTo>
                    <a:pt x="725" y="6020"/>
                  </a:lnTo>
                  <a:lnTo>
                    <a:pt x="906" y="5975"/>
                  </a:lnTo>
                  <a:lnTo>
                    <a:pt x="1132" y="5884"/>
                  </a:lnTo>
                  <a:lnTo>
                    <a:pt x="1268" y="5794"/>
                  </a:lnTo>
                  <a:lnTo>
                    <a:pt x="1449" y="5658"/>
                  </a:lnTo>
                  <a:lnTo>
                    <a:pt x="1675" y="5341"/>
                  </a:lnTo>
                  <a:lnTo>
                    <a:pt x="1856" y="4979"/>
                  </a:lnTo>
                  <a:lnTo>
                    <a:pt x="2535" y="3078"/>
                  </a:lnTo>
                  <a:lnTo>
                    <a:pt x="3169" y="1132"/>
                  </a:lnTo>
                  <a:lnTo>
                    <a:pt x="3214" y="1042"/>
                  </a:lnTo>
                  <a:lnTo>
                    <a:pt x="3214" y="906"/>
                  </a:lnTo>
                  <a:lnTo>
                    <a:pt x="3169" y="589"/>
                  </a:lnTo>
                  <a:lnTo>
                    <a:pt x="3124" y="453"/>
                  </a:lnTo>
                  <a:lnTo>
                    <a:pt x="3078" y="317"/>
                  </a:lnTo>
                  <a:lnTo>
                    <a:pt x="2897" y="182"/>
                  </a:lnTo>
                  <a:lnTo>
                    <a:pt x="2671" y="46"/>
                  </a:lnTo>
                  <a:lnTo>
                    <a:pt x="23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2046000" y="2002100"/>
              <a:ext cx="53200" cy="144850"/>
            </a:xfrm>
            <a:custGeom>
              <a:avLst/>
              <a:gdLst/>
              <a:ahLst/>
              <a:cxnLst/>
              <a:rect l="l" t="t" r="r" b="b"/>
              <a:pathLst>
                <a:path w="2128" h="5794" extrusionOk="0">
                  <a:moveTo>
                    <a:pt x="1132" y="0"/>
                  </a:moveTo>
                  <a:lnTo>
                    <a:pt x="951" y="45"/>
                  </a:lnTo>
                  <a:lnTo>
                    <a:pt x="725" y="136"/>
                  </a:lnTo>
                  <a:lnTo>
                    <a:pt x="453" y="317"/>
                  </a:lnTo>
                  <a:lnTo>
                    <a:pt x="227" y="543"/>
                  </a:lnTo>
                  <a:lnTo>
                    <a:pt x="91" y="815"/>
                  </a:lnTo>
                  <a:lnTo>
                    <a:pt x="1" y="1177"/>
                  </a:lnTo>
                  <a:lnTo>
                    <a:pt x="1" y="1675"/>
                  </a:lnTo>
                  <a:lnTo>
                    <a:pt x="1" y="2173"/>
                  </a:lnTo>
                  <a:lnTo>
                    <a:pt x="91" y="3213"/>
                  </a:lnTo>
                  <a:lnTo>
                    <a:pt x="227" y="4209"/>
                  </a:lnTo>
                  <a:lnTo>
                    <a:pt x="453" y="5205"/>
                  </a:lnTo>
                  <a:lnTo>
                    <a:pt x="544" y="5476"/>
                  </a:lnTo>
                  <a:lnTo>
                    <a:pt x="725" y="5657"/>
                  </a:lnTo>
                  <a:lnTo>
                    <a:pt x="951" y="5748"/>
                  </a:lnTo>
                  <a:lnTo>
                    <a:pt x="1223" y="5793"/>
                  </a:lnTo>
                  <a:lnTo>
                    <a:pt x="1404" y="5748"/>
                  </a:lnTo>
                  <a:lnTo>
                    <a:pt x="1585" y="5748"/>
                  </a:lnTo>
                  <a:lnTo>
                    <a:pt x="1721" y="5657"/>
                  </a:lnTo>
                  <a:lnTo>
                    <a:pt x="1856" y="5567"/>
                  </a:lnTo>
                  <a:lnTo>
                    <a:pt x="1947" y="5431"/>
                  </a:lnTo>
                  <a:lnTo>
                    <a:pt x="1992" y="5295"/>
                  </a:lnTo>
                  <a:lnTo>
                    <a:pt x="2037" y="5160"/>
                  </a:lnTo>
                  <a:lnTo>
                    <a:pt x="2083" y="4979"/>
                  </a:lnTo>
                  <a:lnTo>
                    <a:pt x="2083" y="4028"/>
                  </a:lnTo>
                  <a:lnTo>
                    <a:pt x="2083" y="3078"/>
                  </a:lnTo>
                  <a:lnTo>
                    <a:pt x="2128" y="3078"/>
                  </a:lnTo>
                  <a:lnTo>
                    <a:pt x="2083" y="1856"/>
                  </a:lnTo>
                  <a:lnTo>
                    <a:pt x="1992" y="634"/>
                  </a:lnTo>
                  <a:lnTo>
                    <a:pt x="1947" y="453"/>
                  </a:lnTo>
                  <a:lnTo>
                    <a:pt x="1856" y="272"/>
                  </a:lnTo>
                  <a:lnTo>
                    <a:pt x="1721" y="181"/>
                  </a:lnTo>
                  <a:lnTo>
                    <a:pt x="1539" y="91"/>
                  </a:lnTo>
                  <a:lnTo>
                    <a:pt x="1358" y="45"/>
                  </a:lnTo>
                  <a:lnTo>
                    <a:pt x="1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3419625" y="1523475"/>
              <a:ext cx="53200" cy="124475"/>
            </a:xfrm>
            <a:custGeom>
              <a:avLst/>
              <a:gdLst/>
              <a:ahLst/>
              <a:cxnLst/>
              <a:rect l="l" t="t" r="r" b="b"/>
              <a:pathLst>
                <a:path w="2128" h="4979" extrusionOk="0">
                  <a:moveTo>
                    <a:pt x="815" y="0"/>
                  </a:moveTo>
                  <a:lnTo>
                    <a:pt x="453" y="136"/>
                  </a:lnTo>
                  <a:lnTo>
                    <a:pt x="317" y="181"/>
                  </a:lnTo>
                  <a:lnTo>
                    <a:pt x="181" y="272"/>
                  </a:lnTo>
                  <a:lnTo>
                    <a:pt x="91" y="408"/>
                  </a:lnTo>
                  <a:lnTo>
                    <a:pt x="0" y="544"/>
                  </a:lnTo>
                  <a:lnTo>
                    <a:pt x="0" y="725"/>
                  </a:lnTo>
                  <a:lnTo>
                    <a:pt x="0" y="906"/>
                  </a:lnTo>
                  <a:lnTo>
                    <a:pt x="272" y="2761"/>
                  </a:lnTo>
                  <a:lnTo>
                    <a:pt x="589" y="4617"/>
                  </a:lnTo>
                  <a:lnTo>
                    <a:pt x="679" y="4753"/>
                  </a:lnTo>
                  <a:lnTo>
                    <a:pt x="815" y="4843"/>
                  </a:lnTo>
                  <a:lnTo>
                    <a:pt x="1041" y="4934"/>
                  </a:lnTo>
                  <a:lnTo>
                    <a:pt x="1222" y="4979"/>
                  </a:lnTo>
                  <a:lnTo>
                    <a:pt x="1403" y="4934"/>
                  </a:lnTo>
                  <a:lnTo>
                    <a:pt x="1584" y="4888"/>
                  </a:lnTo>
                  <a:lnTo>
                    <a:pt x="1720" y="4753"/>
                  </a:lnTo>
                  <a:lnTo>
                    <a:pt x="1856" y="4617"/>
                  </a:lnTo>
                  <a:lnTo>
                    <a:pt x="1992" y="4391"/>
                  </a:lnTo>
                  <a:lnTo>
                    <a:pt x="2037" y="4164"/>
                  </a:lnTo>
                  <a:lnTo>
                    <a:pt x="2082" y="3938"/>
                  </a:lnTo>
                  <a:lnTo>
                    <a:pt x="2082" y="3712"/>
                  </a:lnTo>
                  <a:lnTo>
                    <a:pt x="2082" y="3169"/>
                  </a:lnTo>
                  <a:lnTo>
                    <a:pt x="2127" y="2580"/>
                  </a:lnTo>
                  <a:lnTo>
                    <a:pt x="1992" y="1675"/>
                  </a:lnTo>
                  <a:lnTo>
                    <a:pt x="1946" y="1177"/>
                  </a:lnTo>
                  <a:lnTo>
                    <a:pt x="1856" y="634"/>
                  </a:lnTo>
                  <a:lnTo>
                    <a:pt x="1765" y="453"/>
                  </a:lnTo>
                  <a:lnTo>
                    <a:pt x="1720" y="317"/>
                  </a:lnTo>
                  <a:lnTo>
                    <a:pt x="1584" y="181"/>
                  </a:lnTo>
                  <a:lnTo>
                    <a:pt x="1494" y="91"/>
                  </a:lnTo>
                  <a:lnTo>
                    <a:pt x="1313" y="46"/>
                  </a:lnTo>
                  <a:lnTo>
                    <a:pt x="11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1869500" y="1978325"/>
              <a:ext cx="48675" cy="122225"/>
            </a:xfrm>
            <a:custGeom>
              <a:avLst/>
              <a:gdLst/>
              <a:ahLst/>
              <a:cxnLst/>
              <a:rect l="l" t="t" r="r" b="b"/>
              <a:pathLst>
                <a:path w="1947" h="4889" extrusionOk="0">
                  <a:moveTo>
                    <a:pt x="905" y="1"/>
                  </a:moveTo>
                  <a:lnTo>
                    <a:pt x="724" y="46"/>
                  </a:lnTo>
                  <a:lnTo>
                    <a:pt x="453" y="91"/>
                  </a:lnTo>
                  <a:lnTo>
                    <a:pt x="227" y="272"/>
                  </a:lnTo>
                  <a:lnTo>
                    <a:pt x="91" y="453"/>
                  </a:lnTo>
                  <a:lnTo>
                    <a:pt x="46" y="589"/>
                  </a:lnTo>
                  <a:lnTo>
                    <a:pt x="0" y="725"/>
                  </a:lnTo>
                  <a:lnTo>
                    <a:pt x="0" y="1675"/>
                  </a:lnTo>
                  <a:lnTo>
                    <a:pt x="46" y="2626"/>
                  </a:lnTo>
                  <a:lnTo>
                    <a:pt x="181" y="3576"/>
                  </a:lnTo>
                  <a:lnTo>
                    <a:pt x="408" y="4481"/>
                  </a:lnTo>
                  <a:lnTo>
                    <a:pt x="498" y="4662"/>
                  </a:lnTo>
                  <a:lnTo>
                    <a:pt x="634" y="4798"/>
                  </a:lnTo>
                  <a:lnTo>
                    <a:pt x="815" y="4889"/>
                  </a:lnTo>
                  <a:lnTo>
                    <a:pt x="905" y="4889"/>
                  </a:lnTo>
                  <a:lnTo>
                    <a:pt x="1041" y="4843"/>
                  </a:lnTo>
                  <a:lnTo>
                    <a:pt x="1403" y="4662"/>
                  </a:lnTo>
                  <a:lnTo>
                    <a:pt x="1584" y="4572"/>
                  </a:lnTo>
                  <a:lnTo>
                    <a:pt x="1675" y="4436"/>
                  </a:lnTo>
                  <a:lnTo>
                    <a:pt x="1765" y="3983"/>
                  </a:lnTo>
                  <a:lnTo>
                    <a:pt x="1811" y="3531"/>
                  </a:lnTo>
                  <a:lnTo>
                    <a:pt x="1946" y="2671"/>
                  </a:lnTo>
                  <a:lnTo>
                    <a:pt x="1856" y="1630"/>
                  </a:lnTo>
                  <a:lnTo>
                    <a:pt x="1856" y="1132"/>
                  </a:lnTo>
                  <a:lnTo>
                    <a:pt x="1765" y="680"/>
                  </a:lnTo>
                  <a:lnTo>
                    <a:pt x="1720" y="498"/>
                  </a:lnTo>
                  <a:lnTo>
                    <a:pt x="1630" y="363"/>
                  </a:lnTo>
                  <a:lnTo>
                    <a:pt x="1539" y="227"/>
                  </a:lnTo>
                  <a:lnTo>
                    <a:pt x="1403" y="136"/>
                  </a:lnTo>
                  <a:lnTo>
                    <a:pt x="1268" y="91"/>
                  </a:lnTo>
                  <a:lnTo>
                    <a:pt x="1086" y="46"/>
                  </a:lnTo>
                  <a:lnTo>
                    <a:pt x="9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4024950" y="1468025"/>
              <a:ext cx="49825" cy="118825"/>
            </a:xfrm>
            <a:custGeom>
              <a:avLst/>
              <a:gdLst/>
              <a:ahLst/>
              <a:cxnLst/>
              <a:rect l="l" t="t" r="r" b="b"/>
              <a:pathLst>
                <a:path w="1993" h="4753" extrusionOk="0">
                  <a:moveTo>
                    <a:pt x="1132" y="1"/>
                  </a:moveTo>
                  <a:lnTo>
                    <a:pt x="996" y="46"/>
                  </a:lnTo>
                  <a:lnTo>
                    <a:pt x="815" y="137"/>
                  </a:lnTo>
                  <a:lnTo>
                    <a:pt x="680" y="227"/>
                  </a:lnTo>
                  <a:lnTo>
                    <a:pt x="544" y="318"/>
                  </a:lnTo>
                  <a:lnTo>
                    <a:pt x="453" y="453"/>
                  </a:lnTo>
                  <a:lnTo>
                    <a:pt x="408" y="634"/>
                  </a:lnTo>
                  <a:lnTo>
                    <a:pt x="182" y="1947"/>
                  </a:lnTo>
                  <a:lnTo>
                    <a:pt x="1" y="3033"/>
                  </a:lnTo>
                  <a:lnTo>
                    <a:pt x="1" y="3848"/>
                  </a:lnTo>
                  <a:lnTo>
                    <a:pt x="46" y="4029"/>
                  </a:lnTo>
                  <a:lnTo>
                    <a:pt x="91" y="4210"/>
                  </a:lnTo>
                  <a:lnTo>
                    <a:pt x="137" y="4391"/>
                  </a:lnTo>
                  <a:lnTo>
                    <a:pt x="272" y="4527"/>
                  </a:lnTo>
                  <a:lnTo>
                    <a:pt x="363" y="4617"/>
                  </a:lnTo>
                  <a:lnTo>
                    <a:pt x="499" y="4708"/>
                  </a:lnTo>
                  <a:lnTo>
                    <a:pt x="634" y="4753"/>
                  </a:lnTo>
                  <a:lnTo>
                    <a:pt x="770" y="4708"/>
                  </a:lnTo>
                  <a:lnTo>
                    <a:pt x="1042" y="4662"/>
                  </a:lnTo>
                  <a:lnTo>
                    <a:pt x="1268" y="4527"/>
                  </a:lnTo>
                  <a:lnTo>
                    <a:pt x="1404" y="4300"/>
                  </a:lnTo>
                  <a:lnTo>
                    <a:pt x="1494" y="4074"/>
                  </a:lnTo>
                  <a:lnTo>
                    <a:pt x="1766" y="2445"/>
                  </a:lnTo>
                  <a:lnTo>
                    <a:pt x="1992" y="861"/>
                  </a:lnTo>
                  <a:lnTo>
                    <a:pt x="1992" y="589"/>
                  </a:lnTo>
                  <a:lnTo>
                    <a:pt x="1902" y="363"/>
                  </a:lnTo>
                  <a:lnTo>
                    <a:pt x="1721" y="182"/>
                  </a:lnTo>
                  <a:lnTo>
                    <a:pt x="1449" y="46"/>
                  </a:lnTo>
                  <a:lnTo>
                    <a:pt x="13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4141500" y="1556275"/>
              <a:ext cx="57725" cy="113175"/>
            </a:xfrm>
            <a:custGeom>
              <a:avLst/>
              <a:gdLst/>
              <a:ahLst/>
              <a:cxnLst/>
              <a:rect l="l" t="t" r="r" b="b"/>
              <a:pathLst>
                <a:path w="2309" h="4527" extrusionOk="0">
                  <a:moveTo>
                    <a:pt x="1494" y="1"/>
                  </a:moveTo>
                  <a:lnTo>
                    <a:pt x="1313" y="46"/>
                  </a:lnTo>
                  <a:lnTo>
                    <a:pt x="1132" y="91"/>
                  </a:lnTo>
                  <a:lnTo>
                    <a:pt x="996" y="227"/>
                  </a:lnTo>
                  <a:lnTo>
                    <a:pt x="906" y="363"/>
                  </a:lnTo>
                  <a:lnTo>
                    <a:pt x="815" y="544"/>
                  </a:lnTo>
                  <a:lnTo>
                    <a:pt x="770" y="770"/>
                  </a:lnTo>
                  <a:lnTo>
                    <a:pt x="362" y="2309"/>
                  </a:lnTo>
                  <a:lnTo>
                    <a:pt x="0" y="3893"/>
                  </a:lnTo>
                  <a:lnTo>
                    <a:pt x="0" y="4165"/>
                  </a:lnTo>
                  <a:lnTo>
                    <a:pt x="46" y="4346"/>
                  </a:lnTo>
                  <a:lnTo>
                    <a:pt x="181" y="4436"/>
                  </a:lnTo>
                  <a:lnTo>
                    <a:pt x="362" y="4527"/>
                  </a:lnTo>
                  <a:lnTo>
                    <a:pt x="544" y="4527"/>
                  </a:lnTo>
                  <a:lnTo>
                    <a:pt x="770" y="4482"/>
                  </a:lnTo>
                  <a:lnTo>
                    <a:pt x="951" y="4391"/>
                  </a:lnTo>
                  <a:lnTo>
                    <a:pt x="1087" y="4301"/>
                  </a:lnTo>
                  <a:lnTo>
                    <a:pt x="1403" y="3893"/>
                  </a:lnTo>
                  <a:lnTo>
                    <a:pt x="1675" y="3441"/>
                  </a:lnTo>
                  <a:lnTo>
                    <a:pt x="1856" y="3033"/>
                  </a:lnTo>
                  <a:lnTo>
                    <a:pt x="2037" y="2581"/>
                  </a:lnTo>
                  <a:lnTo>
                    <a:pt x="2218" y="1766"/>
                  </a:lnTo>
                  <a:lnTo>
                    <a:pt x="2309" y="1042"/>
                  </a:lnTo>
                  <a:lnTo>
                    <a:pt x="2309" y="544"/>
                  </a:lnTo>
                  <a:lnTo>
                    <a:pt x="2309" y="363"/>
                  </a:lnTo>
                  <a:lnTo>
                    <a:pt x="2263" y="227"/>
                  </a:lnTo>
                  <a:lnTo>
                    <a:pt x="2173" y="91"/>
                  </a:lnTo>
                  <a:lnTo>
                    <a:pt x="2128" y="46"/>
                  </a:lnTo>
                  <a:lnTo>
                    <a:pt x="1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3639125" y="1430700"/>
              <a:ext cx="41875" cy="115425"/>
            </a:xfrm>
            <a:custGeom>
              <a:avLst/>
              <a:gdLst/>
              <a:ahLst/>
              <a:cxnLst/>
              <a:rect l="l" t="t" r="r" b="b"/>
              <a:pathLst>
                <a:path w="1675" h="4617" extrusionOk="0">
                  <a:moveTo>
                    <a:pt x="589" y="0"/>
                  </a:moveTo>
                  <a:lnTo>
                    <a:pt x="408" y="45"/>
                  </a:lnTo>
                  <a:lnTo>
                    <a:pt x="272" y="136"/>
                  </a:lnTo>
                  <a:lnTo>
                    <a:pt x="181" y="226"/>
                  </a:lnTo>
                  <a:lnTo>
                    <a:pt x="91" y="362"/>
                  </a:lnTo>
                  <a:lnTo>
                    <a:pt x="0" y="498"/>
                  </a:lnTo>
                  <a:lnTo>
                    <a:pt x="0" y="679"/>
                  </a:lnTo>
                  <a:lnTo>
                    <a:pt x="0" y="860"/>
                  </a:lnTo>
                  <a:lnTo>
                    <a:pt x="227" y="3621"/>
                  </a:lnTo>
                  <a:lnTo>
                    <a:pt x="317" y="3938"/>
                  </a:lnTo>
                  <a:lnTo>
                    <a:pt x="453" y="4255"/>
                  </a:lnTo>
                  <a:lnTo>
                    <a:pt x="544" y="4345"/>
                  </a:lnTo>
                  <a:lnTo>
                    <a:pt x="634" y="4481"/>
                  </a:lnTo>
                  <a:lnTo>
                    <a:pt x="815" y="4526"/>
                  </a:lnTo>
                  <a:lnTo>
                    <a:pt x="996" y="4617"/>
                  </a:lnTo>
                  <a:lnTo>
                    <a:pt x="1132" y="4617"/>
                  </a:lnTo>
                  <a:lnTo>
                    <a:pt x="1268" y="4571"/>
                  </a:lnTo>
                  <a:lnTo>
                    <a:pt x="1358" y="4481"/>
                  </a:lnTo>
                  <a:lnTo>
                    <a:pt x="1494" y="4345"/>
                  </a:lnTo>
                  <a:lnTo>
                    <a:pt x="1539" y="4164"/>
                  </a:lnTo>
                  <a:lnTo>
                    <a:pt x="1630" y="3938"/>
                  </a:lnTo>
                  <a:lnTo>
                    <a:pt x="1675" y="3349"/>
                  </a:lnTo>
                  <a:lnTo>
                    <a:pt x="1675" y="2670"/>
                  </a:lnTo>
                  <a:lnTo>
                    <a:pt x="1584" y="905"/>
                  </a:lnTo>
                  <a:lnTo>
                    <a:pt x="1539" y="543"/>
                  </a:lnTo>
                  <a:lnTo>
                    <a:pt x="1449" y="362"/>
                  </a:lnTo>
                  <a:lnTo>
                    <a:pt x="1358" y="226"/>
                  </a:lnTo>
                  <a:lnTo>
                    <a:pt x="1268" y="136"/>
                  </a:lnTo>
                  <a:lnTo>
                    <a:pt x="1132" y="45"/>
                  </a:lnTo>
                  <a:lnTo>
                    <a:pt x="9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5758375" y="2641375"/>
              <a:ext cx="10200" cy="13600"/>
            </a:xfrm>
            <a:custGeom>
              <a:avLst/>
              <a:gdLst/>
              <a:ahLst/>
              <a:cxnLst/>
              <a:rect l="l" t="t" r="r" b="b"/>
              <a:pathLst>
                <a:path w="408" h="544" extrusionOk="0">
                  <a:moveTo>
                    <a:pt x="182" y="1"/>
                  </a:moveTo>
                  <a:lnTo>
                    <a:pt x="91" y="46"/>
                  </a:lnTo>
                  <a:lnTo>
                    <a:pt x="46" y="136"/>
                  </a:lnTo>
                  <a:lnTo>
                    <a:pt x="1" y="317"/>
                  </a:lnTo>
                  <a:lnTo>
                    <a:pt x="1" y="544"/>
                  </a:lnTo>
                  <a:lnTo>
                    <a:pt x="182" y="453"/>
                  </a:lnTo>
                  <a:lnTo>
                    <a:pt x="317" y="317"/>
                  </a:lnTo>
                  <a:lnTo>
                    <a:pt x="408" y="182"/>
                  </a:lnTo>
                  <a:lnTo>
                    <a:pt x="408" y="1"/>
                  </a:lnTo>
                  <a:close/>
                </a:path>
              </a:pathLst>
            </a:custGeom>
            <a:solidFill>
              <a:srgbClr val="693B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1990550" y="358050"/>
              <a:ext cx="262550" cy="220675"/>
            </a:xfrm>
            <a:custGeom>
              <a:avLst/>
              <a:gdLst/>
              <a:ahLst/>
              <a:cxnLst/>
              <a:rect l="l" t="t" r="r" b="b"/>
              <a:pathLst>
                <a:path w="10502" h="8827" extrusionOk="0">
                  <a:moveTo>
                    <a:pt x="9867" y="0"/>
                  </a:moveTo>
                  <a:lnTo>
                    <a:pt x="9686" y="46"/>
                  </a:lnTo>
                  <a:lnTo>
                    <a:pt x="9460" y="91"/>
                  </a:lnTo>
                  <a:lnTo>
                    <a:pt x="9324" y="227"/>
                  </a:lnTo>
                  <a:lnTo>
                    <a:pt x="8826" y="815"/>
                  </a:lnTo>
                  <a:lnTo>
                    <a:pt x="8555" y="1177"/>
                  </a:lnTo>
                  <a:lnTo>
                    <a:pt x="8374" y="1539"/>
                  </a:lnTo>
                  <a:lnTo>
                    <a:pt x="8102" y="2037"/>
                  </a:lnTo>
                  <a:lnTo>
                    <a:pt x="7786" y="2490"/>
                  </a:lnTo>
                  <a:lnTo>
                    <a:pt x="7469" y="2897"/>
                  </a:lnTo>
                  <a:lnTo>
                    <a:pt x="7152" y="3350"/>
                  </a:lnTo>
                  <a:lnTo>
                    <a:pt x="6790" y="3712"/>
                  </a:lnTo>
                  <a:lnTo>
                    <a:pt x="6428" y="4074"/>
                  </a:lnTo>
                  <a:lnTo>
                    <a:pt x="6066" y="4436"/>
                  </a:lnTo>
                  <a:lnTo>
                    <a:pt x="5658" y="4753"/>
                  </a:lnTo>
                  <a:lnTo>
                    <a:pt x="4798" y="5341"/>
                  </a:lnTo>
                  <a:lnTo>
                    <a:pt x="3893" y="5884"/>
                  </a:lnTo>
                  <a:lnTo>
                    <a:pt x="2898" y="6291"/>
                  </a:lnTo>
                  <a:lnTo>
                    <a:pt x="1902" y="6654"/>
                  </a:lnTo>
                  <a:lnTo>
                    <a:pt x="1359" y="6835"/>
                  </a:lnTo>
                  <a:lnTo>
                    <a:pt x="861" y="7016"/>
                  </a:lnTo>
                  <a:lnTo>
                    <a:pt x="544" y="7151"/>
                  </a:lnTo>
                  <a:lnTo>
                    <a:pt x="227" y="7332"/>
                  </a:lnTo>
                  <a:lnTo>
                    <a:pt x="137" y="7423"/>
                  </a:lnTo>
                  <a:lnTo>
                    <a:pt x="46" y="7559"/>
                  </a:lnTo>
                  <a:lnTo>
                    <a:pt x="1" y="7740"/>
                  </a:lnTo>
                  <a:lnTo>
                    <a:pt x="1" y="7921"/>
                  </a:lnTo>
                  <a:lnTo>
                    <a:pt x="92" y="8102"/>
                  </a:lnTo>
                  <a:lnTo>
                    <a:pt x="182" y="8238"/>
                  </a:lnTo>
                  <a:lnTo>
                    <a:pt x="273" y="8328"/>
                  </a:lnTo>
                  <a:lnTo>
                    <a:pt x="408" y="8419"/>
                  </a:lnTo>
                  <a:lnTo>
                    <a:pt x="725" y="8554"/>
                  </a:lnTo>
                  <a:lnTo>
                    <a:pt x="1087" y="8690"/>
                  </a:lnTo>
                  <a:lnTo>
                    <a:pt x="1359" y="8735"/>
                  </a:lnTo>
                  <a:lnTo>
                    <a:pt x="1766" y="8826"/>
                  </a:lnTo>
                  <a:lnTo>
                    <a:pt x="2445" y="8690"/>
                  </a:lnTo>
                  <a:lnTo>
                    <a:pt x="2807" y="8600"/>
                  </a:lnTo>
                  <a:lnTo>
                    <a:pt x="3214" y="8464"/>
                  </a:lnTo>
                  <a:lnTo>
                    <a:pt x="4210" y="8057"/>
                  </a:lnTo>
                  <a:lnTo>
                    <a:pt x="5161" y="7559"/>
                  </a:lnTo>
                  <a:lnTo>
                    <a:pt x="6020" y="6970"/>
                  </a:lnTo>
                  <a:lnTo>
                    <a:pt x="6880" y="6337"/>
                  </a:lnTo>
                  <a:lnTo>
                    <a:pt x="7650" y="5658"/>
                  </a:lnTo>
                  <a:lnTo>
                    <a:pt x="8374" y="4888"/>
                  </a:lnTo>
                  <a:lnTo>
                    <a:pt x="9053" y="4074"/>
                  </a:lnTo>
                  <a:lnTo>
                    <a:pt x="9686" y="3214"/>
                  </a:lnTo>
                  <a:lnTo>
                    <a:pt x="10048" y="2626"/>
                  </a:lnTo>
                  <a:lnTo>
                    <a:pt x="10230" y="2309"/>
                  </a:lnTo>
                  <a:lnTo>
                    <a:pt x="10320" y="1992"/>
                  </a:lnTo>
                  <a:lnTo>
                    <a:pt x="10411" y="1675"/>
                  </a:lnTo>
                  <a:lnTo>
                    <a:pt x="10501" y="1358"/>
                  </a:lnTo>
                  <a:lnTo>
                    <a:pt x="10501" y="996"/>
                  </a:lnTo>
                  <a:lnTo>
                    <a:pt x="10501" y="634"/>
                  </a:lnTo>
                  <a:lnTo>
                    <a:pt x="10456" y="408"/>
                  </a:lnTo>
                  <a:lnTo>
                    <a:pt x="10365" y="227"/>
                  </a:lnTo>
                  <a:lnTo>
                    <a:pt x="10275" y="91"/>
                  </a:lnTo>
                  <a:lnTo>
                    <a:pt x="100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99" name="Google Shape;1499;p41"/>
          <p:cNvCxnSpPr>
            <a:stCxn id="1390" idx="3"/>
            <a:endCxn id="1384" idx="1"/>
          </p:cNvCxnSpPr>
          <p:nvPr/>
        </p:nvCxnSpPr>
        <p:spPr>
          <a:xfrm>
            <a:off x="2607247" y="1720157"/>
            <a:ext cx="805200" cy="1095600"/>
          </a:xfrm>
          <a:prstGeom prst="curvedConnector3">
            <a:avLst>
              <a:gd name="adj1" fmla="val 49994"/>
            </a:avLst>
          </a:prstGeom>
          <a:noFill/>
          <a:ln w="28575" cap="flat" cmpd="sng">
            <a:solidFill>
              <a:schemeClr val="accent2"/>
            </a:solidFill>
            <a:prstDash val="solid"/>
            <a:round/>
            <a:headEnd type="oval" w="med" len="med"/>
            <a:tailEnd type="none" w="med" len="med"/>
          </a:ln>
        </p:spPr>
      </p:cxnSp>
      <p:cxnSp>
        <p:nvCxnSpPr>
          <p:cNvPr id="1500" name="Google Shape;1500;p41"/>
          <p:cNvCxnSpPr>
            <a:cxnSpLocks/>
            <a:stCxn id="1394" idx="3"/>
            <a:endCxn id="1384" idx="1"/>
          </p:cNvCxnSpPr>
          <p:nvPr/>
        </p:nvCxnSpPr>
        <p:spPr>
          <a:xfrm flipV="1">
            <a:off x="2785195" y="2815796"/>
            <a:ext cx="627155" cy="675829"/>
          </a:xfrm>
          <a:prstGeom prst="curvedConnector3">
            <a:avLst>
              <a:gd name="adj1" fmla="val 50000"/>
            </a:avLst>
          </a:prstGeom>
          <a:noFill/>
          <a:ln w="28575" cap="flat" cmpd="sng">
            <a:solidFill>
              <a:schemeClr val="accent2"/>
            </a:solidFill>
            <a:prstDash val="solid"/>
            <a:round/>
            <a:headEnd type="oval" w="med" len="med"/>
            <a:tailEnd type="none" w="med" len="med"/>
          </a:ln>
        </p:spPr>
      </p:cxnSp>
      <p:cxnSp>
        <p:nvCxnSpPr>
          <p:cNvPr id="1501" name="Google Shape;1501;p41"/>
          <p:cNvCxnSpPr>
            <a:stCxn id="1388" idx="1"/>
            <a:endCxn id="1384" idx="3"/>
          </p:cNvCxnSpPr>
          <p:nvPr/>
        </p:nvCxnSpPr>
        <p:spPr>
          <a:xfrm flipH="1">
            <a:off x="5731553" y="1720157"/>
            <a:ext cx="805200" cy="1095600"/>
          </a:xfrm>
          <a:prstGeom prst="curvedConnector3">
            <a:avLst>
              <a:gd name="adj1" fmla="val 49994"/>
            </a:avLst>
          </a:prstGeom>
          <a:noFill/>
          <a:ln w="28575" cap="flat" cmpd="sng">
            <a:solidFill>
              <a:schemeClr val="accent2"/>
            </a:solidFill>
            <a:prstDash val="solid"/>
            <a:round/>
            <a:headEnd type="oval" w="med" len="med"/>
            <a:tailEnd type="none" w="med" len="med"/>
          </a:ln>
        </p:spPr>
      </p:cxnSp>
      <p:cxnSp>
        <p:nvCxnSpPr>
          <p:cNvPr id="1502" name="Google Shape;1502;p41"/>
          <p:cNvCxnSpPr>
            <a:cxnSpLocks/>
            <a:stCxn id="1392" idx="1"/>
            <a:endCxn id="1384" idx="3"/>
          </p:cNvCxnSpPr>
          <p:nvPr/>
        </p:nvCxnSpPr>
        <p:spPr>
          <a:xfrm rot="10800000">
            <a:off x="5731650" y="2815797"/>
            <a:ext cx="805102" cy="675829"/>
          </a:xfrm>
          <a:prstGeom prst="curvedConnector3">
            <a:avLst>
              <a:gd name="adj1" fmla="val 50000"/>
            </a:avLst>
          </a:prstGeom>
          <a:noFill/>
          <a:ln w="28575" cap="flat" cmpd="sng">
            <a:solidFill>
              <a:schemeClr val="accent2"/>
            </a:solidFill>
            <a:prstDash val="solid"/>
            <a:round/>
            <a:headEnd type="oval" w="med" len="med"/>
            <a:tailEnd type="none" w="med" len="med"/>
          </a:ln>
        </p:spPr>
      </p:cxnSp>
      <p:grpSp>
        <p:nvGrpSpPr>
          <p:cNvPr id="1503" name="Google Shape;1503;p41"/>
          <p:cNvGrpSpPr/>
          <p:nvPr/>
        </p:nvGrpSpPr>
        <p:grpSpPr>
          <a:xfrm>
            <a:off x="7454579" y="111579"/>
            <a:ext cx="1431216" cy="1154692"/>
            <a:chOff x="5145650" y="2382675"/>
            <a:chExt cx="1139050" cy="918975"/>
          </a:xfrm>
        </p:grpSpPr>
        <p:sp>
          <p:nvSpPr>
            <p:cNvPr id="1504" name="Google Shape;1504;p41"/>
            <p:cNvSpPr/>
            <p:nvPr/>
          </p:nvSpPr>
          <p:spPr>
            <a:xfrm>
              <a:off x="5299450" y="2694775"/>
              <a:ext cx="863600" cy="571275"/>
            </a:xfrm>
            <a:custGeom>
              <a:avLst/>
              <a:gdLst/>
              <a:ahLst/>
              <a:cxnLst/>
              <a:rect l="l" t="t" r="r" b="b"/>
              <a:pathLst>
                <a:path w="34544" h="22851" extrusionOk="0">
                  <a:moveTo>
                    <a:pt x="19606" y="0"/>
                  </a:moveTo>
                  <a:lnTo>
                    <a:pt x="18756" y="20"/>
                  </a:lnTo>
                  <a:lnTo>
                    <a:pt x="17905" y="79"/>
                  </a:lnTo>
                  <a:lnTo>
                    <a:pt x="17035" y="158"/>
                  </a:lnTo>
                  <a:lnTo>
                    <a:pt x="16144" y="277"/>
                  </a:lnTo>
                  <a:lnTo>
                    <a:pt x="15254" y="435"/>
                  </a:lnTo>
                  <a:lnTo>
                    <a:pt x="14384" y="613"/>
                  </a:lnTo>
                  <a:lnTo>
                    <a:pt x="13513" y="811"/>
                  </a:lnTo>
                  <a:lnTo>
                    <a:pt x="12662" y="1029"/>
                  </a:lnTo>
                  <a:lnTo>
                    <a:pt x="11851" y="1286"/>
                  </a:lnTo>
                  <a:lnTo>
                    <a:pt x="11040" y="1563"/>
                  </a:lnTo>
                  <a:lnTo>
                    <a:pt x="10249" y="1860"/>
                  </a:lnTo>
                  <a:lnTo>
                    <a:pt x="9477" y="2176"/>
                  </a:lnTo>
                  <a:lnTo>
                    <a:pt x="8745" y="2513"/>
                  </a:lnTo>
                  <a:lnTo>
                    <a:pt x="8013" y="2869"/>
                  </a:lnTo>
                  <a:lnTo>
                    <a:pt x="7321" y="3245"/>
                  </a:lnTo>
                  <a:lnTo>
                    <a:pt x="6648" y="3640"/>
                  </a:lnTo>
                  <a:lnTo>
                    <a:pt x="6015" y="4056"/>
                  </a:lnTo>
                  <a:lnTo>
                    <a:pt x="5402" y="4491"/>
                  </a:lnTo>
                  <a:lnTo>
                    <a:pt x="4808" y="4926"/>
                  </a:lnTo>
                  <a:lnTo>
                    <a:pt x="4254" y="5401"/>
                  </a:lnTo>
                  <a:lnTo>
                    <a:pt x="3720" y="5856"/>
                  </a:lnTo>
                  <a:lnTo>
                    <a:pt x="3226" y="6351"/>
                  </a:lnTo>
                  <a:lnTo>
                    <a:pt x="2751" y="6845"/>
                  </a:lnTo>
                  <a:lnTo>
                    <a:pt x="2315" y="7360"/>
                  </a:lnTo>
                  <a:lnTo>
                    <a:pt x="1920" y="7874"/>
                  </a:lnTo>
                  <a:lnTo>
                    <a:pt x="1564" y="8408"/>
                  </a:lnTo>
                  <a:lnTo>
                    <a:pt x="1227" y="8942"/>
                  </a:lnTo>
                  <a:lnTo>
                    <a:pt x="931" y="9477"/>
                  </a:lnTo>
                  <a:lnTo>
                    <a:pt x="673" y="10031"/>
                  </a:lnTo>
                  <a:lnTo>
                    <a:pt x="456" y="10584"/>
                  </a:lnTo>
                  <a:lnTo>
                    <a:pt x="298" y="11138"/>
                  </a:lnTo>
                  <a:lnTo>
                    <a:pt x="159" y="11712"/>
                  </a:lnTo>
                  <a:lnTo>
                    <a:pt x="60" y="12286"/>
                  </a:lnTo>
                  <a:lnTo>
                    <a:pt x="1" y="12840"/>
                  </a:lnTo>
                  <a:lnTo>
                    <a:pt x="1" y="13414"/>
                  </a:lnTo>
                  <a:lnTo>
                    <a:pt x="40" y="13987"/>
                  </a:lnTo>
                  <a:lnTo>
                    <a:pt x="119" y="14561"/>
                  </a:lnTo>
                  <a:lnTo>
                    <a:pt x="238" y="15115"/>
                  </a:lnTo>
                  <a:lnTo>
                    <a:pt x="416" y="15669"/>
                  </a:lnTo>
                  <a:lnTo>
                    <a:pt x="614" y="16203"/>
                  </a:lnTo>
                  <a:lnTo>
                    <a:pt x="871" y="16717"/>
                  </a:lnTo>
                  <a:lnTo>
                    <a:pt x="1148" y="17212"/>
                  </a:lnTo>
                  <a:lnTo>
                    <a:pt x="1485" y="17687"/>
                  </a:lnTo>
                  <a:lnTo>
                    <a:pt x="1841" y="18142"/>
                  </a:lnTo>
                  <a:lnTo>
                    <a:pt x="2236" y="18597"/>
                  </a:lnTo>
                  <a:lnTo>
                    <a:pt x="2672" y="19012"/>
                  </a:lnTo>
                  <a:lnTo>
                    <a:pt x="3146" y="19428"/>
                  </a:lnTo>
                  <a:lnTo>
                    <a:pt x="3641" y="19804"/>
                  </a:lnTo>
                  <a:lnTo>
                    <a:pt x="4175" y="20180"/>
                  </a:lnTo>
                  <a:lnTo>
                    <a:pt x="4729" y="20516"/>
                  </a:lnTo>
                  <a:lnTo>
                    <a:pt x="5303" y="20832"/>
                  </a:lnTo>
                  <a:lnTo>
                    <a:pt x="5916" y="21129"/>
                  </a:lnTo>
                  <a:lnTo>
                    <a:pt x="6549" y="21426"/>
                  </a:lnTo>
                  <a:lnTo>
                    <a:pt x="7222" y="21663"/>
                  </a:lnTo>
                  <a:lnTo>
                    <a:pt x="7914" y="21901"/>
                  </a:lnTo>
                  <a:lnTo>
                    <a:pt x="8607" y="22118"/>
                  </a:lnTo>
                  <a:lnTo>
                    <a:pt x="9339" y="22296"/>
                  </a:lnTo>
                  <a:lnTo>
                    <a:pt x="10090" y="22455"/>
                  </a:lnTo>
                  <a:lnTo>
                    <a:pt x="10862" y="22593"/>
                  </a:lnTo>
                  <a:lnTo>
                    <a:pt x="11634" y="22692"/>
                  </a:lnTo>
                  <a:lnTo>
                    <a:pt x="12445" y="22771"/>
                  </a:lnTo>
                  <a:lnTo>
                    <a:pt x="13256" y="22831"/>
                  </a:lnTo>
                  <a:lnTo>
                    <a:pt x="14087" y="22850"/>
                  </a:lnTo>
                  <a:lnTo>
                    <a:pt x="14918" y="22850"/>
                  </a:lnTo>
                  <a:lnTo>
                    <a:pt x="15788" y="22831"/>
                  </a:lnTo>
                  <a:lnTo>
                    <a:pt x="16639" y="22771"/>
                  </a:lnTo>
                  <a:lnTo>
                    <a:pt x="17509" y="22692"/>
                  </a:lnTo>
                  <a:lnTo>
                    <a:pt x="18400" y="22573"/>
                  </a:lnTo>
                  <a:lnTo>
                    <a:pt x="19270" y="22415"/>
                  </a:lnTo>
                  <a:lnTo>
                    <a:pt x="20160" y="22237"/>
                  </a:lnTo>
                  <a:lnTo>
                    <a:pt x="21011" y="22039"/>
                  </a:lnTo>
                  <a:lnTo>
                    <a:pt x="21862" y="21822"/>
                  </a:lnTo>
                  <a:lnTo>
                    <a:pt x="22693" y="21564"/>
                  </a:lnTo>
                  <a:lnTo>
                    <a:pt x="23504" y="21288"/>
                  </a:lnTo>
                  <a:lnTo>
                    <a:pt x="24295" y="20991"/>
                  </a:lnTo>
                  <a:lnTo>
                    <a:pt x="25047" y="20674"/>
                  </a:lnTo>
                  <a:lnTo>
                    <a:pt x="25799" y="20338"/>
                  </a:lnTo>
                  <a:lnTo>
                    <a:pt x="26511" y="19982"/>
                  </a:lnTo>
                  <a:lnTo>
                    <a:pt x="27203" y="19606"/>
                  </a:lnTo>
                  <a:lnTo>
                    <a:pt x="27876" y="19210"/>
                  </a:lnTo>
                  <a:lnTo>
                    <a:pt x="28529" y="18795"/>
                  </a:lnTo>
                  <a:lnTo>
                    <a:pt x="29142" y="18359"/>
                  </a:lnTo>
                  <a:lnTo>
                    <a:pt x="29736" y="17924"/>
                  </a:lnTo>
                  <a:lnTo>
                    <a:pt x="30290" y="17449"/>
                  </a:lnTo>
                  <a:lnTo>
                    <a:pt x="30824" y="16994"/>
                  </a:lnTo>
                  <a:lnTo>
                    <a:pt x="31318" y="16500"/>
                  </a:lnTo>
                  <a:lnTo>
                    <a:pt x="31793" y="16005"/>
                  </a:lnTo>
                  <a:lnTo>
                    <a:pt x="32209" y="15491"/>
                  </a:lnTo>
                  <a:lnTo>
                    <a:pt x="32624" y="14976"/>
                  </a:lnTo>
                  <a:lnTo>
                    <a:pt x="32980" y="14442"/>
                  </a:lnTo>
                  <a:lnTo>
                    <a:pt x="33317" y="13908"/>
                  </a:lnTo>
                  <a:lnTo>
                    <a:pt x="33594" y="13374"/>
                  </a:lnTo>
                  <a:lnTo>
                    <a:pt x="33851" y="12820"/>
                  </a:lnTo>
                  <a:lnTo>
                    <a:pt x="34068" y="12266"/>
                  </a:lnTo>
                  <a:lnTo>
                    <a:pt x="34246" y="11712"/>
                  </a:lnTo>
                  <a:lnTo>
                    <a:pt x="34385" y="11138"/>
                  </a:lnTo>
                  <a:lnTo>
                    <a:pt x="34484" y="10565"/>
                  </a:lnTo>
                  <a:lnTo>
                    <a:pt x="34523" y="10011"/>
                  </a:lnTo>
                  <a:lnTo>
                    <a:pt x="34543" y="9437"/>
                  </a:lnTo>
                  <a:lnTo>
                    <a:pt x="34504" y="8863"/>
                  </a:lnTo>
                  <a:lnTo>
                    <a:pt x="34425" y="8290"/>
                  </a:lnTo>
                  <a:lnTo>
                    <a:pt x="34306" y="7736"/>
                  </a:lnTo>
                  <a:lnTo>
                    <a:pt x="34128" y="7182"/>
                  </a:lnTo>
                  <a:lnTo>
                    <a:pt x="33930" y="6647"/>
                  </a:lnTo>
                  <a:lnTo>
                    <a:pt x="33673" y="6133"/>
                  </a:lnTo>
                  <a:lnTo>
                    <a:pt x="33376" y="5639"/>
                  </a:lnTo>
                  <a:lnTo>
                    <a:pt x="33059" y="5164"/>
                  </a:lnTo>
                  <a:lnTo>
                    <a:pt x="32684" y="4709"/>
                  </a:lnTo>
                  <a:lnTo>
                    <a:pt x="32288" y="4254"/>
                  </a:lnTo>
                  <a:lnTo>
                    <a:pt x="31853" y="3838"/>
                  </a:lnTo>
                  <a:lnTo>
                    <a:pt x="31398" y="3423"/>
                  </a:lnTo>
                  <a:lnTo>
                    <a:pt x="30903" y="3047"/>
                  </a:lnTo>
                  <a:lnTo>
                    <a:pt x="30369" y="2671"/>
                  </a:lnTo>
                  <a:lnTo>
                    <a:pt x="29815" y="2335"/>
                  </a:lnTo>
                  <a:lnTo>
                    <a:pt x="29221" y="2018"/>
                  </a:lnTo>
                  <a:lnTo>
                    <a:pt x="28608" y="1721"/>
                  </a:lnTo>
                  <a:lnTo>
                    <a:pt x="27975" y="1444"/>
                  </a:lnTo>
                  <a:lnTo>
                    <a:pt x="27322" y="1187"/>
                  </a:lnTo>
                  <a:lnTo>
                    <a:pt x="26630" y="950"/>
                  </a:lnTo>
                  <a:lnTo>
                    <a:pt x="25917" y="732"/>
                  </a:lnTo>
                  <a:lnTo>
                    <a:pt x="25205" y="554"/>
                  </a:lnTo>
                  <a:lnTo>
                    <a:pt x="24453" y="396"/>
                  </a:lnTo>
                  <a:lnTo>
                    <a:pt x="23682" y="257"/>
                  </a:lnTo>
                  <a:lnTo>
                    <a:pt x="22891" y="158"/>
                  </a:lnTo>
                  <a:lnTo>
                    <a:pt x="22099" y="79"/>
                  </a:lnTo>
                  <a:lnTo>
                    <a:pt x="21288" y="20"/>
                  </a:lnTo>
                  <a:lnTo>
                    <a:pt x="20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5299450" y="2694775"/>
              <a:ext cx="863600" cy="571275"/>
            </a:xfrm>
            <a:custGeom>
              <a:avLst/>
              <a:gdLst/>
              <a:ahLst/>
              <a:cxnLst/>
              <a:rect l="l" t="t" r="r" b="b"/>
              <a:pathLst>
                <a:path w="34544" h="22851" fill="none" extrusionOk="0">
                  <a:moveTo>
                    <a:pt x="34425" y="8290"/>
                  </a:moveTo>
                  <a:lnTo>
                    <a:pt x="34425" y="8290"/>
                  </a:lnTo>
                  <a:lnTo>
                    <a:pt x="34504" y="8863"/>
                  </a:lnTo>
                  <a:lnTo>
                    <a:pt x="34543" y="9437"/>
                  </a:lnTo>
                  <a:lnTo>
                    <a:pt x="34523" y="10011"/>
                  </a:lnTo>
                  <a:lnTo>
                    <a:pt x="34484" y="10565"/>
                  </a:lnTo>
                  <a:lnTo>
                    <a:pt x="34385" y="11138"/>
                  </a:lnTo>
                  <a:lnTo>
                    <a:pt x="34246" y="11712"/>
                  </a:lnTo>
                  <a:lnTo>
                    <a:pt x="34068" y="12266"/>
                  </a:lnTo>
                  <a:lnTo>
                    <a:pt x="33851" y="12820"/>
                  </a:lnTo>
                  <a:lnTo>
                    <a:pt x="33594" y="13374"/>
                  </a:lnTo>
                  <a:lnTo>
                    <a:pt x="33317" y="13908"/>
                  </a:lnTo>
                  <a:lnTo>
                    <a:pt x="32980" y="14442"/>
                  </a:lnTo>
                  <a:lnTo>
                    <a:pt x="32624" y="14976"/>
                  </a:lnTo>
                  <a:lnTo>
                    <a:pt x="32209" y="15491"/>
                  </a:lnTo>
                  <a:lnTo>
                    <a:pt x="31793" y="16005"/>
                  </a:lnTo>
                  <a:lnTo>
                    <a:pt x="31318" y="16500"/>
                  </a:lnTo>
                  <a:lnTo>
                    <a:pt x="30824" y="16994"/>
                  </a:lnTo>
                  <a:lnTo>
                    <a:pt x="30290" y="17449"/>
                  </a:lnTo>
                  <a:lnTo>
                    <a:pt x="29736" y="17924"/>
                  </a:lnTo>
                  <a:lnTo>
                    <a:pt x="29142" y="18359"/>
                  </a:lnTo>
                  <a:lnTo>
                    <a:pt x="28529" y="18795"/>
                  </a:lnTo>
                  <a:lnTo>
                    <a:pt x="27876" y="19210"/>
                  </a:lnTo>
                  <a:lnTo>
                    <a:pt x="27203" y="19606"/>
                  </a:lnTo>
                  <a:lnTo>
                    <a:pt x="26511" y="19982"/>
                  </a:lnTo>
                  <a:lnTo>
                    <a:pt x="25799" y="20338"/>
                  </a:lnTo>
                  <a:lnTo>
                    <a:pt x="25047" y="20674"/>
                  </a:lnTo>
                  <a:lnTo>
                    <a:pt x="24295" y="20991"/>
                  </a:lnTo>
                  <a:lnTo>
                    <a:pt x="23504" y="21288"/>
                  </a:lnTo>
                  <a:lnTo>
                    <a:pt x="22693" y="21564"/>
                  </a:lnTo>
                  <a:lnTo>
                    <a:pt x="21862" y="21822"/>
                  </a:lnTo>
                  <a:lnTo>
                    <a:pt x="21011" y="22039"/>
                  </a:lnTo>
                  <a:lnTo>
                    <a:pt x="20160" y="22237"/>
                  </a:lnTo>
                  <a:lnTo>
                    <a:pt x="19270" y="22415"/>
                  </a:lnTo>
                  <a:lnTo>
                    <a:pt x="19270" y="22415"/>
                  </a:lnTo>
                  <a:lnTo>
                    <a:pt x="18400" y="22573"/>
                  </a:lnTo>
                  <a:lnTo>
                    <a:pt x="17509" y="22692"/>
                  </a:lnTo>
                  <a:lnTo>
                    <a:pt x="16639" y="22771"/>
                  </a:lnTo>
                  <a:lnTo>
                    <a:pt x="15788" y="22831"/>
                  </a:lnTo>
                  <a:lnTo>
                    <a:pt x="14918" y="22850"/>
                  </a:lnTo>
                  <a:lnTo>
                    <a:pt x="14087" y="22850"/>
                  </a:lnTo>
                  <a:lnTo>
                    <a:pt x="13256" y="22831"/>
                  </a:lnTo>
                  <a:lnTo>
                    <a:pt x="12445" y="22771"/>
                  </a:lnTo>
                  <a:lnTo>
                    <a:pt x="11634" y="22692"/>
                  </a:lnTo>
                  <a:lnTo>
                    <a:pt x="10862" y="22593"/>
                  </a:lnTo>
                  <a:lnTo>
                    <a:pt x="10090" y="22455"/>
                  </a:lnTo>
                  <a:lnTo>
                    <a:pt x="9339" y="22296"/>
                  </a:lnTo>
                  <a:lnTo>
                    <a:pt x="8607" y="22118"/>
                  </a:lnTo>
                  <a:lnTo>
                    <a:pt x="7914" y="21901"/>
                  </a:lnTo>
                  <a:lnTo>
                    <a:pt x="7222" y="21663"/>
                  </a:lnTo>
                  <a:lnTo>
                    <a:pt x="6549" y="21426"/>
                  </a:lnTo>
                  <a:lnTo>
                    <a:pt x="5916" y="21129"/>
                  </a:lnTo>
                  <a:lnTo>
                    <a:pt x="5303" y="20832"/>
                  </a:lnTo>
                  <a:lnTo>
                    <a:pt x="4729" y="20516"/>
                  </a:lnTo>
                  <a:lnTo>
                    <a:pt x="4175" y="20180"/>
                  </a:lnTo>
                  <a:lnTo>
                    <a:pt x="3641" y="19804"/>
                  </a:lnTo>
                  <a:lnTo>
                    <a:pt x="3146" y="19428"/>
                  </a:lnTo>
                  <a:lnTo>
                    <a:pt x="2672" y="19012"/>
                  </a:lnTo>
                  <a:lnTo>
                    <a:pt x="2236" y="18597"/>
                  </a:lnTo>
                  <a:lnTo>
                    <a:pt x="1841" y="18142"/>
                  </a:lnTo>
                  <a:lnTo>
                    <a:pt x="1485" y="17687"/>
                  </a:lnTo>
                  <a:lnTo>
                    <a:pt x="1148" y="17212"/>
                  </a:lnTo>
                  <a:lnTo>
                    <a:pt x="871" y="16717"/>
                  </a:lnTo>
                  <a:lnTo>
                    <a:pt x="614" y="16203"/>
                  </a:lnTo>
                  <a:lnTo>
                    <a:pt x="416" y="15669"/>
                  </a:lnTo>
                  <a:lnTo>
                    <a:pt x="238" y="15115"/>
                  </a:lnTo>
                  <a:lnTo>
                    <a:pt x="119" y="14561"/>
                  </a:lnTo>
                  <a:lnTo>
                    <a:pt x="119" y="14561"/>
                  </a:lnTo>
                  <a:lnTo>
                    <a:pt x="40" y="13987"/>
                  </a:lnTo>
                  <a:lnTo>
                    <a:pt x="1" y="13414"/>
                  </a:lnTo>
                  <a:lnTo>
                    <a:pt x="1" y="12840"/>
                  </a:lnTo>
                  <a:lnTo>
                    <a:pt x="60" y="12286"/>
                  </a:lnTo>
                  <a:lnTo>
                    <a:pt x="159" y="11712"/>
                  </a:lnTo>
                  <a:lnTo>
                    <a:pt x="298" y="11138"/>
                  </a:lnTo>
                  <a:lnTo>
                    <a:pt x="456" y="10584"/>
                  </a:lnTo>
                  <a:lnTo>
                    <a:pt x="673" y="10031"/>
                  </a:lnTo>
                  <a:lnTo>
                    <a:pt x="931" y="9477"/>
                  </a:lnTo>
                  <a:lnTo>
                    <a:pt x="1227" y="8942"/>
                  </a:lnTo>
                  <a:lnTo>
                    <a:pt x="1564" y="8408"/>
                  </a:lnTo>
                  <a:lnTo>
                    <a:pt x="1920" y="7874"/>
                  </a:lnTo>
                  <a:lnTo>
                    <a:pt x="2315" y="7360"/>
                  </a:lnTo>
                  <a:lnTo>
                    <a:pt x="2751" y="6845"/>
                  </a:lnTo>
                  <a:lnTo>
                    <a:pt x="3226" y="6351"/>
                  </a:lnTo>
                  <a:lnTo>
                    <a:pt x="3720" y="5856"/>
                  </a:lnTo>
                  <a:lnTo>
                    <a:pt x="4254" y="5401"/>
                  </a:lnTo>
                  <a:lnTo>
                    <a:pt x="4808" y="4926"/>
                  </a:lnTo>
                  <a:lnTo>
                    <a:pt x="5402" y="4491"/>
                  </a:lnTo>
                  <a:lnTo>
                    <a:pt x="6015" y="4056"/>
                  </a:lnTo>
                  <a:lnTo>
                    <a:pt x="6648" y="3640"/>
                  </a:lnTo>
                  <a:lnTo>
                    <a:pt x="7321" y="3245"/>
                  </a:lnTo>
                  <a:lnTo>
                    <a:pt x="8013" y="2869"/>
                  </a:lnTo>
                  <a:lnTo>
                    <a:pt x="8745" y="2513"/>
                  </a:lnTo>
                  <a:lnTo>
                    <a:pt x="9477" y="2176"/>
                  </a:lnTo>
                  <a:lnTo>
                    <a:pt x="10249" y="1860"/>
                  </a:lnTo>
                  <a:lnTo>
                    <a:pt x="11040" y="1563"/>
                  </a:lnTo>
                  <a:lnTo>
                    <a:pt x="11851" y="1286"/>
                  </a:lnTo>
                  <a:lnTo>
                    <a:pt x="12662" y="1029"/>
                  </a:lnTo>
                  <a:lnTo>
                    <a:pt x="13513" y="811"/>
                  </a:lnTo>
                  <a:lnTo>
                    <a:pt x="14384" y="613"/>
                  </a:lnTo>
                  <a:lnTo>
                    <a:pt x="15254" y="435"/>
                  </a:lnTo>
                  <a:lnTo>
                    <a:pt x="15254" y="435"/>
                  </a:lnTo>
                  <a:lnTo>
                    <a:pt x="16144" y="277"/>
                  </a:lnTo>
                  <a:lnTo>
                    <a:pt x="17035" y="158"/>
                  </a:lnTo>
                  <a:lnTo>
                    <a:pt x="17905" y="79"/>
                  </a:lnTo>
                  <a:lnTo>
                    <a:pt x="18756" y="20"/>
                  </a:lnTo>
                  <a:lnTo>
                    <a:pt x="19606" y="0"/>
                  </a:lnTo>
                  <a:lnTo>
                    <a:pt x="20457" y="0"/>
                  </a:lnTo>
                  <a:lnTo>
                    <a:pt x="21288" y="20"/>
                  </a:lnTo>
                  <a:lnTo>
                    <a:pt x="22099" y="79"/>
                  </a:lnTo>
                  <a:lnTo>
                    <a:pt x="22891" y="158"/>
                  </a:lnTo>
                  <a:lnTo>
                    <a:pt x="23682" y="257"/>
                  </a:lnTo>
                  <a:lnTo>
                    <a:pt x="24453" y="396"/>
                  </a:lnTo>
                  <a:lnTo>
                    <a:pt x="25205" y="554"/>
                  </a:lnTo>
                  <a:lnTo>
                    <a:pt x="25917" y="732"/>
                  </a:lnTo>
                  <a:lnTo>
                    <a:pt x="26630" y="950"/>
                  </a:lnTo>
                  <a:lnTo>
                    <a:pt x="27322" y="1187"/>
                  </a:lnTo>
                  <a:lnTo>
                    <a:pt x="27975" y="1444"/>
                  </a:lnTo>
                  <a:lnTo>
                    <a:pt x="28608" y="1721"/>
                  </a:lnTo>
                  <a:lnTo>
                    <a:pt x="29221" y="2018"/>
                  </a:lnTo>
                  <a:lnTo>
                    <a:pt x="29815" y="2335"/>
                  </a:lnTo>
                  <a:lnTo>
                    <a:pt x="30369" y="2671"/>
                  </a:lnTo>
                  <a:lnTo>
                    <a:pt x="30903" y="3047"/>
                  </a:lnTo>
                  <a:lnTo>
                    <a:pt x="31398" y="3423"/>
                  </a:lnTo>
                  <a:lnTo>
                    <a:pt x="31853" y="3838"/>
                  </a:lnTo>
                  <a:lnTo>
                    <a:pt x="32288" y="4254"/>
                  </a:lnTo>
                  <a:lnTo>
                    <a:pt x="32684" y="4709"/>
                  </a:lnTo>
                  <a:lnTo>
                    <a:pt x="33059" y="5164"/>
                  </a:lnTo>
                  <a:lnTo>
                    <a:pt x="33376" y="5639"/>
                  </a:lnTo>
                  <a:lnTo>
                    <a:pt x="33673" y="6133"/>
                  </a:lnTo>
                  <a:lnTo>
                    <a:pt x="33930" y="6647"/>
                  </a:lnTo>
                  <a:lnTo>
                    <a:pt x="34128" y="7182"/>
                  </a:lnTo>
                  <a:lnTo>
                    <a:pt x="34306" y="7736"/>
                  </a:lnTo>
                  <a:lnTo>
                    <a:pt x="34425" y="82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5145650" y="2914850"/>
              <a:ext cx="209225" cy="172150"/>
            </a:xfrm>
            <a:custGeom>
              <a:avLst/>
              <a:gdLst/>
              <a:ahLst/>
              <a:cxnLst/>
              <a:rect l="l" t="t" r="r" b="b"/>
              <a:pathLst>
                <a:path w="8369" h="6886" extrusionOk="0">
                  <a:moveTo>
                    <a:pt x="3245" y="1"/>
                  </a:moveTo>
                  <a:lnTo>
                    <a:pt x="2928" y="21"/>
                  </a:lnTo>
                  <a:lnTo>
                    <a:pt x="2611" y="60"/>
                  </a:lnTo>
                  <a:lnTo>
                    <a:pt x="2315" y="120"/>
                  </a:lnTo>
                  <a:lnTo>
                    <a:pt x="2018" y="219"/>
                  </a:lnTo>
                  <a:lnTo>
                    <a:pt x="1741" y="317"/>
                  </a:lnTo>
                  <a:lnTo>
                    <a:pt x="1484" y="456"/>
                  </a:lnTo>
                  <a:lnTo>
                    <a:pt x="1246" y="594"/>
                  </a:lnTo>
                  <a:lnTo>
                    <a:pt x="1029" y="772"/>
                  </a:lnTo>
                  <a:lnTo>
                    <a:pt x="811" y="970"/>
                  </a:lnTo>
                  <a:lnTo>
                    <a:pt x="633" y="1168"/>
                  </a:lnTo>
                  <a:lnTo>
                    <a:pt x="455" y="1406"/>
                  </a:lnTo>
                  <a:lnTo>
                    <a:pt x="317" y="1643"/>
                  </a:lnTo>
                  <a:lnTo>
                    <a:pt x="198" y="1920"/>
                  </a:lnTo>
                  <a:lnTo>
                    <a:pt x="99" y="2217"/>
                  </a:lnTo>
                  <a:lnTo>
                    <a:pt x="40" y="2513"/>
                  </a:lnTo>
                  <a:lnTo>
                    <a:pt x="0" y="2830"/>
                  </a:lnTo>
                  <a:lnTo>
                    <a:pt x="20" y="3166"/>
                  </a:lnTo>
                  <a:lnTo>
                    <a:pt x="59" y="3463"/>
                  </a:lnTo>
                  <a:lnTo>
                    <a:pt x="139" y="3760"/>
                  </a:lnTo>
                  <a:lnTo>
                    <a:pt x="277" y="4037"/>
                  </a:lnTo>
                  <a:lnTo>
                    <a:pt x="435" y="4294"/>
                  </a:lnTo>
                  <a:lnTo>
                    <a:pt x="633" y="4531"/>
                  </a:lnTo>
                  <a:lnTo>
                    <a:pt x="871" y="4749"/>
                  </a:lnTo>
                  <a:lnTo>
                    <a:pt x="1108" y="4967"/>
                  </a:lnTo>
                  <a:lnTo>
                    <a:pt x="1385" y="5164"/>
                  </a:lnTo>
                  <a:lnTo>
                    <a:pt x="1701" y="5343"/>
                  </a:lnTo>
                  <a:lnTo>
                    <a:pt x="2018" y="5521"/>
                  </a:lnTo>
                  <a:lnTo>
                    <a:pt x="2335" y="5679"/>
                  </a:lnTo>
                  <a:lnTo>
                    <a:pt x="2691" y="5817"/>
                  </a:lnTo>
                  <a:lnTo>
                    <a:pt x="3047" y="5956"/>
                  </a:lnTo>
                  <a:lnTo>
                    <a:pt x="3403" y="6075"/>
                  </a:lnTo>
                  <a:lnTo>
                    <a:pt x="3759" y="6193"/>
                  </a:lnTo>
                  <a:lnTo>
                    <a:pt x="4491" y="6391"/>
                  </a:lnTo>
                  <a:lnTo>
                    <a:pt x="5203" y="6530"/>
                  </a:lnTo>
                  <a:lnTo>
                    <a:pt x="5856" y="6648"/>
                  </a:lnTo>
                  <a:lnTo>
                    <a:pt x="6450" y="6747"/>
                  </a:lnTo>
                  <a:lnTo>
                    <a:pt x="7340" y="6846"/>
                  </a:lnTo>
                  <a:lnTo>
                    <a:pt x="7696" y="6886"/>
                  </a:lnTo>
                  <a:lnTo>
                    <a:pt x="7993" y="5916"/>
                  </a:lnTo>
                  <a:lnTo>
                    <a:pt x="7557" y="5877"/>
                  </a:lnTo>
                  <a:lnTo>
                    <a:pt x="7122" y="5857"/>
                  </a:lnTo>
                  <a:lnTo>
                    <a:pt x="6707" y="5798"/>
                  </a:lnTo>
                  <a:lnTo>
                    <a:pt x="6311" y="5738"/>
                  </a:lnTo>
                  <a:lnTo>
                    <a:pt x="5915" y="5659"/>
                  </a:lnTo>
                  <a:lnTo>
                    <a:pt x="5559" y="5580"/>
                  </a:lnTo>
                  <a:lnTo>
                    <a:pt x="5203" y="5501"/>
                  </a:lnTo>
                  <a:lnTo>
                    <a:pt x="4867" y="5382"/>
                  </a:lnTo>
                  <a:lnTo>
                    <a:pt x="4550" y="5283"/>
                  </a:lnTo>
                  <a:lnTo>
                    <a:pt x="4254" y="5164"/>
                  </a:lnTo>
                  <a:lnTo>
                    <a:pt x="3977" y="5046"/>
                  </a:lnTo>
                  <a:lnTo>
                    <a:pt x="3719" y="4907"/>
                  </a:lnTo>
                  <a:lnTo>
                    <a:pt x="3462" y="4769"/>
                  </a:lnTo>
                  <a:lnTo>
                    <a:pt x="3245" y="4630"/>
                  </a:lnTo>
                  <a:lnTo>
                    <a:pt x="3047" y="4472"/>
                  </a:lnTo>
                  <a:lnTo>
                    <a:pt x="2869" y="4314"/>
                  </a:lnTo>
                  <a:lnTo>
                    <a:pt x="2691" y="4156"/>
                  </a:lnTo>
                  <a:lnTo>
                    <a:pt x="2552" y="3997"/>
                  </a:lnTo>
                  <a:lnTo>
                    <a:pt x="2433" y="3839"/>
                  </a:lnTo>
                  <a:lnTo>
                    <a:pt x="2335" y="3681"/>
                  </a:lnTo>
                  <a:lnTo>
                    <a:pt x="2255" y="3522"/>
                  </a:lnTo>
                  <a:lnTo>
                    <a:pt x="2196" y="3344"/>
                  </a:lnTo>
                  <a:lnTo>
                    <a:pt x="2176" y="3186"/>
                  </a:lnTo>
                  <a:lnTo>
                    <a:pt x="2156" y="3028"/>
                  </a:lnTo>
                  <a:lnTo>
                    <a:pt x="2176" y="2850"/>
                  </a:lnTo>
                  <a:lnTo>
                    <a:pt x="2216" y="2692"/>
                  </a:lnTo>
                  <a:lnTo>
                    <a:pt x="2275" y="2533"/>
                  </a:lnTo>
                  <a:lnTo>
                    <a:pt x="2354" y="2375"/>
                  </a:lnTo>
                  <a:lnTo>
                    <a:pt x="2473" y="2236"/>
                  </a:lnTo>
                  <a:lnTo>
                    <a:pt x="2611" y="2078"/>
                  </a:lnTo>
                  <a:lnTo>
                    <a:pt x="2770" y="1940"/>
                  </a:lnTo>
                  <a:lnTo>
                    <a:pt x="2948" y="1801"/>
                  </a:lnTo>
                  <a:lnTo>
                    <a:pt x="3165" y="1683"/>
                  </a:lnTo>
                  <a:lnTo>
                    <a:pt x="3363" y="1584"/>
                  </a:lnTo>
                  <a:lnTo>
                    <a:pt x="3561" y="1504"/>
                  </a:lnTo>
                  <a:lnTo>
                    <a:pt x="3779" y="1465"/>
                  </a:lnTo>
                  <a:lnTo>
                    <a:pt x="3996" y="1425"/>
                  </a:lnTo>
                  <a:lnTo>
                    <a:pt x="4194" y="1406"/>
                  </a:lnTo>
                  <a:lnTo>
                    <a:pt x="4412" y="1406"/>
                  </a:lnTo>
                  <a:lnTo>
                    <a:pt x="4610" y="1425"/>
                  </a:lnTo>
                  <a:lnTo>
                    <a:pt x="4827" y="1445"/>
                  </a:lnTo>
                  <a:lnTo>
                    <a:pt x="5025" y="1485"/>
                  </a:lnTo>
                  <a:lnTo>
                    <a:pt x="5421" y="1603"/>
                  </a:lnTo>
                  <a:lnTo>
                    <a:pt x="5816" y="1762"/>
                  </a:lnTo>
                  <a:lnTo>
                    <a:pt x="6173" y="1960"/>
                  </a:lnTo>
                  <a:lnTo>
                    <a:pt x="6509" y="2157"/>
                  </a:lnTo>
                  <a:lnTo>
                    <a:pt x="6825" y="2355"/>
                  </a:lnTo>
                  <a:lnTo>
                    <a:pt x="7102" y="2553"/>
                  </a:lnTo>
                  <a:lnTo>
                    <a:pt x="7340" y="2751"/>
                  </a:lnTo>
                  <a:lnTo>
                    <a:pt x="7676" y="3048"/>
                  </a:lnTo>
                  <a:lnTo>
                    <a:pt x="7795" y="3147"/>
                  </a:lnTo>
                  <a:lnTo>
                    <a:pt x="8369" y="2929"/>
                  </a:lnTo>
                  <a:lnTo>
                    <a:pt x="8111" y="2553"/>
                  </a:lnTo>
                  <a:lnTo>
                    <a:pt x="7834" y="2197"/>
                  </a:lnTo>
                  <a:lnTo>
                    <a:pt x="7538" y="1880"/>
                  </a:lnTo>
                  <a:lnTo>
                    <a:pt x="7221" y="1584"/>
                  </a:lnTo>
                  <a:lnTo>
                    <a:pt x="6924" y="1326"/>
                  </a:lnTo>
                  <a:lnTo>
                    <a:pt x="6588" y="1069"/>
                  </a:lnTo>
                  <a:lnTo>
                    <a:pt x="6271" y="852"/>
                  </a:lnTo>
                  <a:lnTo>
                    <a:pt x="5935" y="674"/>
                  </a:lnTo>
                  <a:lnTo>
                    <a:pt x="5599" y="496"/>
                  </a:lnTo>
                  <a:lnTo>
                    <a:pt x="5263" y="357"/>
                  </a:lnTo>
                  <a:lnTo>
                    <a:pt x="4906" y="238"/>
                  </a:lnTo>
                  <a:lnTo>
                    <a:pt x="4570" y="139"/>
                  </a:lnTo>
                  <a:lnTo>
                    <a:pt x="4234" y="60"/>
                  </a:lnTo>
                  <a:lnTo>
                    <a:pt x="3897" y="21"/>
                  </a:lnTo>
                  <a:lnTo>
                    <a:pt x="35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5145650" y="2914850"/>
              <a:ext cx="209225" cy="172150"/>
            </a:xfrm>
            <a:custGeom>
              <a:avLst/>
              <a:gdLst/>
              <a:ahLst/>
              <a:cxnLst/>
              <a:rect l="l" t="t" r="r" b="b"/>
              <a:pathLst>
                <a:path w="8369" h="6886" fill="none" extrusionOk="0">
                  <a:moveTo>
                    <a:pt x="7795" y="3147"/>
                  </a:moveTo>
                  <a:lnTo>
                    <a:pt x="7795" y="3147"/>
                  </a:lnTo>
                  <a:lnTo>
                    <a:pt x="7676" y="3048"/>
                  </a:lnTo>
                  <a:lnTo>
                    <a:pt x="7340" y="2751"/>
                  </a:lnTo>
                  <a:lnTo>
                    <a:pt x="7102" y="2553"/>
                  </a:lnTo>
                  <a:lnTo>
                    <a:pt x="6825" y="2355"/>
                  </a:lnTo>
                  <a:lnTo>
                    <a:pt x="6509" y="2157"/>
                  </a:lnTo>
                  <a:lnTo>
                    <a:pt x="6173" y="1960"/>
                  </a:lnTo>
                  <a:lnTo>
                    <a:pt x="5816" y="1762"/>
                  </a:lnTo>
                  <a:lnTo>
                    <a:pt x="5421" y="1603"/>
                  </a:lnTo>
                  <a:lnTo>
                    <a:pt x="5025" y="1485"/>
                  </a:lnTo>
                  <a:lnTo>
                    <a:pt x="4827" y="1445"/>
                  </a:lnTo>
                  <a:lnTo>
                    <a:pt x="4610" y="1425"/>
                  </a:lnTo>
                  <a:lnTo>
                    <a:pt x="4412" y="1406"/>
                  </a:lnTo>
                  <a:lnTo>
                    <a:pt x="4194" y="1406"/>
                  </a:lnTo>
                  <a:lnTo>
                    <a:pt x="3996" y="1425"/>
                  </a:lnTo>
                  <a:lnTo>
                    <a:pt x="3779" y="1465"/>
                  </a:lnTo>
                  <a:lnTo>
                    <a:pt x="3561" y="1504"/>
                  </a:lnTo>
                  <a:lnTo>
                    <a:pt x="3363" y="1584"/>
                  </a:lnTo>
                  <a:lnTo>
                    <a:pt x="3165" y="1683"/>
                  </a:lnTo>
                  <a:lnTo>
                    <a:pt x="2948" y="1801"/>
                  </a:lnTo>
                  <a:lnTo>
                    <a:pt x="2948" y="1801"/>
                  </a:lnTo>
                  <a:lnTo>
                    <a:pt x="2770" y="1940"/>
                  </a:lnTo>
                  <a:lnTo>
                    <a:pt x="2611" y="2078"/>
                  </a:lnTo>
                  <a:lnTo>
                    <a:pt x="2473" y="2236"/>
                  </a:lnTo>
                  <a:lnTo>
                    <a:pt x="2354" y="2375"/>
                  </a:lnTo>
                  <a:lnTo>
                    <a:pt x="2275" y="2533"/>
                  </a:lnTo>
                  <a:lnTo>
                    <a:pt x="2216" y="2692"/>
                  </a:lnTo>
                  <a:lnTo>
                    <a:pt x="2176" y="2850"/>
                  </a:lnTo>
                  <a:lnTo>
                    <a:pt x="2156" y="3028"/>
                  </a:lnTo>
                  <a:lnTo>
                    <a:pt x="2176" y="3186"/>
                  </a:lnTo>
                  <a:lnTo>
                    <a:pt x="2196" y="3344"/>
                  </a:lnTo>
                  <a:lnTo>
                    <a:pt x="2255" y="3522"/>
                  </a:lnTo>
                  <a:lnTo>
                    <a:pt x="2335" y="3681"/>
                  </a:lnTo>
                  <a:lnTo>
                    <a:pt x="2433" y="3839"/>
                  </a:lnTo>
                  <a:lnTo>
                    <a:pt x="2552" y="3997"/>
                  </a:lnTo>
                  <a:lnTo>
                    <a:pt x="2691" y="4156"/>
                  </a:lnTo>
                  <a:lnTo>
                    <a:pt x="2869" y="4314"/>
                  </a:lnTo>
                  <a:lnTo>
                    <a:pt x="3047" y="4472"/>
                  </a:lnTo>
                  <a:lnTo>
                    <a:pt x="3245" y="4630"/>
                  </a:lnTo>
                  <a:lnTo>
                    <a:pt x="3462" y="4769"/>
                  </a:lnTo>
                  <a:lnTo>
                    <a:pt x="3719" y="4907"/>
                  </a:lnTo>
                  <a:lnTo>
                    <a:pt x="3977" y="5046"/>
                  </a:lnTo>
                  <a:lnTo>
                    <a:pt x="4254" y="5164"/>
                  </a:lnTo>
                  <a:lnTo>
                    <a:pt x="4550" y="5283"/>
                  </a:lnTo>
                  <a:lnTo>
                    <a:pt x="4867" y="5382"/>
                  </a:lnTo>
                  <a:lnTo>
                    <a:pt x="5203" y="5501"/>
                  </a:lnTo>
                  <a:lnTo>
                    <a:pt x="5559" y="5580"/>
                  </a:lnTo>
                  <a:lnTo>
                    <a:pt x="5915" y="5659"/>
                  </a:lnTo>
                  <a:lnTo>
                    <a:pt x="6311" y="5738"/>
                  </a:lnTo>
                  <a:lnTo>
                    <a:pt x="6707" y="5798"/>
                  </a:lnTo>
                  <a:lnTo>
                    <a:pt x="7122" y="5857"/>
                  </a:lnTo>
                  <a:lnTo>
                    <a:pt x="7557" y="5877"/>
                  </a:lnTo>
                  <a:lnTo>
                    <a:pt x="7993" y="5916"/>
                  </a:lnTo>
                  <a:lnTo>
                    <a:pt x="7696" y="6886"/>
                  </a:lnTo>
                  <a:lnTo>
                    <a:pt x="7696" y="6886"/>
                  </a:lnTo>
                  <a:lnTo>
                    <a:pt x="7340" y="6846"/>
                  </a:lnTo>
                  <a:lnTo>
                    <a:pt x="6450" y="6747"/>
                  </a:lnTo>
                  <a:lnTo>
                    <a:pt x="5856" y="6648"/>
                  </a:lnTo>
                  <a:lnTo>
                    <a:pt x="5203" y="6530"/>
                  </a:lnTo>
                  <a:lnTo>
                    <a:pt x="4491" y="6391"/>
                  </a:lnTo>
                  <a:lnTo>
                    <a:pt x="3759" y="6193"/>
                  </a:lnTo>
                  <a:lnTo>
                    <a:pt x="3403" y="6075"/>
                  </a:lnTo>
                  <a:lnTo>
                    <a:pt x="3047" y="5956"/>
                  </a:lnTo>
                  <a:lnTo>
                    <a:pt x="2691" y="5817"/>
                  </a:lnTo>
                  <a:lnTo>
                    <a:pt x="2335" y="5679"/>
                  </a:lnTo>
                  <a:lnTo>
                    <a:pt x="2018" y="5521"/>
                  </a:lnTo>
                  <a:lnTo>
                    <a:pt x="1701" y="5343"/>
                  </a:lnTo>
                  <a:lnTo>
                    <a:pt x="1385" y="5164"/>
                  </a:lnTo>
                  <a:lnTo>
                    <a:pt x="1108" y="4967"/>
                  </a:lnTo>
                  <a:lnTo>
                    <a:pt x="871" y="4749"/>
                  </a:lnTo>
                  <a:lnTo>
                    <a:pt x="633" y="4531"/>
                  </a:lnTo>
                  <a:lnTo>
                    <a:pt x="435" y="4294"/>
                  </a:lnTo>
                  <a:lnTo>
                    <a:pt x="277" y="4037"/>
                  </a:lnTo>
                  <a:lnTo>
                    <a:pt x="139" y="3760"/>
                  </a:lnTo>
                  <a:lnTo>
                    <a:pt x="59" y="3463"/>
                  </a:lnTo>
                  <a:lnTo>
                    <a:pt x="20" y="3166"/>
                  </a:lnTo>
                  <a:lnTo>
                    <a:pt x="0" y="2830"/>
                  </a:lnTo>
                  <a:lnTo>
                    <a:pt x="0" y="2830"/>
                  </a:lnTo>
                  <a:lnTo>
                    <a:pt x="40" y="2513"/>
                  </a:lnTo>
                  <a:lnTo>
                    <a:pt x="99" y="2217"/>
                  </a:lnTo>
                  <a:lnTo>
                    <a:pt x="198" y="1920"/>
                  </a:lnTo>
                  <a:lnTo>
                    <a:pt x="317" y="1643"/>
                  </a:lnTo>
                  <a:lnTo>
                    <a:pt x="455" y="1406"/>
                  </a:lnTo>
                  <a:lnTo>
                    <a:pt x="633" y="1168"/>
                  </a:lnTo>
                  <a:lnTo>
                    <a:pt x="811" y="970"/>
                  </a:lnTo>
                  <a:lnTo>
                    <a:pt x="1029" y="772"/>
                  </a:lnTo>
                  <a:lnTo>
                    <a:pt x="1246" y="594"/>
                  </a:lnTo>
                  <a:lnTo>
                    <a:pt x="1484" y="456"/>
                  </a:lnTo>
                  <a:lnTo>
                    <a:pt x="1741" y="317"/>
                  </a:lnTo>
                  <a:lnTo>
                    <a:pt x="2018" y="219"/>
                  </a:lnTo>
                  <a:lnTo>
                    <a:pt x="2315" y="120"/>
                  </a:lnTo>
                  <a:lnTo>
                    <a:pt x="2611" y="60"/>
                  </a:lnTo>
                  <a:lnTo>
                    <a:pt x="2928" y="21"/>
                  </a:lnTo>
                  <a:lnTo>
                    <a:pt x="3245" y="1"/>
                  </a:lnTo>
                  <a:lnTo>
                    <a:pt x="3561" y="1"/>
                  </a:lnTo>
                  <a:lnTo>
                    <a:pt x="3897" y="21"/>
                  </a:lnTo>
                  <a:lnTo>
                    <a:pt x="4234" y="60"/>
                  </a:lnTo>
                  <a:lnTo>
                    <a:pt x="4570" y="139"/>
                  </a:lnTo>
                  <a:lnTo>
                    <a:pt x="4906" y="238"/>
                  </a:lnTo>
                  <a:lnTo>
                    <a:pt x="5263" y="357"/>
                  </a:lnTo>
                  <a:lnTo>
                    <a:pt x="5599" y="496"/>
                  </a:lnTo>
                  <a:lnTo>
                    <a:pt x="5935" y="674"/>
                  </a:lnTo>
                  <a:lnTo>
                    <a:pt x="6271" y="852"/>
                  </a:lnTo>
                  <a:lnTo>
                    <a:pt x="6588" y="1069"/>
                  </a:lnTo>
                  <a:lnTo>
                    <a:pt x="6924" y="1326"/>
                  </a:lnTo>
                  <a:lnTo>
                    <a:pt x="7221" y="1584"/>
                  </a:lnTo>
                  <a:lnTo>
                    <a:pt x="7538" y="1880"/>
                  </a:lnTo>
                  <a:lnTo>
                    <a:pt x="7834" y="2197"/>
                  </a:lnTo>
                  <a:lnTo>
                    <a:pt x="8111" y="2553"/>
                  </a:lnTo>
                  <a:lnTo>
                    <a:pt x="8369" y="2929"/>
                  </a:lnTo>
                  <a:lnTo>
                    <a:pt x="7795" y="3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5434475" y="2713550"/>
              <a:ext cx="505000" cy="129125"/>
            </a:xfrm>
            <a:custGeom>
              <a:avLst/>
              <a:gdLst/>
              <a:ahLst/>
              <a:cxnLst/>
              <a:rect l="l" t="t" r="r" b="b"/>
              <a:pathLst>
                <a:path w="20200" h="5165" extrusionOk="0">
                  <a:moveTo>
                    <a:pt x="20042" y="1"/>
                  </a:moveTo>
                  <a:lnTo>
                    <a:pt x="18894" y="693"/>
                  </a:lnTo>
                  <a:lnTo>
                    <a:pt x="17786" y="1326"/>
                  </a:lnTo>
                  <a:lnTo>
                    <a:pt x="16698" y="1900"/>
                  </a:lnTo>
                  <a:lnTo>
                    <a:pt x="15650" y="2395"/>
                  </a:lnTo>
                  <a:lnTo>
                    <a:pt x="14621" y="2850"/>
                  </a:lnTo>
                  <a:lnTo>
                    <a:pt x="13632" y="3245"/>
                  </a:lnTo>
                  <a:lnTo>
                    <a:pt x="12682" y="3602"/>
                  </a:lnTo>
                  <a:lnTo>
                    <a:pt x="11752" y="3898"/>
                  </a:lnTo>
                  <a:lnTo>
                    <a:pt x="10842" y="4136"/>
                  </a:lnTo>
                  <a:lnTo>
                    <a:pt x="9992" y="4353"/>
                  </a:lnTo>
                  <a:lnTo>
                    <a:pt x="9161" y="4512"/>
                  </a:lnTo>
                  <a:lnTo>
                    <a:pt x="8349" y="4650"/>
                  </a:lnTo>
                  <a:lnTo>
                    <a:pt x="7598" y="4729"/>
                  </a:lnTo>
                  <a:lnTo>
                    <a:pt x="6866" y="4808"/>
                  </a:lnTo>
                  <a:lnTo>
                    <a:pt x="6173" y="4828"/>
                  </a:lnTo>
                  <a:lnTo>
                    <a:pt x="5501" y="4848"/>
                  </a:lnTo>
                  <a:lnTo>
                    <a:pt x="4887" y="4828"/>
                  </a:lnTo>
                  <a:lnTo>
                    <a:pt x="4294" y="4808"/>
                  </a:lnTo>
                  <a:lnTo>
                    <a:pt x="3740" y="4749"/>
                  </a:lnTo>
                  <a:lnTo>
                    <a:pt x="3225" y="4690"/>
                  </a:lnTo>
                  <a:lnTo>
                    <a:pt x="2751" y="4611"/>
                  </a:lnTo>
                  <a:lnTo>
                    <a:pt x="2315" y="4531"/>
                  </a:lnTo>
                  <a:lnTo>
                    <a:pt x="1920" y="4432"/>
                  </a:lnTo>
                  <a:lnTo>
                    <a:pt x="1564" y="4334"/>
                  </a:lnTo>
                  <a:lnTo>
                    <a:pt x="970" y="4156"/>
                  </a:lnTo>
                  <a:lnTo>
                    <a:pt x="535" y="3997"/>
                  </a:lnTo>
                  <a:lnTo>
                    <a:pt x="258" y="3879"/>
                  </a:lnTo>
                  <a:lnTo>
                    <a:pt x="159" y="3819"/>
                  </a:lnTo>
                  <a:lnTo>
                    <a:pt x="1" y="4096"/>
                  </a:lnTo>
                  <a:lnTo>
                    <a:pt x="100" y="4156"/>
                  </a:lnTo>
                  <a:lnTo>
                    <a:pt x="396" y="4274"/>
                  </a:lnTo>
                  <a:lnTo>
                    <a:pt x="851" y="4452"/>
                  </a:lnTo>
                  <a:lnTo>
                    <a:pt x="1465" y="4650"/>
                  </a:lnTo>
                  <a:lnTo>
                    <a:pt x="1841" y="4749"/>
                  </a:lnTo>
                  <a:lnTo>
                    <a:pt x="2256" y="4828"/>
                  </a:lnTo>
                  <a:lnTo>
                    <a:pt x="2711" y="4927"/>
                  </a:lnTo>
                  <a:lnTo>
                    <a:pt x="3206" y="5006"/>
                  </a:lnTo>
                  <a:lnTo>
                    <a:pt x="3740" y="5066"/>
                  </a:lnTo>
                  <a:lnTo>
                    <a:pt x="4314" y="5125"/>
                  </a:lnTo>
                  <a:lnTo>
                    <a:pt x="4927" y="5145"/>
                  </a:lnTo>
                  <a:lnTo>
                    <a:pt x="5580" y="5164"/>
                  </a:lnTo>
                  <a:lnTo>
                    <a:pt x="6252" y="5145"/>
                  </a:lnTo>
                  <a:lnTo>
                    <a:pt x="6945" y="5105"/>
                  </a:lnTo>
                  <a:lnTo>
                    <a:pt x="7677" y="5046"/>
                  </a:lnTo>
                  <a:lnTo>
                    <a:pt x="8468" y="4947"/>
                  </a:lnTo>
                  <a:lnTo>
                    <a:pt x="9260" y="4808"/>
                  </a:lnTo>
                  <a:lnTo>
                    <a:pt x="10110" y="4650"/>
                  </a:lnTo>
                  <a:lnTo>
                    <a:pt x="10981" y="4432"/>
                  </a:lnTo>
                  <a:lnTo>
                    <a:pt x="11871" y="4175"/>
                  </a:lnTo>
                  <a:lnTo>
                    <a:pt x="12821" y="3879"/>
                  </a:lnTo>
                  <a:lnTo>
                    <a:pt x="13790" y="3542"/>
                  </a:lnTo>
                  <a:lnTo>
                    <a:pt x="14779" y="3147"/>
                  </a:lnTo>
                  <a:lnTo>
                    <a:pt x="15808" y="2692"/>
                  </a:lnTo>
                  <a:lnTo>
                    <a:pt x="16856" y="2177"/>
                  </a:lnTo>
                  <a:lnTo>
                    <a:pt x="17945" y="1603"/>
                  </a:lnTo>
                  <a:lnTo>
                    <a:pt x="19072" y="970"/>
                  </a:lnTo>
                  <a:lnTo>
                    <a:pt x="20200" y="278"/>
                  </a:lnTo>
                  <a:lnTo>
                    <a:pt x="20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5968650" y="2673500"/>
              <a:ext cx="316050" cy="263650"/>
            </a:xfrm>
            <a:custGeom>
              <a:avLst/>
              <a:gdLst/>
              <a:ahLst/>
              <a:cxnLst/>
              <a:rect l="l" t="t" r="r" b="b"/>
              <a:pathLst>
                <a:path w="12642" h="10546" extrusionOk="0">
                  <a:moveTo>
                    <a:pt x="9061" y="0"/>
                  </a:moveTo>
                  <a:lnTo>
                    <a:pt x="8626" y="475"/>
                  </a:lnTo>
                  <a:lnTo>
                    <a:pt x="8191" y="891"/>
                  </a:lnTo>
                  <a:lnTo>
                    <a:pt x="7775" y="1286"/>
                  </a:lnTo>
                  <a:lnTo>
                    <a:pt x="7340" y="1662"/>
                  </a:lnTo>
                  <a:lnTo>
                    <a:pt x="6925" y="1979"/>
                  </a:lnTo>
                  <a:lnTo>
                    <a:pt x="6509" y="2295"/>
                  </a:lnTo>
                  <a:lnTo>
                    <a:pt x="6113" y="2572"/>
                  </a:lnTo>
                  <a:lnTo>
                    <a:pt x="5698" y="2830"/>
                  </a:lnTo>
                  <a:lnTo>
                    <a:pt x="5302" y="3047"/>
                  </a:lnTo>
                  <a:lnTo>
                    <a:pt x="4926" y="3265"/>
                  </a:lnTo>
                  <a:lnTo>
                    <a:pt x="4550" y="3443"/>
                  </a:lnTo>
                  <a:lnTo>
                    <a:pt x="4175" y="3601"/>
                  </a:lnTo>
                  <a:lnTo>
                    <a:pt x="3818" y="3740"/>
                  </a:lnTo>
                  <a:lnTo>
                    <a:pt x="3462" y="3858"/>
                  </a:lnTo>
                  <a:lnTo>
                    <a:pt x="3126" y="3977"/>
                  </a:lnTo>
                  <a:lnTo>
                    <a:pt x="2809" y="4056"/>
                  </a:lnTo>
                  <a:lnTo>
                    <a:pt x="2196" y="4195"/>
                  </a:lnTo>
                  <a:lnTo>
                    <a:pt x="1662" y="4274"/>
                  </a:lnTo>
                  <a:lnTo>
                    <a:pt x="1167" y="4333"/>
                  </a:lnTo>
                  <a:lnTo>
                    <a:pt x="435" y="4333"/>
                  </a:lnTo>
                  <a:lnTo>
                    <a:pt x="198" y="4313"/>
                  </a:lnTo>
                  <a:lnTo>
                    <a:pt x="0" y="4294"/>
                  </a:lnTo>
                  <a:lnTo>
                    <a:pt x="0" y="4294"/>
                  </a:lnTo>
                  <a:lnTo>
                    <a:pt x="6845" y="10545"/>
                  </a:lnTo>
                  <a:lnTo>
                    <a:pt x="6905" y="10051"/>
                  </a:lnTo>
                  <a:lnTo>
                    <a:pt x="7004" y="9576"/>
                  </a:lnTo>
                  <a:lnTo>
                    <a:pt x="7122" y="9101"/>
                  </a:lnTo>
                  <a:lnTo>
                    <a:pt x="7261" y="8606"/>
                  </a:lnTo>
                  <a:lnTo>
                    <a:pt x="7439" y="8151"/>
                  </a:lnTo>
                  <a:lnTo>
                    <a:pt x="7617" y="7677"/>
                  </a:lnTo>
                  <a:lnTo>
                    <a:pt x="7795" y="7222"/>
                  </a:lnTo>
                  <a:lnTo>
                    <a:pt x="8013" y="6766"/>
                  </a:lnTo>
                  <a:lnTo>
                    <a:pt x="8230" y="6331"/>
                  </a:lnTo>
                  <a:lnTo>
                    <a:pt x="8468" y="5896"/>
                  </a:lnTo>
                  <a:lnTo>
                    <a:pt x="8705" y="5481"/>
                  </a:lnTo>
                  <a:lnTo>
                    <a:pt x="8962" y="5085"/>
                  </a:lnTo>
                  <a:lnTo>
                    <a:pt x="9457" y="4294"/>
                  </a:lnTo>
                  <a:lnTo>
                    <a:pt x="9971" y="3581"/>
                  </a:lnTo>
                  <a:lnTo>
                    <a:pt x="10486" y="2909"/>
                  </a:lnTo>
                  <a:lnTo>
                    <a:pt x="10980" y="2315"/>
                  </a:lnTo>
                  <a:lnTo>
                    <a:pt x="11415" y="1801"/>
                  </a:lnTo>
                  <a:lnTo>
                    <a:pt x="11831" y="1366"/>
                  </a:lnTo>
                  <a:lnTo>
                    <a:pt x="12424" y="752"/>
                  </a:lnTo>
                  <a:lnTo>
                    <a:pt x="12642" y="535"/>
                  </a:lnTo>
                  <a:lnTo>
                    <a:pt x="90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5617475" y="2984600"/>
              <a:ext cx="75700" cy="62825"/>
            </a:xfrm>
            <a:custGeom>
              <a:avLst/>
              <a:gdLst/>
              <a:ahLst/>
              <a:cxnLst/>
              <a:rect l="l" t="t" r="r" b="b"/>
              <a:pathLst>
                <a:path w="3028" h="2513" extrusionOk="0">
                  <a:moveTo>
                    <a:pt x="2256" y="0"/>
                  </a:moveTo>
                  <a:lnTo>
                    <a:pt x="1" y="2513"/>
                  </a:lnTo>
                  <a:lnTo>
                    <a:pt x="3028" y="1029"/>
                  </a:lnTo>
                  <a:lnTo>
                    <a:pt x="2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5845975" y="2943550"/>
              <a:ext cx="93025" cy="31675"/>
            </a:xfrm>
            <a:custGeom>
              <a:avLst/>
              <a:gdLst/>
              <a:ahLst/>
              <a:cxnLst/>
              <a:rect l="l" t="t" r="r" b="b"/>
              <a:pathLst>
                <a:path w="3721" h="1267" extrusionOk="0">
                  <a:moveTo>
                    <a:pt x="199" y="0"/>
                  </a:moveTo>
                  <a:lnTo>
                    <a:pt x="1" y="1267"/>
                  </a:lnTo>
                  <a:lnTo>
                    <a:pt x="3720" y="1168"/>
                  </a:ln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5596225" y="2650750"/>
              <a:ext cx="90025" cy="96475"/>
            </a:xfrm>
            <a:custGeom>
              <a:avLst/>
              <a:gdLst/>
              <a:ahLst/>
              <a:cxnLst/>
              <a:rect l="l" t="t" r="r" b="b"/>
              <a:pathLst>
                <a:path w="3601" h="3859" extrusionOk="0">
                  <a:moveTo>
                    <a:pt x="1701" y="0"/>
                  </a:moveTo>
                  <a:lnTo>
                    <a:pt x="1523" y="40"/>
                  </a:lnTo>
                  <a:lnTo>
                    <a:pt x="1345" y="80"/>
                  </a:lnTo>
                  <a:lnTo>
                    <a:pt x="1187" y="159"/>
                  </a:lnTo>
                  <a:lnTo>
                    <a:pt x="1029" y="238"/>
                  </a:lnTo>
                  <a:lnTo>
                    <a:pt x="871" y="337"/>
                  </a:lnTo>
                  <a:lnTo>
                    <a:pt x="732" y="436"/>
                  </a:lnTo>
                  <a:lnTo>
                    <a:pt x="594" y="574"/>
                  </a:lnTo>
                  <a:lnTo>
                    <a:pt x="475" y="713"/>
                  </a:lnTo>
                  <a:lnTo>
                    <a:pt x="356" y="851"/>
                  </a:lnTo>
                  <a:lnTo>
                    <a:pt x="257" y="1029"/>
                  </a:lnTo>
                  <a:lnTo>
                    <a:pt x="178" y="1187"/>
                  </a:lnTo>
                  <a:lnTo>
                    <a:pt x="99" y="1385"/>
                  </a:lnTo>
                  <a:lnTo>
                    <a:pt x="59" y="1583"/>
                  </a:lnTo>
                  <a:lnTo>
                    <a:pt x="20" y="1761"/>
                  </a:lnTo>
                  <a:lnTo>
                    <a:pt x="0" y="1959"/>
                  </a:lnTo>
                  <a:lnTo>
                    <a:pt x="0" y="2137"/>
                  </a:lnTo>
                  <a:lnTo>
                    <a:pt x="20" y="2335"/>
                  </a:lnTo>
                  <a:lnTo>
                    <a:pt x="59" y="2513"/>
                  </a:lnTo>
                  <a:lnTo>
                    <a:pt x="119" y="2691"/>
                  </a:lnTo>
                  <a:lnTo>
                    <a:pt x="178" y="2849"/>
                  </a:lnTo>
                  <a:lnTo>
                    <a:pt x="257" y="3008"/>
                  </a:lnTo>
                  <a:lnTo>
                    <a:pt x="356" y="3166"/>
                  </a:lnTo>
                  <a:lnTo>
                    <a:pt x="475" y="3304"/>
                  </a:lnTo>
                  <a:lnTo>
                    <a:pt x="594" y="3423"/>
                  </a:lnTo>
                  <a:lnTo>
                    <a:pt x="732" y="3542"/>
                  </a:lnTo>
                  <a:lnTo>
                    <a:pt x="871" y="3641"/>
                  </a:lnTo>
                  <a:lnTo>
                    <a:pt x="1029" y="3720"/>
                  </a:lnTo>
                  <a:lnTo>
                    <a:pt x="1207" y="3779"/>
                  </a:lnTo>
                  <a:lnTo>
                    <a:pt x="1385" y="3838"/>
                  </a:lnTo>
                  <a:lnTo>
                    <a:pt x="1563" y="3858"/>
                  </a:lnTo>
                  <a:lnTo>
                    <a:pt x="1919" y="3858"/>
                  </a:lnTo>
                  <a:lnTo>
                    <a:pt x="2097" y="3819"/>
                  </a:lnTo>
                  <a:lnTo>
                    <a:pt x="2255" y="3779"/>
                  </a:lnTo>
                  <a:lnTo>
                    <a:pt x="2433" y="3700"/>
                  </a:lnTo>
                  <a:lnTo>
                    <a:pt x="2592" y="3621"/>
                  </a:lnTo>
                  <a:lnTo>
                    <a:pt x="2730" y="3522"/>
                  </a:lnTo>
                  <a:lnTo>
                    <a:pt x="2888" y="3423"/>
                  </a:lnTo>
                  <a:lnTo>
                    <a:pt x="3007" y="3304"/>
                  </a:lnTo>
                  <a:lnTo>
                    <a:pt x="3146" y="3166"/>
                  </a:lnTo>
                  <a:lnTo>
                    <a:pt x="3245" y="3008"/>
                  </a:lnTo>
                  <a:lnTo>
                    <a:pt x="3343" y="2849"/>
                  </a:lnTo>
                  <a:lnTo>
                    <a:pt x="3442" y="2671"/>
                  </a:lnTo>
                  <a:lnTo>
                    <a:pt x="3502" y="2473"/>
                  </a:lnTo>
                  <a:lnTo>
                    <a:pt x="3561" y="2295"/>
                  </a:lnTo>
                  <a:lnTo>
                    <a:pt x="3581" y="2097"/>
                  </a:lnTo>
                  <a:lnTo>
                    <a:pt x="3601" y="1900"/>
                  </a:lnTo>
                  <a:lnTo>
                    <a:pt x="3601" y="1722"/>
                  </a:lnTo>
                  <a:lnTo>
                    <a:pt x="3581" y="1524"/>
                  </a:lnTo>
                  <a:lnTo>
                    <a:pt x="3541" y="1346"/>
                  </a:lnTo>
                  <a:lnTo>
                    <a:pt x="3502" y="1168"/>
                  </a:lnTo>
                  <a:lnTo>
                    <a:pt x="3423" y="1009"/>
                  </a:lnTo>
                  <a:lnTo>
                    <a:pt x="3343" y="851"/>
                  </a:lnTo>
                  <a:lnTo>
                    <a:pt x="3245" y="693"/>
                  </a:lnTo>
                  <a:lnTo>
                    <a:pt x="3146" y="554"/>
                  </a:lnTo>
                  <a:lnTo>
                    <a:pt x="3007" y="436"/>
                  </a:lnTo>
                  <a:lnTo>
                    <a:pt x="2888" y="317"/>
                  </a:lnTo>
                  <a:lnTo>
                    <a:pt x="2730" y="218"/>
                  </a:lnTo>
                  <a:lnTo>
                    <a:pt x="2572" y="139"/>
                  </a:lnTo>
                  <a:lnTo>
                    <a:pt x="2394" y="80"/>
                  </a:lnTo>
                  <a:lnTo>
                    <a:pt x="2216" y="40"/>
                  </a:lnTo>
                  <a:lnTo>
                    <a:pt x="2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5720350" y="2958375"/>
              <a:ext cx="98950" cy="187000"/>
            </a:xfrm>
            <a:custGeom>
              <a:avLst/>
              <a:gdLst/>
              <a:ahLst/>
              <a:cxnLst/>
              <a:rect l="l" t="t" r="r" b="b"/>
              <a:pathLst>
                <a:path w="3958" h="7480" extrusionOk="0">
                  <a:moveTo>
                    <a:pt x="3957" y="1"/>
                  </a:moveTo>
                  <a:lnTo>
                    <a:pt x="3938" y="60"/>
                  </a:lnTo>
                  <a:lnTo>
                    <a:pt x="3898" y="199"/>
                  </a:lnTo>
                  <a:lnTo>
                    <a:pt x="3799" y="436"/>
                  </a:lnTo>
                  <a:lnTo>
                    <a:pt x="3641" y="713"/>
                  </a:lnTo>
                  <a:lnTo>
                    <a:pt x="3542" y="871"/>
                  </a:lnTo>
                  <a:lnTo>
                    <a:pt x="3423" y="1030"/>
                  </a:lnTo>
                  <a:lnTo>
                    <a:pt x="3265" y="1188"/>
                  </a:lnTo>
                  <a:lnTo>
                    <a:pt x="3107" y="1346"/>
                  </a:lnTo>
                  <a:lnTo>
                    <a:pt x="2909" y="1485"/>
                  </a:lnTo>
                  <a:lnTo>
                    <a:pt x="2691" y="1643"/>
                  </a:lnTo>
                  <a:lnTo>
                    <a:pt x="2434" y="1762"/>
                  </a:lnTo>
                  <a:lnTo>
                    <a:pt x="2157" y="1880"/>
                  </a:lnTo>
                  <a:lnTo>
                    <a:pt x="1999" y="1940"/>
                  </a:lnTo>
                  <a:lnTo>
                    <a:pt x="1860" y="1959"/>
                  </a:lnTo>
                  <a:lnTo>
                    <a:pt x="1742" y="1979"/>
                  </a:lnTo>
                  <a:lnTo>
                    <a:pt x="1485" y="1979"/>
                  </a:lnTo>
                  <a:lnTo>
                    <a:pt x="1366" y="1959"/>
                  </a:lnTo>
                  <a:lnTo>
                    <a:pt x="1148" y="1900"/>
                  </a:lnTo>
                  <a:lnTo>
                    <a:pt x="970" y="1781"/>
                  </a:lnTo>
                  <a:lnTo>
                    <a:pt x="792" y="1663"/>
                  </a:lnTo>
                  <a:lnTo>
                    <a:pt x="634" y="1504"/>
                  </a:lnTo>
                  <a:lnTo>
                    <a:pt x="495" y="1326"/>
                  </a:lnTo>
                  <a:lnTo>
                    <a:pt x="377" y="1168"/>
                  </a:lnTo>
                  <a:lnTo>
                    <a:pt x="298" y="990"/>
                  </a:lnTo>
                  <a:lnTo>
                    <a:pt x="139" y="674"/>
                  </a:lnTo>
                  <a:lnTo>
                    <a:pt x="60" y="436"/>
                  </a:lnTo>
                  <a:lnTo>
                    <a:pt x="40" y="337"/>
                  </a:lnTo>
                  <a:lnTo>
                    <a:pt x="21" y="674"/>
                  </a:lnTo>
                  <a:lnTo>
                    <a:pt x="1" y="1564"/>
                  </a:lnTo>
                  <a:lnTo>
                    <a:pt x="1" y="2810"/>
                  </a:lnTo>
                  <a:lnTo>
                    <a:pt x="21" y="3483"/>
                  </a:lnTo>
                  <a:lnTo>
                    <a:pt x="60" y="4195"/>
                  </a:lnTo>
                  <a:lnTo>
                    <a:pt x="119" y="4887"/>
                  </a:lnTo>
                  <a:lnTo>
                    <a:pt x="218" y="5540"/>
                  </a:lnTo>
                  <a:lnTo>
                    <a:pt x="278" y="5857"/>
                  </a:lnTo>
                  <a:lnTo>
                    <a:pt x="337" y="6154"/>
                  </a:lnTo>
                  <a:lnTo>
                    <a:pt x="416" y="6431"/>
                  </a:lnTo>
                  <a:lnTo>
                    <a:pt x="495" y="6668"/>
                  </a:lnTo>
                  <a:lnTo>
                    <a:pt x="594" y="6886"/>
                  </a:lnTo>
                  <a:lnTo>
                    <a:pt x="693" y="7083"/>
                  </a:lnTo>
                  <a:lnTo>
                    <a:pt x="812" y="7242"/>
                  </a:lnTo>
                  <a:lnTo>
                    <a:pt x="931" y="7360"/>
                  </a:lnTo>
                  <a:lnTo>
                    <a:pt x="1069" y="7440"/>
                  </a:lnTo>
                  <a:lnTo>
                    <a:pt x="1227" y="7479"/>
                  </a:lnTo>
                  <a:lnTo>
                    <a:pt x="1386" y="7479"/>
                  </a:lnTo>
                  <a:lnTo>
                    <a:pt x="1564" y="7420"/>
                  </a:lnTo>
                  <a:lnTo>
                    <a:pt x="1742" y="7321"/>
                  </a:lnTo>
                  <a:lnTo>
                    <a:pt x="1900" y="7202"/>
                  </a:lnTo>
                  <a:lnTo>
                    <a:pt x="2078" y="7044"/>
                  </a:lnTo>
                  <a:lnTo>
                    <a:pt x="2217" y="6866"/>
                  </a:lnTo>
                  <a:lnTo>
                    <a:pt x="2375" y="6648"/>
                  </a:lnTo>
                  <a:lnTo>
                    <a:pt x="2513" y="6431"/>
                  </a:lnTo>
                  <a:lnTo>
                    <a:pt x="2632" y="6173"/>
                  </a:lnTo>
                  <a:lnTo>
                    <a:pt x="2751" y="5896"/>
                  </a:lnTo>
                  <a:lnTo>
                    <a:pt x="2988" y="5323"/>
                  </a:lnTo>
                  <a:lnTo>
                    <a:pt x="3166" y="4709"/>
                  </a:lnTo>
                  <a:lnTo>
                    <a:pt x="3344" y="4057"/>
                  </a:lnTo>
                  <a:lnTo>
                    <a:pt x="3483" y="3384"/>
                  </a:lnTo>
                  <a:lnTo>
                    <a:pt x="3621" y="2751"/>
                  </a:lnTo>
                  <a:lnTo>
                    <a:pt x="3720" y="2118"/>
                  </a:lnTo>
                  <a:lnTo>
                    <a:pt x="3859" y="1030"/>
                  </a:lnTo>
                  <a:lnTo>
                    <a:pt x="3938" y="278"/>
                  </a:lnTo>
                  <a:lnTo>
                    <a:pt x="3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5724325" y="2977175"/>
              <a:ext cx="90025" cy="52450"/>
            </a:xfrm>
            <a:custGeom>
              <a:avLst/>
              <a:gdLst/>
              <a:ahLst/>
              <a:cxnLst/>
              <a:rect l="l" t="t" r="r" b="b"/>
              <a:pathLst>
                <a:path w="3601" h="2098" extrusionOk="0">
                  <a:moveTo>
                    <a:pt x="3601" y="1"/>
                  </a:moveTo>
                  <a:lnTo>
                    <a:pt x="3462" y="238"/>
                  </a:lnTo>
                  <a:lnTo>
                    <a:pt x="3304" y="456"/>
                  </a:lnTo>
                  <a:lnTo>
                    <a:pt x="3086" y="733"/>
                  </a:lnTo>
                  <a:lnTo>
                    <a:pt x="2948" y="851"/>
                  </a:lnTo>
                  <a:lnTo>
                    <a:pt x="2790" y="990"/>
                  </a:lnTo>
                  <a:lnTo>
                    <a:pt x="2631" y="1109"/>
                  </a:lnTo>
                  <a:lnTo>
                    <a:pt x="2433" y="1207"/>
                  </a:lnTo>
                  <a:lnTo>
                    <a:pt x="2236" y="1306"/>
                  </a:lnTo>
                  <a:lnTo>
                    <a:pt x="2038" y="1366"/>
                  </a:lnTo>
                  <a:lnTo>
                    <a:pt x="1800" y="1405"/>
                  </a:lnTo>
                  <a:lnTo>
                    <a:pt x="1563" y="1425"/>
                  </a:lnTo>
                  <a:lnTo>
                    <a:pt x="1326" y="1405"/>
                  </a:lnTo>
                  <a:lnTo>
                    <a:pt x="1108" y="1366"/>
                  </a:lnTo>
                  <a:lnTo>
                    <a:pt x="930" y="1306"/>
                  </a:lnTo>
                  <a:lnTo>
                    <a:pt x="752" y="1227"/>
                  </a:lnTo>
                  <a:lnTo>
                    <a:pt x="613" y="1128"/>
                  </a:lnTo>
                  <a:lnTo>
                    <a:pt x="475" y="1029"/>
                  </a:lnTo>
                  <a:lnTo>
                    <a:pt x="376" y="931"/>
                  </a:lnTo>
                  <a:lnTo>
                    <a:pt x="277" y="812"/>
                  </a:lnTo>
                  <a:lnTo>
                    <a:pt x="139" y="594"/>
                  </a:lnTo>
                  <a:lnTo>
                    <a:pt x="59" y="396"/>
                  </a:lnTo>
                  <a:lnTo>
                    <a:pt x="20" y="258"/>
                  </a:lnTo>
                  <a:lnTo>
                    <a:pt x="0" y="218"/>
                  </a:lnTo>
                  <a:lnTo>
                    <a:pt x="59" y="2098"/>
                  </a:lnTo>
                  <a:lnTo>
                    <a:pt x="3363" y="1939"/>
                  </a:lnTo>
                  <a:lnTo>
                    <a:pt x="36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5730750" y="3084000"/>
              <a:ext cx="35625" cy="54925"/>
            </a:xfrm>
            <a:custGeom>
              <a:avLst/>
              <a:gdLst/>
              <a:ahLst/>
              <a:cxnLst/>
              <a:rect l="l" t="t" r="r" b="b"/>
              <a:pathLst>
                <a:path w="1425" h="2197" extrusionOk="0">
                  <a:moveTo>
                    <a:pt x="534" y="1"/>
                  </a:moveTo>
                  <a:lnTo>
                    <a:pt x="416" y="41"/>
                  </a:lnTo>
                  <a:lnTo>
                    <a:pt x="297" y="80"/>
                  </a:lnTo>
                  <a:lnTo>
                    <a:pt x="158" y="139"/>
                  </a:lnTo>
                  <a:lnTo>
                    <a:pt x="0" y="238"/>
                  </a:lnTo>
                  <a:lnTo>
                    <a:pt x="0" y="337"/>
                  </a:lnTo>
                  <a:lnTo>
                    <a:pt x="40" y="614"/>
                  </a:lnTo>
                  <a:lnTo>
                    <a:pt x="119" y="1010"/>
                  </a:lnTo>
                  <a:lnTo>
                    <a:pt x="178" y="1208"/>
                  </a:lnTo>
                  <a:lnTo>
                    <a:pt x="238" y="1406"/>
                  </a:lnTo>
                  <a:lnTo>
                    <a:pt x="317" y="1623"/>
                  </a:lnTo>
                  <a:lnTo>
                    <a:pt x="416" y="1801"/>
                  </a:lnTo>
                  <a:lnTo>
                    <a:pt x="534" y="1960"/>
                  </a:lnTo>
                  <a:lnTo>
                    <a:pt x="673" y="2078"/>
                  </a:lnTo>
                  <a:lnTo>
                    <a:pt x="732" y="2118"/>
                  </a:lnTo>
                  <a:lnTo>
                    <a:pt x="811" y="2157"/>
                  </a:lnTo>
                  <a:lnTo>
                    <a:pt x="910" y="2177"/>
                  </a:lnTo>
                  <a:lnTo>
                    <a:pt x="989" y="2197"/>
                  </a:lnTo>
                  <a:lnTo>
                    <a:pt x="1088" y="2177"/>
                  </a:lnTo>
                  <a:lnTo>
                    <a:pt x="1187" y="2157"/>
                  </a:lnTo>
                  <a:lnTo>
                    <a:pt x="1306" y="2118"/>
                  </a:lnTo>
                  <a:lnTo>
                    <a:pt x="1405" y="2058"/>
                  </a:lnTo>
                  <a:lnTo>
                    <a:pt x="1425" y="1940"/>
                  </a:lnTo>
                  <a:lnTo>
                    <a:pt x="1425" y="1623"/>
                  </a:lnTo>
                  <a:lnTo>
                    <a:pt x="1405" y="1208"/>
                  </a:lnTo>
                  <a:lnTo>
                    <a:pt x="1385" y="970"/>
                  </a:lnTo>
                  <a:lnTo>
                    <a:pt x="1326" y="753"/>
                  </a:lnTo>
                  <a:lnTo>
                    <a:pt x="1266" y="535"/>
                  </a:lnTo>
                  <a:lnTo>
                    <a:pt x="1187" y="337"/>
                  </a:lnTo>
                  <a:lnTo>
                    <a:pt x="1069" y="179"/>
                  </a:lnTo>
                  <a:lnTo>
                    <a:pt x="1009" y="120"/>
                  </a:lnTo>
                  <a:lnTo>
                    <a:pt x="930" y="80"/>
                  </a:lnTo>
                  <a:lnTo>
                    <a:pt x="851" y="41"/>
                  </a:lnTo>
                  <a:lnTo>
                    <a:pt x="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5503725" y="2913875"/>
              <a:ext cx="206775" cy="46025"/>
            </a:xfrm>
            <a:custGeom>
              <a:avLst/>
              <a:gdLst/>
              <a:ahLst/>
              <a:cxnLst/>
              <a:rect l="l" t="t" r="r" b="b"/>
              <a:pathLst>
                <a:path w="8271" h="1841" extrusionOk="0">
                  <a:moveTo>
                    <a:pt x="3522" y="0"/>
                  </a:moveTo>
                  <a:lnTo>
                    <a:pt x="3166" y="20"/>
                  </a:lnTo>
                  <a:lnTo>
                    <a:pt x="2830" y="60"/>
                  </a:lnTo>
                  <a:lnTo>
                    <a:pt x="2493" y="119"/>
                  </a:lnTo>
                  <a:lnTo>
                    <a:pt x="2157" y="218"/>
                  </a:lnTo>
                  <a:lnTo>
                    <a:pt x="1821" y="337"/>
                  </a:lnTo>
                  <a:lnTo>
                    <a:pt x="1484" y="495"/>
                  </a:lnTo>
                  <a:lnTo>
                    <a:pt x="1168" y="693"/>
                  </a:lnTo>
                  <a:lnTo>
                    <a:pt x="871" y="910"/>
                  </a:lnTo>
                  <a:lnTo>
                    <a:pt x="574" y="1187"/>
                  </a:lnTo>
                  <a:lnTo>
                    <a:pt x="277" y="1484"/>
                  </a:lnTo>
                  <a:lnTo>
                    <a:pt x="0" y="1840"/>
                  </a:lnTo>
                  <a:lnTo>
                    <a:pt x="8270" y="1603"/>
                  </a:lnTo>
                  <a:lnTo>
                    <a:pt x="8033" y="1445"/>
                  </a:lnTo>
                  <a:lnTo>
                    <a:pt x="7756" y="1286"/>
                  </a:lnTo>
                  <a:lnTo>
                    <a:pt x="7380" y="1088"/>
                  </a:lnTo>
                  <a:lnTo>
                    <a:pt x="6925" y="851"/>
                  </a:lnTo>
                  <a:lnTo>
                    <a:pt x="6410" y="633"/>
                  </a:lnTo>
                  <a:lnTo>
                    <a:pt x="5817" y="416"/>
                  </a:lnTo>
                  <a:lnTo>
                    <a:pt x="5520" y="317"/>
                  </a:lnTo>
                  <a:lnTo>
                    <a:pt x="5204" y="218"/>
                  </a:lnTo>
                  <a:lnTo>
                    <a:pt x="4867" y="159"/>
                  </a:lnTo>
                  <a:lnTo>
                    <a:pt x="4531" y="79"/>
                  </a:lnTo>
                  <a:lnTo>
                    <a:pt x="4195" y="40"/>
                  </a:lnTo>
                  <a:lnTo>
                    <a:pt x="3858" y="20"/>
                  </a:lnTo>
                  <a:lnTo>
                    <a:pt x="3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5543775" y="2924750"/>
              <a:ext cx="21300" cy="27725"/>
            </a:xfrm>
            <a:custGeom>
              <a:avLst/>
              <a:gdLst/>
              <a:ahLst/>
              <a:cxnLst/>
              <a:rect l="l" t="t" r="r" b="b"/>
              <a:pathLst>
                <a:path w="852" h="1109" extrusionOk="0">
                  <a:moveTo>
                    <a:pt x="515" y="1"/>
                  </a:moveTo>
                  <a:lnTo>
                    <a:pt x="436" y="20"/>
                  </a:lnTo>
                  <a:lnTo>
                    <a:pt x="357" y="40"/>
                  </a:lnTo>
                  <a:lnTo>
                    <a:pt x="278" y="100"/>
                  </a:lnTo>
                  <a:lnTo>
                    <a:pt x="199" y="159"/>
                  </a:lnTo>
                  <a:lnTo>
                    <a:pt x="139" y="238"/>
                  </a:lnTo>
                  <a:lnTo>
                    <a:pt x="80" y="337"/>
                  </a:lnTo>
                  <a:lnTo>
                    <a:pt x="41" y="436"/>
                  </a:lnTo>
                  <a:lnTo>
                    <a:pt x="21" y="535"/>
                  </a:lnTo>
                  <a:lnTo>
                    <a:pt x="1" y="653"/>
                  </a:lnTo>
                  <a:lnTo>
                    <a:pt x="21" y="752"/>
                  </a:lnTo>
                  <a:lnTo>
                    <a:pt x="41" y="851"/>
                  </a:lnTo>
                  <a:lnTo>
                    <a:pt x="80" y="930"/>
                  </a:lnTo>
                  <a:lnTo>
                    <a:pt x="120" y="1010"/>
                  </a:lnTo>
                  <a:lnTo>
                    <a:pt x="179" y="1049"/>
                  </a:lnTo>
                  <a:lnTo>
                    <a:pt x="258" y="1089"/>
                  </a:lnTo>
                  <a:lnTo>
                    <a:pt x="337" y="1108"/>
                  </a:lnTo>
                  <a:lnTo>
                    <a:pt x="416" y="1089"/>
                  </a:lnTo>
                  <a:lnTo>
                    <a:pt x="496" y="1069"/>
                  </a:lnTo>
                  <a:lnTo>
                    <a:pt x="575" y="1029"/>
                  </a:lnTo>
                  <a:lnTo>
                    <a:pt x="654" y="950"/>
                  </a:lnTo>
                  <a:lnTo>
                    <a:pt x="713" y="871"/>
                  </a:lnTo>
                  <a:lnTo>
                    <a:pt x="773" y="792"/>
                  </a:lnTo>
                  <a:lnTo>
                    <a:pt x="812" y="673"/>
                  </a:lnTo>
                  <a:lnTo>
                    <a:pt x="832" y="574"/>
                  </a:lnTo>
                  <a:lnTo>
                    <a:pt x="852" y="456"/>
                  </a:lnTo>
                  <a:lnTo>
                    <a:pt x="832" y="357"/>
                  </a:lnTo>
                  <a:lnTo>
                    <a:pt x="812" y="258"/>
                  </a:lnTo>
                  <a:lnTo>
                    <a:pt x="773" y="179"/>
                  </a:lnTo>
                  <a:lnTo>
                    <a:pt x="733" y="119"/>
                  </a:lnTo>
                  <a:lnTo>
                    <a:pt x="674" y="60"/>
                  </a:lnTo>
                  <a:lnTo>
                    <a:pt x="594" y="20"/>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5818275" y="2848100"/>
              <a:ext cx="173650" cy="94475"/>
            </a:xfrm>
            <a:custGeom>
              <a:avLst/>
              <a:gdLst/>
              <a:ahLst/>
              <a:cxnLst/>
              <a:rect l="l" t="t" r="r" b="b"/>
              <a:pathLst>
                <a:path w="6946" h="3779" extrusionOk="0">
                  <a:moveTo>
                    <a:pt x="4907" y="0"/>
                  </a:moveTo>
                  <a:lnTo>
                    <a:pt x="4650" y="20"/>
                  </a:lnTo>
                  <a:lnTo>
                    <a:pt x="4393" y="59"/>
                  </a:lnTo>
                  <a:lnTo>
                    <a:pt x="4136" y="99"/>
                  </a:lnTo>
                  <a:lnTo>
                    <a:pt x="3859" y="178"/>
                  </a:lnTo>
                  <a:lnTo>
                    <a:pt x="3582" y="277"/>
                  </a:lnTo>
                  <a:lnTo>
                    <a:pt x="3305" y="396"/>
                  </a:lnTo>
                  <a:lnTo>
                    <a:pt x="3008" y="534"/>
                  </a:lnTo>
                  <a:lnTo>
                    <a:pt x="2711" y="712"/>
                  </a:lnTo>
                  <a:lnTo>
                    <a:pt x="2415" y="910"/>
                  </a:lnTo>
                  <a:lnTo>
                    <a:pt x="2118" y="1148"/>
                  </a:lnTo>
                  <a:lnTo>
                    <a:pt x="1821" y="1405"/>
                  </a:lnTo>
                  <a:lnTo>
                    <a:pt x="1504" y="1702"/>
                  </a:lnTo>
                  <a:lnTo>
                    <a:pt x="1208" y="2038"/>
                  </a:lnTo>
                  <a:lnTo>
                    <a:pt x="911" y="2414"/>
                  </a:lnTo>
                  <a:lnTo>
                    <a:pt x="614" y="2829"/>
                  </a:lnTo>
                  <a:lnTo>
                    <a:pt x="298" y="3284"/>
                  </a:lnTo>
                  <a:lnTo>
                    <a:pt x="1" y="3779"/>
                  </a:lnTo>
                  <a:lnTo>
                    <a:pt x="1" y="3779"/>
                  </a:lnTo>
                  <a:lnTo>
                    <a:pt x="6945" y="435"/>
                  </a:lnTo>
                  <a:lnTo>
                    <a:pt x="6787" y="336"/>
                  </a:lnTo>
                  <a:lnTo>
                    <a:pt x="6569" y="257"/>
                  </a:lnTo>
                  <a:lnTo>
                    <a:pt x="6312" y="178"/>
                  </a:lnTo>
                  <a:lnTo>
                    <a:pt x="5976" y="79"/>
                  </a:lnTo>
                  <a:lnTo>
                    <a:pt x="5580" y="20"/>
                  </a:lnTo>
                  <a:lnTo>
                    <a:pt x="53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5854400" y="2888150"/>
              <a:ext cx="20800" cy="27225"/>
            </a:xfrm>
            <a:custGeom>
              <a:avLst/>
              <a:gdLst/>
              <a:ahLst/>
              <a:cxnLst/>
              <a:rect l="l" t="t" r="r" b="b"/>
              <a:pathLst>
                <a:path w="832" h="1089" extrusionOk="0">
                  <a:moveTo>
                    <a:pt x="416" y="1"/>
                  </a:moveTo>
                  <a:lnTo>
                    <a:pt x="336" y="40"/>
                  </a:lnTo>
                  <a:lnTo>
                    <a:pt x="257" y="80"/>
                  </a:lnTo>
                  <a:lnTo>
                    <a:pt x="198" y="139"/>
                  </a:lnTo>
                  <a:lnTo>
                    <a:pt x="139" y="218"/>
                  </a:lnTo>
                  <a:lnTo>
                    <a:pt x="79" y="317"/>
                  </a:lnTo>
                  <a:lnTo>
                    <a:pt x="40" y="416"/>
                  </a:lnTo>
                  <a:lnTo>
                    <a:pt x="0" y="535"/>
                  </a:lnTo>
                  <a:lnTo>
                    <a:pt x="0" y="634"/>
                  </a:lnTo>
                  <a:lnTo>
                    <a:pt x="0" y="733"/>
                  </a:lnTo>
                  <a:lnTo>
                    <a:pt x="20" y="832"/>
                  </a:lnTo>
                  <a:lnTo>
                    <a:pt x="59" y="911"/>
                  </a:lnTo>
                  <a:lnTo>
                    <a:pt x="99" y="990"/>
                  </a:lnTo>
                  <a:lnTo>
                    <a:pt x="158" y="1049"/>
                  </a:lnTo>
                  <a:lnTo>
                    <a:pt x="238" y="1069"/>
                  </a:lnTo>
                  <a:lnTo>
                    <a:pt x="317" y="1089"/>
                  </a:lnTo>
                  <a:lnTo>
                    <a:pt x="396" y="1089"/>
                  </a:lnTo>
                  <a:lnTo>
                    <a:pt x="475" y="1049"/>
                  </a:lnTo>
                  <a:lnTo>
                    <a:pt x="554" y="1010"/>
                  </a:lnTo>
                  <a:lnTo>
                    <a:pt x="633" y="950"/>
                  </a:lnTo>
                  <a:lnTo>
                    <a:pt x="693" y="871"/>
                  </a:lnTo>
                  <a:lnTo>
                    <a:pt x="752" y="772"/>
                  </a:lnTo>
                  <a:lnTo>
                    <a:pt x="791" y="673"/>
                  </a:lnTo>
                  <a:lnTo>
                    <a:pt x="811" y="555"/>
                  </a:lnTo>
                  <a:lnTo>
                    <a:pt x="831" y="456"/>
                  </a:lnTo>
                  <a:lnTo>
                    <a:pt x="831" y="337"/>
                  </a:lnTo>
                  <a:lnTo>
                    <a:pt x="811" y="258"/>
                  </a:lnTo>
                  <a:lnTo>
                    <a:pt x="772" y="179"/>
                  </a:lnTo>
                  <a:lnTo>
                    <a:pt x="712" y="100"/>
                  </a:lnTo>
                  <a:lnTo>
                    <a:pt x="653" y="40"/>
                  </a:lnTo>
                  <a:lnTo>
                    <a:pt x="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5583850" y="3174525"/>
              <a:ext cx="395200" cy="123175"/>
            </a:xfrm>
            <a:custGeom>
              <a:avLst/>
              <a:gdLst/>
              <a:ahLst/>
              <a:cxnLst/>
              <a:rect l="l" t="t" r="r" b="b"/>
              <a:pathLst>
                <a:path w="15808" h="4927" extrusionOk="0">
                  <a:moveTo>
                    <a:pt x="13711" y="0"/>
                  </a:moveTo>
                  <a:lnTo>
                    <a:pt x="1484" y="2434"/>
                  </a:lnTo>
                  <a:lnTo>
                    <a:pt x="0" y="4927"/>
                  </a:lnTo>
                  <a:lnTo>
                    <a:pt x="15808" y="1583"/>
                  </a:lnTo>
                  <a:lnTo>
                    <a:pt x="13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5583850" y="3174525"/>
              <a:ext cx="395200" cy="123175"/>
            </a:xfrm>
            <a:custGeom>
              <a:avLst/>
              <a:gdLst/>
              <a:ahLst/>
              <a:cxnLst/>
              <a:rect l="l" t="t" r="r" b="b"/>
              <a:pathLst>
                <a:path w="15808" h="4927" fill="none" extrusionOk="0">
                  <a:moveTo>
                    <a:pt x="1484" y="2434"/>
                  </a:moveTo>
                  <a:lnTo>
                    <a:pt x="0" y="4927"/>
                  </a:lnTo>
                  <a:lnTo>
                    <a:pt x="15808" y="1583"/>
                  </a:lnTo>
                  <a:lnTo>
                    <a:pt x="13711" y="0"/>
                  </a:lnTo>
                  <a:lnTo>
                    <a:pt x="1484" y="24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5469100" y="2785275"/>
              <a:ext cx="55925" cy="35150"/>
            </a:xfrm>
            <a:custGeom>
              <a:avLst/>
              <a:gdLst/>
              <a:ahLst/>
              <a:cxnLst/>
              <a:rect l="l" t="t" r="r" b="b"/>
              <a:pathLst>
                <a:path w="2237" h="1406" extrusionOk="0">
                  <a:moveTo>
                    <a:pt x="1168" y="159"/>
                  </a:moveTo>
                  <a:lnTo>
                    <a:pt x="1366" y="198"/>
                  </a:lnTo>
                  <a:lnTo>
                    <a:pt x="1524" y="238"/>
                  </a:lnTo>
                  <a:lnTo>
                    <a:pt x="1682" y="297"/>
                  </a:lnTo>
                  <a:lnTo>
                    <a:pt x="1821" y="376"/>
                  </a:lnTo>
                  <a:lnTo>
                    <a:pt x="1939" y="475"/>
                  </a:lnTo>
                  <a:lnTo>
                    <a:pt x="2019" y="574"/>
                  </a:lnTo>
                  <a:lnTo>
                    <a:pt x="2078" y="673"/>
                  </a:lnTo>
                  <a:lnTo>
                    <a:pt x="2078" y="792"/>
                  </a:lnTo>
                  <a:lnTo>
                    <a:pt x="2058" y="891"/>
                  </a:lnTo>
                  <a:lnTo>
                    <a:pt x="1979" y="990"/>
                  </a:lnTo>
                  <a:lnTo>
                    <a:pt x="1900" y="1069"/>
                  </a:lnTo>
                  <a:lnTo>
                    <a:pt x="1761" y="1148"/>
                  </a:lnTo>
                  <a:lnTo>
                    <a:pt x="1623" y="1188"/>
                  </a:lnTo>
                  <a:lnTo>
                    <a:pt x="1445" y="1227"/>
                  </a:lnTo>
                  <a:lnTo>
                    <a:pt x="1267" y="1247"/>
                  </a:lnTo>
                  <a:lnTo>
                    <a:pt x="1069" y="1247"/>
                  </a:lnTo>
                  <a:lnTo>
                    <a:pt x="891" y="1207"/>
                  </a:lnTo>
                  <a:lnTo>
                    <a:pt x="693" y="1168"/>
                  </a:lnTo>
                  <a:lnTo>
                    <a:pt x="535" y="1108"/>
                  </a:lnTo>
                  <a:lnTo>
                    <a:pt x="396" y="1010"/>
                  </a:lnTo>
                  <a:lnTo>
                    <a:pt x="297" y="930"/>
                  </a:lnTo>
                  <a:lnTo>
                    <a:pt x="218" y="831"/>
                  </a:lnTo>
                  <a:lnTo>
                    <a:pt x="179" y="713"/>
                  </a:lnTo>
                  <a:lnTo>
                    <a:pt x="159" y="614"/>
                  </a:lnTo>
                  <a:lnTo>
                    <a:pt x="179" y="515"/>
                  </a:lnTo>
                  <a:lnTo>
                    <a:pt x="238" y="436"/>
                  </a:lnTo>
                  <a:lnTo>
                    <a:pt x="317" y="357"/>
                  </a:lnTo>
                  <a:lnTo>
                    <a:pt x="416" y="297"/>
                  </a:lnTo>
                  <a:lnTo>
                    <a:pt x="555" y="238"/>
                  </a:lnTo>
                  <a:lnTo>
                    <a:pt x="693" y="198"/>
                  </a:lnTo>
                  <a:lnTo>
                    <a:pt x="851" y="159"/>
                  </a:lnTo>
                  <a:close/>
                  <a:moveTo>
                    <a:pt x="950" y="1"/>
                  </a:moveTo>
                  <a:lnTo>
                    <a:pt x="733" y="20"/>
                  </a:lnTo>
                  <a:lnTo>
                    <a:pt x="535" y="60"/>
                  </a:lnTo>
                  <a:lnTo>
                    <a:pt x="357" y="139"/>
                  </a:lnTo>
                  <a:lnTo>
                    <a:pt x="218" y="238"/>
                  </a:lnTo>
                  <a:lnTo>
                    <a:pt x="119" y="337"/>
                  </a:lnTo>
                  <a:lnTo>
                    <a:pt x="40" y="475"/>
                  </a:lnTo>
                  <a:lnTo>
                    <a:pt x="1" y="614"/>
                  </a:lnTo>
                  <a:lnTo>
                    <a:pt x="20" y="752"/>
                  </a:lnTo>
                  <a:lnTo>
                    <a:pt x="60" y="891"/>
                  </a:lnTo>
                  <a:lnTo>
                    <a:pt x="159" y="1029"/>
                  </a:lnTo>
                  <a:lnTo>
                    <a:pt x="297" y="1148"/>
                  </a:lnTo>
                  <a:lnTo>
                    <a:pt x="456" y="1247"/>
                  </a:lnTo>
                  <a:lnTo>
                    <a:pt x="653" y="1326"/>
                  </a:lnTo>
                  <a:lnTo>
                    <a:pt x="851" y="1366"/>
                  </a:lnTo>
                  <a:lnTo>
                    <a:pt x="1069" y="1405"/>
                  </a:lnTo>
                  <a:lnTo>
                    <a:pt x="1425" y="1405"/>
                  </a:lnTo>
                  <a:lnTo>
                    <a:pt x="1603" y="1366"/>
                  </a:lnTo>
                  <a:lnTo>
                    <a:pt x="1781" y="1306"/>
                  </a:lnTo>
                  <a:lnTo>
                    <a:pt x="1920" y="1247"/>
                  </a:lnTo>
                  <a:lnTo>
                    <a:pt x="2058" y="1148"/>
                  </a:lnTo>
                  <a:lnTo>
                    <a:pt x="2137" y="1049"/>
                  </a:lnTo>
                  <a:lnTo>
                    <a:pt x="2216" y="930"/>
                  </a:lnTo>
                  <a:lnTo>
                    <a:pt x="2236" y="792"/>
                  </a:lnTo>
                  <a:lnTo>
                    <a:pt x="2236" y="653"/>
                  </a:lnTo>
                  <a:lnTo>
                    <a:pt x="2177" y="515"/>
                  </a:lnTo>
                  <a:lnTo>
                    <a:pt x="2078" y="396"/>
                  </a:lnTo>
                  <a:lnTo>
                    <a:pt x="1959" y="278"/>
                  </a:lnTo>
                  <a:lnTo>
                    <a:pt x="1801" y="179"/>
                  </a:lnTo>
                  <a:lnTo>
                    <a:pt x="1623" y="99"/>
                  </a:lnTo>
                  <a:lnTo>
                    <a:pt x="1405" y="40"/>
                  </a:lnTo>
                  <a:lnTo>
                    <a:pt x="1188"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5491850" y="2798125"/>
              <a:ext cx="12900" cy="8950"/>
            </a:xfrm>
            <a:custGeom>
              <a:avLst/>
              <a:gdLst/>
              <a:ahLst/>
              <a:cxnLst/>
              <a:rect l="l" t="t" r="r" b="b"/>
              <a:pathLst>
                <a:path w="516" h="358" extrusionOk="0">
                  <a:moveTo>
                    <a:pt x="119" y="1"/>
                  </a:moveTo>
                  <a:lnTo>
                    <a:pt x="40" y="41"/>
                  </a:lnTo>
                  <a:lnTo>
                    <a:pt x="1" y="100"/>
                  </a:lnTo>
                  <a:lnTo>
                    <a:pt x="1" y="159"/>
                  </a:lnTo>
                  <a:lnTo>
                    <a:pt x="40" y="238"/>
                  </a:lnTo>
                  <a:lnTo>
                    <a:pt x="119" y="298"/>
                  </a:lnTo>
                  <a:lnTo>
                    <a:pt x="198" y="337"/>
                  </a:lnTo>
                  <a:lnTo>
                    <a:pt x="297" y="357"/>
                  </a:lnTo>
                  <a:lnTo>
                    <a:pt x="396" y="357"/>
                  </a:lnTo>
                  <a:lnTo>
                    <a:pt x="475" y="317"/>
                  </a:lnTo>
                  <a:lnTo>
                    <a:pt x="515" y="258"/>
                  </a:lnTo>
                  <a:lnTo>
                    <a:pt x="515" y="199"/>
                  </a:lnTo>
                  <a:lnTo>
                    <a:pt x="475" y="120"/>
                  </a:lnTo>
                  <a:lnTo>
                    <a:pt x="396" y="60"/>
                  </a:lnTo>
                  <a:lnTo>
                    <a:pt x="297" y="21"/>
                  </a:lnTo>
                  <a:lnTo>
                    <a:pt x="198"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5490875" y="2802600"/>
              <a:ext cx="7425" cy="15350"/>
            </a:xfrm>
            <a:custGeom>
              <a:avLst/>
              <a:gdLst/>
              <a:ahLst/>
              <a:cxnLst/>
              <a:rect l="l" t="t" r="r" b="b"/>
              <a:pathLst>
                <a:path w="297" h="614" extrusionOk="0">
                  <a:moveTo>
                    <a:pt x="297" y="0"/>
                  </a:moveTo>
                  <a:lnTo>
                    <a:pt x="218" y="79"/>
                  </a:lnTo>
                  <a:lnTo>
                    <a:pt x="139" y="158"/>
                  </a:lnTo>
                  <a:lnTo>
                    <a:pt x="79" y="277"/>
                  </a:lnTo>
                  <a:lnTo>
                    <a:pt x="40" y="396"/>
                  </a:lnTo>
                  <a:lnTo>
                    <a:pt x="20" y="495"/>
                  </a:lnTo>
                  <a:lnTo>
                    <a:pt x="0" y="613"/>
                  </a:lnTo>
                  <a:lnTo>
                    <a:pt x="0" y="613"/>
                  </a:lnTo>
                  <a:lnTo>
                    <a:pt x="99" y="534"/>
                  </a:lnTo>
                  <a:lnTo>
                    <a:pt x="158" y="455"/>
                  </a:lnTo>
                  <a:lnTo>
                    <a:pt x="218" y="336"/>
                  </a:lnTo>
                  <a:lnTo>
                    <a:pt x="277" y="218"/>
                  </a:lnTo>
                  <a:lnTo>
                    <a:pt x="297" y="119"/>
                  </a:lnTo>
                  <a:lnTo>
                    <a:pt x="297"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5500750" y="2803575"/>
              <a:ext cx="21800" cy="4975"/>
            </a:xfrm>
            <a:custGeom>
              <a:avLst/>
              <a:gdLst/>
              <a:ahLst/>
              <a:cxnLst/>
              <a:rect l="l" t="t" r="r" b="b"/>
              <a:pathLst>
                <a:path w="872" h="199" extrusionOk="0">
                  <a:moveTo>
                    <a:pt x="159" y="1"/>
                  </a:moveTo>
                  <a:lnTo>
                    <a:pt x="1" y="20"/>
                  </a:lnTo>
                  <a:lnTo>
                    <a:pt x="139" y="99"/>
                  </a:lnTo>
                  <a:lnTo>
                    <a:pt x="278" y="139"/>
                  </a:lnTo>
                  <a:lnTo>
                    <a:pt x="436" y="179"/>
                  </a:lnTo>
                  <a:lnTo>
                    <a:pt x="594" y="198"/>
                  </a:lnTo>
                  <a:lnTo>
                    <a:pt x="733" y="198"/>
                  </a:lnTo>
                  <a:lnTo>
                    <a:pt x="871" y="159"/>
                  </a:lnTo>
                  <a:lnTo>
                    <a:pt x="753" y="99"/>
                  </a:lnTo>
                  <a:lnTo>
                    <a:pt x="614" y="60"/>
                  </a:lnTo>
                  <a:lnTo>
                    <a:pt x="456" y="20"/>
                  </a:lnTo>
                  <a:lnTo>
                    <a:pt x="298"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5497300" y="2786750"/>
              <a:ext cx="6450" cy="15375"/>
            </a:xfrm>
            <a:custGeom>
              <a:avLst/>
              <a:gdLst/>
              <a:ahLst/>
              <a:cxnLst/>
              <a:rect l="l" t="t" r="r" b="b"/>
              <a:pathLst>
                <a:path w="258" h="615" extrusionOk="0">
                  <a:moveTo>
                    <a:pt x="238" y="1"/>
                  </a:moveTo>
                  <a:lnTo>
                    <a:pt x="159" y="80"/>
                  </a:lnTo>
                  <a:lnTo>
                    <a:pt x="99" y="159"/>
                  </a:lnTo>
                  <a:lnTo>
                    <a:pt x="40" y="278"/>
                  </a:lnTo>
                  <a:lnTo>
                    <a:pt x="20" y="397"/>
                  </a:lnTo>
                  <a:lnTo>
                    <a:pt x="0" y="515"/>
                  </a:lnTo>
                  <a:lnTo>
                    <a:pt x="0" y="614"/>
                  </a:lnTo>
                  <a:lnTo>
                    <a:pt x="79" y="535"/>
                  </a:lnTo>
                  <a:lnTo>
                    <a:pt x="139" y="456"/>
                  </a:lnTo>
                  <a:lnTo>
                    <a:pt x="198" y="337"/>
                  </a:lnTo>
                  <a:lnTo>
                    <a:pt x="238" y="219"/>
                  </a:lnTo>
                  <a:lnTo>
                    <a:pt x="257" y="120"/>
                  </a:lnTo>
                  <a:lnTo>
                    <a:pt x="238"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5470575" y="2797650"/>
              <a:ext cx="25750" cy="4950"/>
            </a:xfrm>
            <a:custGeom>
              <a:avLst/>
              <a:gdLst/>
              <a:ahLst/>
              <a:cxnLst/>
              <a:rect l="l" t="t" r="r" b="b"/>
              <a:pathLst>
                <a:path w="1030" h="198" extrusionOk="0">
                  <a:moveTo>
                    <a:pt x="179" y="0"/>
                  </a:moveTo>
                  <a:lnTo>
                    <a:pt x="1" y="20"/>
                  </a:lnTo>
                  <a:lnTo>
                    <a:pt x="159" y="79"/>
                  </a:lnTo>
                  <a:lnTo>
                    <a:pt x="317" y="139"/>
                  </a:lnTo>
                  <a:lnTo>
                    <a:pt x="515" y="178"/>
                  </a:lnTo>
                  <a:lnTo>
                    <a:pt x="693" y="198"/>
                  </a:lnTo>
                  <a:lnTo>
                    <a:pt x="852" y="198"/>
                  </a:lnTo>
                  <a:lnTo>
                    <a:pt x="1030" y="178"/>
                  </a:lnTo>
                  <a:lnTo>
                    <a:pt x="871" y="99"/>
                  </a:lnTo>
                  <a:lnTo>
                    <a:pt x="713" y="60"/>
                  </a:lnTo>
                  <a:lnTo>
                    <a:pt x="535" y="20"/>
                  </a:lnTo>
                  <a:lnTo>
                    <a:pt x="337"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5484925" y="2788250"/>
              <a:ext cx="12900" cy="14850"/>
            </a:xfrm>
            <a:custGeom>
              <a:avLst/>
              <a:gdLst/>
              <a:ahLst/>
              <a:cxnLst/>
              <a:rect l="l" t="t" r="r" b="b"/>
              <a:pathLst>
                <a:path w="516" h="594" extrusionOk="0">
                  <a:moveTo>
                    <a:pt x="1" y="0"/>
                  </a:moveTo>
                  <a:lnTo>
                    <a:pt x="40" y="119"/>
                  </a:lnTo>
                  <a:lnTo>
                    <a:pt x="119" y="238"/>
                  </a:lnTo>
                  <a:lnTo>
                    <a:pt x="199" y="356"/>
                  </a:lnTo>
                  <a:lnTo>
                    <a:pt x="297" y="455"/>
                  </a:lnTo>
                  <a:lnTo>
                    <a:pt x="396" y="534"/>
                  </a:lnTo>
                  <a:lnTo>
                    <a:pt x="515" y="594"/>
                  </a:lnTo>
                  <a:lnTo>
                    <a:pt x="456" y="475"/>
                  </a:lnTo>
                  <a:lnTo>
                    <a:pt x="396" y="356"/>
                  </a:lnTo>
                  <a:lnTo>
                    <a:pt x="317" y="238"/>
                  </a:lnTo>
                  <a:lnTo>
                    <a:pt x="218" y="139"/>
                  </a:lnTo>
                  <a:lnTo>
                    <a:pt x="119" y="60"/>
                  </a:lnTo>
                  <a:lnTo>
                    <a:pt x="1"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5498275" y="2795175"/>
              <a:ext cx="20300" cy="7425"/>
            </a:xfrm>
            <a:custGeom>
              <a:avLst/>
              <a:gdLst/>
              <a:ahLst/>
              <a:cxnLst/>
              <a:rect l="l" t="t" r="r" b="b"/>
              <a:pathLst>
                <a:path w="812" h="297" extrusionOk="0">
                  <a:moveTo>
                    <a:pt x="673" y="0"/>
                  </a:moveTo>
                  <a:lnTo>
                    <a:pt x="535" y="20"/>
                  </a:lnTo>
                  <a:lnTo>
                    <a:pt x="377" y="79"/>
                  </a:lnTo>
                  <a:lnTo>
                    <a:pt x="238" y="139"/>
                  </a:lnTo>
                  <a:lnTo>
                    <a:pt x="120" y="198"/>
                  </a:lnTo>
                  <a:lnTo>
                    <a:pt x="1" y="297"/>
                  </a:lnTo>
                  <a:lnTo>
                    <a:pt x="139" y="297"/>
                  </a:lnTo>
                  <a:lnTo>
                    <a:pt x="278" y="277"/>
                  </a:lnTo>
                  <a:lnTo>
                    <a:pt x="436" y="218"/>
                  </a:lnTo>
                  <a:lnTo>
                    <a:pt x="575" y="159"/>
                  </a:lnTo>
                  <a:lnTo>
                    <a:pt x="693" y="79"/>
                  </a:lnTo>
                  <a:lnTo>
                    <a:pt x="812"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5477500" y="2803075"/>
              <a:ext cx="20325" cy="8925"/>
            </a:xfrm>
            <a:custGeom>
              <a:avLst/>
              <a:gdLst/>
              <a:ahLst/>
              <a:cxnLst/>
              <a:rect l="l" t="t" r="r" b="b"/>
              <a:pathLst>
                <a:path w="813" h="357" extrusionOk="0">
                  <a:moveTo>
                    <a:pt x="812" y="1"/>
                  </a:moveTo>
                  <a:lnTo>
                    <a:pt x="654" y="21"/>
                  </a:lnTo>
                  <a:lnTo>
                    <a:pt x="515" y="40"/>
                  </a:lnTo>
                  <a:lnTo>
                    <a:pt x="377" y="100"/>
                  </a:lnTo>
                  <a:lnTo>
                    <a:pt x="219" y="179"/>
                  </a:lnTo>
                  <a:lnTo>
                    <a:pt x="100" y="258"/>
                  </a:lnTo>
                  <a:lnTo>
                    <a:pt x="1" y="357"/>
                  </a:lnTo>
                  <a:lnTo>
                    <a:pt x="139" y="337"/>
                  </a:lnTo>
                  <a:lnTo>
                    <a:pt x="278" y="298"/>
                  </a:lnTo>
                  <a:lnTo>
                    <a:pt x="436" y="258"/>
                  </a:lnTo>
                  <a:lnTo>
                    <a:pt x="575" y="179"/>
                  </a:lnTo>
                  <a:lnTo>
                    <a:pt x="693" y="100"/>
                  </a:lnTo>
                  <a:lnTo>
                    <a:pt x="812"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5500750" y="2805550"/>
              <a:ext cx="8925" cy="12900"/>
            </a:xfrm>
            <a:custGeom>
              <a:avLst/>
              <a:gdLst/>
              <a:ahLst/>
              <a:cxnLst/>
              <a:rect l="l" t="t" r="r" b="b"/>
              <a:pathLst>
                <a:path w="357" h="516" extrusionOk="0">
                  <a:moveTo>
                    <a:pt x="1" y="1"/>
                  </a:moveTo>
                  <a:lnTo>
                    <a:pt x="1" y="100"/>
                  </a:lnTo>
                  <a:lnTo>
                    <a:pt x="40" y="199"/>
                  </a:lnTo>
                  <a:lnTo>
                    <a:pt x="100" y="297"/>
                  </a:lnTo>
                  <a:lnTo>
                    <a:pt x="179" y="396"/>
                  </a:lnTo>
                  <a:lnTo>
                    <a:pt x="258" y="456"/>
                  </a:lnTo>
                  <a:lnTo>
                    <a:pt x="357" y="515"/>
                  </a:lnTo>
                  <a:lnTo>
                    <a:pt x="337" y="416"/>
                  </a:lnTo>
                  <a:lnTo>
                    <a:pt x="298" y="317"/>
                  </a:lnTo>
                  <a:lnTo>
                    <a:pt x="238" y="218"/>
                  </a:lnTo>
                  <a:lnTo>
                    <a:pt x="159" y="119"/>
                  </a:lnTo>
                  <a:lnTo>
                    <a:pt x="80" y="60"/>
                  </a:lnTo>
                  <a:lnTo>
                    <a:pt x="1"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5662000" y="2780825"/>
              <a:ext cx="55900" cy="35625"/>
            </a:xfrm>
            <a:custGeom>
              <a:avLst/>
              <a:gdLst/>
              <a:ahLst/>
              <a:cxnLst/>
              <a:rect l="l" t="t" r="r" b="b"/>
              <a:pathLst>
                <a:path w="2236" h="1425" extrusionOk="0">
                  <a:moveTo>
                    <a:pt x="1444" y="159"/>
                  </a:moveTo>
                  <a:lnTo>
                    <a:pt x="1583" y="179"/>
                  </a:lnTo>
                  <a:lnTo>
                    <a:pt x="1702" y="218"/>
                  </a:lnTo>
                  <a:lnTo>
                    <a:pt x="1820" y="258"/>
                  </a:lnTo>
                  <a:lnTo>
                    <a:pt x="1919" y="317"/>
                  </a:lnTo>
                  <a:lnTo>
                    <a:pt x="1979" y="396"/>
                  </a:lnTo>
                  <a:lnTo>
                    <a:pt x="2038" y="475"/>
                  </a:lnTo>
                  <a:lnTo>
                    <a:pt x="2058" y="554"/>
                  </a:lnTo>
                  <a:lnTo>
                    <a:pt x="2078" y="614"/>
                  </a:lnTo>
                  <a:lnTo>
                    <a:pt x="2058" y="693"/>
                  </a:lnTo>
                  <a:lnTo>
                    <a:pt x="2038" y="752"/>
                  </a:lnTo>
                  <a:lnTo>
                    <a:pt x="1979" y="831"/>
                  </a:lnTo>
                  <a:lnTo>
                    <a:pt x="1919" y="911"/>
                  </a:lnTo>
                  <a:lnTo>
                    <a:pt x="1860" y="970"/>
                  </a:lnTo>
                  <a:lnTo>
                    <a:pt x="1682" y="1089"/>
                  </a:lnTo>
                  <a:lnTo>
                    <a:pt x="1444" y="1188"/>
                  </a:lnTo>
                  <a:lnTo>
                    <a:pt x="1207" y="1247"/>
                  </a:lnTo>
                  <a:lnTo>
                    <a:pt x="930" y="1267"/>
                  </a:lnTo>
                  <a:lnTo>
                    <a:pt x="772" y="1267"/>
                  </a:lnTo>
                  <a:lnTo>
                    <a:pt x="653" y="1247"/>
                  </a:lnTo>
                  <a:lnTo>
                    <a:pt x="515" y="1207"/>
                  </a:lnTo>
                  <a:lnTo>
                    <a:pt x="416" y="1168"/>
                  </a:lnTo>
                  <a:lnTo>
                    <a:pt x="317" y="1108"/>
                  </a:lnTo>
                  <a:lnTo>
                    <a:pt x="238" y="1029"/>
                  </a:lnTo>
                  <a:lnTo>
                    <a:pt x="198" y="970"/>
                  </a:lnTo>
                  <a:lnTo>
                    <a:pt x="159" y="871"/>
                  </a:lnTo>
                  <a:lnTo>
                    <a:pt x="159" y="772"/>
                  </a:lnTo>
                  <a:lnTo>
                    <a:pt x="198" y="653"/>
                  </a:lnTo>
                  <a:lnTo>
                    <a:pt x="277" y="554"/>
                  </a:lnTo>
                  <a:lnTo>
                    <a:pt x="376" y="456"/>
                  </a:lnTo>
                  <a:lnTo>
                    <a:pt x="515" y="357"/>
                  </a:lnTo>
                  <a:lnTo>
                    <a:pt x="673" y="277"/>
                  </a:lnTo>
                  <a:lnTo>
                    <a:pt x="831" y="218"/>
                  </a:lnTo>
                  <a:lnTo>
                    <a:pt x="1029" y="179"/>
                  </a:lnTo>
                  <a:lnTo>
                    <a:pt x="1168" y="159"/>
                  </a:lnTo>
                  <a:close/>
                  <a:moveTo>
                    <a:pt x="1148" y="1"/>
                  </a:moveTo>
                  <a:lnTo>
                    <a:pt x="989" y="20"/>
                  </a:lnTo>
                  <a:lnTo>
                    <a:pt x="772" y="80"/>
                  </a:lnTo>
                  <a:lnTo>
                    <a:pt x="574" y="159"/>
                  </a:lnTo>
                  <a:lnTo>
                    <a:pt x="396" y="238"/>
                  </a:lnTo>
                  <a:lnTo>
                    <a:pt x="238" y="357"/>
                  </a:lnTo>
                  <a:lnTo>
                    <a:pt x="119" y="475"/>
                  </a:lnTo>
                  <a:lnTo>
                    <a:pt x="40" y="614"/>
                  </a:lnTo>
                  <a:lnTo>
                    <a:pt x="0" y="752"/>
                  </a:lnTo>
                  <a:lnTo>
                    <a:pt x="0" y="911"/>
                  </a:lnTo>
                  <a:lnTo>
                    <a:pt x="40" y="1009"/>
                  </a:lnTo>
                  <a:lnTo>
                    <a:pt x="99" y="1128"/>
                  </a:lnTo>
                  <a:lnTo>
                    <a:pt x="198" y="1207"/>
                  </a:lnTo>
                  <a:lnTo>
                    <a:pt x="297" y="1286"/>
                  </a:lnTo>
                  <a:lnTo>
                    <a:pt x="436" y="1346"/>
                  </a:lnTo>
                  <a:lnTo>
                    <a:pt x="594" y="1385"/>
                  </a:lnTo>
                  <a:lnTo>
                    <a:pt x="752" y="1425"/>
                  </a:lnTo>
                  <a:lnTo>
                    <a:pt x="1088" y="1425"/>
                  </a:lnTo>
                  <a:lnTo>
                    <a:pt x="1227" y="1405"/>
                  </a:lnTo>
                  <a:lnTo>
                    <a:pt x="1504" y="1346"/>
                  </a:lnTo>
                  <a:lnTo>
                    <a:pt x="1761" y="1227"/>
                  </a:lnTo>
                  <a:lnTo>
                    <a:pt x="1860" y="1168"/>
                  </a:lnTo>
                  <a:lnTo>
                    <a:pt x="1959" y="1089"/>
                  </a:lnTo>
                  <a:lnTo>
                    <a:pt x="2058" y="1009"/>
                  </a:lnTo>
                  <a:lnTo>
                    <a:pt x="2117" y="930"/>
                  </a:lnTo>
                  <a:lnTo>
                    <a:pt x="2176" y="831"/>
                  </a:lnTo>
                  <a:lnTo>
                    <a:pt x="2216" y="733"/>
                  </a:lnTo>
                  <a:lnTo>
                    <a:pt x="2236" y="614"/>
                  </a:lnTo>
                  <a:lnTo>
                    <a:pt x="2216" y="515"/>
                  </a:lnTo>
                  <a:lnTo>
                    <a:pt x="2196" y="416"/>
                  </a:lnTo>
                  <a:lnTo>
                    <a:pt x="2117" y="317"/>
                  </a:lnTo>
                  <a:lnTo>
                    <a:pt x="2038" y="218"/>
                  </a:lnTo>
                  <a:lnTo>
                    <a:pt x="1919" y="139"/>
                  </a:lnTo>
                  <a:lnTo>
                    <a:pt x="1801" y="80"/>
                  </a:lnTo>
                  <a:lnTo>
                    <a:pt x="1642" y="40"/>
                  </a:lnTo>
                  <a:lnTo>
                    <a:pt x="1484"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5684250" y="2794175"/>
              <a:ext cx="13375" cy="7950"/>
            </a:xfrm>
            <a:custGeom>
              <a:avLst/>
              <a:gdLst/>
              <a:ahLst/>
              <a:cxnLst/>
              <a:rect l="l" t="t" r="r" b="b"/>
              <a:pathLst>
                <a:path w="535" h="318" extrusionOk="0">
                  <a:moveTo>
                    <a:pt x="179" y="1"/>
                  </a:moveTo>
                  <a:lnTo>
                    <a:pt x="80" y="20"/>
                  </a:lnTo>
                  <a:lnTo>
                    <a:pt x="20" y="80"/>
                  </a:lnTo>
                  <a:lnTo>
                    <a:pt x="1" y="139"/>
                  </a:lnTo>
                  <a:lnTo>
                    <a:pt x="20" y="218"/>
                  </a:lnTo>
                  <a:lnTo>
                    <a:pt x="80" y="258"/>
                  </a:lnTo>
                  <a:lnTo>
                    <a:pt x="159" y="297"/>
                  </a:lnTo>
                  <a:lnTo>
                    <a:pt x="258" y="317"/>
                  </a:lnTo>
                  <a:lnTo>
                    <a:pt x="357" y="317"/>
                  </a:lnTo>
                  <a:lnTo>
                    <a:pt x="456" y="278"/>
                  </a:lnTo>
                  <a:lnTo>
                    <a:pt x="515" y="238"/>
                  </a:lnTo>
                  <a:lnTo>
                    <a:pt x="535" y="179"/>
                  </a:lnTo>
                  <a:lnTo>
                    <a:pt x="515" y="100"/>
                  </a:lnTo>
                  <a:lnTo>
                    <a:pt x="456" y="60"/>
                  </a:lnTo>
                  <a:lnTo>
                    <a:pt x="376"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5687225" y="2798125"/>
              <a:ext cx="4475" cy="16850"/>
            </a:xfrm>
            <a:custGeom>
              <a:avLst/>
              <a:gdLst/>
              <a:ahLst/>
              <a:cxnLst/>
              <a:rect l="l" t="t" r="r" b="b"/>
              <a:pathLst>
                <a:path w="179" h="674" extrusionOk="0">
                  <a:moveTo>
                    <a:pt x="139" y="1"/>
                  </a:moveTo>
                  <a:lnTo>
                    <a:pt x="79" y="100"/>
                  </a:lnTo>
                  <a:lnTo>
                    <a:pt x="40" y="199"/>
                  </a:lnTo>
                  <a:lnTo>
                    <a:pt x="0" y="317"/>
                  </a:lnTo>
                  <a:lnTo>
                    <a:pt x="0" y="436"/>
                  </a:lnTo>
                  <a:lnTo>
                    <a:pt x="0" y="555"/>
                  </a:lnTo>
                  <a:lnTo>
                    <a:pt x="20" y="674"/>
                  </a:lnTo>
                  <a:lnTo>
                    <a:pt x="99" y="575"/>
                  </a:lnTo>
                  <a:lnTo>
                    <a:pt x="139" y="476"/>
                  </a:lnTo>
                  <a:lnTo>
                    <a:pt x="159" y="357"/>
                  </a:lnTo>
                  <a:lnTo>
                    <a:pt x="178" y="219"/>
                  </a:lnTo>
                  <a:lnTo>
                    <a:pt x="178" y="120"/>
                  </a:lnTo>
                  <a:lnTo>
                    <a:pt x="139"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5694150" y="2795675"/>
              <a:ext cx="21775" cy="4475"/>
            </a:xfrm>
            <a:custGeom>
              <a:avLst/>
              <a:gdLst/>
              <a:ahLst/>
              <a:cxnLst/>
              <a:rect l="l" t="t" r="r" b="b"/>
              <a:pathLst>
                <a:path w="871" h="179" extrusionOk="0">
                  <a:moveTo>
                    <a:pt x="574" y="0"/>
                  </a:moveTo>
                  <a:lnTo>
                    <a:pt x="416" y="20"/>
                  </a:lnTo>
                  <a:lnTo>
                    <a:pt x="257" y="40"/>
                  </a:lnTo>
                  <a:lnTo>
                    <a:pt x="119" y="79"/>
                  </a:lnTo>
                  <a:lnTo>
                    <a:pt x="0" y="139"/>
                  </a:lnTo>
                  <a:lnTo>
                    <a:pt x="139" y="158"/>
                  </a:lnTo>
                  <a:lnTo>
                    <a:pt x="277" y="178"/>
                  </a:lnTo>
                  <a:lnTo>
                    <a:pt x="435" y="178"/>
                  </a:lnTo>
                  <a:lnTo>
                    <a:pt x="594" y="139"/>
                  </a:lnTo>
                  <a:lnTo>
                    <a:pt x="732" y="119"/>
                  </a:lnTo>
                  <a:lnTo>
                    <a:pt x="871" y="59"/>
                  </a:lnTo>
                  <a:lnTo>
                    <a:pt x="712" y="20"/>
                  </a:lnTo>
                  <a:lnTo>
                    <a:pt x="574"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5688700" y="2781325"/>
              <a:ext cx="4475" cy="16825"/>
            </a:xfrm>
            <a:custGeom>
              <a:avLst/>
              <a:gdLst/>
              <a:ahLst/>
              <a:cxnLst/>
              <a:rect l="l" t="t" r="r" b="b"/>
              <a:pathLst>
                <a:path w="179" h="673" extrusionOk="0">
                  <a:moveTo>
                    <a:pt x="119" y="0"/>
                  </a:moveTo>
                  <a:lnTo>
                    <a:pt x="60" y="99"/>
                  </a:lnTo>
                  <a:lnTo>
                    <a:pt x="40" y="198"/>
                  </a:lnTo>
                  <a:lnTo>
                    <a:pt x="1" y="337"/>
                  </a:lnTo>
                  <a:lnTo>
                    <a:pt x="1" y="455"/>
                  </a:lnTo>
                  <a:lnTo>
                    <a:pt x="20" y="554"/>
                  </a:lnTo>
                  <a:lnTo>
                    <a:pt x="40" y="673"/>
                  </a:lnTo>
                  <a:lnTo>
                    <a:pt x="100" y="574"/>
                  </a:lnTo>
                  <a:lnTo>
                    <a:pt x="139" y="475"/>
                  </a:lnTo>
                  <a:lnTo>
                    <a:pt x="159" y="337"/>
                  </a:lnTo>
                  <a:lnTo>
                    <a:pt x="179" y="218"/>
                  </a:lnTo>
                  <a:lnTo>
                    <a:pt x="159" y="119"/>
                  </a:lnTo>
                  <a:lnTo>
                    <a:pt x="119"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5662975" y="2797150"/>
              <a:ext cx="25750" cy="4475"/>
            </a:xfrm>
            <a:custGeom>
              <a:avLst/>
              <a:gdLst/>
              <a:ahLst/>
              <a:cxnLst/>
              <a:rect l="l" t="t" r="r" b="b"/>
              <a:pathLst>
                <a:path w="1030" h="179" extrusionOk="0">
                  <a:moveTo>
                    <a:pt x="693" y="0"/>
                  </a:moveTo>
                  <a:lnTo>
                    <a:pt x="515" y="20"/>
                  </a:lnTo>
                  <a:lnTo>
                    <a:pt x="317" y="40"/>
                  </a:lnTo>
                  <a:lnTo>
                    <a:pt x="159" y="80"/>
                  </a:lnTo>
                  <a:lnTo>
                    <a:pt x="1" y="139"/>
                  </a:lnTo>
                  <a:lnTo>
                    <a:pt x="179" y="178"/>
                  </a:lnTo>
                  <a:lnTo>
                    <a:pt x="535" y="178"/>
                  </a:lnTo>
                  <a:lnTo>
                    <a:pt x="713" y="139"/>
                  </a:lnTo>
                  <a:lnTo>
                    <a:pt x="871" y="99"/>
                  </a:lnTo>
                  <a:lnTo>
                    <a:pt x="1030" y="40"/>
                  </a:lnTo>
                  <a:lnTo>
                    <a:pt x="871"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5674350" y="2787750"/>
              <a:ext cx="15850" cy="10900"/>
            </a:xfrm>
            <a:custGeom>
              <a:avLst/>
              <a:gdLst/>
              <a:ahLst/>
              <a:cxnLst/>
              <a:rect l="l" t="t" r="r" b="b"/>
              <a:pathLst>
                <a:path w="634" h="436" extrusionOk="0">
                  <a:moveTo>
                    <a:pt x="1" y="0"/>
                  </a:moveTo>
                  <a:lnTo>
                    <a:pt x="80" y="99"/>
                  </a:lnTo>
                  <a:lnTo>
                    <a:pt x="159" y="198"/>
                  </a:lnTo>
                  <a:lnTo>
                    <a:pt x="278" y="277"/>
                  </a:lnTo>
                  <a:lnTo>
                    <a:pt x="397" y="357"/>
                  </a:lnTo>
                  <a:lnTo>
                    <a:pt x="515" y="416"/>
                  </a:lnTo>
                  <a:lnTo>
                    <a:pt x="634" y="436"/>
                  </a:lnTo>
                  <a:lnTo>
                    <a:pt x="575" y="337"/>
                  </a:lnTo>
                  <a:lnTo>
                    <a:pt x="476" y="238"/>
                  </a:lnTo>
                  <a:lnTo>
                    <a:pt x="377" y="159"/>
                  </a:lnTo>
                  <a:lnTo>
                    <a:pt x="238" y="80"/>
                  </a:lnTo>
                  <a:lnTo>
                    <a:pt x="139" y="40"/>
                  </a:lnTo>
                  <a:lnTo>
                    <a:pt x="1"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5690675" y="2785775"/>
              <a:ext cx="17825" cy="12375"/>
            </a:xfrm>
            <a:custGeom>
              <a:avLst/>
              <a:gdLst/>
              <a:ahLst/>
              <a:cxnLst/>
              <a:rect l="l" t="t" r="r" b="b"/>
              <a:pathLst>
                <a:path w="713" h="495" extrusionOk="0">
                  <a:moveTo>
                    <a:pt x="713" y="0"/>
                  </a:moveTo>
                  <a:lnTo>
                    <a:pt x="574" y="40"/>
                  </a:lnTo>
                  <a:lnTo>
                    <a:pt x="456" y="99"/>
                  </a:lnTo>
                  <a:lnTo>
                    <a:pt x="317" y="178"/>
                  </a:lnTo>
                  <a:lnTo>
                    <a:pt x="199" y="277"/>
                  </a:lnTo>
                  <a:lnTo>
                    <a:pt x="100" y="376"/>
                  </a:lnTo>
                  <a:lnTo>
                    <a:pt x="1" y="495"/>
                  </a:lnTo>
                  <a:lnTo>
                    <a:pt x="139" y="455"/>
                  </a:lnTo>
                  <a:lnTo>
                    <a:pt x="278" y="396"/>
                  </a:lnTo>
                  <a:lnTo>
                    <a:pt x="416" y="317"/>
                  </a:lnTo>
                  <a:lnTo>
                    <a:pt x="535" y="218"/>
                  </a:lnTo>
                  <a:lnTo>
                    <a:pt x="634" y="119"/>
                  </a:lnTo>
                  <a:lnTo>
                    <a:pt x="713"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5673375" y="2798625"/>
              <a:ext cx="16825" cy="13875"/>
            </a:xfrm>
            <a:custGeom>
              <a:avLst/>
              <a:gdLst/>
              <a:ahLst/>
              <a:cxnLst/>
              <a:rect l="l" t="t" r="r" b="b"/>
              <a:pathLst>
                <a:path w="673" h="555" extrusionOk="0">
                  <a:moveTo>
                    <a:pt x="673" y="1"/>
                  </a:moveTo>
                  <a:lnTo>
                    <a:pt x="534" y="60"/>
                  </a:lnTo>
                  <a:lnTo>
                    <a:pt x="416" y="119"/>
                  </a:lnTo>
                  <a:lnTo>
                    <a:pt x="277" y="218"/>
                  </a:lnTo>
                  <a:lnTo>
                    <a:pt x="159" y="317"/>
                  </a:lnTo>
                  <a:lnTo>
                    <a:pt x="79" y="436"/>
                  </a:lnTo>
                  <a:lnTo>
                    <a:pt x="0" y="555"/>
                  </a:lnTo>
                  <a:lnTo>
                    <a:pt x="119" y="495"/>
                  </a:lnTo>
                  <a:lnTo>
                    <a:pt x="257" y="436"/>
                  </a:lnTo>
                  <a:lnTo>
                    <a:pt x="376" y="337"/>
                  </a:lnTo>
                  <a:lnTo>
                    <a:pt x="515" y="238"/>
                  </a:lnTo>
                  <a:lnTo>
                    <a:pt x="594" y="119"/>
                  </a:lnTo>
                  <a:lnTo>
                    <a:pt x="673"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5693650" y="2800600"/>
              <a:ext cx="12400" cy="9925"/>
            </a:xfrm>
            <a:custGeom>
              <a:avLst/>
              <a:gdLst/>
              <a:ahLst/>
              <a:cxnLst/>
              <a:rect l="l" t="t" r="r" b="b"/>
              <a:pathLst>
                <a:path w="496" h="397" extrusionOk="0">
                  <a:moveTo>
                    <a:pt x="0" y="1"/>
                  </a:moveTo>
                  <a:lnTo>
                    <a:pt x="60" y="100"/>
                  </a:lnTo>
                  <a:lnTo>
                    <a:pt x="119" y="179"/>
                  </a:lnTo>
                  <a:lnTo>
                    <a:pt x="198" y="258"/>
                  </a:lnTo>
                  <a:lnTo>
                    <a:pt x="297" y="317"/>
                  </a:lnTo>
                  <a:lnTo>
                    <a:pt x="376" y="377"/>
                  </a:lnTo>
                  <a:lnTo>
                    <a:pt x="495" y="397"/>
                  </a:lnTo>
                  <a:lnTo>
                    <a:pt x="495" y="397"/>
                  </a:lnTo>
                  <a:lnTo>
                    <a:pt x="436" y="298"/>
                  </a:lnTo>
                  <a:lnTo>
                    <a:pt x="376" y="218"/>
                  </a:lnTo>
                  <a:lnTo>
                    <a:pt x="297" y="139"/>
                  </a:lnTo>
                  <a:lnTo>
                    <a:pt x="198" y="60"/>
                  </a:lnTo>
                  <a:lnTo>
                    <a:pt x="119" y="21"/>
                  </a:lnTo>
                  <a:lnTo>
                    <a:pt x="0"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5842025" y="2708625"/>
              <a:ext cx="55425" cy="36125"/>
            </a:xfrm>
            <a:custGeom>
              <a:avLst/>
              <a:gdLst/>
              <a:ahLst/>
              <a:cxnLst/>
              <a:rect l="l" t="t" r="r" b="b"/>
              <a:pathLst>
                <a:path w="2217" h="1445" extrusionOk="0">
                  <a:moveTo>
                    <a:pt x="1286" y="158"/>
                  </a:moveTo>
                  <a:lnTo>
                    <a:pt x="1445" y="178"/>
                  </a:lnTo>
                  <a:lnTo>
                    <a:pt x="1583" y="198"/>
                  </a:lnTo>
                  <a:lnTo>
                    <a:pt x="1702" y="218"/>
                  </a:lnTo>
                  <a:lnTo>
                    <a:pt x="1821" y="277"/>
                  </a:lnTo>
                  <a:lnTo>
                    <a:pt x="1900" y="336"/>
                  </a:lnTo>
                  <a:lnTo>
                    <a:pt x="1979" y="396"/>
                  </a:lnTo>
                  <a:lnTo>
                    <a:pt x="2018" y="475"/>
                  </a:lnTo>
                  <a:lnTo>
                    <a:pt x="2058" y="554"/>
                  </a:lnTo>
                  <a:lnTo>
                    <a:pt x="2058" y="633"/>
                  </a:lnTo>
                  <a:lnTo>
                    <a:pt x="2038" y="693"/>
                  </a:lnTo>
                  <a:lnTo>
                    <a:pt x="2018" y="772"/>
                  </a:lnTo>
                  <a:lnTo>
                    <a:pt x="1979" y="831"/>
                  </a:lnTo>
                  <a:lnTo>
                    <a:pt x="1920" y="910"/>
                  </a:lnTo>
                  <a:lnTo>
                    <a:pt x="1840" y="969"/>
                  </a:lnTo>
                  <a:lnTo>
                    <a:pt x="1662" y="1108"/>
                  </a:lnTo>
                  <a:lnTo>
                    <a:pt x="1445" y="1187"/>
                  </a:lnTo>
                  <a:lnTo>
                    <a:pt x="1207" y="1246"/>
                  </a:lnTo>
                  <a:lnTo>
                    <a:pt x="1069" y="1266"/>
                  </a:lnTo>
                  <a:lnTo>
                    <a:pt x="930" y="1286"/>
                  </a:lnTo>
                  <a:lnTo>
                    <a:pt x="772" y="1266"/>
                  </a:lnTo>
                  <a:lnTo>
                    <a:pt x="634" y="1246"/>
                  </a:lnTo>
                  <a:lnTo>
                    <a:pt x="515" y="1207"/>
                  </a:lnTo>
                  <a:lnTo>
                    <a:pt x="396" y="1167"/>
                  </a:lnTo>
                  <a:lnTo>
                    <a:pt x="317" y="1108"/>
                  </a:lnTo>
                  <a:lnTo>
                    <a:pt x="238" y="1049"/>
                  </a:lnTo>
                  <a:lnTo>
                    <a:pt x="179" y="969"/>
                  </a:lnTo>
                  <a:lnTo>
                    <a:pt x="159" y="890"/>
                  </a:lnTo>
                  <a:lnTo>
                    <a:pt x="159" y="791"/>
                  </a:lnTo>
                  <a:lnTo>
                    <a:pt x="198" y="673"/>
                  </a:lnTo>
                  <a:lnTo>
                    <a:pt x="258" y="574"/>
                  </a:lnTo>
                  <a:lnTo>
                    <a:pt x="357" y="475"/>
                  </a:lnTo>
                  <a:lnTo>
                    <a:pt x="495" y="376"/>
                  </a:lnTo>
                  <a:lnTo>
                    <a:pt x="653" y="297"/>
                  </a:lnTo>
                  <a:lnTo>
                    <a:pt x="831" y="237"/>
                  </a:lnTo>
                  <a:lnTo>
                    <a:pt x="1010" y="198"/>
                  </a:lnTo>
                  <a:lnTo>
                    <a:pt x="1148" y="178"/>
                  </a:lnTo>
                  <a:lnTo>
                    <a:pt x="1286" y="158"/>
                  </a:lnTo>
                  <a:close/>
                  <a:moveTo>
                    <a:pt x="1286" y="0"/>
                  </a:moveTo>
                  <a:lnTo>
                    <a:pt x="1148" y="20"/>
                  </a:lnTo>
                  <a:lnTo>
                    <a:pt x="990" y="20"/>
                  </a:lnTo>
                  <a:lnTo>
                    <a:pt x="772" y="79"/>
                  </a:lnTo>
                  <a:lnTo>
                    <a:pt x="574" y="158"/>
                  </a:lnTo>
                  <a:lnTo>
                    <a:pt x="396" y="237"/>
                  </a:lnTo>
                  <a:lnTo>
                    <a:pt x="258" y="356"/>
                  </a:lnTo>
                  <a:lnTo>
                    <a:pt x="119" y="475"/>
                  </a:lnTo>
                  <a:lnTo>
                    <a:pt x="40" y="633"/>
                  </a:lnTo>
                  <a:lnTo>
                    <a:pt x="1" y="772"/>
                  </a:lnTo>
                  <a:lnTo>
                    <a:pt x="1" y="910"/>
                  </a:lnTo>
                  <a:lnTo>
                    <a:pt x="40" y="1029"/>
                  </a:lnTo>
                  <a:lnTo>
                    <a:pt x="99" y="1128"/>
                  </a:lnTo>
                  <a:lnTo>
                    <a:pt x="179" y="1227"/>
                  </a:lnTo>
                  <a:lnTo>
                    <a:pt x="297" y="1286"/>
                  </a:lnTo>
                  <a:lnTo>
                    <a:pt x="416" y="1365"/>
                  </a:lnTo>
                  <a:lnTo>
                    <a:pt x="574" y="1405"/>
                  </a:lnTo>
                  <a:lnTo>
                    <a:pt x="733" y="1425"/>
                  </a:lnTo>
                  <a:lnTo>
                    <a:pt x="930" y="1444"/>
                  </a:lnTo>
                  <a:lnTo>
                    <a:pt x="1069" y="1425"/>
                  </a:lnTo>
                  <a:lnTo>
                    <a:pt x="1227" y="1405"/>
                  </a:lnTo>
                  <a:lnTo>
                    <a:pt x="1504" y="1345"/>
                  </a:lnTo>
                  <a:lnTo>
                    <a:pt x="1742" y="1227"/>
                  </a:lnTo>
                  <a:lnTo>
                    <a:pt x="1860" y="1167"/>
                  </a:lnTo>
                  <a:lnTo>
                    <a:pt x="1959" y="1088"/>
                  </a:lnTo>
                  <a:lnTo>
                    <a:pt x="2038" y="1009"/>
                  </a:lnTo>
                  <a:lnTo>
                    <a:pt x="2117" y="930"/>
                  </a:lnTo>
                  <a:lnTo>
                    <a:pt x="2177" y="831"/>
                  </a:lnTo>
                  <a:lnTo>
                    <a:pt x="2197" y="732"/>
                  </a:lnTo>
                  <a:lnTo>
                    <a:pt x="2216" y="633"/>
                  </a:lnTo>
                  <a:lnTo>
                    <a:pt x="2216" y="534"/>
                  </a:lnTo>
                  <a:lnTo>
                    <a:pt x="2177" y="416"/>
                  </a:lnTo>
                  <a:lnTo>
                    <a:pt x="2117" y="317"/>
                  </a:lnTo>
                  <a:lnTo>
                    <a:pt x="2038" y="218"/>
                  </a:lnTo>
                  <a:lnTo>
                    <a:pt x="1920" y="158"/>
                  </a:lnTo>
                  <a:lnTo>
                    <a:pt x="1781" y="79"/>
                  </a:lnTo>
                  <a:lnTo>
                    <a:pt x="1643" y="40"/>
                  </a:lnTo>
                  <a:lnTo>
                    <a:pt x="1465" y="20"/>
                  </a:lnTo>
                  <a:lnTo>
                    <a:pt x="1286"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5864275" y="2721975"/>
              <a:ext cx="12900" cy="8425"/>
            </a:xfrm>
            <a:custGeom>
              <a:avLst/>
              <a:gdLst/>
              <a:ahLst/>
              <a:cxnLst/>
              <a:rect l="l" t="t" r="r" b="b"/>
              <a:pathLst>
                <a:path w="516" h="337" extrusionOk="0">
                  <a:moveTo>
                    <a:pt x="159" y="0"/>
                  </a:moveTo>
                  <a:lnTo>
                    <a:pt x="80" y="40"/>
                  </a:lnTo>
                  <a:lnTo>
                    <a:pt x="21" y="79"/>
                  </a:lnTo>
                  <a:lnTo>
                    <a:pt x="1" y="159"/>
                  </a:lnTo>
                  <a:lnTo>
                    <a:pt x="21" y="218"/>
                  </a:lnTo>
                  <a:lnTo>
                    <a:pt x="60" y="277"/>
                  </a:lnTo>
                  <a:lnTo>
                    <a:pt x="139" y="317"/>
                  </a:lnTo>
                  <a:lnTo>
                    <a:pt x="258" y="337"/>
                  </a:lnTo>
                  <a:lnTo>
                    <a:pt x="357" y="317"/>
                  </a:lnTo>
                  <a:lnTo>
                    <a:pt x="436" y="297"/>
                  </a:lnTo>
                  <a:lnTo>
                    <a:pt x="495" y="238"/>
                  </a:lnTo>
                  <a:lnTo>
                    <a:pt x="515" y="178"/>
                  </a:lnTo>
                  <a:lnTo>
                    <a:pt x="495" y="119"/>
                  </a:lnTo>
                  <a:lnTo>
                    <a:pt x="456" y="60"/>
                  </a:lnTo>
                  <a:lnTo>
                    <a:pt x="377" y="20"/>
                  </a:lnTo>
                  <a:lnTo>
                    <a:pt x="258"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5866750" y="2725925"/>
              <a:ext cx="4975" cy="16850"/>
            </a:xfrm>
            <a:custGeom>
              <a:avLst/>
              <a:gdLst/>
              <a:ahLst/>
              <a:cxnLst/>
              <a:rect l="l" t="t" r="r" b="b"/>
              <a:pathLst>
                <a:path w="199" h="674" extrusionOk="0">
                  <a:moveTo>
                    <a:pt x="159" y="1"/>
                  </a:moveTo>
                  <a:lnTo>
                    <a:pt x="100" y="99"/>
                  </a:lnTo>
                  <a:lnTo>
                    <a:pt x="60" y="198"/>
                  </a:lnTo>
                  <a:lnTo>
                    <a:pt x="21" y="337"/>
                  </a:lnTo>
                  <a:lnTo>
                    <a:pt x="1" y="456"/>
                  </a:lnTo>
                  <a:lnTo>
                    <a:pt x="21" y="554"/>
                  </a:lnTo>
                  <a:lnTo>
                    <a:pt x="40" y="673"/>
                  </a:lnTo>
                  <a:lnTo>
                    <a:pt x="100" y="574"/>
                  </a:lnTo>
                  <a:lnTo>
                    <a:pt x="139" y="475"/>
                  </a:lnTo>
                  <a:lnTo>
                    <a:pt x="179" y="357"/>
                  </a:lnTo>
                  <a:lnTo>
                    <a:pt x="199" y="238"/>
                  </a:lnTo>
                  <a:lnTo>
                    <a:pt x="179" y="119"/>
                  </a:lnTo>
                  <a:lnTo>
                    <a:pt x="159"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5873675" y="2723950"/>
              <a:ext cx="21800" cy="3975"/>
            </a:xfrm>
            <a:custGeom>
              <a:avLst/>
              <a:gdLst/>
              <a:ahLst/>
              <a:cxnLst/>
              <a:rect l="l" t="t" r="r" b="b"/>
              <a:pathLst>
                <a:path w="872" h="159" extrusionOk="0">
                  <a:moveTo>
                    <a:pt x="436" y="0"/>
                  </a:moveTo>
                  <a:lnTo>
                    <a:pt x="278" y="20"/>
                  </a:lnTo>
                  <a:lnTo>
                    <a:pt x="139" y="60"/>
                  </a:lnTo>
                  <a:lnTo>
                    <a:pt x="1" y="119"/>
                  </a:lnTo>
                  <a:lnTo>
                    <a:pt x="139" y="159"/>
                  </a:lnTo>
                  <a:lnTo>
                    <a:pt x="436" y="159"/>
                  </a:lnTo>
                  <a:lnTo>
                    <a:pt x="594" y="139"/>
                  </a:lnTo>
                  <a:lnTo>
                    <a:pt x="733" y="99"/>
                  </a:lnTo>
                  <a:lnTo>
                    <a:pt x="871" y="40"/>
                  </a:lnTo>
                  <a:lnTo>
                    <a:pt x="733"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5868725" y="2709600"/>
              <a:ext cx="4000" cy="16350"/>
            </a:xfrm>
            <a:custGeom>
              <a:avLst/>
              <a:gdLst/>
              <a:ahLst/>
              <a:cxnLst/>
              <a:rect l="l" t="t" r="r" b="b"/>
              <a:pathLst>
                <a:path w="160" h="654" extrusionOk="0">
                  <a:moveTo>
                    <a:pt x="120" y="1"/>
                  </a:moveTo>
                  <a:lnTo>
                    <a:pt x="60" y="100"/>
                  </a:lnTo>
                  <a:lnTo>
                    <a:pt x="21" y="198"/>
                  </a:lnTo>
                  <a:lnTo>
                    <a:pt x="1" y="317"/>
                  </a:lnTo>
                  <a:lnTo>
                    <a:pt x="1" y="436"/>
                  </a:lnTo>
                  <a:lnTo>
                    <a:pt x="1" y="555"/>
                  </a:lnTo>
                  <a:lnTo>
                    <a:pt x="40" y="654"/>
                  </a:lnTo>
                  <a:lnTo>
                    <a:pt x="100" y="555"/>
                  </a:lnTo>
                  <a:lnTo>
                    <a:pt x="139" y="456"/>
                  </a:lnTo>
                  <a:lnTo>
                    <a:pt x="159" y="337"/>
                  </a:lnTo>
                  <a:lnTo>
                    <a:pt x="159" y="218"/>
                  </a:lnTo>
                  <a:lnTo>
                    <a:pt x="159" y="100"/>
                  </a:lnTo>
                  <a:lnTo>
                    <a:pt x="120"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5843025" y="2724925"/>
              <a:ext cx="25725" cy="4475"/>
            </a:xfrm>
            <a:custGeom>
              <a:avLst/>
              <a:gdLst/>
              <a:ahLst/>
              <a:cxnLst/>
              <a:rect l="l" t="t" r="r" b="b"/>
              <a:pathLst>
                <a:path w="1029" h="179" extrusionOk="0">
                  <a:moveTo>
                    <a:pt x="693" y="1"/>
                  </a:moveTo>
                  <a:lnTo>
                    <a:pt x="495" y="21"/>
                  </a:lnTo>
                  <a:lnTo>
                    <a:pt x="317" y="41"/>
                  </a:lnTo>
                  <a:lnTo>
                    <a:pt x="158" y="100"/>
                  </a:lnTo>
                  <a:lnTo>
                    <a:pt x="0" y="159"/>
                  </a:lnTo>
                  <a:lnTo>
                    <a:pt x="158" y="179"/>
                  </a:lnTo>
                  <a:lnTo>
                    <a:pt x="514" y="179"/>
                  </a:lnTo>
                  <a:lnTo>
                    <a:pt x="712" y="139"/>
                  </a:lnTo>
                  <a:lnTo>
                    <a:pt x="871" y="100"/>
                  </a:lnTo>
                  <a:lnTo>
                    <a:pt x="1029" y="41"/>
                  </a:lnTo>
                  <a:lnTo>
                    <a:pt x="851" y="21"/>
                  </a:lnTo>
                  <a:lnTo>
                    <a:pt x="693"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5854400" y="2715550"/>
              <a:ext cx="15850" cy="11400"/>
            </a:xfrm>
            <a:custGeom>
              <a:avLst/>
              <a:gdLst/>
              <a:ahLst/>
              <a:cxnLst/>
              <a:rect l="l" t="t" r="r" b="b"/>
              <a:pathLst>
                <a:path w="634" h="456" extrusionOk="0">
                  <a:moveTo>
                    <a:pt x="0" y="0"/>
                  </a:moveTo>
                  <a:lnTo>
                    <a:pt x="79" y="119"/>
                  </a:lnTo>
                  <a:lnTo>
                    <a:pt x="158" y="198"/>
                  </a:lnTo>
                  <a:lnTo>
                    <a:pt x="277" y="297"/>
                  </a:lnTo>
                  <a:lnTo>
                    <a:pt x="396" y="356"/>
                  </a:lnTo>
                  <a:lnTo>
                    <a:pt x="515" y="416"/>
                  </a:lnTo>
                  <a:lnTo>
                    <a:pt x="633" y="455"/>
                  </a:lnTo>
                  <a:lnTo>
                    <a:pt x="554" y="336"/>
                  </a:lnTo>
                  <a:lnTo>
                    <a:pt x="475" y="257"/>
                  </a:lnTo>
                  <a:lnTo>
                    <a:pt x="356" y="158"/>
                  </a:lnTo>
                  <a:lnTo>
                    <a:pt x="238" y="79"/>
                  </a:lnTo>
                  <a:lnTo>
                    <a:pt x="119" y="40"/>
                  </a:lnTo>
                  <a:lnTo>
                    <a:pt x="0"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5870725" y="2713550"/>
              <a:ext cx="17825" cy="12400"/>
            </a:xfrm>
            <a:custGeom>
              <a:avLst/>
              <a:gdLst/>
              <a:ahLst/>
              <a:cxnLst/>
              <a:rect l="l" t="t" r="r" b="b"/>
              <a:pathLst>
                <a:path w="713" h="496" extrusionOk="0">
                  <a:moveTo>
                    <a:pt x="712" y="1"/>
                  </a:moveTo>
                  <a:lnTo>
                    <a:pt x="574" y="40"/>
                  </a:lnTo>
                  <a:lnTo>
                    <a:pt x="435" y="100"/>
                  </a:lnTo>
                  <a:lnTo>
                    <a:pt x="317" y="199"/>
                  </a:lnTo>
                  <a:lnTo>
                    <a:pt x="178" y="298"/>
                  </a:lnTo>
                  <a:lnTo>
                    <a:pt x="79" y="397"/>
                  </a:lnTo>
                  <a:lnTo>
                    <a:pt x="0" y="496"/>
                  </a:lnTo>
                  <a:lnTo>
                    <a:pt x="138" y="456"/>
                  </a:lnTo>
                  <a:lnTo>
                    <a:pt x="257" y="397"/>
                  </a:lnTo>
                  <a:lnTo>
                    <a:pt x="396" y="317"/>
                  </a:lnTo>
                  <a:lnTo>
                    <a:pt x="514" y="219"/>
                  </a:lnTo>
                  <a:lnTo>
                    <a:pt x="613" y="120"/>
                  </a:lnTo>
                  <a:lnTo>
                    <a:pt x="712"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5852900" y="2726925"/>
              <a:ext cx="17350" cy="13375"/>
            </a:xfrm>
            <a:custGeom>
              <a:avLst/>
              <a:gdLst/>
              <a:ahLst/>
              <a:cxnLst/>
              <a:rect l="l" t="t" r="r" b="b"/>
              <a:pathLst>
                <a:path w="694" h="535" extrusionOk="0">
                  <a:moveTo>
                    <a:pt x="693" y="0"/>
                  </a:moveTo>
                  <a:lnTo>
                    <a:pt x="555" y="40"/>
                  </a:lnTo>
                  <a:lnTo>
                    <a:pt x="436" y="119"/>
                  </a:lnTo>
                  <a:lnTo>
                    <a:pt x="298" y="198"/>
                  </a:lnTo>
                  <a:lnTo>
                    <a:pt x="179" y="317"/>
                  </a:lnTo>
                  <a:lnTo>
                    <a:pt x="80" y="416"/>
                  </a:lnTo>
                  <a:lnTo>
                    <a:pt x="1" y="534"/>
                  </a:lnTo>
                  <a:lnTo>
                    <a:pt x="1" y="534"/>
                  </a:lnTo>
                  <a:lnTo>
                    <a:pt x="139" y="495"/>
                  </a:lnTo>
                  <a:lnTo>
                    <a:pt x="258" y="416"/>
                  </a:lnTo>
                  <a:lnTo>
                    <a:pt x="396" y="336"/>
                  </a:lnTo>
                  <a:lnTo>
                    <a:pt x="515" y="218"/>
                  </a:lnTo>
                  <a:lnTo>
                    <a:pt x="614" y="119"/>
                  </a:lnTo>
                  <a:lnTo>
                    <a:pt x="693"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5873675" y="2728400"/>
              <a:ext cx="11900" cy="10400"/>
            </a:xfrm>
            <a:custGeom>
              <a:avLst/>
              <a:gdLst/>
              <a:ahLst/>
              <a:cxnLst/>
              <a:rect l="l" t="t" r="r" b="b"/>
              <a:pathLst>
                <a:path w="476" h="416" extrusionOk="0">
                  <a:moveTo>
                    <a:pt x="1" y="0"/>
                  </a:moveTo>
                  <a:lnTo>
                    <a:pt x="40" y="99"/>
                  </a:lnTo>
                  <a:lnTo>
                    <a:pt x="100" y="178"/>
                  </a:lnTo>
                  <a:lnTo>
                    <a:pt x="179" y="258"/>
                  </a:lnTo>
                  <a:lnTo>
                    <a:pt x="278" y="337"/>
                  </a:lnTo>
                  <a:lnTo>
                    <a:pt x="377" y="376"/>
                  </a:lnTo>
                  <a:lnTo>
                    <a:pt x="476" y="416"/>
                  </a:lnTo>
                  <a:lnTo>
                    <a:pt x="436" y="317"/>
                  </a:lnTo>
                  <a:lnTo>
                    <a:pt x="377" y="218"/>
                  </a:lnTo>
                  <a:lnTo>
                    <a:pt x="297" y="139"/>
                  </a:lnTo>
                  <a:lnTo>
                    <a:pt x="199" y="80"/>
                  </a:lnTo>
                  <a:lnTo>
                    <a:pt x="100" y="20"/>
                  </a:lnTo>
                  <a:lnTo>
                    <a:pt x="1"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5764375" y="2744725"/>
              <a:ext cx="55425" cy="36125"/>
            </a:xfrm>
            <a:custGeom>
              <a:avLst/>
              <a:gdLst/>
              <a:ahLst/>
              <a:cxnLst/>
              <a:rect l="l" t="t" r="r" b="b"/>
              <a:pathLst>
                <a:path w="2217" h="1445" extrusionOk="0">
                  <a:moveTo>
                    <a:pt x="1286" y="159"/>
                  </a:moveTo>
                  <a:lnTo>
                    <a:pt x="1445" y="178"/>
                  </a:lnTo>
                  <a:lnTo>
                    <a:pt x="1583" y="198"/>
                  </a:lnTo>
                  <a:lnTo>
                    <a:pt x="1702" y="238"/>
                  </a:lnTo>
                  <a:lnTo>
                    <a:pt x="1821" y="277"/>
                  </a:lnTo>
                  <a:lnTo>
                    <a:pt x="1900" y="337"/>
                  </a:lnTo>
                  <a:lnTo>
                    <a:pt x="1979" y="396"/>
                  </a:lnTo>
                  <a:lnTo>
                    <a:pt x="2018" y="475"/>
                  </a:lnTo>
                  <a:lnTo>
                    <a:pt x="2058" y="554"/>
                  </a:lnTo>
                  <a:lnTo>
                    <a:pt x="2058" y="653"/>
                  </a:lnTo>
                  <a:lnTo>
                    <a:pt x="2018" y="772"/>
                  </a:lnTo>
                  <a:lnTo>
                    <a:pt x="1959" y="871"/>
                  </a:lnTo>
                  <a:lnTo>
                    <a:pt x="1860" y="970"/>
                  </a:lnTo>
                  <a:lnTo>
                    <a:pt x="1722" y="1069"/>
                  </a:lnTo>
                  <a:lnTo>
                    <a:pt x="1563" y="1148"/>
                  </a:lnTo>
                  <a:lnTo>
                    <a:pt x="1385" y="1207"/>
                  </a:lnTo>
                  <a:lnTo>
                    <a:pt x="1207" y="1266"/>
                  </a:lnTo>
                  <a:lnTo>
                    <a:pt x="1049" y="1266"/>
                  </a:lnTo>
                  <a:lnTo>
                    <a:pt x="930" y="1286"/>
                  </a:lnTo>
                  <a:lnTo>
                    <a:pt x="772" y="1266"/>
                  </a:lnTo>
                  <a:lnTo>
                    <a:pt x="634" y="1247"/>
                  </a:lnTo>
                  <a:lnTo>
                    <a:pt x="515" y="1227"/>
                  </a:lnTo>
                  <a:lnTo>
                    <a:pt x="396" y="1168"/>
                  </a:lnTo>
                  <a:lnTo>
                    <a:pt x="317" y="1108"/>
                  </a:lnTo>
                  <a:lnTo>
                    <a:pt x="238" y="1049"/>
                  </a:lnTo>
                  <a:lnTo>
                    <a:pt x="179" y="970"/>
                  </a:lnTo>
                  <a:lnTo>
                    <a:pt x="159" y="891"/>
                  </a:lnTo>
                  <a:lnTo>
                    <a:pt x="159" y="792"/>
                  </a:lnTo>
                  <a:lnTo>
                    <a:pt x="198" y="673"/>
                  </a:lnTo>
                  <a:lnTo>
                    <a:pt x="258" y="574"/>
                  </a:lnTo>
                  <a:lnTo>
                    <a:pt x="357" y="475"/>
                  </a:lnTo>
                  <a:lnTo>
                    <a:pt x="495" y="376"/>
                  </a:lnTo>
                  <a:lnTo>
                    <a:pt x="653" y="297"/>
                  </a:lnTo>
                  <a:lnTo>
                    <a:pt x="831" y="238"/>
                  </a:lnTo>
                  <a:lnTo>
                    <a:pt x="1009" y="198"/>
                  </a:lnTo>
                  <a:lnTo>
                    <a:pt x="1286" y="159"/>
                  </a:lnTo>
                  <a:close/>
                  <a:moveTo>
                    <a:pt x="1286" y="0"/>
                  </a:moveTo>
                  <a:lnTo>
                    <a:pt x="1148" y="20"/>
                  </a:lnTo>
                  <a:lnTo>
                    <a:pt x="990" y="40"/>
                  </a:lnTo>
                  <a:lnTo>
                    <a:pt x="772" y="79"/>
                  </a:lnTo>
                  <a:lnTo>
                    <a:pt x="574" y="159"/>
                  </a:lnTo>
                  <a:lnTo>
                    <a:pt x="396" y="238"/>
                  </a:lnTo>
                  <a:lnTo>
                    <a:pt x="258" y="356"/>
                  </a:lnTo>
                  <a:lnTo>
                    <a:pt x="119" y="495"/>
                  </a:lnTo>
                  <a:lnTo>
                    <a:pt x="40" y="633"/>
                  </a:lnTo>
                  <a:lnTo>
                    <a:pt x="1" y="772"/>
                  </a:lnTo>
                  <a:lnTo>
                    <a:pt x="1" y="910"/>
                  </a:lnTo>
                  <a:lnTo>
                    <a:pt x="40" y="1029"/>
                  </a:lnTo>
                  <a:lnTo>
                    <a:pt x="99" y="1128"/>
                  </a:lnTo>
                  <a:lnTo>
                    <a:pt x="179" y="1227"/>
                  </a:lnTo>
                  <a:lnTo>
                    <a:pt x="297" y="1286"/>
                  </a:lnTo>
                  <a:lnTo>
                    <a:pt x="416" y="1365"/>
                  </a:lnTo>
                  <a:lnTo>
                    <a:pt x="574" y="1405"/>
                  </a:lnTo>
                  <a:lnTo>
                    <a:pt x="733" y="1425"/>
                  </a:lnTo>
                  <a:lnTo>
                    <a:pt x="930" y="1445"/>
                  </a:lnTo>
                  <a:lnTo>
                    <a:pt x="1069" y="1445"/>
                  </a:lnTo>
                  <a:lnTo>
                    <a:pt x="1227" y="1425"/>
                  </a:lnTo>
                  <a:lnTo>
                    <a:pt x="1445" y="1365"/>
                  </a:lnTo>
                  <a:lnTo>
                    <a:pt x="1623" y="1286"/>
                  </a:lnTo>
                  <a:lnTo>
                    <a:pt x="1801" y="1207"/>
                  </a:lnTo>
                  <a:lnTo>
                    <a:pt x="1959" y="1088"/>
                  </a:lnTo>
                  <a:lnTo>
                    <a:pt x="2078" y="970"/>
                  </a:lnTo>
                  <a:lnTo>
                    <a:pt x="2177" y="811"/>
                  </a:lnTo>
                  <a:lnTo>
                    <a:pt x="2216" y="673"/>
                  </a:lnTo>
                  <a:lnTo>
                    <a:pt x="2216" y="534"/>
                  </a:lnTo>
                  <a:lnTo>
                    <a:pt x="2177" y="416"/>
                  </a:lnTo>
                  <a:lnTo>
                    <a:pt x="2117" y="317"/>
                  </a:lnTo>
                  <a:lnTo>
                    <a:pt x="2018" y="218"/>
                  </a:lnTo>
                  <a:lnTo>
                    <a:pt x="1920" y="159"/>
                  </a:lnTo>
                  <a:lnTo>
                    <a:pt x="1781" y="79"/>
                  </a:lnTo>
                  <a:lnTo>
                    <a:pt x="1643" y="40"/>
                  </a:lnTo>
                  <a:lnTo>
                    <a:pt x="1464" y="20"/>
                  </a:lnTo>
                  <a:lnTo>
                    <a:pt x="1286"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5786625" y="2758075"/>
              <a:ext cx="12900" cy="8425"/>
            </a:xfrm>
            <a:custGeom>
              <a:avLst/>
              <a:gdLst/>
              <a:ahLst/>
              <a:cxnLst/>
              <a:rect l="l" t="t" r="r" b="b"/>
              <a:pathLst>
                <a:path w="516" h="337" extrusionOk="0">
                  <a:moveTo>
                    <a:pt x="159" y="0"/>
                  </a:moveTo>
                  <a:lnTo>
                    <a:pt x="80" y="40"/>
                  </a:lnTo>
                  <a:lnTo>
                    <a:pt x="21" y="80"/>
                  </a:lnTo>
                  <a:lnTo>
                    <a:pt x="1" y="159"/>
                  </a:lnTo>
                  <a:lnTo>
                    <a:pt x="1" y="218"/>
                  </a:lnTo>
                  <a:lnTo>
                    <a:pt x="60" y="277"/>
                  </a:lnTo>
                  <a:lnTo>
                    <a:pt x="139" y="317"/>
                  </a:lnTo>
                  <a:lnTo>
                    <a:pt x="238" y="337"/>
                  </a:lnTo>
                  <a:lnTo>
                    <a:pt x="357" y="317"/>
                  </a:lnTo>
                  <a:lnTo>
                    <a:pt x="436" y="297"/>
                  </a:lnTo>
                  <a:lnTo>
                    <a:pt x="495" y="238"/>
                  </a:lnTo>
                  <a:lnTo>
                    <a:pt x="515" y="179"/>
                  </a:lnTo>
                  <a:lnTo>
                    <a:pt x="495" y="119"/>
                  </a:lnTo>
                  <a:lnTo>
                    <a:pt x="456" y="60"/>
                  </a:lnTo>
                  <a:lnTo>
                    <a:pt x="377" y="20"/>
                  </a:lnTo>
                  <a:lnTo>
                    <a:pt x="258"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5789100" y="2762025"/>
              <a:ext cx="4975" cy="16850"/>
            </a:xfrm>
            <a:custGeom>
              <a:avLst/>
              <a:gdLst/>
              <a:ahLst/>
              <a:cxnLst/>
              <a:rect l="l" t="t" r="r" b="b"/>
              <a:pathLst>
                <a:path w="199" h="674" extrusionOk="0">
                  <a:moveTo>
                    <a:pt x="159" y="1"/>
                  </a:moveTo>
                  <a:lnTo>
                    <a:pt x="100" y="100"/>
                  </a:lnTo>
                  <a:lnTo>
                    <a:pt x="40" y="199"/>
                  </a:lnTo>
                  <a:lnTo>
                    <a:pt x="20" y="337"/>
                  </a:lnTo>
                  <a:lnTo>
                    <a:pt x="1" y="456"/>
                  </a:lnTo>
                  <a:lnTo>
                    <a:pt x="1" y="574"/>
                  </a:lnTo>
                  <a:lnTo>
                    <a:pt x="40" y="673"/>
                  </a:lnTo>
                  <a:lnTo>
                    <a:pt x="100" y="574"/>
                  </a:lnTo>
                  <a:lnTo>
                    <a:pt x="139" y="476"/>
                  </a:lnTo>
                  <a:lnTo>
                    <a:pt x="179" y="357"/>
                  </a:lnTo>
                  <a:lnTo>
                    <a:pt x="199" y="238"/>
                  </a:lnTo>
                  <a:lnTo>
                    <a:pt x="179" y="119"/>
                  </a:lnTo>
                  <a:lnTo>
                    <a:pt x="159"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5796025" y="2760050"/>
              <a:ext cx="21800" cy="3975"/>
            </a:xfrm>
            <a:custGeom>
              <a:avLst/>
              <a:gdLst/>
              <a:ahLst/>
              <a:cxnLst/>
              <a:rect l="l" t="t" r="r" b="b"/>
              <a:pathLst>
                <a:path w="872" h="159" extrusionOk="0">
                  <a:moveTo>
                    <a:pt x="436" y="1"/>
                  </a:moveTo>
                  <a:lnTo>
                    <a:pt x="278" y="20"/>
                  </a:lnTo>
                  <a:lnTo>
                    <a:pt x="139" y="60"/>
                  </a:lnTo>
                  <a:lnTo>
                    <a:pt x="1" y="119"/>
                  </a:lnTo>
                  <a:lnTo>
                    <a:pt x="139" y="159"/>
                  </a:lnTo>
                  <a:lnTo>
                    <a:pt x="436" y="159"/>
                  </a:lnTo>
                  <a:lnTo>
                    <a:pt x="594" y="139"/>
                  </a:lnTo>
                  <a:lnTo>
                    <a:pt x="733" y="100"/>
                  </a:lnTo>
                  <a:lnTo>
                    <a:pt x="871" y="40"/>
                  </a:lnTo>
                  <a:lnTo>
                    <a:pt x="733"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5791075" y="2745700"/>
              <a:ext cx="4000" cy="16350"/>
            </a:xfrm>
            <a:custGeom>
              <a:avLst/>
              <a:gdLst/>
              <a:ahLst/>
              <a:cxnLst/>
              <a:rect l="l" t="t" r="r" b="b"/>
              <a:pathLst>
                <a:path w="160" h="654" extrusionOk="0">
                  <a:moveTo>
                    <a:pt x="120" y="1"/>
                  </a:moveTo>
                  <a:lnTo>
                    <a:pt x="60" y="100"/>
                  </a:lnTo>
                  <a:lnTo>
                    <a:pt x="21" y="199"/>
                  </a:lnTo>
                  <a:lnTo>
                    <a:pt x="1" y="317"/>
                  </a:lnTo>
                  <a:lnTo>
                    <a:pt x="1" y="436"/>
                  </a:lnTo>
                  <a:lnTo>
                    <a:pt x="1" y="555"/>
                  </a:lnTo>
                  <a:lnTo>
                    <a:pt x="40" y="654"/>
                  </a:lnTo>
                  <a:lnTo>
                    <a:pt x="100" y="555"/>
                  </a:lnTo>
                  <a:lnTo>
                    <a:pt x="139" y="456"/>
                  </a:lnTo>
                  <a:lnTo>
                    <a:pt x="159" y="337"/>
                  </a:lnTo>
                  <a:lnTo>
                    <a:pt x="159" y="218"/>
                  </a:lnTo>
                  <a:lnTo>
                    <a:pt x="139" y="100"/>
                  </a:lnTo>
                  <a:lnTo>
                    <a:pt x="120"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5765375" y="2761050"/>
              <a:ext cx="25725" cy="4950"/>
            </a:xfrm>
            <a:custGeom>
              <a:avLst/>
              <a:gdLst/>
              <a:ahLst/>
              <a:cxnLst/>
              <a:rect l="l" t="t" r="r" b="b"/>
              <a:pathLst>
                <a:path w="1029" h="198" extrusionOk="0">
                  <a:moveTo>
                    <a:pt x="693" y="0"/>
                  </a:moveTo>
                  <a:lnTo>
                    <a:pt x="495" y="20"/>
                  </a:lnTo>
                  <a:lnTo>
                    <a:pt x="317" y="40"/>
                  </a:lnTo>
                  <a:lnTo>
                    <a:pt x="158" y="99"/>
                  </a:lnTo>
                  <a:lnTo>
                    <a:pt x="0" y="158"/>
                  </a:lnTo>
                  <a:lnTo>
                    <a:pt x="158" y="178"/>
                  </a:lnTo>
                  <a:lnTo>
                    <a:pt x="336" y="198"/>
                  </a:lnTo>
                  <a:lnTo>
                    <a:pt x="514" y="178"/>
                  </a:lnTo>
                  <a:lnTo>
                    <a:pt x="712" y="139"/>
                  </a:lnTo>
                  <a:lnTo>
                    <a:pt x="871" y="99"/>
                  </a:lnTo>
                  <a:lnTo>
                    <a:pt x="1029" y="40"/>
                  </a:lnTo>
                  <a:lnTo>
                    <a:pt x="851" y="20"/>
                  </a:lnTo>
                  <a:lnTo>
                    <a:pt x="693"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5776750" y="2751650"/>
              <a:ext cx="15850" cy="11400"/>
            </a:xfrm>
            <a:custGeom>
              <a:avLst/>
              <a:gdLst/>
              <a:ahLst/>
              <a:cxnLst/>
              <a:rect l="l" t="t" r="r" b="b"/>
              <a:pathLst>
                <a:path w="634" h="456" extrusionOk="0">
                  <a:moveTo>
                    <a:pt x="0" y="0"/>
                  </a:moveTo>
                  <a:lnTo>
                    <a:pt x="59" y="119"/>
                  </a:lnTo>
                  <a:lnTo>
                    <a:pt x="158" y="198"/>
                  </a:lnTo>
                  <a:lnTo>
                    <a:pt x="277" y="297"/>
                  </a:lnTo>
                  <a:lnTo>
                    <a:pt x="396" y="376"/>
                  </a:lnTo>
                  <a:lnTo>
                    <a:pt x="514" y="416"/>
                  </a:lnTo>
                  <a:lnTo>
                    <a:pt x="633" y="455"/>
                  </a:lnTo>
                  <a:lnTo>
                    <a:pt x="554" y="337"/>
                  </a:lnTo>
                  <a:lnTo>
                    <a:pt x="475" y="257"/>
                  </a:lnTo>
                  <a:lnTo>
                    <a:pt x="356" y="159"/>
                  </a:lnTo>
                  <a:lnTo>
                    <a:pt x="238" y="99"/>
                  </a:lnTo>
                  <a:lnTo>
                    <a:pt x="119" y="40"/>
                  </a:lnTo>
                  <a:lnTo>
                    <a:pt x="0"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5793050" y="2749675"/>
              <a:ext cx="17850" cy="12375"/>
            </a:xfrm>
            <a:custGeom>
              <a:avLst/>
              <a:gdLst/>
              <a:ahLst/>
              <a:cxnLst/>
              <a:rect l="l" t="t" r="r" b="b"/>
              <a:pathLst>
                <a:path w="714" h="495" extrusionOk="0">
                  <a:moveTo>
                    <a:pt x="713" y="0"/>
                  </a:moveTo>
                  <a:lnTo>
                    <a:pt x="575" y="40"/>
                  </a:lnTo>
                  <a:lnTo>
                    <a:pt x="436" y="99"/>
                  </a:lnTo>
                  <a:lnTo>
                    <a:pt x="298" y="198"/>
                  </a:lnTo>
                  <a:lnTo>
                    <a:pt x="179" y="297"/>
                  </a:lnTo>
                  <a:lnTo>
                    <a:pt x="80" y="396"/>
                  </a:lnTo>
                  <a:lnTo>
                    <a:pt x="1" y="495"/>
                  </a:lnTo>
                  <a:lnTo>
                    <a:pt x="139" y="455"/>
                  </a:lnTo>
                  <a:lnTo>
                    <a:pt x="258" y="396"/>
                  </a:lnTo>
                  <a:lnTo>
                    <a:pt x="397" y="317"/>
                  </a:lnTo>
                  <a:lnTo>
                    <a:pt x="515" y="218"/>
                  </a:lnTo>
                  <a:lnTo>
                    <a:pt x="614" y="119"/>
                  </a:lnTo>
                  <a:lnTo>
                    <a:pt x="713"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5775250" y="2763025"/>
              <a:ext cx="17350" cy="13375"/>
            </a:xfrm>
            <a:custGeom>
              <a:avLst/>
              <a:gdLst/>
              <a:ahLst/>
              <a:cxnLst/>
              <a:rect l="l" t="t" r="r" b="b"/>
              <a:pathLst>
                <a:path w="694" h="535" extrusionOk="0">
                  <a:moveTo>
                    <a:pt x="693" y="0"/>
                  </a:moveTo>
                  <a:lnTo>
                    <a:pt x="555" y="40"/>
                  </a:lnTo>
                  <a:lnTo>
                    <a:pt x="436" y="119"/>
                  </a:lnTo>
                  <a:lnTo>
                    <a:pt x="298" y="198"/>
                  </a:lnTo>
                  <a:lnTo>
                    <a:pt x="179" y="317"/>
                  </a:lnTo>
                  <a:lnTo>
                    <a:pt x="80" y="416"/>
                  </a:lnTo>
                  <a:lnTo>
                    <a:pt x="1" y="534"/>
                  </a:lnTo>
                  <a:lnTo>
                    <a:pt x="139" y="495"/>
                  </a:lnTo>
                  <a:lnTo>
                    <a:pt x="258" y="416"/>
                  </a:lnTo>
                  <a:lnTo>
                    <a:pt x="396" y="337"/>
                  </a:lnTo>
                  <a:lnTo>
                    <a:pt x="515" y="218"/>
                  </a:lnTo>
                  <a:lnTo>
                    <a:pt x="614" y="119"/>
                  </a:lnTo>
                  <a:lnTo>
                    <a:pt x="693"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5796025" y="2764500"/>
              <a:ext cx="11900" cy="10425"/>
            </a:xfrm>
            <a:custGeom>
              <a:avLst/>
              <a:gdLst/>
              <a:ahLst/>
              <a:cxnLst/>
              <a:rect l="l" t="t" r="r" b="b"/>
              <a:pathLst>
                <a:path w="476" h="417" extrusionOk="0">
                  <a:moveTo>
                    <a:pt x="1" y="1"/>
                  </a:moveTo>
                  <a:lnTo>
                    <a:pt x="40" y="100"/>
                  </a:lnTo>
                  <a:lnTo>
                    <a:pt x="100" y="179"/>
                  </a:lnTo>
                  <a:lnTo>
                    <a:pt x="179" y="258"/>
                  </a:lnTo>
                  <a:lnTo>
                    <a:pt x="278" y="337"/>
                  </a:lnTo>
                  <a:lnTo>
                    <a:pt x="377" y="377"/>
                  </a:lnTo>
                  <a:lnTo>
                    <a:pt x="475" y="416"/>
                  </a:lnTo>
                  <a:lnTo>
                    <a:pt x="436" y="317"/>
                  </a:lnTo>
                  <a:lnTo>
                    <a:pt x="377" y="218"/>
                  </a:lnTo>
                  <a:lnTo>
                    <a:pt x="297" y="139"/>
                  </a:lnTo>
                  <a:lnTo>
                    <a:pt x="198" y="80"/>
                  </a:lnTo>
                  <a:lnTo>
                    <a:pt x="100" y="20"/>
                  </a:lnTo>
                  <a:lnTo>
                    <a:pt x="1"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5559625" y="2793200"/>
              <a:ext cx="55900" cy="36125"/>
            </a:xfrm>
            <a:custGeom>
              <a:avLst/>
              <a:gdLst/>
              <a:ahLst/>
              <a:cxnLst/>
              <a:rect l="l" t="t" r="r" b="b"/>
              <a:pathLst>
                <a:path w="2236" h="1445" extrusionOk="0">
                  <a:moveTo>
                    <a:pt x="1444" y="158"/>
                  </a:moveTo>
                  <a:lnTo>
                    <a:pt x="1583" y="178"/>
                  </a:lnTo>
                  <a:lnTo>
                    <a:pt x="1721" y="218"/>
                  </a:lnTo>
                  <a:lnTo>
                    <a:pt x="1820" y="277"/>
                  </a:lnTo>
                  <a:lnTo>
                    <a:pt x="1919" y="317"/>
                  </a:lnTo>
                  <a:lnTo>
                    <a:pt x="1998" y="396"/>
                  </a:lnTo>
                  <a:lnTo>
                    <a:pt x="2038" y="475"/>
                  </a:lnTo>
                  <a:lnTo>
                    <a:pt x="2077" y="554"/>
                  </a:lnTo>
                  <a:lnTo>
                    <a:pt x="2077" y="653"/>
                  </a:lnTo>
                  <a:lnTo>
                    <a:pt x="2038" y="752"/>
                  </a:lnTo>
                  <a:lnTo>
                    <a:pt x="1959" y="871"/>
                  </a:lnTo>
                  <a:lnTo>
                    <a:pt x="1860" y="970"/>
                  </a:lnTo>
                  <a:lnTo>
                    <a:pt x="1741" y="1068"/>
                  </a:lnTo>
                  <a:lnTo>
                    <a:pt x="1583" y="1148"/>
                  </a:lnTo>
                  <a:lnTo>
                    <a:pt x="1405" y="1207"/>
                  </a:lnTo>
                  <a:lnTo>
                    <a:pt x="1207" y="1246"/>
                  </a:lnTo>
                  <a:lnTo>
                    <a:pt x="1068" y="1266"/>
                  </a:lnTo>
                  <a:lnTo>
                    <a:pt x="791" y="1266"/>
                  </a:lnTo>
                  <a:lnTo>
                    <a:pt x="653" y="1246"/>
                  </a:lnTo>
                  <a:lnTo>
                    <a:pt x="514" y="1207"/>
                  </a:lnTo>
                  <a:lnTo>
                    <a:pt x="415" y="1167"/>
                  </a:lnTo>
                  <a:lnTo>
                    <a:pt x="317" y="1108"/>
                  </a:lnTo>
                  <a:lnTo>
                    <a:pt x="257" y="1049"/>
                  </a:lnTo>
                  <a:lnTo>
                    <a:pt x="198" y="970"/>
                  </a:lnTo>
                  <a:lnTo>
                    <a:pt x="178" y="890"/>
                  </a:lnTo>
                  <a:lnTo>
                    <a:pt x="178" y="772"/>
                  </a:lnTo>
                  <a:lnTo>
                    <a:pt x="198" y="673"/>
                  </a:lnTo>
                  <a:lnTo>
                    <a:pt x="277" y="574"/>
                  </a:lnTo>
                  <a:lnTo>
                    <a:pt x="376" y="475"/>
                  </a:lnTo>
                  <a:lnTo>
                    <a:pt x="495" y="376"/>
                  </a:lnTo>
                  <a:lnTo>
                    <a:pt x="653" y="297"/>
                  </a:lnTo>
                  <a:lnTo>
                    <a:pt x="831" y="218"/>
                  </a:lnTo>
                  <a:lnTo>
                    <a:pt x="1029" y="178"/>
                  </a:lnTo>
                  <a:lnTo>
                    <a:pt x="1167" y="158"/>
                  </a:lnTo>
                  <a:close/>
                  <a:moveTo>
                    <a:pt x="1147" y="0"/>
                  </a:moveTo>
                  <a:lnTo>
                    <a:pt x="989" y="20"/>
                  </a:lnTo>
                  <a:lnTo>
                    <a:pt x="791" y="79"/>
                  </a:lnTo>
                  <a:lnTo>
                    <a:pt x="594" y="139"/>
                  </a:lnTo>
                  <a:lnTo>
                    <a:pt x="415" y="238"/>
                  </a:lnTo>
                  <a:lnTo>
                    <a:pt x="257" y="356"/>
                  </a:lnTo>
                  <a:lnTo>
                    <a:pt x="139" y="475"/>
                  </a:lnTo>
                  <a:lnTo>
                    <a:pt x="59" y="613"/>
                  </a:lnTo>
                  <a:lnTo>
                    <a:pt x="0" y="772"/>
                  </a:lnTo>
                  <a:lnTo>
                    <a:pt x="20" y="910"/>
                  </a:lnTo>
                  <a:lnTo>
                    <a:pt x="40" y="1029"/>
                  </a:lnTo>
                  <a:lnTo>
                    <a:pt x="99" y="1128"/>
                  </a:lnTo>
                  <a:lnTo>
                    <a:pt x="198" y="1207"/>
                  </a:lnTo>
                  <a:lnTo>
                    <a:pt x="297" y="1286"/>
                  </a:lnTo>
                  <a:lnTo>
                    <a:pt x="435" y="1345"/>
                  </a:lnTo>
                  <a:lnTo>
                    <a:pt x="594" y="1405"/>
                  </a:lnTo>
                  <a:lnTo>
                    <a:pt x="752" y="1425"/>
                  </a:lnTo>
                  <a:lnTo>
                    <a:pt x="930" y="1444"/>
                  </a:lnTo>
                  <a:lnTo>
                    <a:pt x="1088" y="1425"/>
                  </a:lnTo>
                  <a:lnTo>
                    <a:pt x="1246" y="1405"/>
                  </a:lnTo>
                  <a:lnTo>
                    <a:pt x="1444" y="1365"/>
                  </a:lnTo>
                  <a:lnTo>
                    <a:pt x="1642" y="1286"/>
                  </a:lnTo>
                  <a:lnTo>
                    <a:pt x="1820" y="1187"/>
                  </a:lnTo>
                  <a:lnTo>
                    <a:pt x="1978" y="1088"/>
                  </a:lnTo>
                  <a:lnTo>
                    <a:pt x="2097" y="950"/>
                  </a:lnTo>
                  <a:lnTo>
                    <a:pt x="2176" y="811"/>
                  </a:lnTo>
                  <a:lnTo>
                    <a:pt x="2236" y="673"/>
                  </a:lnTo>
                  <a:lnTo>
                    <a:pt x="2236" y="534"/>
                  </a:lnTo>
                  <a:lnTo>
                    <a:pt x="2196" y="416"/>
                  </a:lnTo>
                  <a:lnTo>
                    <a:pt x="2137" y="317"/>
                  </a:lnTo>
                  <a:lnTo>
                    <a:pt x="2038" y="218"/>
                  </a:lnTo>
                  <a:lnTo>
                    <a:pt x="1939" y="139"/>
                  </a:lnTo>
                  <a:lnTo>
                    <a:pt x="1800" y="79"/>
                  </a:lnTo>
                  <a:lnTo>
                    <a:pt x="1642" y="40"/>
                  </a:lnTo>
                  <a:lnTo>
                    <a:pt x="1484"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5581875" y="2806550"/>
              <a:ext cx="13375" cy="8425"/>
            </a:xfrm>
            <a:custGeom>
              <a:avLst/>
              <a:gdLst/>
              <a:ahLst/>
              <a:cxnLst/>
              <a:rect l="l" t="t" r="r" b="b"/>
              <a:pathLst>
                <a:path w="535" h="337" extrusionOk="0">
                  <a:moveTo>
                    <a:pt x="178" y="0"/>
                  </a:moveTo>
                  <a:lnTo>
                    <a:pt x="79" y="40"/>
                  </a:lnTo>
                  <a:lnTo>
                    <a:pt x="20" y="79"/>
                  </a:lnTo>
                  <a:lnTo>
                    <a:pt x="0" y="139"/>
                  </a:lnTo>
                  <a:lnTo>
                    <a:pt x="20" y="218"/>
                  </a:lnTo>
                  <a:lnTo>
                    <a:pt x="79" y="277"/>
                  </a:lnTo>
                  <a:lnTo>
                    <a:pt x="159" y="317"/>
                  </a:lnTo>
                  <a:lnTo>
                    <a:pt x="257" y="337"/>
                  </a:lnTo>
                  <a:lnTo>
                    <a:pt x="356" y="317"/>
                  </a:lnTo>
                  <a:lnTo>
                    <a:pt x="455" y="297"/>
                  </a:lnTo>
                  <a:lnTo>
                    <a:pt x="515" y="238"/>
                  </a:lnTo>
                  <a:lnTo>
                    <a:pt x="534" y="178"/>
                  </a:lnTo>
                  <a:lnTo>
                    <a:pt x="515" y="99"/>
                  </a:lnTo>
                  <a:lnTo>
                    <a:pt x="455" y="60"/>
                  </a:lnTo>
                  <a:lnTo>
                    <a:pt x="376" y="20"/>
                  </a:lnTo>
                  <a:lnTo>
                    <a:pt x="277"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5584825" y="2810500"/>
              <a:ext cx="4500" cy="16850"/>
            </a:xfrm>
            <a:custGeom>
              <a:avLst/>
              <a:gdLst/>
              <a:ahLst/>
              <a:cxnLst/>
              <a:rect l="l" t="t" r="r" b="b"/>
              <a:pathLst>
                <a:path w="180" h="674" extrusionOk="0">
                  <a:moveTo>
                    <a:pt x="159" y="1"/>
                  </a:moveTo>
                  <a:lnTo>
                    <a:pt x="80" y="99"/>
                  </a:lnTo>
                  <a:lnTo>
                    <a:pt x="41" y="198"/>
                  </a:lnTo>
                  <a:lnTo>
                    <a:pt x="21" y="317"/>
                  </a:lnTo>
                  <a:lnTo>
                    <a:pt x="1" y="456"/>
                  </a:lnTo>
                  <a:lnTo>
                    <a:pt x="1" y="554"/>
                  </a:lnTo>
                  <a:lnTo>
                    <a:pt x="41" y="673"/>
                  </a:lnTo>
                  <a:lnTo>
                    <a:pt x="100" y="574"/>
                  </a:lnTo>
                  <a:lnTo>
                    <a:pt x="139" y="475"/>
                  </a:lnTo>
                  <a:lnTo>
                    <a:pt x="179" y="357"/>
                  </a:lnTo>
                  <a:lnTo>
                    <a:pt x="179" y="218"/>
                  </a:lnTo>
                  <a:lnTo>
                    <a:pt x="179" y="119"/>
                  </a:lnTo>
                  <a:lnTo>
                    <a:pt x="159"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5591750" y="2808025"/>
              <a:ext cx="21800" cy="4475"/>
            </a:xfrm>
            <a:custGeom>
              <a:avLst/>
              <a:gdLst/>
              <a:ahLst/>
              <a:cxnLst/>
              <a:rect l="l" t="t" r="r" b="b"/>
              <a:pathLst>
                <a:path w="872" h="179" extrusionOk="0">
                  <a:moveTo>
                    <a:pt x="575" y="1"/>
                  </a:moveTo>
                  <a:lnTo>
                    <a:pt x="416" y="20"/>
                  </a:lnTo>
                  <a:lnTo>
                    <a:pt x="258" y="40"/>
                  </a:lnTo>
                  <a:lnTo>
                    <a:pt x="120" y="80"/>
                  </a:lnTo>
                  <a:lnTo>
                    <a:pt x="1" y="139"/>
                  </a:lnTo>
                  <a:lnTo>
                    <a:pt x="139" y="159"/>
                  </a:lnTo>
                  <a:lnTo>
                    <a:pt x="278" y="179"/>
                  </a:lnTo>
                  <a:lnTo>
                    <a:pt x="436" y="179"/>
                  </a:lnTo>
                  <a:lnTo>
                    <a:pt x="594" y="159"/>
                  </a:lnTo>
                  <a:lnTo>
                    <a:pt x="733" y="119"/>
                  </a:lnTo>
                  <a:lnTo>
                    <a:pt x="871" y="60"/>
                  </a:lnTo>
                  <a:lnTo>
                    <a:pt x="733" y="20"/>
                  </a:lnTo>
                  <a:lnTo>
                    <a:pt x="575"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5586325" y="2793675"/>
              <a:ext cx="4475" cy="16850"/>
            </a:xfrm>
            <a:custGeom>
              <a:avLst/>
              <a:gdLst/>
              <a:ahLst/>
              <a:cxnLst/>
              <a:rect l="l" t="t" r="r" b="b"/>
              <a:pathLst>
                <a:path w="179" h="674" extrusionOk="0">
                  <a:moveTo>
                    <a:pt x="119" y="1"/>
                  </a:moveTo>
                  <a:lnTo>
                    <a:pt x="79" y="100"/>
                  </a:lnTo>
                  <a:lnTo>
                    <a:pt x="40" y="219"/>
                  </a:lnTo>
                  <a:lnTo>
                    <a:pt x="0" y="337"/>
                  </a:lnTo>
                  <a:lnTo>
                    <a:pt x="0" y="456"/>
                  </a:lnTo>
                  <a:lnTo>
                    <a:pt x="20" y="555"/>
                  </a:lnTo>
                  <a:lnTo>
                    <a:pt x="60" y="674"/>
                  </a:lnTo>
                  <a:lnTo>
                    <a:pt x="119" y="575"/>
                  </a:lnTo>
                  <a:lnTo>
                    <a:pt x="139" y="476"/>
                  </a:lnTo>
                  <a:lnTo>
                    <a:pt x="178" y="357"/>
                  </a:lnTo>
                  <a:lnTo>
                    <a:pt x="178" y="219"/>
                  </a:lnTo>
                  <a:lnTo>
                    <a:pt x="159" y="120"/>
                  </a:lnTo>
                  <a:lnTo>
                    <a:pt x="119"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5561100" y="2809500"/>
              <a:ext cx="25250" cy="4500"/>
            </a:xfrm>
            <a:custGeom>
              <a:avLst/>
              <a:gdLst/>
              <a:ahLst/>
              <a:cxnLst/>
              <a:rect l="l" t="t" r="r" b="b"/>
              <a:pathLst>
                <a:path w="1010" h="180" extrusionOk="0">
                  <a:moveTo>
                    <a:pt x="693" y="1"/>
                  </a:moveTo>
                  <a:lnTo>
                    <a:pt x="495" y="21"/>
                  </a:lnTo>
                  <a:lnTo>
                    <a:pt x="317" y="41"/>
                  </a:lnTo>
                  <a:lnTo>
                    <a:pt x="139" y="80"/>
                  </a:lnTo>
                  <a:lnTo>
                    <a:pt x="0" y="159"/>
                  </a:lnTo>
                  <a:lnTo>
                    <a:pt x="159" y="179"/>
                  </a:lnTo>
                  <a:lnTo>
                    <a:pt x="515" y="179"/>
                  </a:lnTo>
                  <a:lnTo>
                    <a:pt x="693" y="139"/>
                  </a:lnTo>
                  <a:lnTo>
                    <a:pt x="871" y="100"/>
                  </a:lnTo>
                  <a:lnTo>
                    <a:pt x="1009" y="41"/>
                  </a:lnTo>
                  <a:lnTo>
                    <a:pt x="851"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5571975" y="2800125"/>
              <a:ext cx="16350" cy="10900"/>
            </a:xfrm>
            <a:custGeom>
              <a:avLst/>
              <a:gdLst/>
              <a:ahLst/>
              <a:cxnLst/>
              <a:rect l="l" t="t" r="r" b="b"/>
              <a:pathLst>
                <a:path w="654" h="436" extrusionOk="0">
                  <a:moveTo>
                    <a:pt x="1" y="0"/>
                  </a:moveTo>
                  <a:lnTo>
                    <a:pt x="80" y="119"/>
                  </a:lnTo>
                  <a:lnTo>
                    <a:pt x="179" y="198"/>
                  </a:lnTo>
                  <a:lnTo>
                    <a:pt x="278" y="297"/>
                  </a:lnTo>
                  <a:lnTo>
                    <a:pt x="396" y="356"/>
                  </a:lnTo>
                  <a:lnTo>
                    <a:pt x="515" y="416"/>
                  </a:lnTo>
                  <a:lnTo>
                    <a:pt x="653" y="435"/>
                  </a:lnTo>
                  <a:lnTo>
                    <a:pt x="574" y="336"/>
                  </a:lnTo>
                  <a:lnTo>
                    <a:pt x="475" y="237"/>
                  </a:lnTo>
                  <a:lnTo>
                    <a:pt x="377" y="158"/>
                  </a:lnTo>
                  <a:lnTo>
                    <a:pt x="258" y="79"/>
                  </a:lnTo>
                  <a:lnTo>
                    <a:pt x="139" y="40"/>
                  </a:lnTo>
                  <a:lnTo>
                    <a:pt x="1"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5588800" y="2798125"/>
              <a:ext cx="17325" cy="12400"/>
            </a:xfrm>
            <a:custGeom>
              <a:avLst/>
              <a:gdLst/>
              <a:ahLst/>
              <a:cxnLst/>
              <a:rect l="l" t="t" r="r" b="b"/>
              <a:pathLst>
                <a:path w="693" h="496" extrusionOk="0">
                  <a:moveTo>
                    <a:pt x="693" y="1"/>
                  </a:moveTo>
                  <a:lnTo>
                    <a:pt x="554" y="41"/>
                  </a:lnTo>
                  <a:lnTo>
                    <a:pt x="436" y="100"/>
                  </a:lnTo>
                  <a:lnTo>
                    <a:pt x="297" y="179"/>
                  </a:lnTo>
                  <a:lnTo>
                    <a:pt x="178" y="278"/>
                  </a:lnTo>
                  <a:lnTo>
                    <a:pt x="79" y="377"/>
                  </a:lnTo>
                  <a:lnTo>
                    <a:pt x="0" y="496"/>
                  </a:lnTo>
                  <a:lnTo>
                    <a:pt x="139" y="456"/>
                  </a:lnTo>
                  <a:lnTo>
                    <a:pt x="257" y="397"/>
                  </a:lnTo>
                  <a:lnTo>
                    <a:pt x="396" y="317"/>
                  </a:lnTo>
                  <a:lnTo>
                    <a:pt x="515" y="219"/>
                  </a:lnTo>
                  <a:lnTo>
                    <a:pt x="614" y="120"/>
                  </a:lnTo>
                  <a:lnTo>
                    <a:pt x="693"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1"/>
            <p:cNvSpPr/>
            <p:nvPr/>
          </p:nvSpPr>
          <p:spPr>
            <a:xfrm>
              <a:off x="5571000" y="2811000"/>
              <a:ext cx="17325" cy="13875"/>
            </a:xfrm>
            <a:custGeom>
              <a:avLst/>
              <a:gdLst/>
              <a:ahLst/>
              <a:cxnLst/>
              <a:rect l="l" t="t" r="r" b="b"/>
              <a:pathLst>
                <a:path w="693" h="555" extrusionOk="0">
                  <a:moveTo>
                    <a:pt x="692" y="0"/>
                  </a:moveTo>
                  <a:lnTo>
                    <a:pt x="554" y="60"/>
                  </a:lnTo>
                  <a:lnTo>
                    <a:pt x="416" y="119"/>
                  </a:lnTo>
                  <a:lnTo>
                    <a:pt x="297" y="218"/>
                  </a:lnTo>
                  <a:lnTo>
                    <a:pt x="178" y="337"/>
                  </a:lnTo>
                  <a:lnTo>
                    <a:pt x="79" y="436"/>
                  </a:lnTo>
                  <a:lnTo>
                    <a:pt x="0" y="554"/>
                  </a:lnTo>
                  <a:lnTo>
                    <a:pt x="139" y="515"/>
                  </a:lnTo>
                  <a:lnTo>
                    <a:pt x="257" y="436"/>
                  </a:lnTo>
                  <a:lnTo>
                    <a:pt x="396" y="337"/>
                  </a:lnTo>
                  <a:lnTo>
                    <a:pt x="514" y="238"/>
                  </a:lnTo>
                  <a:lnTo>
                    <a:pt x="613" y="119"/>
                  </a:lnTo>
                  <a:lnTo>
                    <a:pt x="692"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1"/>
            <p:cNvSpPr/>
            <p:nvPr/>
          </p:nvSpPr>
          <p:spPr>
            <a:xfrm>
              <a:off x="5591750" y="2812975"/>
              <a:ext cx="11900" cy="9925"/>
            </a:xfrm>
            <a:custGeom>
              <a:avLst/>
              <a:gdLst/>
              <a:ahLst/>
              <a:cxnLst/>
              <a:rect l="l" t="t" r="r" b="b"/>
              <a:pathLst>
                <a:path w="476" h="397" extrusionOk="0">
                  <a:moveTo>
                    <a:pt x="1" y="0"/>
                  </a:moveTo>
                  <a:lnTo>
                    <a:pt x="41" y="99"/>
                  </a:lnTo>
                  <a:lnTo>
                    <a:pt x="100" y="179"/>
                  </a:lnTo>
                  <a:lnTo>
                    <a:pt x="179" y="258"/>
                  </a:lnTo>
                  <a:lnTo>
                    <a:pt x="278" y="337"/>
                  </a:lnTo>
                  <a:lnTo>
                    <a:pt x="377" y="376"/>
                  </a:lnTo>
                  <a:lnTo>
                    <a:pt x="476" y="396"/>
                  </a:lnTo>
                  <a:lnTo>
                    <a:pt x="436" y="297"/>
                  </a:lnTo>
                  <a:lnTo>
                    <a:pt x="377" y="218"/>
                  </a:lnTo>
                  <a:lnTo>
                    <a:pt x="278" y="139"/>
                  </a:lnTo>
                  <a:lnTo>
                    <a:pt x="199" y="80"/>
                  </a:lnTo>
                  <a:lnTo>
                    <a:pt x="100" y="20"/>
                  </a:lnTo>
                  <a:lnTo>
                    <a:pt x="1"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1"/>
            <p:cNvSpPr/>
            <p:nvPr/>
          </p:nvSpPr>
          <p:spPr>
            <a:xfrm>
              <a:off x="5582850" y="3210125"/>
              <a:ext cx="397200" cy="91525"/>
            </a:xfrm>
            <a:custGeom>
              <a:avLst/>
              <a:gdLst/>
              <a:ahLst/>
              <a:cxnLst/>
              <a:rect l="l" t="t" r="r" b="b"/>
              <a:pathLst>
                <a:path w="15888" h="3661" extrusionOk="0">
                  <a:moveTo>
                    <a:pt x="15808" y="1"/>
                  </a:moveTo>
                  <a:lnTo>
                    <a:pt x="1" y="3344"/>
                  </a:lnTo>
                  <a:lnTo>
                    <a:pt x="60" y="3661"/>
                  </a:lnTo>
                  <a:lnTo>
                    <a:pt x="15887" y="317"/>
                  </a:lnTo>
                  <a:lnTo>
                    <a:pt x="15808"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1"/>
            <p:cNvSpPr/>
            <p:nvPr/>
          </p:nvSpPr>
          <p:spPr>
            <a:xfrm>
              <a:off x="5322200" y="2759075"/>
              <a:ext cx="739450" cy="175600"/>
            </a:xfrm>
            <a:custGeom>
              <a:avLst/>
              <a:gdLst/>
              <a:ahLst/>
              <a:cxnLst/>
              <a:rect l="l" t="t" r="r" b="b"/>
              <a:pathLst>
                <a:path w="29578" h="7024" extrusionOk="0">
                  <a:moveTo>
                    <a:pt x="29518" y="0"/>
                  </a:moveTo>
                  <a:lnTo>
                    <a:pt x="1" y="6707"/>
                  </a:lnTo>
                  <a:lnTo>
                    <a:pt x="80" y="7023"/>
                  </a:lnTo>
                  <a:lnTo>
                    <a:pt x="29578" y="317"/>
                  </a:lnTo>
                  <a:lnTo>
                    <a:pt x="29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1"/>
            <p:cNvSpPr/>
            <p:nvPr/>
          </p:nvSpPr>
          <p:spPr>
            <a:xfrm>
              <a:off x="5453275" y="3127525"/>
              <a:ext cx="603925" cy="104900"/>
            </a:xfrm>
            <a:custGeom>
              <a:avLst/>
              <a:gdLst/>
              <a:ahLst/>
              <a:cxnLst/>
              <a:rect l="l" t="t" r="r" b="b"/>
              <a:pathLst>
                <a:path w="24157" h="4196" extrusionOk="0">
                  <a:moveTo>
                    <a:pt x="24097" y="1"/>
                  </a:moveTo>
                  <a:lnTo>
                    <a:pt x="1" y="3879"/>
                  </a:lnTo>
                  <a:lnTo>
                    <a:pt x="40" y="4195"/>
                  </a:lnTo>
                  <a:lnTo>
                    <a:pt x="24156" y="317"/>
                  </a:lnTo>
                  <a:lnTo>
                    <a:pt x="24097"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1"/>
            <p:cNvSpPr/>
            <p:nvPr/>
          </p:nvSpPr>
          <p:spPr>
            <a:xfrm>
              <a:off x="5453275" y="3127525"/>
              <a:ext cx="603925" cy="104900"/>
            </a:xfrm>
            <a:custGeom>
              <a:avLst/>
              <a:gdLst/>
              <a:ahLst/>
              <a:cxnLst/>
              <a:rect l="l" t="t" r="r" b="b"/>
              <a:pathLst>
                <a:path w="24157" h="4196" fill="none" extrusionOk="0">
                  <a:moveTo>
                    <a:pt x="40" y="4195"/>
                  </a:moveTo>
                  <a:lnTo>
                    <a:pt x="1" y="3879"/>
                  </a:lnTo>
                  <a:lnTo>
                    <a:pt x="24097" y="1"/>
                  </a:lnTo>
                  <a:lnTo>
                    <a:pt x="24156" y="317"/>
                  </a:lnTo>
                  <a:lnTo>
                    <a:pt x="40"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1"/>
            <p:cNvSpPr/>
            <p:nvPr/>
          </p:nvSpPr>
          <p:spPr>
            <a:xfrm>
              <a:off x="5332600" y="2861450"/>
              <a:ext cx="88050" cy="165700"/>
            </a:xfrm>
            <a:custGeom>
              <a:avLst/>
              <a:gdLst/>
              <a:ahLst/>
              <a:cxnLst/>
              <a:rect l="l" t="t" r="r" b="b"/>
              <a:pathLst>
                <a:path w="3522" h="6628" extrusionOk="0">
                  <a:moveTo>
                    <a:pt x="2612" y="0"/>
                  </a:moveTo>
                  <a:lnTo>
                    <a:pt x="2493" y="20"/>
                  </a:lnTo>
                  <a:lnTo>
                    <a:pt x="2355" y="60"/>
                  </a:lnTo>
                  <a:lnTo>
                    <a:pt x="2216" y="99"/>
                  </a:lnTo>
                  <a:lnTo>
                    <a:pt x="2078" y="178"/>
                  </a:lnTo>
                  <a:lnTo>
                    <a:pt x="1939" y="277"/>
                  </a:lnTo>
                  <a:lnTo>
                    <a:pt x="1801" y="396"/>
                  </a:lnTo>
                  <a:lnTo>
                    <a:pt x="1662" y="534"/>
                  </a:lnTo>
                  <a:lnTo>
                    <a:pt x="1524" y="673"/>
                  </a:lnTo>
                  <a:lnTo>
                    <a:pt x="1247" y="1029"/>
                  </a:lnTo>
                  <a:lnTo>
                    <a:pt x="989" y="1444"/>
                  </a:lnTo>
                  <a:lnTo>
                    <a:pt x="732" y="1900"/>
                  </a:lnTo>
                  <a:lnTo>
                    <a:pt x="515" y="2414"/>
                  </a:lnTo>
                  <a:lnTo>
                    <a:pt x="3522" y="1721"/>
                  </a:lnTo>
                  <a:lnTo>
                    <a:pt x="3522" y="1405"/>
                  </a:lnTo>
                  <a:lnTo>
                    <a:pt x="3482" y="1108"/>
                  </a:lnTo>
                  <a:lnTo>
                    <a:pt x="3423" y="851"/>
                  </a:lnTo>
                  <a:lnTo>
                    <a:pt x="3344" y="614"/>
                  </a:lnTo>
                  <a:lnTo>
                    <a:pt x="3245" y="396"/>
                  </a:lnTo>
                  <a:lnTo>
                    <a:pt x="3126" y="238"/>
                  </a:lnTo>
                  <a:lnTo>
                    <a:pt x="2988" y="119"/>
                  </a:lnTo>
                  <a:lnTo>
                    <a:pt x="2908" y="79"/>
                  </a:lnTo>
                  <a:lnTo>
                    <a:pt x="2829" y="40"/>
                  </a:lnTo>
                  <a:lnTo>
                    <a:pt x="2730" y="20"/>
                  </a:lnTo>
                  <a:lnTo>
                    <a:pt x="2612" y="0"/>
                  </a:lnTo>
                  <a:close/>
                  <a:moveTo>
                    <a:pt x="3522" y="2058"/>
                  </a:moveTo>
                  <a:lnTo>
                    <a:pt x="396" y="2770"/>
                  </a:lnTo>
                  <a:lnTo>
                    <a:pt x="356" y="2869"/>
                  </a:lnTo>
                  <a:lnTo>
                    <a:pt x="277" y="3166"/>
                  </a:lnTo>
                  <a:lnTo>
                    <a:pt x="198" y="3462"/>
                  </a:lnTo>
                  <a:lnTo>
                    <a:pt x="119" y="3759"/>
                  </a:lnTo>
                  <a:lnTo>
                    <a:pt x="79" y="4036"/>
                  </a:lnTo>
                  <a:lnTo>
                    <a:pt x="297" y="4274"/>
                  </a:lnTo>
                  <a:lnTo>
                    <a:pt x="495" y="4511"/>
                  </a:lnTo>
                  <a:lnTo>
                    <a:pt x="693" y="4788"/>
                  </a:lnTo>
                  <a:lnTo>
                    <a:pt x="891" y="5065"/>
                  </a:lnTo>
                  <a:lnTo>
                    <a:pt x="317" y="5283"/>
                  </a:lnTo>
                  <a:lnTo>
                    <a:pt x="238" y="5223"/>
                  </a:lnTo>
                  <a:lnTo>
                    <a:pt x="0" y="5006"/>
                  </a:lnTo>
                  <a:lnTo>
                    <a:pt x="20" y="5302"/>
                  </a:lnTo>
                  <a:lnTo>
                    <a:pt x="60" y="5579"/>
                  </a:lnTo>
                  <a:lnTo>
                    <a:pt x="119" y="5836"/>
                  </a:lnTo>
                  <a:lnTo>
                    <a:pt x="198" y="6054"/>
                  </a:lnTo>
                  <a:lnTo>
                    <a:pt x="297" y="6252"/>
                  </a:lnTo>
                  <a:lnTo>
                    <a:pt x="416" y="6410"/>
                  </a:lnTo>
                  <a:lnTo>
                    <a:pt x="554" y="6509"/>
                  </a:lnTo>
                  <a:lnTo>
                    <a:pt x="713" y="6588"/>
                  </a:lnTo>
                  <a:lnTo>
                    <a:pt x="811" y="6608"/>
                  </a:lnTo>
                  <a:lnTo>
                    <a:pt x="910" y="6628"/>
                  </a:lnTo>
                  <a:lnTo>
                    <a:pt x="1049" y="6608"/>
                  </a:lnTo>
                  <a:lnTo>
                    <a:pt x="1207" y="6568"/>
                  </a:lnTo>
                  <a:lnTo>
                    <a:pt x="1365" y="6509"/>
                  </a:lnTo>
                  <a:lnTo>
                    <a:pt x="1504" y="6410"/>
                  </a:lnTo>
                  <a:lnTo>
                    <a:pt x="1662" y="6292"/>
                  </a:lnTo>
                  <a:lnTo>
                    <a:pt x="1820" y="6153"/>
                  </a:lnTo>
                  <a:lnTo>
                    <a:pt x="1979" y="5995"/>
                  </a:lnTo>
                  <a:lnTo>
                    <a:pt x="2117" y="5817"/>
                  </a:lnTo>
                  <a:lnTo>
                    <a:pt x="2275" y="5619"/>
                  </a:lnTo>
                  <a:lnTo>
                    <a:pt x="2414" y="5401"/>
                  </a:lnTo>
                  <a:lnTo>
                    <a:pt x="2572" y="5164"/>
                  </a:lnTo>
                  <a:lnTo>
                    <a:pt x="2711" y="4907"/>
                  </a:lnTo>
                  <a:lnTo>
                    <a:pt x="2829" y="4649"/>
                  </a:lnTo>
                  <a:lnTo>
                    <a:pt x="2948" y="4372"/>
                  </a:lnTo>
                  <a:lnTo>
                    <a:pt x="3067" y="4076"/>
                  </a:lnTo>
                  <a:lnTo>
                    <a:pt x="3166" y="3779"/>
                  </a:lnTo>
                  <a:lnTo>
                    <a:pt x="3304" y="3324"/>
                  </a:lnTo>
                  <a:lnTo>
                    <a:pt x="3403" y="2889"/>
                  </a:lnTo>
                  <a:lnTo>
                    <a:pt x="3482" y="2453"/>
                  </a:lnTo>
                  <a:lnTo>
                    <a:pt x="3522" y="2058"/>
                  </a:lnTo>
                  <a:close/>
                </a:path>
              </a:pathLst>
            </a:cu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1"/>
            <p:cNvSpPr/>
            <p:nvPr/>
          </p:nvSpPr>
          <p:spPr>
            <a:xfrm>
              <a:off x="5332600" y="2912875"/>
              <a:ext cx="88050" cy="114275"/>
            </a:xfrm>
            <a:custGeom>
              <a:avLst/>
              <a:gdLst/>
              <a:ahLst/>
              <a:cxnLst/>
              <a:rect l="l" t="t" r="r" b="b"/>
              <a:pathLst>
                <a:path w="3522" h="4571" fill="none" extrusionOk="0">
                  <a:moveTo>
                    <a:pt x="3522" y="1"/>
                  </a:moveTo>
                  <a:lnTo>
                    <a:pt x="396" y="713"/>
                  </a:lnTo>
                  <a:lnTo>
                    <a:pt x="396" y="713"/>
                  </a:lnTo>
                  <a:lnTo>
                    <a:pt x="356" y="812"/>
                  </a:lnTo>
                  <a:lnTo>
                    <a:pt x="356" y="812"/>
                  </a:lnTo>
                  <a:lnTo>
                    <a:pt x="277" y="1109"/>
                  </a:lnTo>
                  <a:lnTo>
                    <a:pt x="198" y="1405"/>
                  </a:lnTo>
                  <a:lnTo>
                    <a:pt x="119" y="1702"/>
                  </a:lnTo>
                  <a:lnTo>
                    <a:pt x="79" y="1979"/>
                  </a:lnTo>
                  <a:lnTo>
                    <a:pt x="79" y="1979"/>
                  </a:lnTo>
                  <a:lnTo>
                    <a:pt x="297" y="2217"/>
                  </a:lnTo>
                  <a:lnTo>
                    <a:pt x="495" y="2454"/>
                  </a:lnTo>
                  <a:lnTo>
                    <a:pt x="693" y="2731"/>
                  </a:lnTo>
                  <a:lnTo>
                    <a:pt x="891" y="3008"/>
                  </a:lnTo>
                  <a:lnTo>
                    <a:pt x="317" y="3226"/>
                  </a:lnTo>
                  <a:lnTo>
                    <a:pt x="317" y="3226"/>
                  </a:lnTo>
                  <a:lnTo>
                    <a:pt x="238" y="3166"/>
                  </a:lnTo>
                  <a:lnTo>
                    <a:pt x="0" y="2949"/>
                  </a:lnTo>
                  <a:lnTo>
                    <a:pt x="0" y="2949"/>
                  </a:lnTo>
                  <a:lnTo>
                    <a:pt x="20" y="3245"/>
                  </a:lnTo>
                  <a:lnTo>
                    <a:pt x="60" y="3522"/>
                  </a:lnTo>
                  <a:lnTo>
                    <a:pt x="119" y="3779"/>
                  </a:lnTo>
                  <a:lnTo>
                    <a:pt x="198" y="3997"/>
                  </a:lnTo>
                  <a:lnTo>
                    <a:pt x="297" y="4195"/>
                  </a:lnTo>
                  <a:lnTo>
                    <a:pt x="416" y="4353"/>
                  </a:lnTo>
                  <a:lnTo>
                    <a:pt x="554" y="4452"/>
                  </a:lnTo>
                  <a:lnTo>
                    <a:pt x="713" y="4531"/>
                  </a:lnTo>
                  <a:lnTo>
                    <a:pt x="713" y="4531"/>
                  </a:lnTo>
                  <a:lnTo>
                    <a:pt x="811" y="4551"/>
                  </a:lnTo>
                  <a:lnTo>
                    <a:pt x="910" y="4571"/>
                  </a:lnTo>
                  <a:lnTo>
                    <a:pt x="910" y="4571"/>
                  </a:lnTo>
                  <a:lnTo>
                    <a:pt x="1049" y="4551"/>
                  </a:lnTo>
                  <a:lnTo>
                    <a:pt x="1207" y="4511"/>
                  </a:lnTo>
                  <a:lnTo>
                    <a:pt x="1365" y="4452"/>
                  </a:lnTo>
                  <a:lnTo>
                    <a:pt x="1504" y="4353"/>
                  </a:lnTo>
                  <a:lnTo>
                    <a:pt x="1662" y="4235"/>
                  </a:lnTo>
                  <a:lnTo>
                    <a:pt x="1820" y="4096"/>
                  </a:lnTo>
                  <a:lnTo>
                    <a:pt x="1979" y="3938"/>
                  </a:lnTo>
                  <a:lnTo>
                    <a:pt x="2117" y="3760"/>
                  </a:lnTo>
                  <a:lnTo>
                    <a:pt x="2275" y="3562"/>
                  </a:lnTo>
                  <a:lnTo>
                    <a:pt x="2414" y="3344"/>
                  </a:lnTo>
                  <a:lnTo>
                    <a:pt x="2572" y="3107"/>
                  </a:lnTo>
                  <a:lnTo>
                    <a:pt x="2711" y="2850"/>
                  </a:lnTo>
                  <a:lnTo>
                    <a:pt x="2829" y="2592"/>
                  </a:lnTo>
                  <a:lnTo>
                    <a:pt x="2948" y="2315"/>
                  </a:lnTo>
                  <a:lnTo>
                    <a:pt x="3067" y="2019"/>
                  </a:lnTo>
                  <a:lnTo>
                    <a:pt x="3166" y="1722"/>
                  </a:lnTo>
                  <a:lnTo>
                    <a:pt x="3166" y="1722"/>
                  </a:lnTo>
                  <a:lnTo>
                    <a:pt x="3304" y="1267"/>
                  </a:lnTo>
                  <a:lnTo>
                    <a:pt x="3403" y="832"/>
                  </a:lnTo>
                  <a:lnTo>
                    <a:pt x="3482" y="396"/>
                  </a:lnTo>
                  <a:lnTo>
                    <a:pt x="35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1"/>
            <p:cNvSpPr/>
            <p:nvPr/>
          </p:nvSpPr>
          <p:spPr>
            <a:xfrm>
              <a:off x="5345450" y="2861450"/>
              <a:ext cx="75200" cy="60350"/>
            </a:xfrm>
            <a:custGeom>
              <a:avLst/>
              <a:gdLst/>
              <a:ahLst/>
              <a:cxnLst/>
              <a:rect l="l" t="t" r="r" b="b"/>
              <a:pathLst>
                <a:path w="3008" h="2414" fill="none" extrusionOk="0">
                  <a:moveTo>
                    <a:pt x="2098" y="0"/>
                  </a:moveTo>
                  <a:lnTo>
                    <a:pt x="2098" y="0"/>
                  </a:lnTo>
                  <a:lnTo>
                    <a:pt x="1979" y="20"/>
                  </a:lnTo>
                  <a:lnTo>
                    <a:pt x="1841" y="60"/>
                  </a:lnTo>
                  <a:lnTo>
                    <a:pt x="1702" y="99"/>
                  </a:lnTo>
                  <a:lnTo>
                    <a:pt x="1564" y="178"/>
                  </a:lnTo>
                  <a:lnTo>
                    <a:pt x="1425" y="277"/>
                  </a:lnTo>
                  <a:lnTo>
                    <a:pt x="1287" y="396"/>
                  </a:lnTo>
                  <a:lnTo>
                    <a:pt x="1148" y="534"/>
                  </a:lnTo>
                  <a:lnTo>
                    <a:pt x="1010" y="673"/>
                  </a:lnTo>
                  <a:lnTo>
                    <a:pt x="733" y="1029"/>
                  </a:lnTo>
                  <a:lnTo>
                    <a:pt x="475" y="1444"/>
                  </a:lnTo>
                  <a:lnTo>
                    <a:pt x="218" y="1900"/>
                  </a:lnTo>
                  <a:lnTo>
                    <a:pt x="1" y="2414"/>
                  </a:lnTo>
                  <a:lnTo>
                    <a:pt x="3008" y="1721"/>
                  </a:lnTo>
                  <a:lnTo>
                    <a:pt x="3008" y="1721"/>
                  </a:lnTo>
                  <a:lnTo>
                    <a:pt x="3008" y="1405"/>
                  </a:lnTo>
                  <a:lnTo>
                    <a:pt x="2968" y="1108"/>
                  </a:lnTo>
                  <a:lnTo>
                    <a:pt x="2909" y="851"/>
                  </a:lnTo>
                  <a:lnTo>
                    <a:pt x="2830" y="614"/>
                  </a:lnTo>
                  <a:lnTo>
                    <a:pt x="2731" y="396"/>
                  </a:lnTo>
                  <a:lnTo>
                    <a:pt x="2612" y="238"/>
                  </a:lnTo>
                  <a:lnTo>
                    <a:pt x="2474" y="119"/>
                  </a:lnTo>
                  <a:lnTo>
                    <a:pt x="2394" y="79"/>
                  </a:lnTo>
                  <a:lnTo>
                    <a:pt x="2315" y="40"/>
                  </a:lnTo>
                  <a:lnTo>
                    <a:pt x="2315" y="40"/>
                  </a:lnTo>
                  <a:lnTo>
                    <a:pt x="2216" y="20"/>
                  </a:lnTo>
                  <a:lnTo>
                    <a:pt x="20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1"/>
            <p:cNvSpPr/>
            <p:nvPr/>
          </p:nvSpPr>
          <p:spPr>
            <a:xfrm>
              <a:off x="5332600" y="2962350"/>
              <a:ext cx="22275" cy="31175"/>
            </a:xfrm>
            <a:custGeom>
              <a:avLst/>
              <a:gdLst/>
              <a:ahLst/>
              <a:cxnLst/>
              <a:rect l="l" t="t" r="r" b="b"/>
              <a:pathLst>
                <a:path w="891" h="1247" extrusionOk="0">
                  <a:moveTo>
                    <a:pt x="79" y="0"/>
                  </a:moveTo>
                  <a:lnTo>
                    <a:pt x="20" y="495"/>
                  </a:lnTo>
                  <a:lnTo>
                    <a:pt x="0" y="970"/>
                  </a:lnTo>
                  <a:lnTo>
                    <a:pt x="238" y="1187"/>
                  </a:lnTo>
                  <a:lnTo>
                    <a:pt x="317" y="1247"/>
                  </a:lnTo>
                  <a:lnTo>
                    <a:pt x="891" y="1029"/>
                  </a:lnTo>
                  <a:lnTo>
                    <a:pt x="693" y="752"/>
                  </a:lnTo>
                  <a:lnTo>
                    <a:pt x="495" y="475"/>
                  </a:lnTo>
                  <a:lnTo>
                    <a:pt x="297" y="238"/>
                  </a:lnTo>
                  <a:lnTo>
                    <a:pt x="79" y="0"/>
                  </a:lnTo>
                  <a:close/>
                </a:path>
              </a:pathLst>
            </a:cu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1"/>
            <p:cNvSpPr/>
            <p:nvPr/>
          </p:nvSpPr>
          <p:spPr>
            <a:xfrm>
              <a:off x="5332600" y="2962350"/>
              <a:ext cx="22275" cy="31175"/>
            </a:xfrm>
            <a:custGeom>
              <a:avLst/>
              <a:gdLst/>
              <a:ahLst/>
              <a:cxnLst/>
              <a:rect l="l" t="t" r="r" b="b"/>
              <a:pathLst>
                <a:path w="891" h="1247" fill="none" extrusionOk="0">
                  <a:moveTo>
                    <a:pt x="79" y="0"/>
                  </a:moveTo>
                  <a:lnTo>
                    <a:pt x="79" y="0"/>
                  </a:lnTo>
                  <a:lnTo>
                    <a:pt x="20" y="495"/>
                  </a:lnTo>
                  <a:lnTo>
                    <a:pt x="0" y="970"/>
                  </a:lnTo>
                  <a:lnTo>
                    <a:pt x="0" y="970"/>
                  </a:lnTo>
                  <a:lnTo>
                    <a:pt x="238" y="1187"/>
                  </a:lnTo>
                  <a:lnTo>
                    <a:pt x="317" y="1247"/>
                  </a:lnTo>
                  <a:lnTo>
                    <a:pt x="891" y="1029"/>
                  </a:lnTo>
                  <a:lnTo>
                    <a:pt x="891" y="1029"/>
                  </a:lnTo>
                  <a:lnTo>
                    <a:pt x="693" y="752"/>
                  </a:lnTo>
                  <a:lnTo>
                    <a:pt x="495" y="475"/>
                  </a:lnTo>
                  <a:lnTo>
                    <a:pt x="297" y="238"/>
                  </a:lnTo>
                  <a:lnTo>
                    <a:pt x="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1"/>
            <p:cNvSpPr/>
            <p:nvPr/>
          </p:nvSpPr>
          <p:spPr>
            <a:xfrm>
              <a:off x="5342475" y="2904475"/>
              <a:ext cx="78175" cy="26225"/>
            </a:xfrm>
            <a:custGeom>
              <a:avLst/>
              <a:gdLst/>
              <a:ahLst/>
              <a:cxnLst/>
              <a:rect l="l" t="t" r="r" b="b"/>
              <a:pathLst>
                <a:path w="3127" h="1049" extrusionOk="0">
                  <a:moveTo>
                    <a:pt x="3127" y="0"/>
                  </a:moveTo>
                  <a:lnTo>
                    <a:pt x="120" y="693"/>
                  </a:lnTo>
                  <a:lnTo>
                    <a:pt x="1" y="1049"/>
                  </a:lnTo>
                  <a:lnTo>
                    <a:pt x="1" y="1049"/>
                  </a:lnTo>
                  <a:lnTo>
                    <a:pt x="3127" y="337"/>
                  </a:lnTo>
                  <a:lnTo>
                    <a:pt x="3127" y="0"/>
                  </a:lnTo>
                  <a:close/>
                </a:path>
              </a:pathLst>
            </a:custGeom>
            <a:solidFill>
              <a:srgbClr val="FFD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1"/>
            <p:cNvSpPr/>
            <p:nvPr/>
          </p:nvSpPr>
          <p:spPr>
            <a:xfrm>
              <a:off x="5342475" y="2904475"/>
              <a:ext cx="78175" cy="26225"/>
            </a:xfrm>
            <a:custGeom>
              <a:avLst/>
              <a:gdLst/>
              <a:ahLst/>
              <a:cxnLst/>
              <a:rect l="l" t="t" r="r" b="b"/>
              <a:pathLst>
                <a:path w="3127" h="1049" fill="none" extrusionOk="0">
                  <a:moveTo>
                    <a:pt x="3127" y="0"/>
                  </a:moveTo>
                  <a:lnTo>
                    <a:pt x="120" y="693"/>
                  </a:lnTo>
                  <a:lnTo>
                    <a:pt x="120" y="693"/>
                  </a:lnTo>
                  <a:lnTo>
                    <a:pt x="1" y="1049"/>
                  </a:lnTo>
                  <a:lnTo>
                    <a:pt x="3127" y="337"/>
                  </a:lnTo>
                  <a:lnTo>
                    <a:pt x="3127" y="337"/>
                  </a:lnTo>
                  <a:lnTo>
                    <a:pt x="31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1"/>
            <p:cNvSpPr/>
            <p:nvPr/>
          </p:nvSpPr>
          <p:spPr>
            <a:xfrm>
              <a:off x="5358325" y="3054825"/>
              <a:ext cx="254225" cy="195400"/>
            </a:xfrm>
            <a:custGeom>
              <a:avLst/>
              <a:gdLst/>
              <a:ahLst/>
              <a:cxnLst/>
              <a:rect l="l" t="t" r="r" b="b"/>
              <a:pathLst>
                <a:path w="10169" h="7816" extrusionOk="0">
                  <a:moveTo>
                    <a:pt x="0" y="1"/>
                  </a:moveTo>
                  <a:lnTo>
                    <a:pt x="0" y="199"/>
                  </a:lnTo>
                  <a:lnTo>
                    <a:pt x="0" y="416"/>
                  </a:lnTo>
                  <a:lnTo>
                    <a:pt x="20" y="693"/>
                  </a:lnTo>
                  <a:lnTo>
                    <a:pt x="59" y="1049"/>
                  </a:lnTo>
                  <a:lnTo>
                    <a:pt x="158" y="1465"/>
                  </a:lnTo>
                  <a:lnTo>
                    <a:pt x="297" y="1920"/>
                  </a:lnTo>
                  <a:lnTo>
                    <a:pt x="475" y="2414"/>
                  </a:lnTo>
                  <a:lnTo>
                    <a:pt x="594" y="2672"/>
                  </a:lnTo>
                  <a:lnTo>
                    <a:pt x="732" y="2929"/>
                  </a:lnTo>
                  <a:lnTo>
                    <a:pt x="890" y="3206"/>
                  </a:lnTo>
                  <a:lnTo>
                    <a:pt x="1068" y="3463"/>
                  </a:lnTo>
                  <a:lnTo>
                    <a:pt x="1266" y="3740"/>
                  </a:lnTo>
                  <a:lnTo>
                    <a:pt x="1484" y="4017"/>
                  </a:lnTo>
                  <a:lnTo>
                    <a:pt x="1721" y="4294"/>
                  </a:lnTo>
                  <a:lnTo>
                    <a:pt x="1978" y="4551"/>
                  </a:lnTo>
                  <a:lnTo>
                    <a:pt x="2275" y="4828"/>
                  </a:lnTo>
                  <a:lnTo>
                    <a:pt x="2592" y="5105"/>
                  </a:lnTo>
                  <a:lnTo>
                    <a:pt x="2948" y="5362"/>
                  </a:lnTo>
                  <a:lnTo>
                    <a:pt x="3324" y="5619"/>
                  </a:lnTo>
                  <a:lnTo>
                    <a:pt x="3739" y="5877"/>
                  </a:lnTo>
                  <a:lnTo>
                    <a:pt x="4174" y="6114"/>
                  </a:lnTo>
                  <a:lnTo>
                    <a:pt x="4649" y="6351"/>
                  </a:lnTo>
                  <a:lnTo>
                    <a:pt x="5164" y="6569"/>
                  </a:lnTo>
                  <a:lnTo>
                    <a:pt x="6548" y="6332"/>
                  </a:lnTo>
                  <a:lnTo>
                    <a:pt x="6113" y="6114"/>
                  </a:lnTo>
                  <a:lnTo>
                    <a:pt x="5658" y="5857"/>
                  </a:lnTo>
                  <a:lnTo>
                    <a:pt x="5203" y="5580"/>
                  </a:lnTo>
                  <a:lnTo>
                    <a:pt x="4728" y="5283"/>
                  </a:lnTo>
                  <a:lnTo>
                    <a:pt x="4273" y="4986"/>
                  </a:lnTo>
                  <a:lnTo>
                    <a:pt x="3818" y="4650"/>
                  </a:lnTo>
                  <a:lnTo>
                    <a:pt x="3363" y="4294"/>
                  </a:lnTo>
                  <a:lnTo>
                    <a:pt x="2928" y="3918"/>
                  </a:lnTo>
                  <a:lnTo>
                    <a:pt x="2493" y="3502"/>
                  </a:lnTo>
                  <a:lnTo>
                    <a:pt x="2077" y="3087"/>
                  </a:lnTo>
                  <a:lnTo>
                    <a:pt x="1662" y="2632"/>
                  </a:lnTo>
                  <a:lnTo>
                    <a:pt x="1286" y="2157"/>
                  </a:lnTo>
                  <a:lnTo>
                    <a:pt x="930" y="1663"/>
                  </a:lnTo>
                  <a:lnTo>
                    <a:pt x="594" y="1128"/>
                  </a:lnTo>
                  <a:lnTo>
                    <a:pt x="277" y="574"/>
                  </a:lnTo>
                  <a:lnTo>
                    <a:pt x="0" y="1"/>
                  </a:lnTo>
                  <a:close/>
                  <a:moveTo>
                    <a:pt x="7063" y="6589"/>
                  </a:moveTo>
                  <a:lnTo>
                    <a:pt x="5737" y="6806"/>
                  </a:lnTo>
                  <a:lnTo>
                    <a:pt x="6212" y="6965"/>
                  </a:lnTo>
                  <a:lnTo>
                    <a:pt x="6687" y="7103"/>
                  </a:lnTo>
                  <a:lnTo>
                    <a:pt x="7201" y="7242"/>
                  </a:lnTo>
                  <a:lnTo>
                    <a:pt x="7735" y="7380"/>
                  </a:lnTo>
                  <a:lnTo>
                    <a:pt x="8309" y="7499"/>
                  </a:lnTo>
                  <a:lnTo>
                    <a:pt x="8883" y="7618"/>
                  </a:lnTo>
                  <a:lnTo>
                    <a:pt x="9496" y="7716"/>
                  </a:lnTo>
                  <a:lnTo>
                    <a:pt x="10149" y="7815"/>
                  </a:lnTo>
                  <a:lnTo>
                    <a:pt x="10169" y="7756"/>
                  </a:lnTo>
                  <a:lnTo>
                    <a:pt x="9635" y="7598"/>
                  </a:lnTo>
                  <a:lnTo>
                    <a:pt x="8923" y="7360"/>
                  </a:lnTo>
                  <a:lnTo>
                    <a:pt x="8052" y="7024"/>
                  </a:lnTo>
                  <a:lnTo>
                    <a:pt x="7557" y="6806"/>
                  </a:lnTo>
                  <a:lnTo>
                    <a:pt x="7063" y="6589"/>
                  </a:lnTo>
                  <a:close/>
                </a:path>
              </a:pathLst>
            </a:custGeom>
            <a:solidFill>
              <a:srgbClr val="363636">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1"/>
            <p:cNvSpPr/>
            <p:nvPr/>
          </p:nvSpPr>
          <p:spPr>
            <a:xfrm>
              <a:off x="5501750" y="3219525"/>
              <a:ext cx="110800" cy="30700"/>
            </a:xfrm>
            <a:custGeom>
              <a:avLst/>
              <a:gdLst/>
              <a:ahLst/>
              <a:cxnLst/>
              <a:rect l="l" t="t" r="r" b="b"/>
              <a:pathLst>
                <a:path w="4432" h="1228" fill="none" extrusionOk="0">
                  <a:moveTo>
                    <a:pt x="1326" y="1"/>
                  </a:moveTo>
                  <a:lnTo>
                    <a:pt x="0" y="218"/>
                  </a:lnTo>
                  <a:lnTo>
                    <a:pt x="0" y="218"/>
                  </a:lnTo>
                  <a:lnTo>
                    <a:pt x="475" y="377"/>
                  </a:lnTo>
                  <a:lnTo>
                    <a:pt x="950" y="515"/>
                  </a:lnTo>
                  <a:lnTo>
                    <a:pt x="1464" y="654"/>
                  </a:lnTo>
                  <a:lnTo>
                    <a:pt x="1998" y="792"/>
                  </a:lnTo>
                  <a:lnTo>
                    <a:pt x="2572" y="911"/>
                  </a:lnTo>
                  <a:lnTo>
                    <a:pt x="3146" y="1030"/>
                  </a:lnTo>
                  <a:lnTo>
                    <a:pt x="3759" y="1128"/>
                  </a:lnTo>
                  <a:lnTo>
                    <a:pt x="4412" y="1227"/>
                  </a:lnTo>
                  <a:lnTo>
                    <a:pt x="4432" y="1168"/>
                  </a:lnTo>
                  <a:lnTo>
                    <a:pt x="4432" y="1168"/>
                  </a:lnTo>
                  <a:lnTo>
                    <a:pt x="3898" y="1010"/>
                  </a:lnTo>
                  <a:lnTo>
                    <a:pt x="3186" y="772"/>
                  </a:lnTo>
                  <a:lnTo>
                    <a:pt x="2315" y="436"/>
                  </a:lnTo>
                  <a:lnTo>
                    <a:pt x="1820" y="218"/>
                  </a:lnTo>
                  <a:lnTo>
                    <a:pt x="13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1"/>
            <p:cNvSpPr/>
            <p:nvPr/>
          </p:nvSpPr>
          <p:spPr>
            <a:xfrm>
              <a:off x="5358325" y="3054825"/>
              <a:ext cx="163725" cy="164225"/>
            </a:xfrm>
            <a:custGeom>
              <a:avLst/>
              <a:gdLst/>
              <a:ahLst/>
              <a:cxnLst/>
              <a:rect l="l" t="t" r="r" b="b"/>
              <a:pathLst>
                <a:path w="6549" h="6569" fill="none" extrusionOk="0">
                  <a:moveTo>
                    <a:pt x="0" y="1"/>
                  </a:moveTo>
                  <a:lnTo>
                    <a:pt x="0" y="1"/>
                  </a:lnTo>
                  <a:lnTo>
                    <a:pt x="0" y="199"/>
                  </a:lnTo>
                  <a:lnTo>
                    <a:pt x="0" y="416"/>
                  </a:lnTo>
                  <a:lnTo>
                    <a:pt x="20" y="693"/>
                  </a:lnTo>
                  <a:lnTo>
                    <a:pt x="59" y="1049"/>
                  </a:lnTo>
                  <a:lnTo>
                    <a:pt x="158" y="1465"/>
                  </a:lnTo>
                  <a:lnTo>
                    <a:pt x="297" y="1920"/>
                  </a:lnTo>
                  <a:lnTo>
                    <a:pt x="475" y="2414"/>
                  </a:lnTo>
                  <a:lnTo>
                    <a:pt x="594" y="2672"/>
                  </a:lnTo>
                  <a:lnTo>
                    <a:pt x="732" y="2929"/>
                  </a:lnTo>
                  <a:lnTo>
                    <a:pt x="890" y="3206"/>
                  </a:lnTo>
                  <a:lnTo>
                    <a:pt x="1068" y="3463"/>
                  </a:lnTo>
                  <a:lnTo>
                    <a:pt x="1266" y="3740"/>
                  </a:lnTo>
                  <a:lnTo>
                    <a:pt x="1484" y="4017"/>
                  </a:lnTo>
                  <a:lnTo>
                    <a:pt x="1721" y="4294"/>
                  </a:lnTo>
                  <a:lnTo>
                    <a:pt x="1978" y="4551"/>
                  </a:lnTo>
                  <a:lnTo>
                    <a:pt x="2275" y="4828"/>
                  </a:lnTo>
                  <a:lnTo>
                    <a:pt x="2592" y="5105"/>
                  </a:lnTo>
                  <a:lnTo>
                    <a:pt x="2948" y="5362"/>
                  </a:lnTo>
                  <a:lnTo>
                    <a:pt x="3324" y="5619"/>
                  </a:lnTo>
                  <a:lnTo>
                    <a:pt x="3739" y="5877"/>
                  </a:lnTo>
                  <a:lnTo>
                    <a:pt x="4174" y="6114"/>
                  </a:lnTo>
                  <a:lnTo>
                    <a:pt x="4649" y="6351"/>
                  </a:lnTo>
                  <a:lnTo>
                    <a:pt x="5164" y="6569"/>
                  </a:lnTo>
                  <a:lnTo>
                    <a:pt x="6548" y="6332"/>
                  </a:lnTo>
                  <a:lnTo>
                    <a:pt x="6548" y="6332"/>
                  </a:lnTo>
                  <a:lnTo>
                    <a:pt x="6113" y="6114"/>
                  </a:lnTo>
                  <a:lnTo>
                    <a:pt x="5658" y="5857"/>
                  </a:lnTo>
                  <a:lnTo>
                    <a:pt x="5203" y="5580"/>
                  </a:lnTo>
                  <a:lnTo>
                    <a:pt x="4728" y="5283"/>
                  </a:lnTo>
                  <a:lnTo>
                    <a:pt x="4273" y="4986"/>
                  </a:lnTo>
                  <a:lnTo>
                    <a:pt x="3818" y="4650"/>
                  </a:lnTo>
                  <a:lnTo>
                    <a:pt x="3363" y="4294"/>
                  </a:lnTo>
                  <a:lnTo>
                    <a:pt x="2928" y="3918"/>
                  </a:lnTo>
                  <a:lnTo>
                    <a:pt x="2493" y="3502"/>
                  </a:lnTo>
                  <a:lnTo>
                    <a:pt x="2077" y="3087"/>
                  </a:lnTo>
                  <a:lnTo>
                    <a:pt x="1662" y="2632"/>
                  </a:lnTo>
                  <a:lnTo>
                    <a:pt x="1286" y="2157"/>
                  </a:lnTo>
                  <a:lnTo>
                    <a:pt x="930" y="1663"/>
                  </a:lnTo>
                  <a:lnTo>
                    <a:pt x="594" y="1128"/>
                  </a:lnTo>
                  <a:lnTo>
                    <a:pt x="277" y="57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1"/>
            <p:cNvSpPr/>
            <p:nvPr/>
          </p:nvSpPr>
          <p:spPr>
            <a:xfrm>
              <a:off x="5612050" y="3248700"/>
              <a:ext cx="10400" cy="2500"/>
            </a:xfrm>
            <a:custGeom>
              <a:avLst/>
              <a:gdLst/>
              <a:ahLst/>
              <a:cxnLst/>
              <a:rect l="l" t="t" r="r" b="b"/>
              <a:pathLst>
                <a:path w="416" h="100" extrusionOk="0">
                  <a:moveTo>
                    <a:pt x="20" y="1"/>
                  </a:moveTo>
                  <a:lnTo>
                    <a:pt x="0" y="60"/>
                  </a:lnTo>
                  <a:lnTo>
                    <a:pt x="416" y="100"/>
                  </a:lnTo>
                  <a:lnTo>
                    <a:pt x="20" y="1"/>
                  </a:lnTo>
                  <a:close/>
                </a:path>
              </a:pathLst>
            </a:custGeom>
            <a:solidFill>
              <a:srgbClr val="ABAE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1"/>
            <p:cNvSpPr/>
            <p:nvPr/>
          </p:nvSpPr>
          <p:spPr>
            <a:xfrm>
              <a:off x="5612050" y="3248700"/>
              <a:ext cx="10400" cy="2500"/>
            </a:xfrm>
            <a:custGeom>
              <a:avLst/>
              <a:gdLst/>
              <a:ahLst/>
              <a:cxnLst/>
              <a:rect l="l" t="t" r="r" b="b"/>
              <a:pathLst>
                <a:path w="416" h="100" fill="none" extrusionOk="0">
                  <a:moveTo>
                    <a:pt x="20" y="1"/>
                  </a:moveTo>
                  <a:lnTo>
                    <a:pt x="0" y="60"/>
                  </a:lnTo>
                  <a:lnTo>
                    <a:pt x="0" y="60"/>
                  </a:lnTo>
                  <a:lnTo>
                    <a:pt x="416" y="100"/>
                  </a:lnTo>
                  <a:lnTo>
                    <a:pt x="416" y="100"/>
                  </a:lnTo>
                  <a:lnTo>
                    <a:pt x="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1"/>
            <p:cNvSpPr/>
            <p:nvPr/>
          </p:nvSpPr>
          <p:spPr>
            <a:xfrm>
              <a:off x="5487400" y="3213100"/>
              <a:ext cx="47500" cy="11900"/>
            </a:xfrm>
            <a:custGeom>
              <a:avLst/>
              <a:gdLst/>
              <a:ahLst/>
              <a:cxnLst/>
              <a:rect l="l" t="t" r="r" b="b"/>
              <a:pathLst>
                <a:path w="1900" h="476" extrusionOk="0">
                  <a:moveTo>
                    <a:pt x="1385" y="1"/>
                  </a:moveTo>
                  <a:lnTo>
                    <a:pt x="1" y="238"/>
                  </a:lnTo>
                  <a:lnTo>
                    <a:pt x="574" y="475"/>
                  </a:lnTo>
                  <a:lnTo>
                    <a:pt x="1900" y="258"/>
                  </a:lnTo>
                  <a:lnTo>
                    <a:pt x="1385" y="1"/>
                  </a:lnTo>
                  <a:close/>
                </a:path>
              </a:pathLst>
            </a:custGeom>
            <a:solidFill>
              <a:srgbClr val="FFD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5487400" y="3213100"/>
              <a:ext cx="47500" cy="11900"/>
            </a:xfrm>
            <a:custGeom>
              <a:avLst/>
              <a:gdLst/>
              <a:ahLst/>
              <a:cxnLst/>
              <a:rect l="l" t="t" r="r" b="b"/>
              <a:pathLst>
                <a:path w="1900" h="476" fill="none" extrusionOk="0">
                  <a:moveTo>
                    <a:pt x="1385" y="1"/>
                  </a:moveTo>
                  <a:lnTo>
                    <a:pt x="1" y="238"/>
                  </a:lnTo>
                  <a:lnTo>
                    <a:pt x="1" y="238"/>
                  </a:lnTo>
                  <a:lnTo>
                    <a:pt x="574" y="475"/>
                  </a:lnTo>
                  <a:lnTo>
                    <a:pt x="1900" y="258"/>
                  </a:lnTo>
                  <a:lnTo>
                    <a:pt x="1900" y="258"/>
                  </a:lnTo>
                  <a:lnTo>
                    <a:pt x="13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6181800" y="2680925"/>
              <a:ext cx="89550" cy="25725"/>
            </a:xfrm>
            <a:custGeom>
              <a:avLst/>
              <a:gdLst/>
              <a:ahLst/>
              <a:cxnLst/>
              <a:rect l="l" t="t" r="r" b="b"/>
              <a:pathLst>
                <a:path w="3582" h="1029" extrusionOk="0">
                  <a:moveTo>
                    <a:pt x="80" y="0"/>
                  </a:moveTo>
                  <a:lnTo>
                    <a:pt x="1" y="455"/>
                  </a:lnTo>
                  <a:lnTo>
                    <a:pt x="3503" y="1029"/>
                  </a:lnTo>
                  <a:lnTo>
                    <a:pt x="3582" y="574"/>
                  </a:lnTo>
                  <a:lnTo>
                    <a:pt x="80" y="0"/>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6157575" y="2706625"/>
              <a:ext cx="93000" cy="22775"/>
            </a:xfrm>
            <a:custGeom>
              <a:avLst/>
              <a:gdLst/>
              <a:ahLst/>
              <a:cxnLst/>
              <a:rect l="l" t="t" r="r" b="b"/>
              <a:pathLst>
                <a:path w="3720" h="911" extrusionOk="0">
                  <a:moveTo>
                    <a:pt x="60" y="1"/>
                  </a:moveTo>
                  <a:lnTo>
                    <a:pt x="1" y="456"/>
                  </a:lnTo>
                  <a:lnTo>
                    <a:pt x="3661" y="911"/>
                  </a:lnTo>
                  <a:lnTo>
                    <a:pt x="3720" y="456"/>
                  </a:lnTo>
                  <a:lnTo>
                    <a:pt x="60" y="1"/>
                  </a:lnTo>
                  <a:close/>
                </a:path>
              </a:pathLst>
            </a:custGeom>
            <a:solidFill>
              <a:srgbClr val="FFC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1"/>
            <p:cNvSpPr/>
            <p:nvPr/>
          </p:nvSpPr>
          <p:spPr>
            <a:xfrm>
              <a:off x="5624400" y="2382675"/>
              <a:ext cx="655850" cy="274525"/>
            </a:xfrm>
            <a:custGeom>
              <a:avLst/>
              <a:gdLst/>
              <a:ahLst/>
              <a:cxnLst/>
              <a:rect l="l" t="t" r="r" b="b"/>
              <a:pathLst>
                <a:path w="26234" h="10981" extrusionOk="0">
                  <a:moveTo>
                    <a:pt x="7974" y="1"/>
                  </a:moveTo>
                  <a:lnTo>
                    <a:pt x="7578" y="20"/>
                  </a:lnTo>
                  <a:lnTo>
                    <a:pt x="7182" y="40"/>
                  </a:lnTo>
                  <a:lnTo>
                    <a:pt x="6787" y="99"/>
                  </a:lnTo>
                  <a:lnTo>
                    <a:pt x="6391" y="159"/>
                  </a:lnTo>
                  <a:lnTo>
                    <a:pt x="5995" y="218"/>
                  </a:lnTo>
                  <a:lnTo>
                    <a:pt x="5619" y="317"/>
                  </a:lnTo>
                  <a:lnTo>
                    <a:pt x="5224" y="416"/>
                  </a:lnTo>
                  <a:lnTo>
                    <a:pt x="4848" y="535"/>
                  </a:lnTo>
                  <a:lnTo>
                    <a:pt x="4116" y="772"/>
                  </a:lnTo>
                  <a:lnTo>
                    <a:pt x="3404" y="1069"/>
                  </a:lnTo>
                  <a:lnTo>
                    <a:pt x="3047" y="1227"/>
                  </a:lnTo>
                  <a:lnTo>
                    <a:pt x="2711" y="1405"/>
                  </a:lnTo>
                  <a:lnTo>
                    <a:pt x="2375" y="1583"/>
                  </a:lnTo>
                  <a:lnTo>
                    <a:pt x="2038" y="1801"/>
                  </a:lnTo>
                  <a:lnTo>
                    <a:pt x="1742" y="2019"/>
                  </a:lnTo>
                  <a:lnTo>
                    <a:pt x="1445" y="2256"/>
                  </a:lnTo>
                  <a:lnTo>
                    <a:pt x="1188" y="2513"/>
                  </a:lnTo>
                  <a:lnTo>
                    <a:pt x="931" y="2790"/>
                  </a:lnTo>
                  <a:lnTo>
                    <a:pt x="713" y="3067"/>
                  </a:lnTo>
                  <a:lnTo>
                    <a:pt x="515" y="3384"/>
                  </a:lnTo>
                  <a:lnTo>
                    <a:pt x="357" y="3700"/>
                  </a:lnTo>
                  <a:lnTo>
                    <a:pt x="218" y="4036"/>
                  </a:lnTo>
                  <a:lnTo>
                    <a:pt x="100" y="4393"/>
                  </a:lnTo>
                  <a:lnTo>
                    <a:pt x="40" y="4768"/>
                  </a:lnTo>
                  <a:lnTo>
                    <a:pt x="1" y="5164"/>
                  </a:lnTo>
                  <a:lnTo>
                    <a:pt x="20" y="5580"/>
                  </a:lnTo>
                  <a:lnTo>
                    <a:pt x="40" y="5817"/>
                  </a:lnTo>
                  <a:lnTo>
                    <a:pt x="80" y="6054"/>
                  </a:lnTo>
                  <a:lnTo>
                    <a:pt x="139" y="6292"/>
                  </a:lnTo>
                  <a:lnTo>
                    <a:pt x="199" y="6509"/>
                  </a:lnTo>
                  <a:lnTo>
                    <a:pt x="278" y="6727"/>
                  </a:lnTo>
                  <a:lnTo>
                    <a:pt x="377" y="6945"/>
                  </a:lnTo>
                  <a:lnTo>
                    <a:pt x="476" y="7143"/>
                  </a:lnTo>
                  <a:lnTo>
                    <a:pt x="594" y="7360"/>
                  </a:lnTo>
                  <a:lnTo>
                    <a:pt x="713" y="7538"/>
                  </a:lnTo>
                  <a:lnTo>
                    <a:pt x="851" y="7736"/>
                  </a:lnTo>
                  <a:lnTo>
                    <a:pt x="1148" y="8092"/>
                  </a:lnTo>
                  <a:lnTo>
                    <a:pt x="1484" y="8428"/>
                  </a:lnTo>
                  <a:lnTo>
                    <a:pt x="1841" y="8745"/>
                  </a:lnTo>
                  <a:lnTo>
                    <a:pt x="2236" y="9022"/>
                  </a:lnTo>
                  <a:lnTo>
                    <a:pt x="2652" y="9279"/>
                  </a:lnTo>
                  <a:lnTo>
                    <a:pt x="3067" y="9497"/>
                  </a:lnTo>
                  <a:lnTo>
                    <a:pt x="3502" y="9714"/>
                  </a:lnTo>
                  <a:lnTo>
                    <a:pt x="3938" y="9892"/>
                  </a:lnTo>
                  <a:lnTo>
                    <a:pt x="4393" y="10031"/>
                  </a:lnTo>
                  <a:lnTo>
                    <a:pt x="4828" y="10169"/>
                  </a:lnTo>
                  <a:lnTo>
                    <a:pt x="5263" y="10268"/>
                  </a:lnTo>
                  <a:lnTo>
                    <a:pt x="5837" y="10347"/>
                  </a:lnTo>
                  <a:lnTo>
                    <a:pt x="6411" y="10427"/>
                  </a:lnTo>
                  <a:lnTo>
                    <a:pt x="6984" y="10466"/>
                  </a:lnTo>
                  <a:lnTo>
                    <a:pt x="7558" y="10486"/>
                  </a:lnTo>
                  <a:lnTo>
                    <a:pt x="8152" y="10506"/>
                  </a:lnTo>
                  <a:lnTo>
                    <a:pt x="8725" y="10486"/>
                  </a:lnTo>
                  <a:lnTo>
                    <a:pt x="9319" y="10427"/>
                  </a:lnTo>
                  <a:lnTo>
                    <a:pt x="9893" y="10367"/>
                  </a:lnTo>
                  <a:lnTo>
                    <a:pt x="10466" y="10288"/>
                  </a:lnTo>
                  <a:lnTo>
                    <a:pt x="11040" y="10189"/>
                  </a:lnTo>
                  <a:lnTo>
                    <a:pt x="11614" y="10090"/>
                  </a:lnTo>
                  <a:lnTo>
                    <a:pt x="12187" y="9952"/>
                  </a:lnTo>
                  <a:lnTo>
                    <a:pt x="12761" y="9813"/>
                  </a:lnTo>
                  <a:lnTo>
                    <a:pt x="13315" y="9635"/>
                  </a:lnTo>
                  <a:lnTo>
                    <a:pt x="13869" y="9477"/>
                  </a:lnTo>
                  <a:lnTo>
                    <a:pt x="14403" y="9279"/>
                  </a:lnTo>
                  <a:lnTo>
                    <a:pt x="15017" y="9042"/>
                  </a:lnTo>
                  <a:lnTo>
                    <a:pt x="15630" y="8804"/>
                  </a:lnTo>
                  <a:lnTo>
                    <a:pt x="16817" y="8310"/>
                  </a:lnTo>
                  <a:lnTo>
                    <a:pt x="17430" y="8053"/>
                  </a:lnTo>
                  <a:lnTo>
                    <a:pt x="18024" y="7815"/>
                  </a:lnTo>
                  <a:lnTo>
                    <a:pt x="18637" y="7598"/>
                  </a:lnTo>
                  <a:lnTo>
                    <a:pt x="19270" y="7400"/>
                  </a:lnTo>
                  <a:lnTo>
                    <a:pt x="19507" y="7321"/>
                  </a:lnTo>
                  <a:lnTo>
                    <a:pt x="19765" y="7281"/>
                  </a:lnTo>
                  <a:lnTo>
                    <a:pt x="20022" y="7241"/>
                  </a:lnTo>
                  <a:lnTo>
                    <a:pt x="20259" y="7222"/>
                  </a:lnTo>
                  <a:lnTo>
                    <a:pt x="20497" y="7202"/>
                  </a:lnTo>
                  <a:lnTo>
                    <a:pt x="20754" y="7202"/>
                  </a:lnTo>
                  <a:lnTo>
                    <a:pt x="21229" y="7241"/>
                  </a:lnTo>
                  <a:lnTo>
                    <a:pt x="21723" y="7321"/>
                  </a:lnTo>
                  <a:lnTo>
                    <a:pt x="22198" y="7439"/>
                  </a:lnTo>
                  <a:lnTo>
                    <a:pt x="22673" y="7598"/>
                  </a:lnTo>
                  <a:lnTo>
                    <a:pt x="23148" y="7795"/>
                  </a:lnTo>
                  <a:lnTo>
                    <a:pt x="23365" y="7914"/>
                  </a:lnTo>
                  <a:lnTo>
                    <a:pt x="23603" y="8033"/>
                  </a:lnTo>
                  <a:lnTo>
                    <a:pt x="23801" y="8171"/>
                  </a:lnTo>
                  <a:lnTo>
                    <a:pt x="23998" y="8310"/>
                  </a:lnTo>
                  <a:lnTo>
                    <a:pt x="24176" y="8468"/>
                  </a:lnTo>
                  <a:lnTo>
                    <a:pt x="24335" y="8646"/>
                  </a:lnTo>
                  <a:lnTo>
                    <a:pt x="24473" y="8824"/>
                  </a:lnTo>
                  <a:lnTo>
                    <a:pt x="24592" y="9002"/>
                  </a:lnTo>
                  <a:lnTo>
                    <a:pt x="24691" y="9200"/>
                  </a:lnTo>
                  <a:lnTo>
                    <a:pt x="24770" y="9418"/>
                  </a:lnTo>
                  <a:lnTo>
                    <a:pt x="24829" y="9635"/>
                  </a:lnTo>
                  <a:lnTo>
                    <a:pt x="24849" y="9853"/>
                  </a:lnTo>
                  <a:lnTo>
                    <a:pt x="24849" y="10090"/>
                  </a:lnTo>
                  <a:lnTo>
                    <a:pt x="24810" y="10328"/>
                  </a:lnTo>
                  <a:lnTo>
                    <a:pt x="24750" y="10585"/>
                  </a:lnTo>
                  <a:lnTo>
                    <a:pt x="24651" y="10822"/>
                  </a:lnTo>
                  <a:lnTo>
                    <a:pt x="24631" y="10882"/>
                  </a:lnTo>
                  <a:lnTo>
                    <a:pt x="24651" y="10921"/>
                  </a:lnTo>
                  <a:lnTo>
                    <a:pt x="24711" y="10941"/>
                  </a:lnTo>
                  <a:lnTo>
                    <a:pt x="24770" y="10981"/>
                  </a:lnTo>
                  <a:lnTo>
                    <a:pt x="25205" y="10981"/>
                  </a:lnTo>
                  <a:lnTo>
                    <a:pt x="25462" y="10921"/>
                  </a:lnTo>
                  <a:lnTo>
                    <a:pt x="25700" y="10842"/>
                  </a:lnTo>
                  <a:lnTo>
                    <a:pt x="25799" y="10803"/>
                  </a:lnTo>
                  <a:lnTo>
                    <a:pt x="25878" y="10743"/>
                  </a:lnTo>
                  <a:lnTo>
                    <a:pt x="25957" y="10684"/>
                  </a:lnTo>
                  <a:lnTo>
                    <a:pt x="25997" y="10605"/>
                  </a:lnTo>
                  <a:lnTo>
                    <a:pt x="26095" y="10347"/>
                  </a:lnTo>
                  <a:lnTo>
                    <a:pt x="26175" y="10071"/>
                  </a:lnTo>
                  <a:lnTo>
                    <a:pt x="26214" y="9833"/>
                  </a:lnTo>
                  <a:lnTo>
                    <a:pt x="26234" y="9576"/>
                  </a:lnTo>
                  <a:lnTo>
                    <a:pt x="26214" y="9339"/>
                  </a:lnTo>
                  <a:lnTo>
                    <a:pt x="26175" y="9121"/>
                  </a:lnTo>
                  <a:lnTo>
                    <a:pt x="26095" y="8903"/>
                  </a:lnTo>
                  <a:lnTo>
                    <a:pt x="26016" y="8686"/>
                  </a:lnTo>
                  <a:lnTo>
                    <a:pt x="25898" y="8488"/>
                  </a:lnTo>
                  <a:lnTo>
                    <a:pt x="25759" y="8290"/>
                  </a:lnTo>
                  <a:lnTo>
                    <a:pt x="25601" y="8112"/>
                  </a:lnTo>
                  <a:lnTo>
                    <a:pt x="25423" y="7934"/>
                  </a:lnTo>
                  <a:lnTo>
                    <a:pt x="25225" y="7776"/>
                  </a:lnTo>
                  <a:lnTo>
                    <a:pt x="25007" y="7617"/>
                  </a:lnTo>
                  <a:lnTo>
                    <a:pt x="24790" y="7479"/>
                  </a:lnTo>
                  <a:lnTo>
                    <a:pt x="24572" y="7340"/>
                  </a:lnTo>
                  <a:lnTo>
                    <a:pt x="24315" y="7222"/>
                  </a:lnTo>
                  <a:lnTo>
                    <a:pt x="24078" y="7103"/>
                  </a:lnTo>
                  <a:lnTo>
                    <a:pt x="23543" y="6905"/>
                  </a:lnTo>
                  <a:lnTo>
                    <a:pt x="23009" y="6747"/>
                  </a:lnTo>
                  <a:lnTo>
                    <a:pt x="22455" y="6628"/>
                  </a:lnTo>
                  <a:lnTo>
                    <a:pt x="21921" y="6549"/>
                  </a:lnTo>
                  <a:lnTo>
                    <a:pt x="21407" y="6529"/>
                  </a:lnTo>
                  <a:lnTo>
                    <a:pt x="20932" y="6529"/>
                  </a:lnTo>
                  <a:lnTo>
                    <a:pt x="20695" y="6549"/>
                  </a:lnTo>
                  <a:lnTo>
                    <a:pt x="20497" y="6589"/>
                  </a:lnTo>
                  <a:lnTo>
                    <a:pt x="20042" y="6668"/>
                  </a:lnTo>
                  <a:lnTo>
                    <a:pt x="19587" y="6767"/>
                  </a:lnTo>
                  <a:lnTo>
                    <a:pt x="19132" y="6905"/>
                  </a:lnTo>
                  <a:lnTo>
                    <a:pt x="18696" y="7024"/>
                  </a:lnTo>
                  <a:lnTo>
                    <a:pt x="17826" y="7321"/>
                  </a:lnTo>
                  <a:lnTo>
                    <a:pt x="16955" y="7657"/>
                  </a:lnTo>
                  <a:lnTo>
                    <a:pt x="15254" y="8349"/>
                  </a:lnTo>
                  <a:lnTo>
                    <a:pt x="14383" y="8686"/>
                  </a:lnTo>
                  <a:lnTo>
                    <a:pt x="13533" y="9022"/>
                  </a:lnTo>
                  <a:lnTo>
                    <a:pt x="12979" y="9200"/>
                  </a:lnTo>
                  <a:lnTo>
                    <a:pt x="12405" y="9378"/>
                  </a:lnTo>
                  <a:lnTo>
                    <a:pt x="11851" y="9517"/>
                  </a:lnTo>
                  <a:lnTo>
                    <a:pt x="11258" y="9635"/>
                  </a:lnTo>
                  <a:lnTo>
                    <a:pt x="10684" y="9734"/>
                  </a:lnTo>
                  <a:lnTo>
                    <a:pt x="10090" y="9813"/>
                  </a:lnTo>
                  <a:lnTo>
                    <a:pt x="9497" y="9853"/>
                  </a:lnTo>
                  <a:lnTo>
                    <a:pt x="8903" y="9873"/>
                  </a:lnTo>
                  <a:lnTo>
                    <a:pt x="8310" y="9873"/>
                  </a:lnTo>
                  <a:lnTo>
                    <a:pt x="7716" y="9833"/>
                  </a:lnTo>
                  <a:lnTo>
                    <a:pt x="7123" y="9774"/>
                  </a:lnTo>
                  <a:lnTo>
                    <a:pt x="6549" y="9695"/>
                  </a:lnTo>
                  <a:lnTo>
                    <a:pt x="5975" y="9576"/>
                  </a:lnTo>
                  <a:lnTo>
                    <a:pt x="5402" y="9418"/>
                  </a:lnTo>
                  <a:lnTo>
                    <a:pt x="4848" y="9240"/>
                  </a:lnTo>
                  <a:lnTo>
                    <a:pt x="4314" y="9022"/>
                  </a:lnTo>
                  <a:lnTo>
                    <a:pt x="3957" y="8844"/>
                  </a:lnTo>
                  <a:lnTo>
                    <a:pt x="3601" y="8646"/>
                  </a:lnTo>
                  <a:lnTo>
                    <a:pt x="3285" y="8409"/>
                  </a:lnTo>
                  <a:lnTo>
                    <a:pt x="2988" y="8151"/>
                  </a:lnTo>
                  <a:lnTo>
                    <a:pt x="2691" y="7875"/>
                  </a:lnTo>
                  <a:lnTo>
                    <a:pt x="2434" y="7578"/>
                  </a:lnTo>
                  <a:lnTo>
                    <a:pt x="2197" y="7261"/>
                  </a:lnTo>
                  <a:lnTo>
                    <a:pt x="1979" y="6925"/>
                  </a:lnTo>
                  <a:lnTo>
                    <a:pt x="1801" y="6569"/>
                  </a:lnTo>
                  <a:lnTo>
                    <a:pt x="1643" y="6213"/>
                  </a:lnTo>
                  <a:lnTo>
                    <a:pt x="1524" y="5837"/>
                  </a:lnTo>
                  <a:lnTo>
                    <a:pt x="1445" y="5441"/>
                  </a:lnTo>
                  <a:lnTo>
                    <a:pt x="1386" y="5065"/>
                  </a:lnTo>
                  <a:lnTo>
                    <a:pt x="1386" y="4670"/>
                  </a:lnTo>
                  <a:lnTo>
                    <a:pt x="1425" y="4274"/>
                  </a:lnTo>
                  <a:lnTo>
                    <a:pt x="1504" y="3878"/>
                  </a:lnTo>
                  <a:lnTo>
                    <a:pt x="1564" y="3700"/>
                  </a:lnTo>
                  <a:lnTo>
                    <a:pt x="1623" y="3522"/>
                  </a:lnTo>
                  <a:lnTo>
                    <a:pt x="1781" y="3206"/>
                  </a:lnTo>
                  <a:lnTo>
                    <a:pt x="1979" y="2889"/>
                  </a:lnTo>
                  <a:lnTo>
                    <a:pt x="2197" y="2612"/>
                  </a:lnTo>
                  <a:lnTo>
                    <a:pt x="2454" y="2355"/>
                  </a:lnTo>
                  <a:lnTo>
                    <a:pt x="2731" y="2117"/>
                  </a:lnTo>
                  <a:lnTo>
                    <a:pt x="3047" y="1920"/>
                  </a:lnTo>
                  <a:lnTo>
                    <a:pt x="3364" y="1722"/>
                  </a:lnTo>
                  <a:lnTo>
                    <a:pt x="3700" y="1544"/>
                  </a:lnTo>
                  <a:lnTo>
                    <a:pt x="4037" y="1385"/>
                  </a:lnTo>
                  <a:lnTo>
                    <a:pt x="4393" y="1247"/>
                  </a:lnTo>
                  <a:lnTo>
                    <a:pt x="4749" y="1128"/>
                  </a:lnTo>
                  <a:lnTo>
                    <a:pt x="5105" y="1010"/>
                  </a:lnTo>
                  <a:lnTo>
                    <a:pt x="5461" y="930"/>
                  </a:lnTo>
                  <a:lnTo>
                    <a:pt x="6153" y="772"/>
                  </a:lnTo>
                  <a:lnTo>
                    <a:pt x="6450" y="733"/>
                  </a:lnTo>
                  <a:lnTo>
                    <a:pt x="6767" y="693"/>
                  </a:lnTo>
                  <a:lnTo>
                    <a:pt x="7103" y="673"/>
                  </a:lnTo>
                  <a:lnTo>
                    <a:pt x="7459" y="673"/>
                  </a:lnTo>
                  <a:lnTo>
                    <a:pt x="7815" y="693"/>
                  </a:lnTo>
                  <a:lnTo>
                    <a:pt x="8171" y="713"/>
                  </a:lnTo>
                  <a:lnTo>
                    <a:pt x="8527" y="772"/>
                  </a:lnTo>
                  <a:lnTo>
                    <a:pt x="8864" y="871"/>
                  </a:lnTo>
                  <a:lnTo>
                    <a:pt x="9180" y="970"/>
                  </a:lnTo>
                  <a:lnTo>
                    <a:pt x="9497" y="1108"/>
                  </a:lnTo>
                  <a:lnTo>
                    <a:pt x="9774" y="1267"/>
                  </a:lnTo>
                  <a:lnTo>
                    <a:pt x="10031" y="1465"/>
                  </a:lnTo>
                  <a:lnTo>
                    <a:pt x="10150" y="1583"/>
                  </a:lnTo>
                  <a:lnTo>
                    <a:pt x="10268" y="1702"/>
                  </a:lnTo>
                  <a:lnTo>
                    <a:pt x="10367" y="1840"/>
                  </a:lnTo>
                  <a:lnTo>
                    <a:pt x="10447" y="1979"/>
                  </a:lnTo>
                  <a:lnTo>
                    <a:pt x="10526" y="2117"/>
                  </a:lnTo>
                  <a:lnTo>
                    <a:pt x="10605" y="2276"/>
                  </a:lnTo>
                  <a:lnTo>
                    <a:pt x="10664" y="2454"/>
                  </a:lnTo>
                  <a:lnTo>
                    <a:pt x="10704" y="2632"/>
                  </a:lnTo>
                  <a:lnTo>
                    <a:pt x="10723" y="2810"/>
                  </a:lnTo>
                  <a:lnTo>
                    <a:pt x="10723" y="2988"/>
                  </a:lnTo>
                  <a:lnTo>
                    <a:pt x="10684" y="3186"/>
                  </a:lnTo>
                  <a:lnTo>
                    <a:pt x="10625" y="3364"/>
                  </a:lnTo>
                  <a:lnTo>
                    <a:pt x="10545" y="3522"/>
                  </a:lnTo>
                  <a:lnTo>
                    <a:pt x="10447" y="3700"/>
                  </a:lnTo>
                  <a:lnTo>
                    <a:pt x="10348" y="3858"/>
                  </a:lnTo>
                  <a:lnTo>
                    <a:pt x="10209" y="4017"/>
                  </a:lnTo>
                  <a:lnTo>
                    <a:pt x="9932" y="4313"/>
                  </a:lnTo>
                  <a:lnTo>
                    <a:pt x="9635" y="4590"/>
                  </a:lnTo>
                  <a:lnTo>
                    <a:pt x="9339" y="4828"/>
                  </a:lnTo>
                  <a:lnTo>
                    <a:pt x="9062" y="5026"/>
                  </a:lnTo>
                  <a:lnTo>
                    <a:pt x="8864" y="5144"/>
                  </a:lnTo>
                  <a:lnTo>
                    <a:pt x="8646" y="5283"/>
                  </a:lnTo>
                  <a:lnTo>
                    <a:pt x="8429" y="5382"/>
                  </a:lnTo>
                  <a:lnTo>
                    <a:pt x="8191" y="5481"/>
                  </a:lnTo>
                  <a:lnTo>
                    <a:pt x="7954" y="5520"/>
                  </a:lnTo>
                  <a:lnTo>
                    <a:pt x="7835" y="5540"/>
                  </a:lnTo>
                  <a:lnTo>
                    <a:pt x="7716" y="5540"/>
                  </a:lnTo>
                  <a:lnTo>
                    <a:pt x="7598" y="5520"/>
                  </a:lnTo>
                  <a:lnTo>
                    <a:pt x="7479" y="5500"/>
                  </a:lnTo>
                  <a:lnTo>
                    <a:pt x="7380" y="5441"/>
                  </a:lnTo>
                  <a:lnTo>
                    <a:pt x="7261" y="5382"/>
                  </a:lnTo>
                  <a:lnTo>
                    <a:pt x="7202" y="5322"/>
                  </a:lnTo>
                  <a:lnTo>
                    <a:pt x="7162" y="5263"/>
                  </a:lnTo>
                  <a:lnTo>
                    <a:pt x="7123" y="5204"/>
                  </a:lnTo>
                  <a:lnTo>
                    <a:pt x="7083" y="5125"/>
                  </a:lnTo>
                  <a:lnTo>
                    <a:pt x="7063" y="4947"/>
                  </a:lnTo>
                  <a:lnTo>
                    <a:pt x="7083" y="4788"/>
                  </a:lnTo>
                  <a:lnTo>
                    <a:pt x="7143" y="4630"/>
                  </a:lnTo>
                  <a:lnTo>
                    <a:pt x="7182" y="4551"/>
                  </a:lnTo>
                  <a:lnTo>
                    <a:pt x="7242" y="4491"/>
                  </a:lnTo>
                  <a:lnTo>
                    <a:pt x="7301" y="4432"/>
                  </a:lnTo>
                  <a:lnTo>
                    <a:pt x="7380" y="4412"/>
                  </a:lnTo>
                  <a:lnTo>
                    <a:pt x="7459" y="4373"/>
                  </a:lnTo>
                  <a:lnTo>
                    <a:pt x="7538" y="4373"/>
                  </a:lnTo>
                  <a:lnTo>
                    <a:pt x="7736" y="4333"/>
                  </a:lnTo>
                  <a:lnTo>
                    <a:pt x="7934" y="4274"/>
                  </a:lnTo>
                  <a:lnTo>
                    <a:pt x="8152" y="4175"/>
                  </a:lnTo>
                  <a:lnTo>
                    <a:pt x="8330" y="4056"/>
                  </a:lnTo>
                  <a:lnTo>
                    <a:pt x="8389" y="3997"/>
                  </a:lnTo>
                  <a:lnTo>
                    <a:pt x="8448" y="3938"/>
                  </a:lnTo>
                  <a:lnTo>
                    <a:pt x="8468" y="3878"/>
                  </a:lnTo>
                  <a:lnTo>
                    <a:pt x="8468" y="3839"/>
                  </a:lnTo>
                  <a:lnTo>
                    <a:pt x="8429" y="3799"/>
                  </a:lnTo>
                  <a:lnTo>
                    <a:pt x="8369" y="3759"/>
                  </a:lnTo>
                  <a:lnTo>
                    <a:pt x="8270" y="3740"/>
                  </a:lnTo>
                  <a:lnTo>
                    <a:pt x="8112" y="3740"/>
                  </a:lnTo>
                  <a:lnTo>
                    <a:pt x="7815" y="3759"/>
                  </a:lnTo>
                  <a:lnTo>
                    <a:pt x="7519" y="3799"/>
                  </a:lnTo>
                  <a:lnTo>
                    <a:pt x="7222" y="3858"/>
                  </a:lnTo>
                  <a:lnTo>
                    <a:pt x="6945" y="3957"/>
                  </a:lnTo>
                  <a:lnTo>
                    <a:pt x="6668" y="4076"/>
                  </a:lnTo>
                  <a:lnTo>
                    <a:pt x="6411" y="4215"/>
                  </a:lnTo>
                  <a:lnTo>
                    <a:pt x="6173" y="4393"/>
                  </a:lnTo>
                  <a:lnTo>
                    <a:pt x="5956" y="4610"/>
                  </a:lnTo>
                  <a:lnTo>
                    <a:pt x="5857" y="4709"/>
                  </a:lnTo>
                  <a:lnTo>
                    <a:pt x="5797" y="4828"/>
                  </a:lnTo>
                  <a:lnTo>
                    <a:pt x="5738" y="4927"/>
                  </a:lnTo>
                  <a:lnTo>
                    <a:pt x="5698" y="5045"/>
                  </a:lnTo>
                  <a:lnTo>
                    <a:pt x="5698" y="5164"/>
                  </a:lnTo>
                  <a:lnTo>
                    <a:pt x="5698" y="5263"/>
                  </a:lnTo>
                  <a:lnTo>
                    <a:pt x="5718" y="5362"/>
                  </a:lnTo>
                  <a:lnTo>
                    <a:pt x="5758" y="5481"/>
                  </a:lnTo>
                  <a:lnTo>
                    <a:pt x="5797" y="5580"/>
                  </a:lnTo>
                  <a:lnTo>
                    <a:pt x="5857" y="5659"/>
                  </a:lnTo>
                  <a:lnTo>
                    <a:pt x="6015" y="5837"/>
                  </a:lnTo>
                  <a:lnTo>
                    <a:pt x="6193" y="5995"/>
                  </a:lnTo>
                  <a:lnTo>
                    <a:pt x="6411" y="6094"/>
                  </a:lnTo>
                  <a:lnTo>
                    <a:pt x="6569" y="6153"/>
                  </a:lnTo>
                  <a:lnTo>
                    <a:pt x="6727" y="6213"/>
                  </a:lnTo>
                  <a:lnTo>
                    <a:pt x="6885" y="6232"/>
                  </a:lnTo>
                  <a:lnTo>
                    <a:pt x="7063" y="6252"/>
                  </a:lnTo>
                  <a:lnTo>
                    <a:pt x="7400" y="6252"/>
                  </a:lnTo>
                  <a:lnTo>
                    <a:pt x="7756" y="6213"/>
                  </a:lnTo>
                  <a:lnTo>
                    <a:pt x="8112" y="6134"/>
                  </a:lnTo>
                  <a:lnTo>
                    <a:pt x="8468" y="6035"/>
                  </a:lnTo>
                  <a:lnTo>
                    <a:pt x="8824" y="5896"/>
                  </a:lnTo>
                  <a:lnTo>
                    <a:pt x="9180" y="5718"/>
                  </a:lnTo>
                  <a:lnTo>
                    <a:pt x="9536" y="5520"/>
                  </a:lnTo>
                  <a:lnTo>
                    <a:pt x="9853" y="5322"/>
                  </a:lnTo>
                  <a:lnTo>
                    <a:pt x="10189" y="5105"/>
                  </a:lnTo>
                  <a:lnTo>
                    <a:pt x="10486" y="4867"/>
                  </a:lnTo>
                  <a:lnTo>
                    <a:pt x="10763" y="4630"/>
                  </a:lnTo>
                  <a:lnTo>
                    <a:pt x="11020" y="4393"/>
                  </a:lnTo>
                  <a:lnTo>
                    <a:pt x="11258" y="4175"/>
                  </a:lnTo>
                  <a:lnTo>
                    <a:pt x="11455" y="3957"/>
                  </a:lnTo>
                  <a:lnTo>
                    <a:pt x="11594" y="3779"/>
                  </a:lnTo>
                  <a:lnTo>
                    <a:pt x="11693" y="3621"/>
                  </a:lnTo>
                  <a:lnTo>
                    <a:pt x="11792" y="3463"/>
                  </a:lnTo>
                  <a:lnTo>
                    <a:pt x="11871" y="3304"/>
                  </a:lnTo>
                  <a:lnTo>
                    <a:pt x="11930" y="3146"/>
                  </a:lnTo>
                  <a:lnTo>
                    <a:pt x="11990" y="2988"/>
                  </a:lnTo>
                  <a:lnTo>
                    <a:pt x="12009" y="2830"/>
                  </a:lnTo>
                  <a:lnTo>
                    <a:pt x="12029" y="2671"/>
                  </a:lnTo>
                  <a:lnTo>
                    <a:pt x="12029" y="2533"/>
                  </a:lnTo>
                  <a:lnTo>
                    <a:pt x="12029" y="2375"/>
                  </a:lnTo>
                  <a:lnTo>
                    <a:pt x="12009" y="2236"/>
                  </a:lnTo>
                  <a:lnTo>
                    <a:pt x="11970" y="2098"/>
                  </a:lnTo>
                  <a:lnTo>
                    <a:pt x="11930" y="1939"/>
                  </a:lnTo>
                  <a:lnTo>
                    <a:pt x="11871" y="1821"/>
                  </a:lnTo>
                  <a:lnTo>
                    <a:pt x="11713" y="1544"/>
                  </a:lnTo>
                  <a:lnTo>
                    <a:pt x="11535" y="1306"/>
                  </a:lnTo>
                  <a:lnTo>
                    <a:pt x="11297" y="1089"/>
                  </a:lnTo>
                  <a:lnTo>
                    <a:pt x="11060" y="871"/>
                  </a:lnTo>
                  <a:lnTo>
                    <a:pt x="10783" y="693"/>
                  </a:lnTo>
                  <a:lnTo>
                    <a:pt x="10466" y="515"/>
                  </a:lnTo>
                  <a:lnTo>
                    <a:pt x="10170" y="376"/>
                  </a:lnTo>
                  <a:lnTo>
                    <a:pt x="9833" y="258"/>
                  </a:lnTo>
                  <a:lnTo>
                    <a:pt x="9497" y="179"/>
                  </a:lnTo>
                  <a:lnTo>
                    <a:pt x="9121" y="99"/>
                  </a:lnTo>
                  <a:lnTo>
                    <a:pt x="8745" y="40"/>
                  </a:lnTo>
                  <a:lnTo>
                    <a:pt x="8349" y="20"/>
                  </a:lnTo>
                  <a:lnTo>
                    <a:pt x="7974" y="1"/>
                  </a:lnTo>
                  <a:close/>
                </a:path>
              </a:pathLst>
            </a:custGeom>
            <a:solidFill>
              <a:srgbClr val="FFFFFF">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ea &amp; Coffee Brand MK Plan by Slidesgo">
  <a:themeElements>
    <a:clrScheme name="Simple Light">
      <a:dk1>
        <a:srgbClr val="363636"/>
      </a:dk1>
      <a:lt1>
        <a:srgbClr val="FFFFFF"/>
      </a:lt1>
      <a:dk2>
        <a:srgbClr val="634934"/>
      </a:dk2>
      <a:lt2>
        <a:srgbClr val="FFC62F"/>
      </a:lt2>
      <a:accent1>
        <a:srgbClr val="E0B785"/>
      </a:accent1>
      <a:accent2>
        <a:srgbClr val="E7C9A5"/>
      </a:accent2>
      <a:accent3>
        <a:srgbClr val="875E4F"/>
      </a:accent3>
      <a:accent4>
        <a:srgbClr val="ED9B6D"/>
      </a:accent4>
      <a:accent5>
        <a:srgbClr val="C9F9FF"/>
      </a:accent5>
      <a:accent6>
        <a:srgbClr val="7C5C42"/>
      </a:accent6>
      <a:hlink>
        <a:srgbClr val="FFD09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490</Words>
  <Application>Microsoft Office PowerPoint</Application>
  <PresentationFormat>On-screen Show (16:9)</PresentationFormat>
  <Paragraphs>51</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Jost</vt:lpstr>
      <vt:lpstr>Barlow</vt:lpstr>
      <vt:lpstr>Roboto Condensed Light</vt:lpstr>
      <vt:lpstr>Arial</vt:lpstr>
      <vt:lpstr>Bebas Neue</vt:lpstr>
      <vt:lpstr>Carter One</vt:lpstr>
      <vt:lpstr>Tea &amp; Coffee Brand MK Plan by Slidesgo</vt:lpstr>
      <vt:lpstr>Exploring Coffee Quality Data with Power BI</vt:lpstr>
      <vt:lpstr>Introduction</vt:lpstr>
      <vt:lpstr>PowerPoint Presentation</vt:lpstr>
      <vt:lpstr>Key Research Questions</vt:lpstr>
      <vt:lpstr>Overview : - analyzing coffee quality based on sensory       attributes.</vt:lpstr>
      <vt:lpstr> Correlation Between Processing Methods and Attributes </vt:lpstr>
      <vt:lpstr>Correlation Between Processing Methods, Origin Regions, and Harvest Year</vt:lpstr>
      <vt:lpstr>Trends in Defect Occurrence</vt:lpstr>
      <vt:lpstr>Key Insights &amp; Findings</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Coffee Quality Data with Power BI</dc:title>
  <dc:creator>DELL</dc:creator>
  <cp:lastModifiedBy>Shriyansh S Mishra</cp:lastModifiedBy>
  <cp:revision>15</cp:revision>
  <dcterms:modified xsi:type="dcterms:W3CDTF">2024-11-08T11:00:55Z</dcterms:modified>
</cp:coreProperties>
</file>