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7" d="100"/>
          <a:sy n="67" d="100"/>
        </p:scale>
        <p:origin x="5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187B-E517-4A93-9DE0-A5B59703548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0CAE-B7A5-4DD4-8B66-D085BE58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our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Continue as 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Workouts – user selects the following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Group</a:t>
            </a:r>
          </a:p>
          <a:p>
            <a:pPr lvl="1"/>
            <a:r>
              <a:rPr lang="en-US" dirty="0" smtClean="0"/>
              <a:t>Upper</a:t>
            </a:r>
          </a:p>
          <a:p>
            <a:pPr lvl="1"/>
            <a:r>
              <a:rPr lang="en-US" dirty="0" smtClean="0"/>
              <a:t>Lower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Full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Short – 10 min</a:t>
            </a:r>
          </a:p>
          <a:p>
            <a:pPr lvl="1"/>
            <a:r>
              <a:rPr lang="en-US" dirty="0" smtClean="0"/>
              <a:t>Medium – 20 min</a:t>
            </a:r>
          </a:p>
          <a:p>
            <a:pPr lvl="1"/>
            <a:r>
              <a:rPr lang="en-US" dirty="0" smtClean="0"/>
              <a:t>Long – 30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Time at </a:t>
            </a:r>
            <a:r>
              <a:rPr lang="en-US" sz="4000" dirty="0" err="1" smtClean="0"/>
              <a:t>xxmin</a:t>
            </a:r>
            <a:r>
              <a:rPr lang="en-US" sz="4000" dirty="0" smtClean="0"/>
              <a:t> </a:t>
            </a:r>
            <a:r>
              <a:rPr lang="en-US" sz="2800" dirty="0" smtClean="0"/>
              <a:t>(countdown in min/sec, each exercise is 1 min)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1 – display exercise and maybe photo/gif/description</a:t>
            </a:r>
          </a:p>
          <a:p>
            <a:r>
              <a:rPr lang="en-US" dirty="0" smtClean="0"/>
              <a:t>Exercise 2</a:t>
            </a:r>
          </a:p>
          <a:p>
            <a:r>
              <a:rPr lang="en-US" dirty="0" smtClean="0"/>
              <a:t>Exercise 3</a:t>
            </a:r>
          </a:p>
          <a:p>
            <a:r>
              <a:rPr lang="en-US" dirty="0" smtClean="0"/>
              <a:t>Exercise 4</a:t>
            </a:r>
          </a:p>
          <a:p>
            <a:r>
              <a:rPr lang="en-US" b="1" dirty="0" smtClean="0"/>
              <a:t>Rest/Stretch on 5 </a:t>
            </a:r>
          </a:p>
          <a:p>
            <a:r>
              <a:rPr lang="en-US" dirty="0" smtClean="0"/>
              <a:t>Exercise 6</a:t>
            </a:r>
          </a:p>
          <a:p>
            <a:r>
              <a:rPr lang="en-US" dirty="0" smtClean="0"/>
              <a:t>Exercise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7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TBD end screen – Yay u not 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Inspirational quote</a:t>
            </a:r>
          </a:p>
          <a:p>
            <a:r>
              <a:rPr lang="en-US" dirty="0" smtClean="0"/>
              <a:t>Workout summary</a:t>
            </a:r>
            <a:endParaRPr lang="en-US" dirty="0"/>
          </a:p>
          <a:p>
            <a:r>
              <a:rPr lang="en-US" dirty="0" smtClean="0"/>
              <a:t>Workout counter (total workouts completed)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89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Muscle Group: Upper, Lower, Core, 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select_musclegroup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3064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Time: short – 10 min, medium – 20 min, long – 30 min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 = 10</a:t>
            </a:r>
          </a:p>
          <a:p>
            <a:pPr marL="0" indent="0">
              <a:buNone/>
            </a:pPr>
            <a:r>
              <a:rPr lang="en-US" dirty="0" smtClean="0"/>
              <a:t>Medium = 20</a:t>
            </a:r>
          </a:p>
          <a:p>
            <a:pPr marL="0" indent="0">
              <a:buNone/>
            </a:pPr>
            <a:r>
              <a:rPr lang="en-US" dirty="0" smtClean="0"/>
              <a:t>Long = 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select_time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3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Time/Exercises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 to our App</vt:lpstr>
      <vt:lpstr>Workouts – user selects the following inputs</vt:lpstr>
      <vt:lpstr>Time at xxmin (countdown in min/sec, each exercise is 1 min)</vt:lpstr>
      <vt:lpstr>TBD end screen – Yay u not fat</vt:lpstr>
      <vt:lpstr>Muscle Group: Upper, Lower, Core, Full</vt:lpstr>
      <vt:lpstr>Time: short – 10 min, medium – 20 min, long – 30 min</vt:lpstr>
      <vt:lpstr>Time/Exercises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App</dc:title>
  <dc:creator>Windows User</dc:creator>
  <cp:lastModifiedBy>Windows User</cp:lastModifiedBy>
  <cp:revision>3</cp:revision>
  <dcterms:created xsi:type="dcterms:W3CDTF">2018-11-07T02:24:42Z</dcterms:created>
  <dcterms:modified xsi:type="dcterms:W3CDTF">2018-11-07T02:47:26Z</dcterms:modified>
</cp:coreProperties>
</file>