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0A88-65F6-4BCF-8FF1-139131E1B68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E1DD-9509-4F05-9AD2-CD02ED782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97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0A88-65F6-4BCF-8FF1-139131E1B68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E1DD-9509-4F05-9AD2-CD02ED782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89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0A88-65F6-4BCF-8FF1-139131E1B68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E1DD-9509-4F05-9AD2-CD02ED782C2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106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0A88-65F6-4BCF-8FF1-139131E1B68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E1DD-9509-4F05-9AD2-CD02ED782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4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0A88-65F6-4BCF-8FF1-139131E1B68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E1DD-9509-4F05-9AD2-CD02ED782C2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323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0A88-65F6-4BCF-8FF1-139131E1B68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E1DD-9509-4F05-9AD2-CD02ED782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265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0A88-65F6-4BCF-8FF1-139131E1B68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E1DD-9509-4F05-9AD2-CD02ED782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556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0A88-65F6-4BCF-8FF1-139131E1B68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E1DD-9509-4F05-9AD2-CD02ED782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2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0A88-65F6-4BCF-8FF1-139131E1B68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E1DD-9509-4F05-9AD2-CD02ED782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28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0A88-65F6-4BCF-8FF1-139131E1B68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E1DD-9509-4F05-9AD2-CD02ED782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09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0A88-65F6-4BCF-8FF1-139131E1B68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E1DD-9509-4F05-9AD2-CD02ED782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36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0A88-65F6-4BCF-8FF1-139131E1B68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E1DD-9509-4F05-9AD2-CD02ED782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59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0A88-65F6-4BCF-8FF1-139131E1B68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E1DD-9509-4F05-9AD2-CD02ED782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3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0A88-65F6-4BCF-8FF1-139131E1B68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E1DD-9509-4F05-9AD2-CD02ED782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4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0A88-65F6-4BCF-8FF1-139131E1B68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E1DD-9509-4F05-9AD2-CD02ED782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4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0A88-65F6-4BCF-8FF1-139131E1B68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2E1DD-9509-4F05-9AD2-CD02ED782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03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A0A88-65F6-4BCF-8FF1-139131E1B68C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E2E1DD-9509-4F05-9AD2-CD02ED782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9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E7AE-0177-D0C3-D118-FC87E6C0C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667" y="1252009"/>
            <a:ext cx="7766936" cy="1646302"/>
          </a:xfrm>
        </p:spPr>
        <p:txBody>
          <a:bodyPr/>
          <a:lstStyle/>
          <a:p>
            <a:r>
              <a:rPr lang="en-IN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 Olympics Project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DA6BF-A76E-9E30-65D3-E551CF414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67075"/>
            <a:ext cx="9144000" cy="199072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77E0F-9E89-2004-C6B3-5DEF69C6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267075"/>
            <a:ext cx="93059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2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60FB-9AF5-C990-127B-E093CDCE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Q10. Find top 3 players who have won most medals along with their sports and country.</a:t>
            </a:r>
            <a:br>
              <a:rPr lang="en-US" dirty="0"/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762BA8-1EA3-1853-F635-2FD9562F0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275" y="2124076"/>
            <a:ext cx="6686550" cy="2517354"/>
          </a:xfrm>
        </p:spPr>
      </p:pic>
    </p:spTree>
    <p:extLst>
      <p:ext uri="{BB962C8B-B14F-4D97-AF65-F5344CB8AC3E}">
        <p14:creationId xmlns:p14="http://schemas.microsoft.com/office/powerpoint/2010/main" val="297561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9637-2298-0087-59B1-BEC96CE7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Q11. Find player with most gold medals in cycling along with his country.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72D42-1B93-813C-8C1A-0ACE85351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325" y="2200275"/>
            <a:ext cx="6505575" cy="2467827"/>
          </a:xfrm>
        </p:spPr>
      </p:pic>
    </p:spTree>
    <p:extLst>
      <p:ext uri="{BB962C8B-B14F-4D97-AF65-F5344CB8AC3E}">
        <p14:creationId xmlns:p14="http://schemas.microsoft.com/office/powerpoint/2010/main" val="1872710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2D15-5BB6-2B2F-C8FE-0CCB7386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Q12. Find player with most medals (Gold + Silver + Bronze) in Basketball also show his country.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66DB00-85C2-6F52-9189-B063811C9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825" y="2495551"/>
            <a:ext cx="5638800" cy="2157310"/>
          </a:xfrm>
        </p:spPr>
      </p:pic>
    </p:spTree>
    <p:extLst>
      <p:ext uri="{BB962C8B-B14F-4D97-AF65-F5344CB8AC3E}">
        <p14:creationId xmlns:p14="http://schemas.microsoft.com/office/powerpoint/2010/main" val="31737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78D2-3AAD-01FD-64F5-E473BD96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Q13. Find out the count of different medals of the top basketball player.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8F9E0F-161D-0E2B-90E3-EF7CEE359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450" y="2447925"/>
            <a:ext cx="6115050" cy="2486025"/>
          </a:xfrm>
        </p:spPr>
      </p:pic>
    </p:spTree>
    <p:extLst>
      <p:ext uri="{BB962C8B-B14F-4D97-AF65-F5344CB8AC3E}">
        <p14:creationId xmlns:p14="http://schemas.microsoft.com/office/powerpoint/2010/main" val="363118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C8A1-6AEF-3763-7388-173447BB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Q14. Find out medals won by male, female each year.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38A623-64F1-F7D7-B367-EDDD82E93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575" y="2571750"/>
            <a:ext cx="5038867" cy="1993473"/>
          </a:xfrm>
        </p:spPr>
      </p:pic>
    </p:spTree>
    <p:extLst>
      <p:ext uri="{BB962C8B-B14F-4D97-AF65-F5344CB8AC3E}">
        <p14:creationId xmlns:p14="http://schemas.microsoft.com/office/powerpoint/2010/main" val="43942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3AAA-A3FD-0447-5F8D-7C73DDB9A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012" y="326571"/>
            <a:ext cx="9004041" cy="2451554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  <a:r>
              <a:rPr lang="en-US" dirty="0"/>
              <a:t>Q2. Show count of unique Sports are present in </a:t>
            </a:r>
            <a:r>
              <a:rPr lang="en-US" dirty="0" err="1"/>
              <a:t>olympics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94606-5D3C-908E-D82E-BC92398FB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3CEE5-1FC2-15F7-89A9-9B9540895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26972"/>
            <a:ext cx="9144000" cy="18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0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2373-45F6-619B-0316-A1E30661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Q3.Show how many different medals won by Team India in data.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54B33-C2CF-D54F-E754-68A908C5B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163" y="2402981"/>
            <a:ext cx="7789311" cy="2495589"/>
          </a:xfrm>
        </p:spPr>
      </p:pic>
    </p:spTree>
    <p:extLst>
      <p:ext uri="{BB962C8B-B14F-4D97-AF65-F5344CB8AC3E}">
        <p14:creationId xmlns:p14="http://schemas.microsoft.com/office/powerpoint/2010/main" val="11262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C32F-1B24-4ABA-C5DB-9E241EC28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6" y="676274"/>
            <a:ext cx="8667750" cy="2597351"/>
          </a:xfrm>
        </p:spPr>
        <p:txBody>
          <a:bodyPr>
            <a:normAutofit fontScale="90000"/>
          </a:bodyPr>
          <a:lstStyle/>
          <a:p>
            <a:r>
              <a:rPr lang="en-US" dirty="0"/>
              <a:t>Q4. Show event wise medals won by </a:t>
            </a:r>
            <a:r>
              <a:rPr lang="en-US" dirty="0" err="1"/>
              <a:t>india</a:t>
            </a:r>
            <a:r>
              <a:rPr lang="en-US" dirty="0"/>
              <a:t> show from highest to lowest medals won in order.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DF366-FAB1-A6F4-76D9-0A381FA7C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1180C-8627-508E-10C4-4E1189904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21698"/>
            <a:ext cx="9210675" cy="26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4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45D3-918B-D48F-F50F-28724A57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Q5. Show event and </a:t>
            </a:r>
            <a:r>
              <a:rPr lang="en-US" dirty="0" err="1"/>
              <a:t>yearwise</a:t>
            </a:r>
            <a:r>
              <a:rPr lang="en-US" dirty="0"/>
              <a:t> medals won by </a:t>
            </a:r>
            <a:r>
              <a:rPr lang="en-US" dirty="0" err="1"/>
              <a:t>india</a:t>
            </a:r>
            <a:r>
              <a:rPr lang="en-US" dirty="0"/>
              <a:t> in order of year.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BC9FEC-DEB1-D90F-39E1-93648113B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275" y="2228850"/>
            <a:ext cx="6800850" cy="2328752"/>
          </a:xfrm>
        </p:spPr>
      </p:pic>
    </p:spTree>
    <p:extLst>
      <p:ext uri="{BB962C8B-B14F-4D97-AF65-F5344CB8AC3E}">
        <p14:creationId xmlns:p14="http://schemas.microsoft.com/office/powerpoint/2010/main" val="128518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296D-431E-B04E-BD45-2C6E1D9C0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26286" cy="1574184"/>
          </a:xfrm>
        </p:spPr>
        <p:txBody>
          <a:bodyPr>
            <a:normAutofit fontScale="90000"/>
          </a:bodyPr>
          <a:lstStyle/>
          <a:p>
            <a:r>
              <a:rPr lang="en-US" dirty="0"/>
              <a:t>Q6. Show the country with maximum medals won gold, silver, bronze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EDE3B-477A-9650-90F1-778E9AB88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6E79B-070E-3769-7563-D01893CEA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52775"/>
            <a:ext cx="93916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6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D1B4-8EBE-14F5-EFE1-C1C8FE4B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Q7. Show the top 10 countries with respect to gold medals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FAAA08-6975-47F4-4929-E897ADE80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2647950"/>
            <a:ext cx="7724775" cy="2207473"/>
          </a:xfrm>
        </p:spPr>
      </p:pic>
    </p:spTree>
    <p:extLst>
      <p:ext uri="{BB962C8B-B14F-4D97-AF65-F5344CB8AC3E}">
        <p14:creationId xmlns:p14="http://schemas.microsoft.com/office/powerpoint/2010/main" val="150906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D981-9C87-25E0-6464-AC1BD488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Q8. Show in which year did United States won most medals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AFD75-E2AF-4803-E211-62E3B5231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1" y="2038351"/>
            <a:ext cx="5147450" cy="2637372"/>
          </a:xfrm>
        </p:spPr>
      </p:pic>
    </p:spTree>
    <p:extLst>
      <p:ext uri="{BB962C8B-B14F-4D97-AF65-F5344CB8AC3E}">
        <p14:creationId xmlns:p14="http://schemas.microsoft.com/office/powerpoint/2010/main" val="201928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98D9-8782-EC92-C2E9-08B5B608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Q9. In which sports United States has most medals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14171-7F20-1CCC-3BBD-342A21D76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375" y="2228850"/>
            <a:ext cx="6057900" cy="2420200"/>
          </a:xfrm>
        </p:spPr>
      </p:pic>
    </p:spTree>
    <p:extLst>
      <p:ext uri="{BB962C8B-B14F-4D97-AF65-F5344CB8AC3E}">
        <p14:creationId xmlns:p14="http://schemas.microsoft.com/office/powerpoint/2010/main" val="25026696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198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SQL Olympics Project </vt:lpstr>
      <vt:lpstr> Q2. Show count of unique Sports are present in olympics.</vt:lpstr>
      <vt:lpstr>Q3.Show how many different medals won by Team India in data.</vt:lpstr>
      <vt:lpstr>Q4. Show event wise medals won by india show from highest to lowest medals won in order.</vt:lpstr>
      <vt:lpstr>Q5. Show event and yearwise medals won by india in order of year.</vt:lpstr>
      <vt:lpstr>Q6. Show the country with maximum medals won gold, silver, bronze</vt:lpstr>
      <vt:lpstr> Q7. Show the top 10 countries with respect to gold medals</vt:lpstr>
      <vt:lpstr>Q8. Show in which year did United States won most medals</vt:lpstr>
      <vt:lpstr>Q9. In which sports United States has most medals</vt:lpstr>
      <vt:lpstr> Q10. Find top 3 players who have won most medals along with their sports and country. </vt:lpstr>
      <vt:lpstr>Q11. Find player with most gold medals in cycling along with his country.</vt:lpstr>
      <vt:lpstr>Q12. Find player with most medals (Gold + Silver + Bronze) in Basketball also show his country.</vt:lpstr>
      <vt:lpstr>Q13. Find out the count of different medals of the top basketball player.</vt:lpstr>
      <vt:lpstr>Q14. Find out medals won by male, female each year.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Olympics Project </dc:title>
  <dc:creator>shriya shrotri</dc:creator>
  <cp:lastModifiedBy>shriya shrotri</cp:lastModifiedBy>
  <cp:revision>1</cp:revision>
  <dcterms:created xsi:type="dcterms:W3CDTF">2023-11-02T13:05:46Z</dcterms:created>
  <dcterms:modified xsi:type="dcterms:W3CDTF">2023-11-02T14:02:18Z</dcterms:modified>
</cp:coreProperties>
</file>