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6" r:id="rId8"/>
    <p:sldId id="262" r:id="rId9"/>
    <p:sldId id="263" r:id="rId10"/>
    <p:sldId id="264" r:id="rId11"/>
    <p:sldId id="267" r:id="rId12"/>
    <p:sldId id="265" r:id="rId13"/>
  </p:sldIdLst>
  <p:sldSz cx="18288000" cy="10287000"/>
  <p:notesSz cx="6858000" cy="9144000"/>
  <p:embeddedFontLst>
    <p:embeddedFont>
      <p:font typeface="Anek Devanagari" panose="020B0604020202020204" charset="0"/>
      <p:bold r:id="rId15"/>
    </p:embeddedFont>
    <p:embeddedFont>
      <p:font typeface="Lato" panose="020F0502020204030203"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Poppins"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5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m Walimbe" userId="db3fc3fa9a760cc6" providerId="LiveId" clId="{C2040D87-F2BF-47FD-91E0-27EFDDC8868E}"/>
    <pc:docChg chg="undo custSel modSld">
      <pc:chgData name="Soham Walimbe" userId="db3fc3fa9a760cc6" providerId="LiveId" clId="{C2040D87-F2BF-47FD-91E0-27EFDDC8868E}" dt="2025-03-18T17:32:06.985" v="176" actId="20577"/>
      <pc:docMkLst>
        <pc:docMk/>
      </pc:docMkLst>
      <pc:sldChg chg="addSp delSp modSp mod">
        <pc:chgData name="Soham Walimbe" userId="db3fc3fa9a760cc6" providerId="LiveId" clId="{C2040D87-F2BF-47FD-91E0-27EFDDC8868E}" dt="2025-03-18T17:32:06.985" v="176" actId="20577"/>
        <pc:sldMkLst>
          <pc:docMk/>
          <pc:sldMk cId="0" sldId="257"/>
        </pc:sldMkLst>
        <pc:spChg chg="mod">
          <ac:chgData name="Soham Walimbe" userId="db3fc3fa9a760cc6" providerId="LiveId" clId="{C2040D87-F2BF-47FD-91E0-27EFDDC8868E}" dt="2025-03-18T17:24:08.498" v="14" actId="20577"/>
          <ac:spMkLst>
            <pc:docMk/>
            <pc:sldMk cId="0" sldId="257"/>
            <ac:spMk id="3" creationId="{10FD8601-EC8C-8384-84B7-05B7FAFB9670}"/>
          </ac:spMkLst>
        </pc:spChg>
        <pc:spChg chg="add del mod">
          <ac:chgData name="Soham Walimbe" userId="db3fc3fa9a760cc6" providerId="LiveId" clId="{C2040D87-F2BF-47FD-91E0-27EFDDC8868E}" dt="2025-03-18T17:28:47.987" v="156" actId="478"/>
          <ac:spMkLst>
            <pc:docMk/>
            <pc:sldMk cId="0" sldId="257"/>
            <ac:spMk id="5" creationId="{B30A8AE0-2CD5-4226-5595-78646114EB84}"/>
          </ac:spMkLst>
        </pc:spChg>
        <pc:spChg chg="del mod">
          <ac:chgData name="Soham Walimbe" userId="db3fc3fa9a760cc6" providerId="LiveId" clId="{C2040D87-F2BF-47FD-91E0-27EFDDC8868E}" dt="2025-03-18T17:28:40.738" v="152"/>
          <ac:spMkLst>
            <pc:docMk/>
            <pc:sldMk cId="0" sldId="257"/>
            <ac:spMk id="6" creationId="{EF791F57-BC5A-C1B5-5B5D-E90696BD6112}"/>
          </ac:spMkLst>
        </pc:spChg>
        <pc:spChg chg="mod">
          <ac:chgData name="Soham Walimbe" userId="db3fc3fa9a760cc6" providerId="LiveId" clId="{C2040D87-F2BF-47FD-91E0-27EFDDC8868E}" dt="2025-03-18T17:26:05.523" v="103" actId="20577"/>
          <ac:spMkLst>
            <pc:docMk/>
            <pc:sldMk cId="0" sldId="257"/>
            <ac:spMk id="9" creationId="{633D0DD7-7238-56AC-90C0-2D077BFF20BA}"/>
          </ac:spMkLst>
        </pc:spChg>
        <pc:spChg chg="add del mod">
          <ac:chgData name="Soham Walimbe" userId="db3fc3fa9a760cc6" providerId="LiveId" clId="{C2040D87-F2BF-47FD-91E0-27EFDDC8868E}" dt="2025-03-18T17:29:03.991" v="163" actId="478"/>
          <ac:spMkLst>
            <pc:docMk/>
            <pc:sldMk cId="0" sldId="257"/>
            <ac:spMk id="10" creationId="{4DE664C1-A2D4-F40F-4BD4-168A9AE15D55}"/>
          </ac:spMkLst>
        </pc:spChg>
        <pc:spChg chg="add del mod">
          <ac:chgData name="Soham Walimbe" userId="db3fc3fa9a760cc6" providerId="LiveId" clId="{C2040D87-F2BF-47FD-91E0-27EFDDC8868E}" dt="2025-03-18T17:28:47.987" v="156" actId="478"/>
          <ac:spMkLst>
            <pc:docMk/>
            <pc:sldMk cId="0" sldId="257"/>
            <ac:spMk id="11" creationId="{B2A2EDDC-F5A4-58D4-6387-D362C6941F66}"/>
          </ac:spMkLst>
        </pc:spChg>
        <pc:spChg chg="mod">
          <ac:chgData name="Soham Walimbe" userId="db3fc3fa9a760cc6" providerId="LiveId" clId="{C2040D87-F2BF-47FD-91E0-27EFDDC8868E}" dt="2025-03-18T17:24:25.637" v="21"/>
          <ac:spMkLst>
            <pc:docMk/>
            <pc:sldMk cId="0" sldId="257"/>
            <ac:spMk id="13" creationId="{B06F2D4D-7B51-90FD-6454-45926819267B}"/>
          </ac:spMkLst>
        </pc:spChg>
        <pc:spChg chg="del mod">
          <ac:chgData name="Soham Walimbe" userId="db3fc3fa9a760cc6" providerId="LiveId" clId="{C2040D87-F2BF-47FD-91E0-27EFDDC8868E}" dt="2025-03-18T17:29:00.174" v="159" actId="478"/>
          <ac:spMkLst>
            <pc:docMk/>
            <pc:sldMk cId="0" sldId="257"/>
            <ac:spMk id="14" creationId="{9082F4B6-36F1-2BA4-34CF-4B168B7AD72D}"/>
          </ac:spMkLst>
        </pc:spChg>
        <pc:spChg chg="mod">
          <ac:chgData name="Soham Walimbe" userId="db3fc3fa9a760cc6" providerId="LiveId" clId="{C2040D87-F2BF-47FD-91E0-27EFDDC8868E}" dt="2025-03-18T17:24:51.978" v="42" actId="20577"/>
          <ac:spMkLst>
            <pc:docMk/>
            <pc:sldMk cId="0" sldId="257"/>
            <ac:spMk id="15" creationId="{7D5EFEDC-BB37-9704-B744-012461E08714}"/>
          </ac:spMkLst>
        </pc:spChg>
        <pc:spChg chg="add del mod">
          <ac:chgData name="Soham Walimbe" userId="db3fc3fa9a760cc6" providerId="LiveId" clId="{C2040D87-F2BF-47FD-91E0-27EFDDC8868E}" dt="2025-03-18T17:28:47.987" v="156" actId="478"/>
          <ac:spMkLst>
            <pc:docMk/>
            <pc:sldMk cId="0" sldId="257"/>
            <ac:spMk id="17" creationId="{073FE1C3-38C3-4F18-6935-D888EB6D4B15}"/>
          </ac:spMkLst>
        </pc:spChg>
        <pc:spChg chg="add del mod">
          <ac:chgData name="Soham Walimbe" userId="db3fc3fa9a760cc6" providerId="LiveId" clId="{C2040D87-F2BF-47FD-91E0-27EFDDC8868E}" dt="2025-03-18T17:28:47.987" v="156" actId="478"/>
          <ac:spMkLst>
            <pc:docMk/>
            <pc:sldMk cId="0" sldId="257"/>
            <ac:spMk id="19" creationId="{BB731633-4591-E3BB-98C1-C22DBDD7A07D}"/>
          </ac:spMkLst>
        </pc:spChg>
        <pc:spChg chg="mod">
          <ac:chgData name="Soham Walimbe" userId="db3fc3fa9a760cc6" providerId="LiveId" clId="{C2040D87-F2BF-47FD-91E0-27EFDDC8868E}" dt="2025-03-18T17:27:04.249" v="126" actId="20577"/>
          <ac:spMkLst>
            <pc:docMk/>
            <pc:sldMk cId="0" sldId="257"/>
            <ac:spMk id="21" creationId="{C9D1086B-2970-C70E-C448-BA6F208753E9}"/>
          </ac:spMkLst>
        </pc:spChg>
        <pc:spChg chg="mod">
          <ac:chgData name="Soham Walimbe" userId="db3fc3fa9a760cc6" providerId="LiveId" clId="{C2040D87-F2BF-47FD-91E0-27EFDDC8868E}" dt="2025-03-18T17:24:35.616" v="22"/>
          <ac:spMkLst>
            <pc:docMk/>
            <pc:sldMk cId="0" sldId="257"/>
            <ac:spMk id="23" creationId="{3183E14F-303D-E791-2E74-1D0A504ACAD8}"/>
          </ac:spMkLst>
        </pc:spChg>
        <pc:spChg chg="mod">
          <ac:chgData name="Soham Walimbe" userId="db3fc3fa9a760cc6" providerId="LiveId" clId="{C2040D87-F2BF-47FD-91E0-27EFDDC8868E}" dt="2025-03-18T17:25:06.069" v="64" actId="20577"/>
          <ac:spMkLst>
            <pc:docMk/>
            <pc:sldMk cId="0" sldId="257"/>
            <ac:spMk id="25" creationId="{4361AAF3-BF78-BC60-1B1D-2AAF506757C2}"/>
          </ac:spMkLst>
        </pc:spChg>
        <pc:spChg chg="mod">
          <ac:chgData name="Soham Walimbe" userId="db3fc3fa9a760cc6" providerId="LiveId" clId="{C2040D87-F2BF-47FD-91E0-27EFDDC8868E}" dt="2025-03-18T17:25:56.318" v="87"/>
          <ac:spMkLst>
            <pc:docMk/>
            <pc:sldMk cId="0" sldId="257"/>
            <ac:spMk id="27" creationId="{34ED4D75-160E-BA85-F0F5-20D38CA21551}"/>
          </ac:spMkLst>
        </pc:spChg>
        <pc:spChg chg="mod">
          <ac:chgData name="Soham Walimbe" userId="db3fc3fa9a760cc6" providerId="LiveId" clId="{C2040D87-F2BF-47FD-91E0-27EFDDC8868E}" dt="2025-03-18T17:26:21.675" v="104"/>
          <ac:spMkLst>
            <pc:docMk/>
            <pc:sldMk cId="0" sldId="257"/>
            <ac:spMk id="29" creationId="{8B46C1A9-D210-0E04-99E9-956E9FD73CD8}"/>
          </ac:spMkLst>
        </pc:spChg>
        <pc:spChg chg="add del mod">
          <ac:chgData name="Soham Walimbe" userId="db3fc3fa9a760cc6" providerId="LiveId" clId="{C2040D87-F2BF-47FD-91E0-27EFDDC8868E}" dt="2025-03-18T17:28:47.987" v="156" actId="478"/>
          <ac:spMkLst>
            <pc:docMk/>
            <pc:sldMk cId="0" sldId="257"/>
            <ac:spMk id="31" creationId="{D1A5258E-CAE9-98F3-F20B-BB720C78BBF1}"/>
          </ac:spMkLst>
        </pc:spChg>
        <pc:spChg chg="mod">
          <ac:chgData name="Soham Walimbe" userId="db3fc3fa9a760cc6" providerId="LiveId" clId="{C2040D87-F2BF-47FD-91E0-27EFDDC8868E}" dt="2025-03-18T17:27:31.937" v="141" actId="20577"/>
          <ac:spMkLst>
            <pc:docMk/>
            <pc:sldMk cId="0" sldId="257"/>
            <ac:spMk id="33" creationId="{23DB0F90-2A59-6EFE-C252-75B7F48A0ED9}"/>
          </ac:spMkLst>
        </pc:spChg>
        <pc:spChg chg="mod">
          <ac:chgData name="Soham Walimbe" userId="db3fc3fa9a760cc6" providerId="LiveId" clId="{C2040D87-F2BF-47FD-91E0-27EFDDC8868E}" dt="2025-03-18T17:27:51.990" v="143" actId="20577"/>
          <ac:spMkLst>
            <pc:docMk/>
            <pc:sldMk cId="0" sldId="257"/>
            <ac:spMk id="35" creationId="{00AD6C61-4ED9-C2FC-C5AF-2BB1C37B7E28}"/>
          </ac:spMkLst>
        </pc:spChg>
        <pc:spChg chg="mod">
          <ac:chgData name="Soham Walimbe" userId="db3fc3fa9a760cc6" providerId="LiveId" clId="{C2040D87-F2BF-47FD-91E0-27EFDDC8868E}" dt="2025-03-18T17:28:32.666" v="148"/>
          <ac:spMkLst>
            <pc:docMk/>
            <pc:sldMk cId="0" sldId="257"/>
            <ac:spMk id="37" creationId="{837B3BBF-02E9-0243-45EB-750A7273B2FB}"/>
          </ac:spMkLst>
        </pc:spChg>
        <pc:spChg chg="add del">
          <ac:chgData name="Soham Walimbe" userId="db3fc3fa9a760cc6" providerId="LiveId" clId="{C2040D87-F2BF-47FD-91E0-27EFDDC8868E}" dt="2025-03-18T17:28:47.987" v="156" actId="478"/>
          <ac:spMkLst>
            <pc:docMk/>
            <pc:sldMk cId="0" sldId="257"/>
            <ac:spMk id="134" creationId="{00000000-0000-0000-0000-000000000000}"/>
          </ac:spMkLst>
        </pc:spChg>
        <pc:spChg chg="del mod">
          <ac:chgData name="Soham Walimbe" userId="db3fc3fa9a760cc6" providerId="LiveId" clId="{C2040D87-F2BF-47FD-91E0-27EFDDC8868E}" dt="2025-03-18T17:29:00.176" v="161"/>
          <ac:spMkLst>
            <pc:docMk/>
            <pc:sldMk cId="0" sldId="257"/>
            <ac:spMk id="141" creationId="{00000000-0000-0000-0000-000000000000}"/>
          </ac:spMkLst>
        </pc:spChg>
        <pc:spChg chg="add del">
          <ac:chgData name="Soham Walimbe" userId="db3fc3fa9a760cc6" providerId="LiveId" clId="{C2040D87-F2BF-47FD-91E0-27EFDDC8868E}" dt="2025-03-18T17:28:47.987" v="156" actId="478"/>
          <ac:spMkLst>
            <pc:docMk/>
            <pc:sldMk cId="0" sldId="257"/>
            <ac:spMk id="142" creationId="{00000000-0000-0000-0000-000000000000}"/>
          </ac:spMkLst>
        </pc:spChg>
        <pc:spChg chg="add del">
          <ac:chgData name="Soham Walimbe" userId="db3fc3fa9a760cc6" providerId="LiveId" clId="{C2040D87-F2BF-47FD-91E0-27EFDDC8868E}" dt="2025-03-18T17:28:47.987" v="156" actId="478"/>
          <ac:spMkLst>
            <pc:docMk/>
            <pc:sldMk cId="0" sldId="257"/>
            <ac:spMk id="143" creationId="{00000000-0000-0000-0000-000000000000}"/>
          </ac:spMkLst>
        </pc:spChg>
        <pc:spChg chg="add del">
          <ac:chgData name="Soham Walimbe" userId="db3fc3fa9a760cc6" providerId="LiveId" clId="{C2040D87-F2BF-47FD-91E0-27EFDDC8868E}" dt="2025-03-18T17:28:47.987" v="156" actId="478"/>
          <ac:spMkLst>
            <pc:docMk/>
            <pc:sldMk cId="0" sldId="257"/>
            <ac:spMk id="145" creationId="{00000000-0000-0000-0000-000000000000}"/>
          </ac:spMkLst>
        </pc:spChg>
        <pc:spChg chg="del">
          <ac:chgData name="Soham Walimbe" userId="db3fc3fa9a760cc6" providerId="LiveId" clId="{C2040D87-F2BF-47FD-91E0-27EFDDC8868E}" dt="2025-03-18T17:28:40.733" v="150" actId="478"/>
          <ac:spMkLst>
            <pc:docMk/>
            <pc:sldMk cId="0" sldId="257"/>
            <ac:spMk id="151" creationId="{00000000-0000-0000-0000-000000000000}"/>
          </ac:spMkLst>
        </pc:spChg>
        <pc:spChg chg="mod">
          <ac:chgData name="Soham Walimbe" userId="db3fc3fa9a760cc6" providerId="LiveId" clId="{C2040D87-F2BF-47FD-91E0-27EFDDC8868E}" dt="2025-03-18T17:32:06.985" v="176" actId="20577"/>
          <ac:spMkLst>
            <pc:docMk/>
            <pc:sldMk cId="0" sldId="257"/>
            <ac:spMk id="165" creationId="{00000000-0000-0000-0000-000000000000}"/>
          </ac:spMkLst>
        </pc:spChg>
        <pc:grpChg chg="mod">
          <ac:chgData name="Soham Walimbe" userId="db3fc3fa9a760cc6" providerId="LiveId" clId="{C2040D87-F2BF-47FD-91E0-27EFDDC8868E}" dt="2025-03-18T17:30:07.060" v="171" actId="1076"/>
          <ac:grpSpMkLst>
            <pc:docMk/>
            <pc:sldMk cId="0" sldId="257"/>
            <ac:grpSpMk id="162" creationId="{00000000-0000-0000-0000-000000000000}"/>
          </ac:grpSpMkLst>
        </pc:grpChg>
        <pc:cxnChg chg="del">
          <ac:chgData name="Soham Walimbe" userId="db3fc3fa9a760cc6" providerId="LiveId" clId="{C2040D87-F2BF-47FD-91E0-27EFDDC8868E}" dt="2025-03-18T17:29:01.802" v="162" actId="478"/>
          <ac:cxnSpMkLst>
            <pc:docMk/>
            <pc:sldMk cId="0" sldId="257"/>
            <ac:cxnSpMk id="121" creationId="{00000000-0000-0000-0000-000000000000}"/>
          </ac:cxnSpMkLst>
        </pc:cxnChg>
        <pc:cxnChg chg="mod">
          <ac:chgData name="Soham Walimbe" userId="db3fc3fa9a760cc6" providerId="LiveId" clId="{C2040D87-F2BF-47FD-91E0-27EFDDC8868E}" dt="2025-03-18T17:29:11.251" v="164" actId="14100"/>
          <ac:cxnSpMkLst>
            <pc:docMk/>
            <pc:sldMk cId="0" sldId="257"/>
            <ac:cxnSpMk id="127" creationId="{00000000-0000-0000-0000-000000000000}"/>
          </ac:cxnSpMkLst>
        </pc:cxnChg>
        <pc:cxnChg chg="mod">
          <ac:chgData name="Soham Walimbe" userId="db3fc3fa9a760cc6" providerId="LiveId" clId="{C2040D87-F2BF-47FD-91E0-27EFDDC8868E}" dt="2025-03-18T17:29:58.800" v="170" actId="14100"/>
          <ac:cxnSpMkLst>
            <pc:docMk/>
            <pc:sldMk cId="0" sldId="257"/>
            <ac:cxnSpMk id="128" creationId="{00000000-0000-0000-0000-000000000000}"/>
          </ac:cxnSpMkLst>
        </pc:cxnChg>
        <pc:cxnChg chg="mod">
          <ac:chgData name="Soham Walimbe" userId="db3fc3fa9a760cc6" providerId="LiveId" clId="{C2040D87-F2BF-47FD-91E0-27EFDDC8868E}" dt="2025-03-18T17:29:43.701" v="169" actId="14100"/>
          <ac:cxnSpMkLst>
            <pc:docMk/>
            <pc:sldMk cId="0" sldId="257"/>
            <ac:cxnSpMk id="129" creationId="{00000000-0000-0000-0000-000000000000}"/>
          </ac:cxnSpMkLst>
        </pc:cxnChg>
        <pc:cxnChg chg="mod">
          <ac:chgData name="Soham Walimbe" userId="db3fc3fa9a760cc6" providerId="LiveId" clId="{C2040D87-F2BF-47FD-91E0-27EFDDC8868E}" dt="2025-03-18T17:29:29.694" v="166" actId="14100"/>
          <ac:cxnSpMkLst>
            <pc:docMk/>
            <pc:sldMk cId="0" sldId="257"/>
            <ac:cxnSpMk id="130" creationId="{00000000-0000-0000-0000-000000000000}"/>
          </ac:cxnSpMkLst>
        </pc:cxnChg>
        <pc:cxnChg chg="mod">
          <ac:chgData name="Soham Walimbe" userId="db3fc3fa9a760cc6" providerId="LiveId" clId="{C2040D87-F2BF-47FD-91E0-27EFDDC8868E}" dt="2025-03-18T17:29:34.725" v="167" actId="14100"/>
          <ac:cxnSpMkLst>
            <pc:docMk/>
            <pc:sldMk cId="0" sldId="257"/>
            <ac:cxnSpMk id="131" creationId="{00000000-0000-0000-0000-000000000000}"/>
          </ac:cxnSpMkLst>
        </pc:cxnChg>
        <pc:cxnChg chg="mod">
          <ac:chgData name="Soham Walimbe" userId="db3fc3fa9a760cc6" providerId="LiveId" clId="{C2040D87-F2BF-47FD-91E0-27EFDDC8868E}" dt="2025-03-18T17:29:39.416" v="168" actId="14100"/>
          <ac:cxnSpMkLst>
            <pc:docMk/>
            <pc:sldMk cId="0" sldId="257"/>
            <ac:cxnSpMk id="132"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33066221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333066221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a:extLst>
            <a:ext uri="{FF2B5EF4-FFF2-40B4-BE49-F238E27FC236}">
              <a16:creationId xmlns:a16="http://schemas.microsoft.com/office/drawing/2014/main" id="{E2E7D24E-CD7B-1157-9886-CA9B38055FF4}"/>
            </a:ext>
          </a:extLst>
        </p:cNvPr>
        <p:cNvGrpSpPr/>
        <p:nvPr/>
      </p:nvGrpSpPr>
      <p:grpSpPr>
        <a:xfrm>
          <a:off x="0" y="0"/>
          <a:ext cx="0" cy="0"/>
          <a:chOff x="0" y="0"/>
          <a:chExt cx="0" cy="0"/>
        </a:xfrm>
      </p:grpSpPr>
      <p:sp>
        <p:nvSpPr>
          <p:cNvPr id="275" name="Google Shape;275;g333066221a0_0_0:notes">
            <a:extLst>
              <a:ext uri="{FF2B5EF4-FFF2-40B4-BE49-F238E27FC236}">
                <a16:creationId xmlns:a16="http://schemas.microsoft.com/office/drawing/2014/main" id="{E2A15997-A49B-3395-B905-9CB4914569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333066221a0_0_0:notes">
            <a:extLst>
              <a:ext uri="{FF2B5EF4-FFF2-40B4-BE49-F238E27FC236}">
                <a16:creationId xmlns:a16="http://schemas.microsoft.com/office/drawing/2014/main" id="{F7767E1A-7AF6-BF7F-5A69-B84B2946E1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8369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hyperlink" Target="https://www.researchgate.net/" TargetMode="External"/><Relationship Id="rId3" Type="http://schemas.openxmlformats.org/officeDocument/2006/relationships/image" Target="../media/image16.png"/><Relationship Id="rId7" Type="http://schemas.openxmlformats.org/officeDocument/2006/relationships/image" Target="../media/image1.png"/><Relationship Id="rId12" Type="http://schemas.openxmlformats.org/officeDocument/2006/relationships/hyperlink" Target="https://github.com/ultralytics/yolov5"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hyperlink" Target="https://www.makerguides.com/" TargetMode="External"/><Relationship Id="rId5" Type="http://schemas.openxmlformats.org/officeDocument/2006/relationships/image" Target="../media/image18.png"/><Relationship Id="rId10" Type="http://schemas.openxmlformats.org/officeDocument/2006/relationships/hyperlink" Target="https://www.mdpi.com/" TargetMode="External"/><Relationship Id="rId4" Type="http://schemas.openxmlformats.org/officeDocument/2006/relationships/image" Target="../media/image17.png"/><Relationship Id="rId9" Type="http://schemas.openxmlformats.org/officeDocument/2006/relationships/hyperlink" Target="https://ieeexplore.ieee.org/Xplore/home.js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BFF"/>
        </a:solidFill>
        <a:effectLst/>
      </p:bgPr>
    </p:bg>
    <p:spTree>
      <p:nvGrpSpPr>
        <p:cNvPr id="1" name="Shape 83"/>
        <p:cNvGrpSpPr/>
        <p:nvPr/>
      </p:nvGrpSpPr>
      <p:grpSpPr>
        <a:xfrm>
          <a:off x="0" y="0"/>
          <a:ext cx="0" cy="0"/>
          <a:chOff x="0" y="0"/>
          <a:chExt cx="0" cy="0"/>
        </a:xfrm>
      </p:grpSpPr>
      <p:sp>
        <p:nvSpPr>
          <p:cNvPr id="84" name="Google Shape;84;p13"/>
          <p:cNvSpPr/>
          <p:nvPr/>
        </p:nvSpPr>
        <p:spPr>
          <a:xfrm>
            <a:off x="9838837" y="2885382"/>
            <a:ext cx="8911114" cy="10287000"/>
          </a:xfrm>
          <a:custGeom>
            <a:avLst/>
            <a:gdLst/>
            <a:ahLst/>
            <a:cxnLst/>
            <a:rect l="l" t="t" r="r" b="b"/>
            <a:pathLst>
              <a:path w="8911114" h="10287000" extrusionOk="0">
                <a:moveTo>
                  <a:pt x="0" y="0"/>
                </a:moveTo>
                <a:lnTo>
                  <a:pt x="8911114" y="0"/>
                </a:lnTo>
                <a:lnTo>
                  <a:pt x="8911114" y="10287000"/>
                </a:lnTo>
                <a:lnTo>
                  <a:pt x="0" y="10287000"/>
                </a:lnTo>
                <a:lnTo>
                  <a:pt x="0" y="0"/>
                </a:lnTo>
                <a:close/>
              </a:path>
            </a:pathLst>
          </a:custGeom>
          <a:blipFill rotWithShape="1">
            <a:blip r:embed="rId3">
              <a:alphaModFix amt="17000"/>
            </a:blip>
            <a:stretch>
              <a:fillRect/>
            </a:stretch>
          </a:blipFill>
          <a:ln>
            <a:noFill/>
          </a:ln>
        </p:spPr>
        <p:txBody>
          <a:bodyPr/>
          <a:lstStyle/>
          <a:p>
            <a:endParaRPr lang="en-IN"/>
          </a:p>
        </p:txBody>
      </p:sp>
      <p:sp>
        <p:nvSpPr>
          <p:cNvPr id="85" name="Google Shape;85;p13"/>
          <p:cNvSpPr/>
          <p:nvPr/>
        </p:nvSpPr>
        <p:spPr>
          <a:xfrm>
            <a:off x="10757750" y="3149733"/>
            <a:ext cx="12337499" cy="10430795"/>
          </a:xfrm>
          <a:custGeom>
            <a:avLst/>
            <a:gdLst/>
            <a:ahLst/>
            <a:cxnLst/>
            <a:rect l="l" t="t" r="r" b="b"/>
            <a:pathLst>
              <a:path w="12337499" h="10430795" extrusionOk="0">
                <a:moveTo>
                  <a:pt x="0" y="0"/>
                </a:moveTo>
                <a:lnTo>
                  <a:pt x="12337500" y="0"/>
                </a:lnTo>
                <a:lnTo>
                  <a:pt x="12337500" y="10430795"/>
                </a:lnTo>
                <a:lnTo>
                  <a:pt x="0" y="10430795"/>
                </a:lnTo>
                <a:lnTo>
                  <a:pt x="0" y="0"/>
                </a:lnTo>
                <a:close/>
              </a:path>
            </a:pathLst>
          </a:custGeom>
          <a:blipFill rotWithShape="1">
            <a:blip r:embed="rId4">
              <a:alphaModFix/>
            </a:blip>
            <a:stretch>
              <a:fillRect/>
            </a:stretch>
          </a:blipFill>
          <a:ln>
            <a:noFill/>
          </a:ln>
        </p:spPr>
        <p:txBody>
          <a:bodyPr/>
          <a:lstStyle/>
          <a:p>
            <a:endParaRPr lang="en-IN"/>
          </a:p>
        </p:txBody>
      </p:sp>
      <p:sp>
        <p:nvSpPr>
          <p:cNvPr id="86" name="Google Shape;86;p13"/>
          <p:cNvSpPr/>
          <p:nvPr/>
        </p:nvSpPr>
        <p:spPr>
          <a:xfrm>
            <a:off x="-136827" y="1959700"/>
            <a:ext cx="8421003" cy="10287000"/>
          </a:xfrm>
          <a:custGeom>
            <a:avLst/>
            <a:gdLst/>
            <a:ahLst/>
            <a:cxnLst/>
            <a:rect l="l" t="t" r="r" b="b"/>
            <a:pathLst>
              <a:path w="8911114" h="10287000" extrusionOk="0">
                <a:moveTo>
                  <a:pt x="0" y="0"/>
                </a:moveTo>
                <a:lnTo>
                  <a:pt x="8911113" y="0"/>
                </a:lnTo>
                <a:lnTo>
                  <a:pt x="8911113" y="10287000"/>
                </a:lnTo>
                <a:lnTo>
                  <a:pt x="0" y="10287000"/>
                </a:lnTo>
                <a:lnTo>
                  <a:pt x="0" y="0"/>
                </a:lnTo>
                <a:close/>
              </a:path>
            </a:pathLst>
          </a:custGeom>
          <a:blipFill rotWithShape="1">
            <a:blip r:embed="rId3">
              <a:alphaModFix amt="17000"/>
            </a:blip>
            <a:stretch>
              <a:fillRect/>
            </a:stretch>
          </a:blipFill>
          <a:ln>
            <a:noFill/>
          </a:ln>
        </p:spPr>
        <p:txBody>
          <a:bodyPr/>
          <a:lstStyle/>
          <a:p>
            <a:endParaRPr lang="en-IN"/>
          </a:p>
        </p:txBody>
      </p:sp>
      <p:sp>
        <p:nvSpPr>
          <p:cNvPr id="87" name="Google Shape;87;p13"/>
          <p:cNvSpPr/>
          <p:nvPr/>
        </p:nvSpPr>
        <p:spPr>
          <a:xfrm>
            <a:off x="2301922" y="2559396"/>
            <a:ext cx="5946975" cy="2863863"/>
          </a:xfrm>
          <a:custGeom>
            <a:avLst/>
            <a:gdLst/>
            <a:ahLst/>
            <a:cxnLst/>
            <a:rect l="l" t="t" r="r" b="b"/>
            <a:pathLst>
              <a:path w="7929300" h="3818484" extrusionOk="0">
                <a:moveTo>
                  <a:pt x="0" y="0"/>
                </a:moveTo>
                <a:lnTo>
                  <a:pt x="7929299" y="0"/>
                </a:lnTo>
                <a:lnTo>
                  <a:pt x="7929299" y="3818484"/>
                </a:lnTo>
                <a:lnTo>
                  <a:pt x="0" y="3818484"/>
                </a:lnTo>
                <a:lnTo>
                  <a:pt x="0" y="0"/>
                </a:lnTo>
                <a:close/>
              </a:path>
            </a:pathLst>
          </a:custGeom>
          <a:blipFill rotWithShape="1">
            <a:blip r:embed="rId5">
              <a:alphaModFix/>
            </a:blip>
            <a:stretch>
              <a:fillRect l="-195" r="-16031" b="-45736"/>
            </a:stretch>
          </a:blipFill>
          <a:ln>
            <a:noFill/>
          </a:ln>
        </p:spPr>
        <p:txBody>
          <a:bodyPr/>
          <a:lstStyle/>
          <a:p>
            <a:endParaRPr lang="en-IN"/>
          </a:p>
        </p:txBody>
      </p:sp>
      <p:sp>
        <p:nvSpPr>
          <p:cNvPr id="88" name="Google Shape;88;p13"/>
          <p:cNvSpPr txBox="1"/>
          <p:nvPr/>
        </p:nvSpPr>
        <p:spPr>
          <a:xfrm>
            <a:off x="1292767" y="5423255"/>
            <a:ext cx="6757800" cy="1008600"/>
          </a:xfrm>
          <a:prstGeom prst="rect">
            <a:avLst/>
          </a:prstGeom>
          <a:noFill/>
          <a:ln>
            <a:noFill/>
          </a:ln>
        </p:spPr>
        <p:txBody>
          <a:bodyPr spcFirstLastPara="1" wrap="square" lIns="0" tIns="0" rIns="0" bIns="0" anchor="t" anchorCtr="0">
            <a:spAutoFit/>
          </a:bodyPr>
          <a:lstStyle/>
          <a:p>
            <a:pPr marL="0" marR="0" lvl="0" indent="0" algn="ctr" rtl="0">
              <a:lnSpc>
                <a:spcPct val="140024"/>
              </a:lnSpc>
              <a:spcBef>
                <a:spcPts val="0"/>
              </a:spcBef>
              <a:spcAft>
                <a:spcPts val="0"/>
              </a:spcAft>
              <a:buNone/>
            </a:pPr>
            <a:r>
              <a:rPr lang="en-US" sz="6551" b="1" i="1" u="none" strike="noStrike" cap="none">
                <a:solidFill>
                  <a:srgbClr val="000000"/>
                </a:solidFill>
                <a:latin typeface="Arial"/>
                <a:ea typeface="Arial"/>
                <a:cs typeface="Arial"/>
                <a:sym typeface="Arial"/>
              </a:rPr>
              <a:t>MIT-WPU' 25</a:t>
            </a:r>
            <a:endParaRPr/>
          </a:p>
        </p:txBody>
      </p:sp>
      <p:sp>
        <p:nvSpPr>
          <p:cNvPr id="89" name="Google Shape;89;p13"/>
          <p:cNvSpPr/>
          <p:nvPr/>
        </p:nvSpPr>
        <p:spPr>
          <a:xfrm rot="10800000">
            <a:off x="8692124" y="9020599"/>
            <a:ext cx="1657676" cy="1266401"/>
          </a:xfrm>
          <a:custGeom>
            <a:avLst/>
            <a:gdLst/>
            <a:ahLst/>
            <a:cxnLst/>
            <a:rect l="l" t="t" r="r" b="b"/>
            <a:pathLst>
              <a:path w="1657676" h="1266401" extrusionOk="0">
                <a:moveTo>
                  <a:pt x="0" y="0"/>
                </a:moveTo>
                <a:lnTo>
                  <a:pt x="1657676" y="0"/>
                </a:lnTo>
                <a:lnTo>
                  <a:pt x="1657676" y="1266401"/>
                </a:lnTo>
                <a:lnTo>
                  <a:pt x="0" y="1266401"/>
                </a:lnTo>
                <a:lnTo>
                  <a:pt x="0" y="0"/>
                </a:lnTo>
                <a:close/>
              </a:path>
            </a:pathLst>
          </a:custGeom>
          <a:blipFill rotWithShape="1">
            <a:blip r:embed="rId6">
              <a:alphaModFix amt="19999"/>
            </a:blip>
            <a:stretch>
              <a:fillRect t="-49078" r="-178063" b="-215140"/>
            </a:stretch>
          </a:blipFill>
          <a:ln>
            <a:noFill/>
          </a:ln>
        </p:spPr>
        <p:txBody>
          <a:bodyPr/>
          <a:lstStyle/>
          <a:p>
            <a:endParaRPr lang="en-IN"/>
          </a:p>
        </p:txBody>
      </p:sp>
      <p:sp>
        <p:nvSpPr>
          <p:cNvPr id="90" name="Google Shape;90;p13"/>
          <p:cNvSpPr txBox="1"/>
          <p:nvPr/>
        </p:nvSpPr>
        <p:spPr>
          <a:xfrm>
            <a:off x="991716" y="8456300"/>
            <a:ext cx="7665300" cy="1195500"/>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None/>
            </a:pPr>
            <a:r>
              <a:rPr lang="en-US" sz="3236" b="1" i="0" u="none" strike="noStrike" cap="none">
                <a:solidFill>
                  <a:srgbClr val="1D4385"/>
                </a:solidFill>
                <a:latin typeface="Poppins"/>
                <a:ea typeface="Poppins"/>
                <a:cs typeface="Poppins"/>
                <a:sym typeface="Poppins"/>
              </a:rPr>
              <a:t>ONE HACKATHON. </a:t>
            </a:r>
            <a:r>
              <a:rPr lang="en-US" sz="3236" b="1" i="0" u="none" strike="noStrike" cap="none">
                <a:solidFill>
                  <a:srgbClr val="FAC514"/>
                </a:solidFill>
                <a:latin typeface="Poppins"/>
                <a:ea typeface="Poppins"/>
                <a:cs typeface="Poppins"/>
                <a:sym typeface="Poppins"/>
              </a:rPr>
              <a:t>THIRTEEN </a:t>
            </a:r>
            <a:r>
              <a:rPr lang="en-US" sz="3236" b="1" i="0" u="none" strike="noStrike" cap="none">
                <a:solidFill>
                  <a:srgbClr val="FCC60D"/>
                </a:solidFill>
                <a:latin typeface="Poppins"/>
                <a:ea typeface="Poppins"/>
                <a:cs typeface="Poppins"/>
                <a:sym typeface="Poppins"/>
              </a:rPr>
              <a:t>TRACKS.</a:t>
            </a:r>
            <a:endParaRPr/>
          </a:p>
          <a:p>
            <a:pPr marL="0" marR="0" lvl="0" indent="0" algn="ctr" rtl="0">
              <a:lnSpc>
                <a:spcPct val="139987"/>
              </a:lnSpc>
              <a:spcBef>
                <a:spcPts val="0"/>
              </a:spcBef>
              <a:spcAft>
                <a:spcPts val="0"/>
              </a:spcAft>
              <a:buNone/>
            </a:pPr>
            <a:r>
              <a:rPr lang="en-US" sz="3236" b="1" i="0" u="none" strike="noStrike" cap="none">
                <a:solidFill>
                  <a:srgbClr val="FCC60D"/>
                </a:solidFill>
                <a:latin typeface="Poppins"/>
                <a:ea typeface="Poppins"/>
                <a:cs typeface="Poppins"/>
                <a:sym typeface="Poppins"/>
              </a:rPr>
              <a:t>MILLION PROBLEMS. </a:t>
            </a:r>
            <a:r>
              <a:rPr lang="en-US" sz="3236" b="1" i="0" u="none" strike="noStrike" cap="none">
                <a:solidFill>
                  <a:srgbClr val="1D4385"/>
                </a:solidFill>
                <a:latin typeface="Poppins"/>
                <a:ea typeface="Poppins"/>
                <a:cs typeface="Poppins"/>
                <a:sym typeface="Poppins"/>
              </a:rPr>
              <a:t>BILLION MINDS.</a:t>
            </a:r>
            <a:endParaRPr/>
          </a:p>
        </p:txBody>
      </p:sp>
      <p:sp>
        <p:nvSpPr>
          <p:cNvPr id="91" name="Google Shape;91;p13"/>
          <p:cNvSpPr txBox="1"/>
          <p:nvPr/>
        </p:nvSpPr>
        <p:spPr>
          <a:xfrm>
            <a:off x="2996241" y="6854403"/>
            <a:ext cx="3151500" cy="87360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5676" b="1" i="0" u="none" strike="noStrike" cap="none">
                <a:solidFill>
                  <a:srgbClr val="1D4385"/>
                </a:solidFill>
                <a:latin typeface="Anek Devanagari"/>
                <a:ea typeface="Anek Devanagari"/>
                <a:cs typeface="Anek Devanagari"/>
                <a:sym typeface="Anek Devanagari"/>
              </a:rPr>
              <a:t>ले छलांग</a:t>
            </a:r>
            <a:endParaRPr/>
          </a:p>
        </p:txBody>
      </p:sp>
      <p:sp>
        <p:nvSpPr>
          <p:cNvPr id="92" name="Google Shape;92;p13"/>
          <p:cNvSpPr/>
          <p:nvPr/>
        </p:nvSpPr>
        <p:spPr>
          <a:xfrm>
            <a:off x="1292775" y="1834575"/>
            <a:ext cx="17009138" cy="744336"/>
          </a:xfrm>
          <a:custGeom>
            <a:avLst/>
            <a:gdLst/>
            <a:ahLst/>
            <a:cxnLst/>
            <a:rect l="l" t="t" r="r" b="b"/>
            <a:pathLst>
              <a:path w="17764113" h="744336" extrusionOk="0">
                <a:moveTo>
                  <a:pt x="0" y="0"/>
                </a:moveTo>
                <a:lnTo>
                  <a:pt x="17764112" y="0"/>
                </a:lnTo>
                <a:lnTo>
                  <a:pt x="17764112" y="744336"/>
                </a:lnTo>
                <a:lnTo>
                  <a:pt x="0" y="744336"/>
                </a:lnTo>
                <a:lnTo>
                  <a:pt x="0" y="0"/>
                </a:lnTo>
                <a:close/>
              </a:path>
            </a:pathLst>
          </a:custGeom>
          <a:blipFill rotWithShape="1">
            <a:blip r:embed="rId7">
              <a:alphaModFix/>
            </a:blip>
            <a:stretch>
              <a:fillRect l="-55366" t="-24915" r="-34812" b="-39155"/>
            </a:stretch>
          </a:blipFill>
          <a:ln>
            <a:noFill/>
          </a:ln>
        </p:spPr>
        <p:txBody>
          <a:bodyPr/>
          <a:lstStyle/>
          <a:p>
            <a:endParaRPr lang="en-IN"/>
          </a:p>
        </p:txBody>
      </p:sp>
      <p:sp>
        <p:nvSpPr>
          <p:cNvPr id="93" name="Google Shape;93;p13"/>
          <p:cNvSpPr/>
          <p:nvPr/>
        </p:nvSpPr>
        <p:spPr>
          <a:xfrm rot="2700000">
            <a:off x="184173" y="1811929"/>
            <a:ext cx="889268" cy="889268"/>
          </a:xfrm>
          <a:custGeom>
            <a:avLst/>
            <a:gdLst/>
            <a:ahLst/>
            <a:cxnLst/>
            <a:rect l="l" t="t" r="r" b="b"/>
            <a:pathLst>
              <a:path w="889268" h="889268" extrusionOk="0">
                <a:moveTo>
                  <a:pt x="0" y="0"/>
                </a:moveTo>
                <a:lnTo>
                  <a:pt x="889269" y="0"/>
                </a:lnTo>
                <a:lnTo>
                  <a:pt x="889269" y="889268"/>
                </a:lnTo>
                <a:lnTo>
                  <a:pt x="0" y="889268"/>
                </a:lnTo>
                <a:lnTo>
                  <a:pt x="0" y="0"/>
                </a:lnTo>
                <a:close/>
              </a:path>
            </a:pathLst>
          </a:custGeom>
          <a:blipFill rotWithShape="1">
            <a:blip r:embed="rId8">
              <a:alphaModFix/>
            </a:blip>
            <a:stretch>
              <a:fillRect/>
            </a:stretch>
          </a:blipFill>
          <a:ln>
            <a:noFill/>
          </a:ln>
        </p:spPr>
        <p:txBody>
          <a:bodyPr/>
          <a:lstStyle/>
          <a:p>
            <a:endParaRPr lang="en-IN"/>
          </a:p>
        </p:txBody>
      </p:sp>
      <p:grpSp>
        <p:nvGrpSpPr>
          <p:cNvPr id="94" name="Google Shape;94;p13"/>
          <p:cNvGrpSpPr/>
          <p:nvPr/>
        </p:nvGrpSpPr>
        <p:grpSpPr>
          <a:xfrm>
            <a:off x="991716" y="182680"/>
            <a:ext cx="5648734" cy="1633481"/>
            <a:chOff x="0" y="0"/>
            <a:chExt cx="7531645" cy="2177975"/>
          </a:xfrm>
        </p:grpSpPr>
        <p:sp>
          <p:nvSpPr>
            <p:cNvPr id="95" name="Google Shape;95;p13"/>
            <p:cNvSpPr/>
            <p:nvPr/>
          </p:nvSpPr>
          <p:spPr>
            <a:xfrm>
              <a:off x="2811007" y="1946266"/>
              <a:ext cx="4654337" cy="139712"/>
            </a:xfrm>
            <a:custGeom>
              <a:avLst/>
              <a:gdLst/>
              <a:ahLst/>
              <a:cxnLst/>
              <a:rect l="l" t="t" r="r" b="b"/>
              <a:pathLst>
                <a:path w="4654337" h="139712" extrusionOk="0">
                  <a:moveTo>
                    <a:pt x="0" y="0"/>
                  </a:moveTo>
                  <a:lnTo>
                    <a:pt x="4654337" y="0"/>
                  </a:lnTo>
                  <a:lnTo>
                    <a:pt x="4654337" y="139711"/>
                  </a:lnTo>
                  <a:lnTo>
                    <a:pt x="0" y="139711"/>
                  </a:lnTo>
                  <a:lnTo>
                    <a:pt x="0" y="0"/>
                  </a:lnTo>
                  <a:close/>
                </a:path>
              </a:pathLst>
            </a:custGeom>
            <a:blipFill rotWithShape="1">
              <a:blip r:embed="rId9">
                <a:alphaModFix/>
              </a:blip>
              <a:stretch>
                <a:fillRect/>
              </a:stretch>
            </a:blipFill>
            <a:ln>
              <a:noFill/>
            </a:ln>
          </p:spPr>
          <p:txBody>
            <a:bodyPr/>
            <a:lstStyle/>
            <a:p>
              <a:endParaRPr lang="en-IN"/>
            </a:p>
          </p:txBody>
        </p:sp>
        <p:sp>
          <p:nvSpPr>
            <p:cNvPr id="96" name="Google Shape;96;p13"/>
            <p:cNvSpPr/>
            <p:nvPr/>
          </p:nvSpPr>
          <p:spPr>
            <a:xfrm>
              <a:off x="0" y="0"/>
              <a:ext cx="2264821" cy="2177975"/>
            </a:xfrm>
            <a:custGeom>
              <a:avLst/>
              <a:gdLst/>
              <a:ahLst/>
              <a:cxnLst/>
              <a:rect l="l" t="t" r="r" b="b"/>
              <a:pathLst>
                <a:path w="2264821" h="2177975" extrusionOk="0">
                  <a:moveTo>
                    <a:pt x="0" y="0"/>
                  </a:moveTo>
                  <a:lnTo>
                    <a:pt x="2264821" y="0"/>
                  </a:lnTo>
                  <a:lnTo>
                    <a:pt x="2264821" y="2177975"/>
                  </a:lnTo>
                  <a:lnTo>
                    <a:pt x="0" y="2177975"/>
                  </a:lnTo>
                  <a:lnTo>
                    <a:pt x="0" y="0"/>
                  </a:lnTo>
                  <a:close/>
                </a:path>
              </a:pathLst>
            </a:custGeom>
            <a:blipFill rotWithShape="1">
              <a:blip r:embed="rId10">
                <a:alphaModFix/>
              </a:blip>
              <a:stretch>
                <a:fillRect/>
              </a:stretch>
            </a:blipFill>
            <a:ln>
              <a:noFill/>
            </a:ln>
          </p:spPr>
          <p:txBody>
            <a:bodyPr/>
            <a:lstStyle/>
            <a:p>
              <a:endParaRPr lang="en-IN"/>
            </a:p>
          </p:txBody>
        </p:sp>
        <p:sp>
          <p:nvSpPr>
            <p:cNvPr id="97" name="Google Shape;97;p13"/>
            <p:cNvSpPr/>
            <p:nvPr/>
          </p:nvSpPr>
          <p:spPr>
            <a:xfrm>
              <a:off x="2478053" y="477181"/>
              <a:ext cx="19358" cy="1638208"/>
            </a:xfrm>
            <a:custGeom>
              <a:avLst/>
              <a:gdLst/>
              <a:ahLst/>
              <a:cxnLst/>
              <a:rect l="l" t="t" r="r" b="b"/>
              <a:pathLst>
                <a:path w="18542" h="1569085" extrusionOk="0">
                  <a:moveTo>
                    <a:pt x="18542" y="1569085"/>
                  </a:moveTo>
                  <a:lnTo>
                    <a:pt x="0" y="1569085"/>
                  </a:lnTo>
                  <a:lnTo>
                    <a:pt x="0" y="0"/>
                  </a:lnTo>
                  <a:lnTo>
                    <a:pt x="18542" y="0"/>
                  </a:lnTo>
                  <a:close/>
                </a:path>
              </a:pathLst>
            </a:custGeom>
            <a:solidFill>
              <a:srgbClr val="134A8E"/>
            </a:solidFill>
            <a:ln>
              <a:noFill/>
            </a:ln>
          </p:spPr>
          <p:txBody>
            <a:bodyPr/>
            <a:lstStyle/>
            <a:p>
              <a:endParaRPr lang="en-IN"/>
            </a:p>
          </p:txBody>
        </p:sp>
        <p:sp>
          <p:nvSpPr>
            <p:cNvPr id="98" name="Google Shape;98;p13"/>
            <p:cNvSpPr/>
            <p:nvPr/>
          </p:nvSpPr>
          <p:spPr>
            <a:xfrm>
              <a:off x="2812698" y="540697"/>
              <a:ext cx="2392658" cy="184780"/>
            </a:xfrm>
            <a:custGeom>
              <a:avLst/>
              <a:gdLst/>
              <a:ahLst/>
              <a:cxnLst/>
              <a:rect l="l" t="t" r="r" b="b"/>
              <a:pathLst>
                <a:path w="2392658" h="184780" extrusionOk="0">
                  <a:moveTo>
                    <a:pt x="0" y="0"/>
                  </a:moveTo>
                  <a:lnTo>
                    <a:pt x="2392658" y="0"/>
                  </a:lnTo>
                  <a:lnTo>
                    <a:pt x="2392658" y="184781"/>
                  </a:lnTo>
                  <a:lnTo>
                    <a:pt x="0" y="184781"/>
                  </a:lnTo>
                  <a:lnTo>
                    <a:pt x="0" y="0"/>
                  </a:lnTo>
                  <a:close/>
                </a:path>
              </a:pathLst>
            </a:custGeom>
            <a:blipFill rotWithShape="1">
              <a:blip r:embed="rId11">
                <a:alphaModFix/>
              </a:blip>
              <a:stretch>
                <a:fillRect/>
              </a:stretch>
            </a:blipFill>
            <a:ln>
              <a:noFill/>
            </a:ln>
          </p:spPr>
          <p:txBody>
            <a:bodyPr/>
            <a:lstStyle/>
            <a:p>
              <a:endParaRPr lang="en-IN"/>
            </a:p>
          </p:txBody>
        </p:sp>
        <p:sp>
          <p:nvSpPr>
            <p:cNvPr id="99" name="Google Shape;99;p13"/>
            <p:cNvSpPr/>
            <p:nvPr/>
          </p:nvSpPr>
          <p:spPr>
            <a:xfrm>
              <a:off x="2744707" y="824068"/>
              <a:ext cx="4786928" cy="1024720"/>
            </a:xfrm>
            <a:custGeom>
              <a:avLst/>
              <a:gdLst/>
              <a:ahLst/>
              <a:cxnLst/>
              <a:rect l="l" t="t" r="r" b="b"/>
              <a:pathLst>
                <a:path w="4786928" h="1024720" extrusionOk="0">
                  <a:moveTo>
                    <a:pt x="0" y="0"/>
                  </a:moveTo>
                  <a:lnTo>
                    <a:pt x="4786928" y="0"/>
                  </a:lnTo>
                  <a:lnTo>
                    <a:pt x="4786928" y="1024721"/>
                  </a:lnTo>
                  <a:lnTo>
                    <a:pt x="0" y="1024721"/>
                  </a:lnTo>
                  <a:lnTo>
                    <a:pt x="0" y="0"/>
                  </a:lnTo>
                  <a:close/>
                </a:path>
              </a:pathLst>
            </a:custGeom>
            <a:blipFill rotWithShape="1">
              <a:blip r:embed="rId12">
                <a:alphaModFix/>
              </a:blip>
              <a:stretch>
                <a:fillRect/>
              </a:stretch>
            </a:blipFill>
            <a:ln>
              <a:noFill/>
            </a:ln>
          </p:spPr>
          <p:txBody>
            <a:bodyPr/>
            <a:lstStyle/>
            <a:p>
              <a:endParaRPr lang="en-IN"/>
            </a:p>
          </p:txBody>
        </p:sp>
        <p:sp>
          <p:nvSpPr>
            <p:cNvPr id="100" name="Google Shape;100;p13"/>
            <p:cNvSpPr/>
            <p:nvPr/>
          </p:nvSpPr>
          <p:spPr>
            <a:xfrm>
              <a:off x="6156825" y="0"/>
              <a:ext cx="1374820" cy="313702"/>
            </a:xfrm>
            <a:custGeom>
              <a:avLst/>
              <a:gdLst/>
              <a:ahLst/>
              <a:cxnLst/>
              <a:rect l="l" t="t" r="r" b="b"/>
              <a:pathLst>
                <a:path w="1374820" h="313702" extrusionOk="0">
                  <a:moveTo>
                    <a:pt x="0" y="0"/>
                  </a:moveTo>
                  <a:lnTo>
                    <a:pt x="1374820" y="0"/>
                  </a:lnTo>
                  <a:lnTo>
                    <a:pt x="1374820" y="313702"/>
                  </a:lnTo>
                  <a:lnTo>
                    <a:pt x="0" y="313702"/>
                  </a:lnTo>
                  <a:lnTo>
                    <a:pt x="0" y="0"/>
                  </a:lnTo>
                  <a:close/>
                </a:path>
              </a:pathLst>
            </a:custGeom>
            <a:blipFill rotWithShape="1">
              <a:blip r:embed="rId13">
                <a:alphaModFix/>
              </a:blip>
              <a:stretch>
                <a:fillRect/>
              </a:stretch>
            </a:blipFill>
            <a:ln>
              <a:noFill/>
            </a:ln>
          </p:spPr>
          <p:txBody>
            <a:bodyPr/>
            <a:lstStyle/>
            <a:p>
              <a:endParaRPr lang="en-IN"/>
            </a:p>
          </p:txBody>
        </p:sp>
      </p:grpSp>
      <p:sp>
        <p:nvSpPr>
          <p:cNvPr id="101" name="Google Shape;101;p13"/>
          <p:cNvSpPr/>
          <p:nvPr/>
        </p:nvSpPr>
        <p:spPr>
          <a:xfrm>
            <a:off x="9416732" y="164602"/>
            <a:ext cx="1866135" cy="1604600"/>
          </a:xfrm>
          <a:custGeom>
            <a:avLst/>
            <a:gdLst/>
            <a:ahLst/>
            <a:cxnLst/>
            <a:rect l="l" t="t" r="r" b="b"/>
            <a:pathLst>
              <a:path w="1866135" h="1604600" extrusionOk="0">
                <a:moveTo>
                  <a:pt x="0" y="0"/>
                </a:moveTo>
                <a:lnTo>
                  <a:pt x="1866135" y="0"/>
                </a:lnTo>
                <a:lnTo>
                  <a:pt x="1866135" y="1604600"/>
                </a:lnTo>
                <a:lnTo>
                  <a:pt x="0" y="1604600"/>
                </a:lnTo>
                <a:lnTo>
                  <a:pt x="0" y="0"/>
                </a:lnTo>
                <a:close/>
              </a:path>
            </a:pathLst>
          </a:custGeom>
          <a:blipFill rotWithShape="1">
            <a:blip r:embed="rId14">
              <a:alphaModFix/>
            </a:blip>
            <a:stretch>
              <a:fillRect b="-16296"/>
            </a:stretch>
          </a:blipFill>
          <a:ln>
            <a:noFill/>
          </a:ln>
        </p:spPr>
        <p:txBody>
          <a:bodyPr/>
          <a:lstStyle/>
          <a:p>
            <a:endParaRPr lang="en-IN"/>
          </a:p>
        </p:txBody>
      </p:sp>
      <p:sp>
        <p:nvSpPr>
          <p:cNvPr id="102" name="Google Shape;102;p13"/>
          <p:cNvSpPr/>
          <p:nvPr/>
        </p:nvSpPr>
        <p:spPr>
          <a:xfrm>
            <a:off x="7089380" y="99232"/>
            <a:ext cx="1832697" cy="1735340"/>
          </a:xfrm>
          <a:custGeom>
            <a:avLst/>
            <a:gdLst/>
            <a:ahLst/>
            <a:cxnLst/>
            <a:rect l="l" t="t" r="r" b="b"/>
            <a:pathLst>
              <a:path w="1832697" h="1735340" extrusionOk="0">
                <a:moveTo>
                  <a:pt x="0" y="0"/>
                </a:moveTo>
                <a:lnTo>
                  <a:pt x="1832697" y="0"/>
                </a:lnTo>
                <a:lnTo>
                  <a:pt x="1832697" y="1735340"/>
                </a:lnTo>
                <a:lnTo>
                  <a:pt x="0" y="1735340"/>
                </a:lnTo>
                <a:lnTo>
                  <a:pt x="0" y="0"/>
                </a:lnTo>
                <a:close/>
              </a:path>
            </a:pathLst>
          </a:custGeom>
          <a:blipFill rotWithShape="1">
            <a:blip r:embed="rId15">
              <a:alphaModFix/>
            </a:blip>
            <a:stretch>
              <a:fillRect b="-5608"/>
            </a:stretch>
          </a:blipFill>
          <a:ln>
            <a:noFill/>
          </a:ln>
        </p:spPr>
        <p:txBody>
          <a:bodyPr/>
          <a:lstStyle/>
          <a:p>
            <a:endParaRPr lang="en-IN"/>
          </a:p>
        </p:txBody>
      </p:sp>
      <p:sp>
        <p:nvSpPr>
          <p:cNvPr id="103" name="Google Shape;103;p13"/>
          <p:cNvSpPr/>
          <p:nvPr/>
        </p:nvSpPr>
        <p:spPr>
          <a:xfrm>
            <a:off x="14100611" y="267056"/>
            <a:ext cx="3179076" cy="1375323"/>
          </a:xfrm>
          <a:custGeom>
            <a:avLst/>
            <a:gdLst/>
            <a:ahLst/>
            <a:cxnLst/>
            <a:rect l="l" t="t" r="r" b="b"/>
            <a:pathLst>
              <a:path w="3179076" h="1375323" extrusionOk="0">
                <a:moveTo>
                  <a:pt x="0" y="0"/>
                </a:moveTo>
                <a:lnTo>
                  <a:pt x="3179076" y="0"/>
                </a:lnTo>
                <a:lnTo>
                  <a:pt x="3179076" y="1375323"/>
                </a:lnTo>
                <a:lnTo>
                  <a:pt x="0" y="1375323"/>
                </a:lnTo>
                <a:lnTo>
                  <a:pt x="0" y="0"/>
                </a:lnTo>
                <a:close/>
              </a:path>
            </a:pathLst>
          </a:custGeom>
          <a:blipFill rotWithShape="1">
            <a:blip r:embed="rId16">
              <a:alphaModFix/>
            </a:blip>
            <a:stretch>
              <a:fillRect/>
            </a:stretch>
          </a:blipFill>
          <a:ln>
            <a:noFill/>
          </a:ln>
        </p:spPr>
        <p:txBody>
          <a:bodyPr/>
          <a:lstStyle/>
          <a:p>
            <a:endParaRPr lang="en-IN"/>
          </a:p>
        </p:txBody>
      </p:sp>
      <p:sp>
        <p:nvSpPr>
          <p:cNvPr id="104" name="Google Shape;104;p13"/>
          <p:cNvSpPr/>
          <p:nvPr/>
        </p:nvSpPr>
        <p:spPr>
          <a:xfrm>
            <a:off x="11992186" y="243273"/>
            <a:ext cx="1399106" cy="1399106"/>
          </a:xfrm>
          <a:custGeom>
            <a:avLst/>
            <a:gdLst/>
            <a:ahLst/>
            <a:cxnLst/>
            <a:rect l="l" t="t" r="r" b="b"/>
            <a:pathLst>
              <a:path w="1399106" h="1399106" extrusionOk="0">
                <a:moveTo>
                  <a:pt x="0" y="0"/>
                </a:moveTo>
                <a:lnTo>
                  <a:pt x="1399106" y="0"/>
                </a:lnTo>
                <a:lnTo>
                  <a:pt x="1399106" y="1399106"/>
                </a:lnTo>
                <a:lnTo>
                  <a:pt x="0" y="1399106"/>
                </a:lnTo>
                <a:lnTo>
                  <a:pt x="0" y="0"/>
                </a:lnTo>
                <a:close/>
              </a:path>
            </a:pathLst>
          </a:custGeom>
          <a:blipFill rotWithShape="1">
            <a:blip r:embed="rId17">
              <a:alphaModFix/>
            </a:blip>
            <a:stretch>
              <a:fillRect/>
            </a:stretch>
          </a:blipFill>
          <a:ln>
            <a:noFill/>
          </a:ln>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grpSp>
        <p:nvGrpSpPr>
          <p:cNvPr id="394" name="Google Shape;394;p21"/>
          <p:cNvGrpSpPr/>
          <p:nvPr/>
        </p:nvGrpSpPr>
        <p:grpSpPr>
          <a:xfrm rot="10800000">
            <a:off x="15378041" y="-1"/>
            <a:ext cx="2914004" cy="2959258"/>
            <a:chOff x="0" y="0"/>
            <a:chExt cx="3885338" cy="3945677"/>
          </a:xfrm>
        </p:grpSpPr>
        <p:sp>
          <p:nvSpPr>
            <p:cNvPr id="395" name="Google Shape;395;p21"/>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3">
                <a:alphaModFix amt="35000"/>
              </a:blip>
              <a:stretch>
                <a:fillRect/>
              </a:stretch>
            </a:blipFill>
            <a:ln>
              <a:noFill/>
            </a:ln>
          </p:spPr>
          <p:txBody>
            <a:bodyPr/>
            <a:lstStyle/>
            <a:p>
              <a:endParaRPr lang="en-IN"/>
            </a:p>
          </p:txBody>
        </p:sp>
        <p:sp>
          <p:nvSpPr>
            <p:cNvPr id="396" name="Google Shape;396;p21"/>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4">
                <a:alphaModFix amt="35000"/>
              </a:blip>
              <a:stretch>
                <a:fillRect/>
              </a:stretch>
            </a:blipFill>
            <a:ln>
              <a:noFill/>
            </a:ln>
          </p:spPr>
          <p:txBody>
            <a:bodyPr/>
            <a:lstStyle/>
            <a:p>
              <a:endParaRPr lang="en-IN"/>
            </a:p>
          </p:txBody>
        </p:sp>
        <p:sp>
          <p:nvSpPr>
            <p:cNvPr id="397" name="Google Shape;397;p21"/>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398" name="Google Shape;398;p21"/>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3">
                <a:alphaModFix amt="35000"/>
              </a:blip>
              <a:stretch>
                <a:fillRect/>
              </a:stretch>
            </a:blipFill>
            <a:ln>
              <a:noFill/>
            </a:ln>
          </p:spPr>
          <p:txBody>
            <a:bodyPr/>
            <a:lstStyle/>
            <a:p>
              <a:endParaRPr lang="en-IN"/>
            </a:p>
          </p:txBody>
        </p:sp>
        <p:sp>
          <p:nvSpPr>
            <p:cNvPr id="399" name="Google Shape;399;p21"/>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4">
                <a:alphaModFix amt="35000"/>
              </a:blip>
              <a:stretch>
                <a:fillRect/>
              </a:stretch>
            </a:blipFill>
            <a:ln>
              <a:noFill/>
            </a:ln>
          </p:spPr>
          <p:txBody>
            <a:bodyPr/>
            <a:lstStyle/>
            <a:p>
              <a:endParaRPr lang="en-IN"/>
            </a:p>
          </p:txBody>
        </p:sp>
        <p:sp>
          <p:nvSpPr>
            <p:cNvPr id="400" name="Google Shape;400;p21"/>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401" name="Google Shape;401;p21"/>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sp>
          <p:nvSpPr>
            <p:cNvPr id="402" name="Google Shape;402;p21"/>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grpSp>
      <p:sp>
        <p:nvSpPr>
          <p:cNvPr id="403" name="Google Shape;403;p21"/>
          <p:cNvSpPr/>
          <p:nvPr/>
        </p:nvSpPr>
        <p:spPr>
          <a:xfrm>
            <a:off x="-64600" y="-3"/>
            <a:ext cx="6411313" cy="7785375"/>
          </a:xfrm>
          <a:custGeom>
            <a:avLst/>
            <a:gdLst/>
            <a:ahLst/>
            <a:cxnLst/>
            <a:rect l="l" t="t" r="r" b="b"/>
            <a:pathLst>
              <a:path w="8873790" h="10243914" extrusionOk="0">
                <a:moveTo>
                  <a:pt x="0" y="0"/>
                </a:moveTo>
                <a:lnTo>
                  <a:pt x="8873791" y="0"/>
                </a:lnTo>
                <a:lnTo>
                  <a:pt x="8873791" y="10243914"/>
                </a:lnTo>
                <a:lnTo>
                  <a:pt x="0" y="10243914"/>
                </a:lnTo>
                <a:lnTo>
                  <a:pt x="0" y="0"/>
                </a:lnTo>
                <a:close/>
              </a:path>
            </a:pathLst>
          </a:custGeom>
          <a:blipFill rotWithShape="1">
            <a:blip r:embed="rId7">
              <a:alphaModFix amt="17000"/>
            </a:blip>
            <a:stretch>
              <a:fillRect/>
            </a:stretch>
          </a:blipFill>
          <a:ln>
            <a:noFill/>
          </a:ln>
        </p:spPr>
        <p:txBody>
          <a:bodyPr/>
          <a:lstStyle/>
          <a:p>
            <a:endParaRPr lang="en-IN"/>
          </a:p>
        </p:txBody>
      </p:sp>
      <p:sp>
        <p:nvSpPr>
          <p:cNvPr id="404" name="Google Shape;404;p21"/>
          <p:cNvSpPr/>
          <p:nvPr/>
        </p:nvSpPr>
        <p:spPr>
          <a:xfrm>
            <a:off x="9979725" y="2945050"/>
            <a:ext cx="8312335" cy="7171575"/>
          </a:xfrm>
          <a:custGeom>
            <a:avLst/>
            <a:gdLst/>
            <a:ahLst/>
            <a:cxnLst/>
            <a:rect l="l" t="t" r="r" b="b"/>
            <a:pathLst>
              <a:path w="8749826" h="10100810" extrusionOk="0">
                <a:moveTo>
                  <a:pt x="0" y="0"/>
                </a:moveTo>
                <a:lnTo>
                  <a:pt x="8749827" y="0"/>
                </a:lnTo>
                <a:lnTo>
                  <a:pt x="8749827" y="10100809"/>
                </a:lnTo>
                <a:lnTo>
                  <a:pt x="0" y="10100809"/>
                </a:lnTo>
                <a:lnTo>
                  <a:pt x="0" y="0"/>
                </a:lnTo>
                <a:close/>
              </a:path>
            </a:pathLst>
          </a:custGeom>
          <a:blipFill rotWithShape="1">
            <a:blip r:embed="rId7">
              <a:alphaModFix amt="17000"/>
            </a:blip>
            <a:stretch>
              <a:fillRect/>
            </a:stretch>
          </a:blipFill>
          <a:ln>
            <a:noFill/>
          </a:ln>
        </p:spPr>
        <p:txBody>
          <a:bodyPr/>
          <a:lstStyle/>
          <a:p>
            <a:endParaRPr lang="en-IN"/>
          </a:p>
        </p:txBody>
      </p:sp>
      <p:grpSp>
        <p:nvGrpSpPr>
          <p:cNvPr id="405" name="Google Shape;405;p21"/>
          <p:cNvGrpSpPr/>
          <p:nvPr/>
        </p:nvGrpSpPr>
        <p:grpSpPr>
          <a:xfrm>
            <a:off x="-8" y="7157371"/>
            <a:ext cx="2914004" cy="2959258"/>
            <a:chOff x="0" y="0"/>
            <a:chExt cx="3885338" cy="3945677"/>
          </a:xfrm>
        </p:grpSpPr>
        <p:sp>
          <p:nvSpPr>
            <p:cNvPr id="406" name="Google Shape;406;p21"/>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3">
                <a:alphaModFix amt="35000"/>
              </a:blip>
              <a:stretch>
                <a:fillRect/>
              </a:stretch>
            </a:blipFill>
            <a:ln>
              <a:noFill/>
            </a:ln>
          </p:spPr>
          <p:txBody>
            <a:bodyPr/>
            <a:lstStyle/>
            <a:p>
              <a:endParaRPr lang="en-IN"/>
            </a:p>
          </p:txBody>
        </p:sp>
        <p:sp>
          <p:nvSpPr>
            <p:cNvPr id="407" name="Google Shape;407;p21"/>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4">
                <a:alphaModFix amt="35000"/>
              </a:blip>
              <a:stretch>
                <a:fillRect/>
              </a:stretch>
            </a:blipFill>
            <a:ln>
              <a:noFill/>
            </a:ln>
          </p:spPr>
          <p:txBody>
            <a:bodyPr/>
            <a:lstStyle/>
            <a:p>
              <a:endParaRPr lang="en-IN"/>
            </a:p>
          </p:txBody>
        </p:sp>
        <p:sp>
          <p:nvSpPr>
            <p:cNvPr id="408" name="Google Shape;408;p21"/>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409" name="Google Shape;409;p21"/>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3">
                <a:alphaModFix amt="35000"/>
              </a:blip>
              <a:stretch>
                <a:fillRect/>
              </a:stretch>
            </a:blipFill>
            <a:ln>
              <a:noFill/>
            </a:ln>
          </p:spPr>
          <p:txBody>
            <a:bodyPr/>
            <a:lstStyle/>
            <a:p>
              <a:endParaRPr lang="en-IN"/>
            </a:p>
          </p:txBody>
        </p:sp>
        <p:sp>
          <p:nvSpPr>
            <p:cNvPr id="410" name="Google Shape;410;p21"/>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4">
                <a:alphaModFix amt="35000"/>
              </a:blip>
              <a:stretch>
                <a:fillRect/>
              </a:stretch>
            </a:blipFill>
            <a:ln>
              <a:noFill/>
            </a:ln>
          </p:spPr>
          <p:txBody>
            <a:bodyPr/>
            <a:lstStyle/>
            <a:p>
              <a:endParaRPr lang="en-IN"/>
            </a:p>
          </p:txBody>
        </p:sp>
        <p:sp>
          <p:nvSpPr>
            <p:cNvPr id="411" name="Google Shape;411;p21"/>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412" name="Google Shape;412;p21"/>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sp>
          <p:nvSpPr>
            <p:cNvPr id="413" name="Google Shape;413;p21"/>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grpSp>
      <p:grpSp>
        <p:nvGrpSpPr>
          <p:cNvPr id="414" name="Google Shape;414;p21"/>
          <p:cNvGrpSpPr/>
          <p:nvPr/>
        </p:nvGrpSpPr>
        <p:grpSpPr>
          <a:xfrm>
            <a:off x="861724" y="1853059"/>
            <a:ext cx="16232402" cy="8338603"/>
            <a:chOff x="0" y="0"/>
            <a:chExt cx="3327145" cy="856050"/>
          </a:xfrm>
        </p:grpSpPr>
        <p:sp>
          <p:nvSpPr>
            <p:cNvPr id="415" name="Google Shape;415;p21"/>
            <p:cNvSpPr/>
            <p:nvPr/>
          </p:nvSpPr>
          <p:spPr>
            <a:xfrm>
              <a:off x="0" y="0"/>
              <a:ext cx="3327145" cy="856050"/>
            </a:xfrm>
            <a:custGeom>
              <a:avLst/>
              <a:gdLst/>
              <a:ahLst/>
              <a:cxnLst/>
              <a:rect l="l" t="t" r="r" b="b"/>
              <a:pathLst>
                <a:path w="3327145" h="856050" extrusionOk="0">
                  <a:moveTo>
                    <a:pt x="12729" y="0"/>
                  </a:moveTo>
                  <a:lnTo>
                    <a:pt x="3314415" y="0"/>
                  </a:lnTo>
                  <a:cubicBezTo>
                    <a:pt x="3317791" y="0"/>
                    <a:pt x="3321029" y="1341"/>
                    <a:pt x="3323416" y="3728"/>
                  </a:cubicBezTo>
                  <a:cubicBezTo>
                    <a:pt x="3325804" y="6116"/>
                    <a:pt x="3327145" y="9353"/>
                    <a:pt x="3327145" y="12729"/>
                  </a:cubicBezTo>
                  <a:lnTo>
                    <a:pt x="3327145" y="843320"/>
                  </a:lnTo>
                  <a:cubicBezTo>
                    <a:pt x="3327145" y="850351"/>
                    <a:pt x="3321445" y="856050"/>
                    <a:pt x="3314415" y="856050"/>
                  </a:cubicBezTo>
                  <a:lnTo>
                    <a:pt x="12729" y="856050"/>
                  </a:lnTo>
                  <a:cubicBezTo>
                    <a:pt x="5699" y="856050"/>
                    <a:pt x="0" y="850351"/>
                    <a:pt x="0" y="843320"/>
                  </a:cubicBezTo>
                  <a:lnTo>
                    <a:pt x="0" y="12729"/>
                  </a:lnTo>
                  <a:cubicBezTo>
                    <a:pt x="0" y="9353"/>
                    <a:pt x="1341" y="6116"/>
                    <a:pt x="3728" y="3728"/>
                  </a:cubicBezTo>
                  <a:cubicBezTo>
                    <a:pt x="6116" y="1341"/>
                    <a:pt x="9353" y="0"/>
                    <a:pt x="12729"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1"/>
            <p:cNvSpPr txBox="1"/>
            <p:nvPr/>
          </p:nvSpPr>
          <p:spPr>
            <a:xfrm>
              <a:off x="95400" y="13103"/>
              <a:ext cx="3026314" cy="200461"/>
            </a:xfrm>
            <a:prstGeom prst="rect">
              <a:avLst/>
            </a:prstGeom>
            <a:noFill/>
            <a:ln>
              <a:noFill/>
            </a:ln>
          </p:spPr>
          <p:txBody>
            <a:bodyPr spcFirstLastPara="1" wrap="square" lIns="56250" tIns="56250" rIns="56250" bIns="56250" anchor="ctr" anchorCtr="0">
              <a:noAutofit/>
            </a:bodyPr>
            <a:lstStyle/>
            <a:p>
              <a:pPr marL="0" marR="0" lvl="0" indent="0" rtl="0">
                <a:lnSpc>
                  <a:spcPct val="44444"/>
                </a:lnSpc>
                <a:spcBef>
                  <a:spcPts val="0"/>
                </a:spcBef>
                <a:spcAft>
                  <a:spcPts val="0"/>
                </a:spcAft>
                <a:buNone/>
              </a:pPr>
              <a:r>
                <a:rPr lang="en-US" sz="2300" b="1" dirty="0">
                  <a:solidFill>
                    <a:schemeClr val="bg1"/>
                  </a:solidFill>
                  <a:latin typeface="Arial" panose="020B0604020202020204" pitchFamily="34" charset="0"/>
                </a:rPr>
                <a:t>We</a:t>
              </a:r>
              <a:r>
                <a:rPr lang="en-US" sz="2400" dirty="0"/>
                <a:t> </a:t>
              </a:r>
              <a:r>
                <a:rPr lang="en-US" sz="2300" b="1" dirty="0">
                  <a:solidFill>
                    <a:schemeClr val="bg1"/>
                  </a:solidFill>
                  <a:latin typeface="Arial" panose="020B0604020202020204" pitchFamily="34" charset="0"/>
                </a:rPr>
                <a:t>have analyzed multiple research papers and conducted a literature review to understand existing</a:t>
              </a:r>
            </a:p>
            <a:p>
              <a:pPr marL="0" marR="0" lvl="0" indent="0" rtl="0">
                <a:lnSpc>
                  <a:spcPct val="44444"/>
                </a:lnSpc>
                <a:spcBef>
                  <a:spcPts val="0"/>
                </a:spcBef>
                <a:spcAft>
                  <a:spcPts val="0"/>
                </a:spcAft>
                <a:buNone/>
              </a:pPr>
              <a:endParaRPr lang="en-US" sz="2300" b="1" dirty="0">
                <a:solidFill>
                  <a:schemeClr val="bg1"/>
                </a:solidFill>
                <a:latin typeface="Arial" panose="020B0604020202020204" pitchFamily="34" charset="0"/>
              </a:endParaRPr>
            </a:p>
            <a:p>
              <a:pPr marL="0" marR="0" lvl="0" indent="0" rtl="0">
                <a:lnSpc>
                  <a:spcPct val="44444"/>
                </a:lnSpc>
                <a:spcBef>
                  <a:spcPts val="0"/>
                </a:spcBef>
                <a:spcAft>
                  <a:spcPts val="0"/>
                </a:spcAft>
                <a:buNone/>
              </a:pPr>
              <a:r>
                <a:rPr lang="en-US" sz="2300" b="1" dirty="0">
                  <a:solidFill>
                    <a:schemeClr val="bg1"/>
                  </a:solidFill>
                  <a:latin typeface="Arial" panose="020B0604020202020204" pitchFamily="34" charset="0"/>
                </a:rPr>
                <a:t> methodologies, challenges, and technological advancements in this field. </a:t>
              </a:r>
              <a:endParaRPr sz="2300" b="1" dirty="0">
                <a:solidFill>
                  <a:schemeClr val="bg1"/>
                </a:solidFill>
                <a:latin typeface="Arial" panose="020B0604020202020204" pitchFamily="34" charset="0"/>
                <a:sym typeface="Calibri"/>
              </a:endParaRPr>
            </a:p>
          </p:txBody>
        </p:sp>
      </p:grpSp>
      <p:sp>
        <p:nvSpPr>
          <p:cNvPr id="417" name="Google Shape;417;p21"/>
          <p:cNvSpPr txBox="1"/>
          <p:nvPr/>
        </p:nvSpPr>
        <p:spPr>
          <a:xfrm>
            <a:off x="10265104" y="5576954"/>
            <a:ext cx="6117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Clr>
                <a:schemeClr val="dk1"/>
              </a:buClr>
              <a:buFont typeface="Arial"/>
              <a:buNone/>
            </a:pPr>
            <a:endParaRPr/>
          </a:p>
        </p:txBody>
      </p:sp>
      <p:sp>
        <p:nvSpPr>
          <p:cNvPr id="418" name="Google Shape;418;p21"/>
          <p:cNvSpPr txBox="1"/>
          <p:nvPr/>
        </p:nvSpPr>
        <p:spPr>
          <a:xfrm>
            <a:off x="2157263" y="2186490"/>
            <a:ext cx="6411300" cy="4002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endParaRPr/>
          </a:p>
        </p:txBody>
      </p:sp>
      <p:sp>
        <p:nvSpPr>
          <p:cNvPr id="419" name="Google Shape;419;p21"/>
          <p:cNvSpPr txBox="1"/>
          <p:nvPr/>
        </p:nvSpPr>
        <p:spPr>
          <a:xfrm flipH="1">
            <a:off x="2479800" y="2129850"/>
            <a:ext cx="4811400" cy="215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endParaRPr/>
          </a:p>
        </p:txBody>
      </p:sp>
      <p:grpSp>
        <p:nvGrpSpPr>
          <p:cNvPr id="420" name="Google Shape;420;p21"/>
          <p:cNvGrpSpPr/>
          <p:nvPr/>
        </p:nvGrpSpPr>
        <p:grpSpPr>
          <a:xfrm>
            <a:off x="1874294" y="330999"/>
            <a:ext cx="6148650" cy="1446260"/>
            <a:chOff x="0" y="0"/>
            <a:chExt cx="2145901" cy="504750"/>
          </a:xfrm>
        </p:grpSpPr>
        <p:sp>
          <p:nvSpPr>
            <p:cNvPr id="421" name="Google Shape;421;p21"/>
            <p:cNvSpPr/>
            <p:nvPr/>
          </p:nvSpPr>
          <p:spPr>
            <a:xfrm>
              <a:off x="0" y="0"/>
              <a:ext cx="2145901" cy="504614"/>
            </a:xfrm>
            <a:custGeom>
              <a:avLst/>
              <a:gdLst/>
              <a:ahLst/>
              <a:cxnLst/>
              <a:rect l="l" t="t" r="r" b="b"/>
              <a:pathLst>
                <a:path w="2145901" h="504614" extrusionOk="0">
                  <a:moveTo>
                    <a:pt x="28960" y="0"/>
                  </a:moveTo>
                  <a:lnTo>
                    <a:pt x="2116941" y="0"/>
                  </a:lnTo>
                  <a:cubicBezTo>
                    <a:pt x="2132935" y="0"/>
                    <a:pt x="2145901" y="12966"/>
                    <a:pt x="2145901" y="28960"/>
                  </a:cubicBezTo>
                  <a:lnTo>
                    <a:pt x="2145901" y="475654"/>
                  </a:lnTo>
                  <a:cubicBezTo>
                    <a:pt x="2145901" y="483334"/>
                    <a:pt x="2142850" y="490700"/>
                    <a:pt x="2137419" y="496131"/>
                  </a:cubicBezTo>
                  <a:cubicBezTo>
                    <a:pt x="2131988" y="501563"/>
                    <a:pt x="2124621" y="504614"/>
                    <a:pt x="2116941" y="504614"/>
                  </a:cubicBezTo>
                  <a:lnTo>
                    <a:pt x="28960" y="504614"/>
                  </a:lnTo>
                  <a:cubicBezTo>
                    <a:pt x="21279" y="504614"/>
                    <a:pt x="13913" y="501563"/>
                    <a:pt x="8482" y="496131"/>
                  </a:cubicBezTo>
                  <a:cubicBezTo>
                    <a:pt x="3051" y="490700"/>
                    <a:pt x="0" y="483334"/>
                    <a:pt x="0" y="475654"/>
                  </a:cubicBezTo>
                  <a:lnTo>
                    <a:pt x="0" y="28960"/>
                  </a:lnTo>
                  <a:cubicBezTo>
                    <a:pt x="0" y="21279"/>
                    <a:pt x="3051" y="13913"/>
                    <a:pt x="8482" y="8482"/>
                  </a:cubicBezTo>
                  <a:cubicBezTo>
                    <a:pt x="13913" y="3051"/>
                    <a:pt x="21279" y="0"/>
                    <a:pt x="28960" y="0"/>
                  </a:cubicBezTo>
                  <a:close/>
                </a:path>
              </a:pathLst>
            </a:custGeom>
            <a:solidFill>
              <a:srgbClr val="FAC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1"/>
            <p:cNvSpPr txBox="1"/>
            <p:nvPr/>
          </p:nvSpPr>
          <p:spPr>
            <a:xfrm>
              <a:off x="0" y="95250"/>
              <a:ext cx="2145900" cy="409500"/>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23" name="Google Shape;423;p21"/>
          <p:cNvSpPr txBox="1"/>
          <p:nvPr/>
        </p:nvSpPr>
        <p:spPr>
          <a:xfrm>
            <a:off x="2775050" y="418425"/>
            <a:ext cx="4609800" cy="1271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sz="4130" b="1">
                <a:solidFill>
                  <a:schemeClr val="lt1"/>
                </a:solidFill>
                <a:latin typeface="Poppins"/>
                <a:ea typeface="Poppins"/>
                <a:cs typeface="Poppins"/>
                <a:sym typeface="Poppins"/>
              </a:rPr>
              <a:t>RESEARCH &amp; REFERENCE</a:t>
            </a:r>
            <a:endParaRPr sz="4260" b="1">
              <a:solidFill>
                <a:srgbClr val="FFFFFF"/>
              </a:solidFill>
              <a:latin typeface="Poppins"/>
              <a:ea typeface="Poppins"/>
              <a:cs typeface="Poppins"/>
              <a:sym typeface="Poppins"/>
            </a:endParaRPr>
          </a:p>
        </p:txBody>
      </p:sp>
      <p:sp>
        <p:nvSpPr>
          <p:cNvPr id="2" name="TextBox 1">
            <a:extLst>
              <a:ext uri="{FF2B5EF4-FFF2-40B4-BE49-F238E27FC236}">
                <a16:creationId xmlns:a16="http://schemas.microsoft.com/office/drawing/2014/main" id="{6379F8AC-8BAF-2656-8FAC-62AA6578D72C}"/>
              </a:ext>
            </a:extLst>
          </p:cNvPr>
          <p:cNvSpPr txBox="1"/>
          <p:nvPr/>
        </p:nvSpPr>
        <p:spPr>
          <a:xfrm>
            <a:off x="1219816" y="4558741"/>
            <a:ext cx="14494743" cy="3277820"/>
          </a:xfrm>
          <a:prstGeom prst="rect">
            <a:avLst/>
          </a:prstGeom>
          <a:noFill/>
        </p:spPr>
        <p:txBody>
          <a:bodyPr wrap="square" rtlCol="0">
            <a:spAutoFit/>
          </a:bodyPr>
          <a:lstStyle/>
          <a:p>
            <a:r>
              <a:rPr lang="en-US" sz="2300" b="1" dirty="0">
                <a:solidFill>
                  <a:srgbClr val="00B050"/>
                </a:solidFill>
                <a:latin typeface="Arial" panose="020B0604020202020204" pitchFamily="34" charset="0"/>
                <a:hlinkClick r:id="rId8">
                  <a:extLst>
                    <a:ext uri="{A12FA001-AC4F-418D-AE19-62706E023703}">
                      <ahyp:hlinkClr xmlns:ahyp="http://schemas.microsoft.com/office/drawing/2018/hyperlinkcolor" val="tx"/>
                    </a:ext>
                  </a:extLst>
                </a:hlinkClick>
              </a:rPr>
              <a:t>ResearchGate | Find and share research</a:t>
            </a:r>
            <a:r>
              <a:rPr lang="en-US" sz="2300" b="1" dirty="0">
                <a:solidFill>
                  <a:srgbClr val="00B050"/>
                </a:solidFill>
                <a:latin typeface="Arial" panose="020B0604020202020204" pitchFamily="34" charset="0"/>
              </a:rPr>
              <a:t>   </a:t>
            </a:r>
          </a:p>
          <a:p>
            <a:endParaRPr lang="en-IN" sz="2300" b="1" dirty="0">
              <a:solidFill>
                <a:srgbClr val="00B050"/>
              </a:solidFill>
              <a:latin typeface="Arial" panose="020B0604020202020204" pitchFamily="34" charset="0"/>
              <a:hlinkClick r:id="rId9">
                <a:extLst>
                  <a:ext uri="{A12FA001-AC4F-418D-AE19-62706E023703}">
                    <ahyp:hlinkClr xmlns:ahyp="http://schemas.microsoft.com/office/drawing/2018/hyperlinkcolor" val="tx"/>
                  </a:ext>
                </a:extLst>
              </a:hlinkClick>
            </a:endParaRPr>
          </a:p>
          <a:p>
            <a:r>
              <a:rPr lang="en-IN" sz="2300" b="1" dirty="0">
                <a:solidFill>
                  <a:srgbClr val="00B050"/>
                </a:solidFill>
                <a:latin typeface="Arial" panose="020B0604020202020204" pitchFamily="34" charset="0"/>
                <a:hlinkClick r:id="rId9">
                  <a:extLst>
                    <a:ext uri="{A12FA001-AC4F-418D-AE19-62706E023703}">
                      <ahyp:hlinkClr xmlns:ahyp="http://schemas.microsoft.com/office/drawing/2018/hyperlinkcolor" val="tx"/>
                    </a:ext>
                  </a:extLst>
                </a:hlinkClick>
              </a:rPr>
              <a:t>IEEE Xplore</a:t>
            </a:r>
            <a:endParaRPr lang="en-IN" sz="2300" b="1" dirty="0">
              <a:solidFill>
                <a:srgbClr val="00B050"/>
              </a:solidFill>
              <a:latin typeface="Arial" panose="020B0604020202020204" pitchFamily="34" charset="0"/>
            </a:endParaRPr>
          </a:p>
          <a:p>
            <a:endParaRPr lang="en-IN" sz="2300" b="1" dirty="0">
              <a:solidFill>
                <a:srgbClr val="00B050"/>
              </a:solidFill>
              <a:latin typeface="Arial" panose="020B0604020202020204" pitchFamily="34" charset="0"/>
            </a:endParaRPr>
          </a:p>
          <a:p>
            <a:r>
              <a:rPr lang="en-US" sz="2300" b="1" dirty="0">
                <a:solidFill>
                  <a:srgbClr val="00B050"/>
                </a:solidFill>
                <a:latin typeface="Arial" panose="020B0604020202020204" pitchFamily="34" charset="0"/>
                <a:hlinkClick r:id="rId10">
                  <a:extLst>
                    <a:ext uri="{A12FA001-AC4F-418D-AE19-62706E023703}">
                      <ahyp:hlinkClr xmlns:ahyp="http://schemas.microsoft.com/office/drawing/2018/hyperlinkcolor" val="tx"/>
                    </a:ext>
                  </a:extLst>
                </a:hlinkClick>
              </a:rPr>
              <a:t>MDPI - Publisher of Open Access Journals</a:t>
            </a:r>
            <a:endParaRPr lang="en-IN" sz="2300" b="1" dirty="0">
              <a:solidFill>
                <a:srgbClr val="00B050"/>
              </a:solidFill>
              <a:latin typeface="Arial" panose="020B0604020202020204" pitchFamily="34" charset="0"/>
            </a:endParaRPr>
          </a:p>
          <a:p>
            <a:r>
              <a:rPr lang="en-US" sz="2300" b="1" dirty="0">
                <a:solidFill>
                  <a:srgbClr val="00B050"/>
                </a:solidFill>
                <a:latin typeface="Arial" panose="020B0604020202020204" pitchFamily="34" charset="0"/>
                <a:hlinkClick r:id="rId11">
                  <a:extLst>
                    <a:ext uri="{A12FA001-AC4F-418D-AE19-62706E023703}">
                      <ahyp:hlinkClr xmlns:ahyp="http://schemas.microsoft.com/office/drawing/2018/hyperlinkcolor" val="tx"/>
                    </a:ext>
                  </a:extLst>
                </a:hlinkClick>
              </a:rPr>
              <a:t> </a:t>
            </a:r>
          </a:p>
          <a:p>
            <a:r>
              <a:rPr lang="en-US" sz="2300" b="1" dirty="0" err="1">
                <a:solidFill>
                  <a:srgbClr val="00B050"/>
                </a:solidFill>
                <a:latin typeface="Arial" panose="020B0604020202020204" pitchFamily="34" charset="0"/>
                <a:hlinkClick r:id="rId11">
                  <a:extLst>
                    <a:ext uri="{A12FA001-AC4F-418D-AE19-62706E023703}">
                      <ahyp:hlinkClr xmlns:ahyp="http://schemas.microsoft.com/office/drawing/2018/hyperlinkcolor" val="tx"/>
                    </a:ext>
                  </a:extLst>
                </a:hlinkClick>
              </a:rPr>
              <a:t>Makerguides</a:t>
            </a:r>
            <a:r>
              <a:rPr lang="en-US" sz="2300" b="1" dirty="0">
                <a:solidFill>
                  <a:srgbClr val="00B050"/>
                </a:solidFill>
                <a:latin typeface="Arial" panose="020B0604020202020204" pitchFamily="34" charset="0"/>
                <a:hlinkClick r:id="rId11">
                  <a:extLst>
                    <a:ext uri="{A12FA001-AC4F-418D-AE19-62706E023703}">
                      <ahyp:hlinkClr xmlns:ahyp="http://schemas.microsoft.com/office/drawing/2018/hyperlinkcolor" val="tx"/>
                    </a:ext>
                  </a:extLst>
                </a:hlinkClick>
              </a:rPr>
              <a:t> Blog</a:t>
            </a:r>
            <a:endParaRPr lang="en-US" sz="2300" b="1" dirty="0">
              <a:solidFill>
                <a:srgbClr val="00B050"/>
              </a:solidFill>
              <a:latin typeface="Arial" panose="020B0604020202020204" pitchFamily="34" charset="0"/>
            </a:endParaRPr>
          </a:p>
          <a:p>
            <a:endParaRPr lang="en-US" sz="2300" b="1" dirty="0">
              <a:solidFill>
                <a:srgbClr val="00B050"/>
              </a:solidFill>
              <a:latin typeface="Arial" panose="020B0604020202020204" pitchFamily="34" charset="0"/>
            </a:endParaRPr>
          </a:p>
          <a:p>
            <a:r>
              <a:rPr lang="en-IN" sz="2300" b="1" dirty="0">
                <a:solidFill>
                  <a:srgbClr val="00B050"/>
                </a:solidFill>
                <a:latin typeface="Arial" panose="020B0604020202020204" pitchFamily="34" charset="0"/>
                <a:hlinkClick r:id="rId12">
                  <a:extLst>
                    <a:ext uri="{A12FA001-AC4F-418D-AE19-62706E023703}">
                      <ahyp:hlinkClr xmlns:ahyp="http://schemas.microsoft.com/office/drawing/2018/hyperlinkcolor" val="tx"/>
                    </a:ext>
                  </a:extLst>
                </a:hlinkClick>
              </a:rPr>
              <a:t>GitHub</a:t>
            </a:r>
            <a:endParaRPr lang="en-IN" sz="2300" b="1" dirty="0">
              <a:solidFill>
                <a:srgbClr val="00B050"/>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A89DA2-ED5B-236E-1014-C1F5B9746D4C}"/>
              </a:ext>
            </a:extLst>
          </p:cNvPr>
          <p:cNvPicPr>
            <a:picLocks noChangeAspect="1"/>
          </p:cNvPicPr>
          <p:nvPr/>
        </p:nvPicPr>
        <p:blipFill>
          <a:blip r:embed="rId2"/>
          <a:stretch>
            <a:fillRect/>
          </a:stretch>
        </p:blipFill>
        <p:spPr>
          <a:xfrm>
            <a:off x="199958" y="0"/>
            <a:ext cx="17282824" cy="5823724"/>
          </a:xfrm>
          <a:prstGeom prst="rect">
            <a:avLst/>
          </a:prstGeom>
        </p:spPr>
      </p:pic>
      <p:sp>
        <p:nvSpPr>
          <p:cNvPr id="3" name="Text Placeholder 2">
            <a:extLst>
              <a:ext uri="{FF2B5EF4-FFF2-40B4-BE49-F238E27FC236}">
                <a16:creationId xmlns:a16="http://schemas.microsoft.com/office/drawing/2014/main" id="{A3AB6A16-06D5-BBDE-0FAC-A919B2C9A029}"/>
              </a:ext>
            </a:extLst>
          </p:cNvPr>
          <p:cNvSpPr>
            <a:spLocks noGrp="1"/>
          </p:cNvSpPr>
          <p:nvPr>
            <p:ph type="body" idx="1"/>
          </p:nvPr>
        </p:nvSpPr>
        <p:spPr>
          <a:xfrm>
            <a:off x="1009935" y="317311"/>
            <a:ext cx="8229600" cy="4525963"/>
          </a:xfrm>
        </p:spPr>
        <p:txBody>
          <a:bodyPr/>
          <a:lstStyle/>
          <a:p>
            <a:pPr marL="114300" indent="0">
              <a:buNone/>
            </a:pPr>
            <a:r>
              <a:rPr lang="en-IN" dirty="0"/>
              <a:t>    </a:t>
            </a:r>
            <a:r>
              <a:rPr lang="en-IN" b="1" dirty="0">
                <a:solidFill>
                  <a:srgbClr val="FFFFFF"/>
                </a:solidFill>
                <a:latin typeface="Poppins"/>
                <a:cs typeface="Poppins"/>
                <a:sym typeface="Arial"/>
              </a:rPr>
              <a:t>A SNAP OF OUR LITERATURE REVIEW</a:t>
            </a:r>
          </a:p>
        </p:txBody>
      </p:sp>
      <p:pic>
        <p:nvPicPr>
          <p:cNvPr id="8" name="Picture 7">
            <a:extLst>
              <a:ext uri="{FF2B5EF4-FFF2-40B4-BE49-F238E27FC236}">
                <a16:creationId xmlns:a16="http://schemas.microsoft.com/office/drawing/2014/main" id="{3E3BE936-BF7D-1655-B6D6-92A4158D8C4B}"/>
              </a:ext>
            </a:extLst>
          </p:cNvPr>
          <p:cNvPicPr>
            <a:picLocks noChangeAspect="1"/>
          </p:cNvPicPr>
          <p:nvPr/>
        </p:nvPicPr>
        <p:blipFill>
          <a:blip r:embed="rId3"/>
          <a:stretch>
            <a:fillRect/>
          </a:stretch>
        </p:blipFill>
        <p:spPr>
          <a:xfrm>
            <a:off x="3057099" y="932782"/>
            <a:ext cx="10331355" cy="9089792"/>
          </a:xfrm>
          <a:prstGeom prst="rect">
            <a:avLst/>
          </a:prstGeom>
        </p:spPr>
      </p:pic>
    </p:spTree>
    <p:extLst>
      <p:ext uri="{BB962C8B-B14F-4D97-AF65-F5344CB8AC3E}">
        <p14:creationId xmlns:p14="http://schemas.microsoft.com/office/powerpoint/2010/main" val="209918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2"/>
          <p:cNvSpPr/>
          <p:nvPr/>
        </p:nvSpPr>
        <p:spPr>
          <a:xfrm>
            <a:off x="1028700" y="1028700"/>
            <a:ext cx="16230600" cy="8229600"/>
          </a:xfrm>
          <a:prstGeom prst="rect">
            <a:avLst/>
          </a:pr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txBox="1"/>
          <p:nvPr/>
        </p:nvSpPr>
        <p:spPr>
          <a:xfrm>
            <a:off x="1988686" y="3689155"/>
            <a:ext cx="14310600" cy="2344800"/>
          </a:xfrm>
          <a:prstGeom prst="rect">
            <a:avLst/>
          </a:prstGeom>
          <a:noFill/>
          <a:ln>
            <a:noFill/>
          </a:ln>
        </p:spPr>
        <p:txBody>
          <a:bodyPr spcFirstLastPara="1" wrap="square" lIns="0" tIns="0" rIns="0" bIns="0" anchor="t" anchorCtr="0">
            <a:spAutoFit/>
          </a:bodyPr>
          <a:lstStyle/>
          <a:p>
            <a:pPr marL="0" marR="0" lvl="0" indent="0" algn="ctr" rtl="0">
              <a:lnSpc>
                <a:spcPct val="140002"/>
              </a:lnSpc>
              <a:spcBef>
                <a:spcPts val="0"/>
              </a:spcBef>
              <a:spcAft>
                <a:spcPts val="0"/>
              </a:spcAft>
              <a:buNone/>
            </a:pPr>
            <a:r>
              <a:rPr lang="en-US" sz="15234" b="0" i="0" u="none" strike="noStrike" cap="none">
                <a:solidFill>
                  <a:srgbClr val="FFFFFF"/>
                </a:solidFill>
                <a:latin typeface="Montserrat"/>
                <a:ea typeface="Montserrat"/>
                <a:cs typeface="Montserrat"/>
                <a:sym typeface="Montserrat"/>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109" name="Google Shape;109;p14"/>
          <p:cNvGrpSpPr/>
          <p:nvPr/>
        </p:nvGrpSpPr>
        <p:grpSpPr>
          <a:xfrm rot="10800000">
            <a:off x="16044750" y="3"/>
            <a:ext cx="2048262" cy="2080071"/>
            <a:chOff x="0" y="0"/>
            <a:chExt cx="2731016" cy="2773428"/>
          </a:xfrm>
        </p:grpSpPr>
        <p:sp>
          <p:nvSpPr>
            <p:cNvPr id="110" name="Google Shape;110;p14"/>
            <p:cNvSpPr/>
            <p:nvPr/>
          </p:nvSpPr>
          <p:spPr>
            <a:xfrm>
              <a:off x="1108915" y="261225"/>
              <a:ext cx="1148254" cy="1095148"/>
            </a:xfrm>
            <a:custGeom>
              <a:avLst/>
              <a:gdLst/>
              <a:ahLst/>
              <a:cxnLst/>
              <a:rect l="l" t="t" r="r" b="b"/>
              <a:pathLst>
                <a:path w="1148254" h="1095148" extrusionOk="0">
                  <a:moveTo>
                    <a:pt x="0" y="0"/>
                  </a:moveTo>
                  <a:lnTo>
                    <a:pt x="1148255" y="0"/>
                  </a:lnTo>
                  <a:lnTo>
                    <a:pt x="1148255" y="1095148"/>
                  </a:lnTo>
                  <a:lnTo>
                    <a:pt x="0" y="1095148"/>
                  </a:lnTo>
                  <a:lnTo>
                    <a:pt x="0" y="0"/>
                  </a:lnTo>
                  <a:close/>
                </a:path>
              </a:pathLst>
            </a:custGeom>
            <a:blipFill rotWithShape="1">
              <a:blip r:embed="rId3">
                <a:alphaModFix amt="35000"/>
              </a:blip>
              <a:stretch>
                <a:fillRect/>
              </a:stretch>
            </a:blipFill>
            <a:ln>
              <a:noFill/>
            </a:ln>
          </p:spPr>
          <p:txBody>
            <a:bodyPr/>
            <a:lstStyle/>
            <a:p>
              <a:endParaRPr lang="en-IN"/>
            </a:p>
          </p:txBody>
        </p:sp>
        <p:sp>
          <p:nvSpPr>
            <p:cNvPr id="111" name="Google Shape;111;p14"/>
            <p:cNvSpPr/>
            <p:nvPr/>
          </p:nvSpPr>
          <p:spPr>
            <a:xfrm>
              <a:off x="712745" y="0"/>
              <a:ext cx="548832" cy="548832"/>
            </a:xfrm>
            <a:custGeom>
              <a:avLst/>
              <a:gdLst/>
              <a:ahLst/>
              <a:cxnLst/>
              <a:rect l="l" t="t" r="r" b="b"/>
              <a:pathLst>
                <a:path w="548832" h="548832" extrusionOk="0">
                  <a:moveTo>
                    <a:pt x="0" y="0"/>
                  </a:moveTo>
                  <a:lnTo>
                    <a:pt x="548832" y="0"/>
                  </a:lnTo>
                  <a:lnTo>
                    <a:pt x="548832" y="548832"/>
                  </a:lnTo>
                  <a:lnTo>
                    <a:pt x="0" y="548832"/>
                  </a:lnTo>
                  <a:lnTo>
                    <a:pt x="0" y="0"/>
                  </a:lnTo>
                  <a:close/>
                </a:path>
              </a:pathLst>
            </a:custGeom>
            <a:blipFill rotWithShape="1">
              <a:blip r:embed="rId4">
                <a:alphaModFix amt="35000"/>
              </a:blip>
              <a:stretch>
                <a:fillRect/>
              </a:stretch>
            </a:blipFill>
            <a:ln>
              <a:noFill/>
            </a:ln>
          </p:spPr>
          <p:txBody>
            <a:bodyPr/>
            <a:lstStyle/>
            <a:p>
              <a:endParaRPr lang="en-IN"/>
            </a:p>
          </p:txBody>
        </p:sp>
        <p:sp>
          <p:nvSpPr>
            <p:cNvPr id="112" name="Google Shape;112;p14"/>
            <p:cNvSpPr/>
            <p:nvPr/>
          </p:nvSpPr>
          <p:spPr>
            <a:xfrm>
              <a:off x="773309" y="60564"/>
              <a:ext cx="548832" cy="548832"/>
            </a:xfrm>
            <a:custGeom>
              <a:avLst/>
              <a:gdLst/>
              <a:ahLst/>
              <a:cxnLst/>
              <a:rect l="l" t="t" r="r" b="b"/>
              <a:pathLst>
                <a:path w="548832" h="548832" extrusionOk="0">
                  <a:moveTo>
                    <a:pt x="0" y="0"/>
                  </a:moveTo>
                  <a:lnTo>
                    <a:pt x="548833" y="0"/>
                  </a:lnTo>
                  <a:lnTo>
                    <a:pt x="548833" y="548833"/>
                  </a:lnTo>
                  <a:lnTo>
                    <a:pt x="0" y="548833"/>
                  </a:lnTo>
                  <a:lnTo>
                    <a:pt x="0" y="0"/>
                  </a:lnTo>
                  <a:close/>
                </a:path>
              </a:pathLst>
            </a:custGeom>
            <a:blipFill rotWithShape="1">
              <a:blip r:embed="rId5">
                <a:alphaModFix amt="35000"/>
              </a:blip>
              <a:stretch>
                <a:fillRect/>
              </a:stretch>
            </a:blipFill>
            <a:ln>
              <a:noFill/>
            </a:ln>
          </p:spPr>
          <p:txBody>
            <a:bodyPr/>
            <a:lstStyle/>
            <a:p>
              <a:endParaRPr lang="en-IN"/>
            </a:p>
          </p:txBody>
        </p:sp>
        <p:sp>
          <p:nvSpPr>
            <p:cNvPr id="113" name="Google Shape;113;p14"/>
            <p:cNvSpPr/>
            <p:nvPr/>
          </p:nvSpPr>
          <p:spPr>
            <a:xfrm>
              <a:off x="473846" y="1535551"/>
              <a:ext cx="635069" cy="605697"/>
            </a:xfrm>
            <a:custGeom>
              <a:avLst/>
              <a:gdLst/>
              <a:ahLst/>
              <a:cxnLst/>
              <a:rect l="l" t="t" r="r" b="b"/>
              <a:pathLst>
                <a:path w="635069" h="605697" extrusionOk="0">
                  <a:moveTo>
                    <a:pt x="0" y="0"/>
                  </a:moveTo>
                  <a:lnTo>
                    <a:pt x="635069" y="0"/>
                  </a:lnTo>
                  <a:lnTo>
                    <a:pt x="635069" y="605698"/>
                  </a:lnTo>
                  <a:lnTo>
                    <a:pt x="0" y="605698"/>
                  </a:lnTo>
                  <a:lnTo>
                    <a:pt x="0" y="0"/>
                  </a:lnTo>
                  <a:close/>
                </a:path>
              </a:pathLst>
            </a:custGeom>
            <a:blipFill rotWithShape="1">
              <a:blip r:embed="rId3">
                <a:alphaModFix amt="35000"/>
              </a:blip>
              <a:stretch>
                <a:fillRect/>
              </a:stretch>
            </a:blipFill>
            <a:ln>
              <a:noFill/>
            </a:ln>
          </p:spPr>
          <p:txBody>
            <a:bodyPr/>
            <a:lstStyle/>
            <a:p>
              <a:endParaRPr lang="en-IN"/>
            </a:p>
          </p:txBody>
        </p:sp>
        <p:sp>
          <p:nvSpPr>
            <p:cNvPr id="114" name="Google Shape;114;p14"/>
            <p:cNvSpPr/>
            <p:nvPr/>
          </p:nvSpPr>
          <p:spPr>
            <a:xfrm>
              <a:off x="748014" y="1838400"/>
              <a:ext cx="842101" cy="842101"/>
            </a:xfrm>
            <a:custGeom>
              <a:avLst/>
              <a:gdLst/>
              <a:ahLst/>
              <a:cxnLst/>
              <a:rect l="l" t="t" r="r" b="b"/>
              <a:pathLst>
                <a:path w="842101" h="842101" extrusionOk="0">
                  <a:moveTo>
                    <a:pt x="0" y="0"/>
                  </a:moveTo>
                  <a:lnTo>
                    <a:pt x="842102" y="0"/>
                  </a:lnTo>
                  <a:lnTo>
                    <a:pt x="842102" y="842101"/>
                  </a:lnTo>
                  <a:lnTo>
                    <a:pt x="0" y="842101"/>
                  </a:lnTo>
                  <a:lnTo>
                    <a:pt x="0" y="0"/>
                  </a:lnTo>
                  <a:close/>
                </a:path>
              </a:pathLst>
            </a:custGeom>
            <a:blipFill rotWithShape="1">
              <a:blip r:embed="rId4">
                <a:alphaModFix amt="35000"/>
              </a:blip>
              <a:stretch>
                <a:fillRect/>
              </a:stretch>
            </a:blipFill>
            <a:ln>
              <a:noFill/>
            </a:ln>
          </p:spPr>
          <p:txBody>
            <a:bodyPr/>
            <a:lstStyle/>
            <a:p>
              <a:endParaRPr lang="en-IN"/>
            </a:p>
          </p:txBody>
        </p:sp>
        <p:sp>
          <p:nvSpPr>
            <p:cNvPr id="115" name="Google Shape;115;p14"/>
            <p:cNvSpPr/>
            <p:nvPr/>
          </p:nvSpPr>
          <p:spPr>
            <a:xfrm>
              <a:off x="840941" y="1931327"/>
              <a:ext cx="842101" cy="842101"/>
            </a:xfrm>
            <a:custGeom>
              <a:avLst/>
              <a:gdLst/>
              <a:ahLst/>
              <a:cxnLst/>
              <a:rect l="l" t="t" r="r" b="b"/>
              <a:pathLst>
                <a:path w="842101" h="842101" extrusionOk="0">
                  <a:moveTo>
                    <a:pt x="0" y="0"/>
                  </a:moveTo>
                  <a:lnTo>
                    <a:pt x="842101" y="0"/>
                  </a:lnTo>
                  <a:lnTo>
                    <a:pt x="842101" y="842101"/>
                  </a:lnTo>
                  <a:lnTo>
                    <a:pt x="0" y="842101"/>
                  </a:lnTo>
                  <a:lnTo>
                    <a:pt x="0" y="0"/>
                  </a:lnTo>
                  <a:close/>
                </a:path>
              </a:pathLst>
            </a:custGeom>
            <a:blipFill rotWithShape="1">
              <a:blip r:embed="rId5">
                <a:alphaModFix amt="35000"/>
              </a:blip>
              <a:stretch>
                <a:fillRect/>
              </a:stretch>
            </a:blipFill>
            <a:ln>
              <a:noFill/>
            </a:ln>
          </p:spPr>
          <p:txBody>
            <a:bodyPr/>
            <a:lstStyle/>
            <a:p>
              <a:endParaRPr lang="en-IN"/>
            </a:p>
          </p:txBody>
        </p:sp>
        <p:sp>
          <p:nvSpPr>
            <p:cNvPr id="116" name="Google Shape;116;p14"/>
            <p:cNvSpPr/>
            <p:nvPr/>
          </p:nvSpPr>
          <p:spPr>
            <a:xfrm>
              <a:off x="0" y="893404"/>
              <a:ext cx="473846" cy="473846"/>
            </a:xfrm>
            <a:custGeom>
              <a:avLst/>
              <a:gdLst/>
              <a:ahLst/>
              <a:cxnLst/>
              <a:rect l="l" t="t" r="r" b="b"/>
              <a:pathLst>
                <a:path w="473846" h="473846" extrusionOk="0">
                  <a:moveTo>
                    <a:pt x="0" y="0"/>
                  </a:moveTo>
                  <a:lnTo>
                    <a:pt x="473846" y="0"/>
                  </a:lnTo>
                  <a:lnTo>
                    <a:pt x="473846" y="473846"/>
                  </a:lnTo>
                  <a:lnTo>
                    <a:pt x="0" y="473846"/>
                  </a:lnTo>
                  <a:lnTo>
                    <a:pt x="0" y="0"/>
                  </a:lnTo>
                  <a:close/>
                </a:path>
              </a:pathLst>
            </a:custGeom>
            <a:blipFill rotWithShape="1">
              <a:blip r:embed="rId6">
                <a:alphaModFix amt="35000"/>
              </a:blip>
              <a:stretch>
                <a:fillRect/>
              </a:stretch>
            </a:blipFill>
            <a:ln>
              <a:noFill/>
            </a:ln>
          </p:spPr>
          <p:txBody>
            <a:bodyPr/>
            <a:lstStyle/>
            <a:p>
              <a:endParaRPr lang="en-IN"/>
            </a:p>
          </p:txBody>
        </p:sp>
        <p:sp>
          <p:nvSpPr>
            <p:cNvPr id="117" name="Google Shape;117;p14"/>
            <p:cNvSpPr/>
            <p:nvPr/>
          </p:nvSpPr>
          <p:spPr>
            <a:xfrm>
              <a:off x="2257170" y="1535551"/>
              <a:ext cx="473846" cy="473846"/>
            </a:xfrm>
            <a:custGeom>
              <a:avLst/>
              <a:gdLst/>
              <a:ahLst/>
              <a:cxnLst/>
              <a:rect l="l" t="t" r="r" b="b"/>
              <a:pathLst>
                <a:path w="473846" h="473846" extrusionOk="0">
                  <a:moveTo>
                    <a:pt x="0" y="0"/>
                  </a:moveTo>
                  <a:lnTo>
                    <a:pt x="473845" y="0"/>
                  </a:lnTo>
                  <a:lnTo>
                    <a:pt x="473845" y="473846"/>
                  </a:lnTo>
                  <a:lnTo>
                    <a:pt x="0" y="473846"/>
                  </a:lnTo>
                  <a:lnTo>
                    <a:pt x="0" y="0"/>
                  </a:lnTo>
                  <a:close/>
                </a:path>
              </a:pathLst>
            </a:custGeom>
            <a:blipFill rotWithShape="1">
              <a:blip r:embed="rId6">
                <a:alphaModFix amt="35000"/>
              </a:blip>
              <a:stretch>
                <a:fillRect/>
              </a:stretch>
            </a:blipFill>
            <a:ln>
              <a:noFill/>
            </a:ln>
          </p:spPr>
          <p:txBody>
            <a:bodyPr/>
            <a:lstStyle/>
            <a:p>
              <a:endParaRPr lang="en-IN"/>
            </a:p>
          </p:txBody>
        </p:sp>
      </p:grpSp>
      <p:cxnSp>
        <p:nvCxnSpPr>
          <p:cNvPr id="118" name="Google Shape;118;p14"/>
          <p:cNvCxnSpPr/>
          <p:nvPr/>
        </p:nvCxnSpPr>
        <p:spPr>
          <a:xfrm>
            <a:off x="1457154" y="2805517"/>
            <a:ext cx="15335550" cy="0"/>
          </a:xfrm>
          <a:prstGeom prst="straightConnector1">
            <a:avLst/>
          </a:prstGeom>
          <a:noFill/>
          <a:ln w="50800" cap="flat" cmpd="sng">
            <a:solidFill>
              <a:srgbClr val="12458F"/>
            </a:solidFill>
            <a:prstDash val="solid"/>
            <a:round/>
            <a:headEnd type="none" w="sm" len="sm"/>
            <a:tailEnd type="none" w="sm" len="sm"/>
          </a:ln>
        </p:spPr>
      </p:cxnSp>
      <p:cxnSp>
        <p:nvCxnSpPr>
          <p:cNvPr id="119" name="Google Shape;119;p14"/>
          <p:cNvCxnSpPr/>
          <p:nvPr/>
        </p:nvCxnSpPr>
        <p:spPr>
          <a:xfrm>
            <a:off x="1457154" y="1991089"/>
            <a:ext cx="15335700" cy="0"/>
          </a:xfrm>
          <a:prstGeom prst="straightConnector1">
            <a:avLst/>
          </a:prstGeom>
          <a:noFill/>
          <a:ln w="50800" cap="flat" cmpd="sng">
            <a:solidFill>
              <a:srgbClr val="12458F"/>
            </a:solidFill>
            <a:prstDash val="solid"/>
            <a:round/>
            <a:headEnd type="none" w="sm" len="sm"/>
            <a:tailEnd type="none" w="sm" len="sm"/>
          </a:ln>
        </p:spPr>
      </p:cxnSp>
      <p:cxnSp>
        <p:nvCxnSpPr>
          <p:cNvPr id="120" name="Google Shape;120;p14"/>
          <p:cNvCxnSpPr/>
          <p:nvPr/>
        </p:nvCxnSpPr>
        <p:spPr>
          <a:xfrm>
            <a:off x="1466393" y="7039083"/>
            <a:ext cx="15364350" cy="0"/>
          </a:xfrm>
          <a:prstGeom prst="straightConnector1">
            <a:avLst/>
          </a:prstGeom>
          <a:noFill/>
          <a:ln w="50800" cap="flat" cmpd="sng">
            <a:solidFill>
              <a:srgbClr val="12458F"/>
            </a:solidFill>
            <a:prstDash val="solid"/>
            <a:round/>
            <a:headEnd type="none" w="sm" len="sm"/>
            <a:tailEnd type="none" w="sm" len="sm"/>
          </a:ln>
        </p:spPr>
      </p:cxnSp>
      <p:cxnSp>
        <p:nvCxnSpPr>
          <p:cNvPr id="122" name="Google Shape;122;p14"/>
          <p:cNvCxnSpPr/>
          <p:nvPr/>
        </p:nvCxnSpPr>
        <p:spPr>
          <a:xfrm>
            <a:off x="1466393" y="5627895"/>
            <a:ext cx="15345450" cy="0"/>
          </a:xfrm>
          <a:prstGeom prst="straightConnector1">
            <a:avLst/>
          </a:prstGeom>
          <a:noFill/>
          <a:ln w="50800" cap="flat" cmpd="sng">
            <a:solidFill>
              <a:srgbClr val="12458F"/>
            </a:solidFill>
            <a:prstDash val="solid"/>
            <a:round/>
            <a:headEnd type="none" w="sm" len="sm"/>
            <a:tailEnd type="none" w="sm" len="sm"/>
          </a:ln>
        </p:spPr>
      </p:cxnSp>
      <p:cxnSp>
        <p:nvCxnSpPr>
          <p:cNvPr id="123" name="Google Shape;123;p14"/>
          <p:cNvCxnSpPr/>
          <p:nvPr/>
        </p:nvCxnSpPr>
        <p:spPr>
          <a:xfrm>
            <a:off x="1466393" y="6333489"/>
            <a:ext cx="15364350" cy="0"/>
          </a:xfrm>
          <a:prstGeom prst="straightConnector1">
            <a:avLst/>
          </a:prstGeom>
          <a:noFill/>
          <a:ln w="50800" cap="flat" cmpd="sng">
            <a:solidFill>
              <a:srgbClr val="12458F"/>
            </a:solidFill>
            <a:prstDash val="solid"/>
            <a:round/>
            <a:headEnd type="none" w="sm" len="sm"/>
            <a:tailEnd type="none" w="sm" len="sm"/>
          </a:ln>
        </p:spPr>
      </p:cxnSp>
      <p:cxnSp>
        <p:nvCxnSpPr>
          <p:cNvPr id="124" name="Google Shape;124;p14"/>
          <p:cNvCxnSpPr/>
          <p:nvPr/>
        </p:nvCxnSpPr>
        <p:spPr>
          <a:xfrm>
            <a:off x="1457154" y="4216706"/>
            <a:ext cx="15335550" cy="0"/>
          </a:xfrm>
          <a:prstGeom prst="straightConnector1">
            <a:avLst/>
          </a:prstGeom>
          <a:noFill/>
          <a:ln w="50800" cap="flat" cmpd="sng">
            <a:solidFill>
              <a:srgbClr val="12458F"/>
            </a:solidFill>
            <a:prstDash val="solid"/>
            <a:round/>
            <a:headEnd type="none" w="sm" len="sm"/>
            <a:tailEnd type="none" w="sm" len="sm"/>
          </a:ln>
        </p:spPr>
      </p:cxnSp>
      <p:cxnSp>
        <p:nvCxnSpPr>
          <p:cNvPr id="125" name="Google Shape;125;p14"/>
          <p:cNvCxnSpPr/>
          <p:nvPr/>
        </p:nvCxnSpPr>
        <p:spPr>
          <a:xfrm>
            <a:off x="1466393" y="4921556"/>
            <a:ext cx="15364350" cy="0"/>
          </a:xfrm>
          <a:prstGeom prst="straightConnector1">
            <a:avLst/>
          </a:prstGeom>
          <a:noFill/>
          <a:ln w="50800" cap="flat" cmpd="sng">
            <a:solidFill>
              <a:srgbClr val="12458F"/>
            </a:solidFill>
            <a:prstDash val="solid"/>
            <a:round/>
            <a:headEnd type="none" w="sm" len="sm"/>
            <a:tailEnd type="none" w="sm" len="sm"/>
          </a:ln>
        </p:spPr>
      </p:cxnSp>
      <p:cxnSp>
        <p:nvCxnSpPr>
          <p:cNvPr id="126" name="Google Shape;126;p14"/>
          <p:cNvCxnSpPr/>
          <p:nvPr/>
        </p:nvCxnSpPr>
        <p:spPr>
          <a:xfrm>
            <a:off x="1457154" y="3511111"/>
            <a:ext cx="15373800" cy="0"/>
          </a:xfrm>
          <a:prstGeom prst="straightConnector1">
            <a:avLst/>
          </a:prstGeom>
          <a:noFill/>
          <a:ln w="50800" cap="flat" cmpd="sng">
            <a:solidFill>
              <a:srgbClr val="12458F"/>
            </a:solidFill>
            <a:prstDash val="solid"/>
            <a:round/>
            <a:headEnd type="none" w="sm" len="sm"/>
            <a:tailEnd type="none" w="sm" len="sm"/>
          </a:ln>
        </p:spPr>
      </p:cxnSp>
      <p:cxnSp>
        <p:nvCxnSpPr>
          <p:cNvPr id="127" name="Google Shape;127;p14"/>
          <p:cNvCxnSpPr>
            <a:cxnSpLocks/>
          </p:cNvCxnSpPr>
          <p:nvPr/>
        </p:nvCxnSpPr>
        <p:spPr>
          <a:xfrm>
            <a:off x="1457154" y="1990963"/>
            <a:ext cx="9239" cy="5048120"/>
          </a:xfrm>
          <a:prstGeom prst="straightConnector1">
            <a:avLst/>
          </a:prstGeom>
          <a:noFill/>
          <a:ln w="50800" cap="flat" cmpd="sng">
            <a:solidFill>
              <a:srgbClr val="12458F"/>
            </a:solidFill>
            <a:prstDash val="solid"/>
            <a:round/>
            <a:headEnd type="none" w="sm" len="sm"/>
            <a:tailEnd type="none" w="sm" len="sm"/>
          </a:ln>
        </p:spPr>
      </p:cxnSp>
      <p:cxnSp>
        <p:nvCxnSpPr>
          <p:cNvPr id="128" name="Google Shape;128;p14"/>
          <p:cNvCxnSpPr>
            <a:cxnSpLocks/>
          </p:cNvCxnSpPr>
          <p:nvPr/>
        </p:nvCxnSpPr>
        <p:spPr>
          <a:xfrm>
            <a:off x="2364821" y="1990838"/>
            <a:ext cx="0" cy="5048245"/>
          </a:xfrm>
          <a:prstGeom prst="straightConnector1">
            <a:avLst/>
          </a:prstGeom>
          <a:noFill/>
          <a:ln w="50800" cap="flat" cmpd="sng">
            <a:solidFill>
              <a:srgbClr val="12458F"/>
            </a:solidFill>
            <a:prstDash val="solid"/>
            <a:round/>
            <a:headEnd type="none" w="sm" len="sm"/>
            <a:tailEnd type="none" w="sm" len="sm"/>
          </a:ln>
        </p:spPr>
      </p:cxnSp>
      <p:cxnSp>
        <p:nvCxnSpPr>
          <p:cNvPr id="129" name="Google Shape;129;p14"/>
          <p:cNvCxnSpPr>
            <a:cxnSpLocks/>
          </p:cNvCxnSpPr>
          <p:nvPr/>
        </p:nvCxnSpPr>
        <p:spPr>
          <a:xfrm flipH="1">
            <a:off x="16795977" y="1991089"/>
            <a:ext cx="15820" cy="5047994"/>
          </a:xfrm>
          <a:prstGeom prst="straightConnector1">
            <a:avLst/>
          </a:prstGeom>
          <a:noFill/>
          <a:ln w="50800" cap="flat" cmpd="sng">
            <a:solidFill>
              <a:srgbClr val="12458F"/>
            </a:solidFill>
            <a:prstDash val="solid"/>
            <a:round/>
            <a:headEnd type="none" w="sm" len="sm"/>
            <a:tailEnd type="none" w="sm" len="sm"/>
          </a:ln>
        </p:spPr>
      </p:cxnSp>
      <p:cxnSp>
        <p:nvCxnSpPr>
          <p:cNvPr id="130" name="Google Shape;130;p14"/>
          <p:cNvCxnSpPr>
            <a:cxnSpLocks/>
          </p:cNvCxnSpPr>
          <p:nvPr/>
        </p:nvCxnSpPr>
        <p:spPr>
          <a:xfrm flipH="1">
            <a:off x="5514730" y="1990649"/>
            <a:ext cx="18169" cy="5048434"/>
          </a:xfrm>
          <a:prstGeom prst="straightConnector1">
            <a:avLst/>
          </a:prstGeom>
          <a:noFill/>
          <a:ln w="50800" cap="flat" cmpd="sng">
            <a:solidFill>
              <a:srgbClr val="12458F"/>
            </a:solidFill>
            <a:prstDash val="solid"/>
            <a:round/>
            <a:headEnd type="none" w="sm" len="sm"/>
            <a:tailEnd type="none" w="sm" len="sm"/>
          </a:ln>
        </p:spPr>
      </p:cxnSp>
      <p:cxnSp>
        <p:nvCxnSpPr>
          <p:cNvPr id="131" name="Google Shape;131;p14"/>
          <p:cNvCxnSpPr>
            <a:cxnSpLocks/>
          </p:cNvCxnSpPr>
          <p:nvPr/>
        </p:nvCxnSpPr>
        <p:spPr>
          <a:xfrm>
            <a:off x="8382388" y="1991089"/>
            <a:ext cx="13358" cy="5047994"/>
          </a:xfrm>
          <a:prstGeom prst="straightConnector1">
            <a:avLst/>
          </a:prstGeom>
          <a:noFill/>
          <a:ln w="50800" cap="flat" cmpd="sng">
            <a:solidFill>
              <a:srgbClr val="12458F"/>
            </a:solidFill>
            <a:prstDash val="solid"/>
            <a:round/>
            <a:headEnd type="none" w="sm" len="sm"/>
            <a:tailEnd type="none" w="sm" len="sm"/>
          </a:ln>
        </p:spPr>
      </p:cxnSp>
      <p:cxnSp>
        <p:nvCxnSpPr>
          <p:cNvPr id="132" name="Google Shape;132;p14"/>
          <p:cNvCxnSpPr>
            <a:cxnSpLocks/>
          </p:cNvCxnSpPr>
          <p:nvPr/>
        </p:nvCxnSpPr>
        <p:spPr>
          <a:xfrm flipH="1">
            <a:off x="14098246" y="1990649"/>
            <a:ext cx="36749" cy="5048434"/>
          </a:xfrm>
          <a:prstGeom prst="straightConnector1">
            <a:avLst/>
          </a:prstGeom>
          <a:noFill/>
          <a:ln w="50800" cap="flat" cmpd="sng">
            <a:solidFill>
              <a:srgbClr val="12458F"/>
            </a:solidFill>
            <a:prstDash val="solid"/>
            <a:round/>
            <a:headEnd type="none" w="sm" len="sm"/>
            <a:tailEnd type="none" w="sm" len="sm"/>
          </a:ln>
        </p:spPr>
      </p:cxnSp>
      <p:sp>
        <p:nvSpPr>
          <p:cNvPr id="133" name="Google Shape;133;p14"/>
          <p:cNvSpPr txBox="1"/>
          <p:nvPr/>
        </p:nvSpPr>
        <p:spPr>
          <a:xfrm>
            <a:off x="5586062" y="2117970"/>
            <a:ext cx="2765400" cy="654300"/>
          </a:xfrm>
          <a:prstGeom prst="rect">
            <a:avLst/>
          </a:prstGeom>
          <a:noFill/>
          <a:ln>
            <a:noFill/>
          </a:ln>
        </p:spPr>
        <p:txBody>
          <a:bodyPr spcFirstLastPara="1" wrap="square" lIns="0" tIns="0" rIns="0" bIns="0" anchor="t" anchorCtr="0">
            <a:spAutoFit/>
          </a:bodyPr>
          <a:lstStyle/>
          <a:p>
            <a:pPr marL="0" marR="0" lvl="0" indent="0" algn="ctr" rtl="0">
              <a:lnSpc>
                <a:spcPct val="140013"/>
              </a:lnSpc>
              <a:spcBef>
                <a:spcPts val="0"/>
              </a:spcBef>
              <a:spcAft>
                <a:spcPts val="0"/>
              </a:spcAft>
              <a:buNone/>
            </a:pPr>
            <a:r>
              <a:rPr lang="en-US" sz="3029" b="0" i="0" u="none" strike="noStrike" cap="none">
                <a:solidFill>
                  <a:srgbClr val="1D4484"/>
                </a:solidFill>
                <a:latin typeface="Arial"/>
                <a:ea typeface="Arial"/>
                <a:cs typeface="Arial"/>
                <a:sym typeface="Arial"/>
              </a:rPr>
              <a:t>PHONE </a:t>
            </a:r>
            <a:endParaRPr/>
          </a:p>
        </p:txBody>
      </p:sp>
      <p:sp>
        <p:nvSpPr>
          <p:cNvPr id="134" name="Google Shape;134;p14"/>
          <p:cNvSpPr txBox="1"/>
          <p:nvPr/>
        </p:nvSpPr>
        <p:spPr>
          <a:xfrm>
            <a:off x="8413279" y="2167458"/>
            <a:ext cx="5786100" cy="6447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b="0" i="0" u="none" strike="noStrike" cap="none">
                <a:solidFill>
                  <a:srgbClr val="1D4484"/>
                </a:solidFill>
                <a:latin typeface="Poppins"/>
                <a:ea typeface="Poppins"/>
                <a:cs typeface="Poppins"/>
                <a:sym typeface="Poppins"/>
              </a:rPr>
              <a:t>EMAIL ID</a:t>
            </a:r>
            <a:r>
              <a:rPr lang="en-US" sz="3000">
                <a:solidFill>
                  <a:srgbClr val="1D4484"/>
                </a:solidFill>
                <a:latin typeface="Poppins"/>
                <a:ea typeface="Poppins"/>
                <a:cs typeface="Poppins"/>
                <a:sym typeface="Poppins"/>
              </a:rPr>
              <a:t>:</a:t>
            </a:r>
            <a:endParaRPr sz="3000" b="0" i="0" u="none" strike="noStrike" cap="none">
              <a:solidFill>
                <a:srgbClr val="1D4484"/>
              </a:solidFill>
              <a:latin typeface="Poppins"/>
              <a:ea typeface="Poppins"/>
              <a:cs typeface="Poppins"/>
              <a:sym typeface="Poppins"/>
            </a:endParaRPr>
          </a:p>
        </p:txBody>
      </p:sp>
      <p:sp>
        <p:nvSpPr>
          <p:cNvPr id="135" name="Google Shape;135;p14"/>
          <p:cNvSpPr txBox="1"/>
          <p:nvPr/>
        </p:nvSpPr>
        <p:spPr>
          <a:xfrm>
            <a:off x="14780059" y="2165213"/>
            <a:ext cx="1413900" cy="654300"/>
          </a:xfrm>
          <a:prstGeom prst="rect">
            <a:avLst/>
          </a:prstGeom>
          <a:noFill/>
          <a:ln>
            <a:noFill/>
          </a:ln>
        </p:spPr>
        <p:txBody>
          <a:bodyPr spcFirstLastPara="1" wrap="square" lIns="0" tIns="0" rIns="0" bIns="0" anchor="t" anchorCtr="0">
            <a:spAutoFit/>
          </a:bodyPr>
          <a:lstStyle/>
          <a:p>
            <a:pPr marL="0" marR="0" lvl="0" indent="0" algn="ctr" rtl="0">
              <a:lnSpc>
                <a:spcPct val="140013"/>
              </a:lnSpc>
              <a:spcBef>
                <a:spcPts val="0"/>
              </a:spcBef>
              <a:spcAft>
                <a:spcPts val="0"/>
              </a:spcAft>
              <a:buNone/>
            </a:pPr>
            <a:r>
              <a:rPr lang="en-US" sz="3029" b="0" i="0" u="none" strike="noStrike" cap="none">
                <a:solidFill>
                  <a:srgbClr val="1D4484"/>
                </a:solidFill>
                <a:latin typeface="Arial"/>
                <a:ea typeface="Arial"/>
                <a:cs typeface="Arial"/>
                <a:sym typeface="Arial"/>
              </a:rPr>
              <a:t>ROLE</a:t>
            </a:r>
            <a:endParaRPr/>
          </a:p>
        </p:txBody>
      </p:sp>
      <p:sp>
        <p:nvSpPr>
          <p:cNvPr id="136" name="Google Shape;136;p14"/>
          <p:cNvSpPr txBox="1"/>
          <p:nvPr/>
        </p:nvSpPr>
        <p:spPr>
          <a:xfrm>
            <a:off x="14104300" y="2914925"/>
            <a:ext cx="2765400" cy="6060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0" i="0" u="none" strike="noStrike" cap="none">
                <a:solidFill>
                  <a:srgbClr val="1D4484"/>
                </a:solidFill>
                <a:latin typeface="Lato"/>
                <a:ea typeface="Lato"/>
                <a:cs typeface="Lato"/>
                <a:sym typeface="Lato"/>
              </a:rPr>
              <a:t>Faculty Mentor</a:t>
            </a:r>
            <a:endParaRPr/>
          </a:p>
        </p:txBody>
      </p:sp>
      <p:sp>
        <p:nvSpPr>
          <p:cNvPr id="137" name="Google Shape;137;p14"/>
          <p:cNvSpPr txBox="1"/>
          <p:nvPr/>
        </p:nvSpPr>
        <p:spPr>
          <a:xfrm>
            <a:off x="14070425" y="3652513"/>
            <a:ext cx="2765400" cy="6060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0" i="0" u="none" strike="noStrike" cap="none" dirty="0">
                <a:solidFill>
                  <a:srgbClr val="1D4484"/>
                </a:solidFill>
                <a:latin typeface="Lato"/>
                <a:ea typeface="Lato"/>
                <a:cs typeface="Lato"/>
                <a:sym typeface="Lato"/>
              </a:rPr>
              <a:t>Team Leader</a:t>
            </a:r>
            <a:endParaRPr dirty="0"/>
          </a:p>
        </p:txBody>
      </p:sp>
      <p:sp>
        <p:nvSpPr>
          <p:cNvPr id="138" name="Google Shape;138;p14"/>
          <p:cNvSpPr txBox="1"/>
          <p:nvPr/>
        </p:nvSpPr>
        <p:spPr>
          <a:xfrm>
            <a:off x="14182494" y="4372929"/>
            <a:ext cx="2581800" cy="6060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0" i="0" u="none" strike="noStrike" cap="none">
                <a:solidFill>
                  <a:srgbClr val="1D4484"/>
                </a:solidFill>
                <a:latin typeface="Lato"/>
                <a:ea typeface="Lato"/>
                <a:cs typeface="Lato"/>
                <a:sym typeface="Lato"/>
              </a:rPr>
              <a:t>Team Member 1</a:t>
            </a:r>
            <a:endParaRPr/>
          </a:p>
        </p:txBody>
      </p:sp>
      <p:sp>
        <p:nvSpPr>
          <p:cNvPr id="139" name="Google Shape;139;p14"/>
          <p:cNvSpPr txBox="1"/>
          <p:nvPr/>
        </p:nvSpPr>
        <p:spPr>
          <a:xfrm>
            <a:off x="14182500" y="5101938"/>
            <a:ext cx="2581800" cy="6060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0" i="0" u="none" strike="noStrike" cap="none">
                <a:solidFill>
                  <a:srgbClr val="1D4484"/>
                </a:solidFill>
                <a:latin typeface="Lato"/>
                <a:ea typeface="Lato"/>
                <a:cs typeface="Lato"/>
                <a:sym typeface="Lato"/>
              </a:rPr>
              <a:t>Team Member 2</a:t>
            </a:r>
            <a:endParaRPr/>
          </a:p>
        </p:txBody>
      </p:sp>
      <p:sp>
        <p:nvSpPr>
          <p:cNvPr id="140" name="Google Shape;140;p14"/>
          <p:cNvSpPr txBox="1"/>
          <p:nvPr/>
        </p:nvSpPr>
        <p:spPr>
          <a:xfrm>
            <a:off x="14182500" y="5754073"/>
            <a:ext cx="2581800" cy="6060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0" i="0" u="none" strike="noStrike" cap="none">
                <a:solidFill>
                  <a:srgbClr val="1D4484"/>
                </a:solidFill>
                <a:latin typeface="Lato"/>
                <a:ea typeface="Lato"/>
                <a:cs typeface="Lato"/>
                <a:sym typeface="Lato"/>
              </a:rPr>
              <a:t>Team Member 3</a:t>
            </a:r>
            <a:endParaRPr/>
          </a:p>
        </p:txBody>
      </p:sp>
      <p:sp>
        <p:nvSpPr>
          <p:cNvPr id="142" name="Google Shape;142;p14"/>
          <p:cNvSpPr txBox="1"/>
          <p:nvPr/>
        </p:nvSpPr>
        <p:spPr>
          <a:xfrm>
            <a:off x="14162225" y="6454500"/>
            <a:ext cx="2581800" cy="606000"/>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2799" b="0" i="0" u="none" strike="noStrike" cap="none">
                <a:solidFill>
                  <a:srgbClr val="1D4484"/>
                </a:solidFill>
                <a:latin typeface="Lato"/>
                <a:ea typeface="Lato"/>
                <a:cs typeface="Lato"/>
                <a:sym typeface="Lato"/>
              </a:rPr>
              <a:t>Team Member 4</a:t>
            </a:r>
            <a:endParaRPr/>
          </a:p>
        </p:txBody>
      </p:sp>
      <p:sp>
        <p:nvSpPr>
          <p:cNvPr id="143" name="Google Shape;143;p14"/>
          <p:cNvSpPr txBox="1"/>
          <p:nvPr/>
        </p:nvSpPr>
        <p:spPr>
          <a:xfrm>
            <a:off x="1826987" y="2886900"/>
            <a:ext cx="168000" cy="6447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b="0" i="0" u="none" strike="noStrike" cap="none">
                <a:solidFill>
                  <a:srgbClr val="1D4484"/>
                </a:solidFill>
                <a:latin typeface="Lato"/>
                <a:ea typeface="Lato"/>
                <a:cs typeface="Lato"/>
                <a:sym typeface="Lato"/>
              </a:rPr>
              <a:t>1</a:t>
            </a:r>
            <a:endParaRPr/>
          </a:p>
        </p:txBody>
      </p:sp>
      <p:sp>
        <p:nvSpPr>
          <p:cNvPr id="144" name="Google Shape;144;p14"/>
          <p:cNvSpPr txBox="1"/>
          <p:nvPr/>
        </p:nvSpPr>
        <p:spPr>
          <a:xfrm flipH="1">
            <a:off x="1826980" y="4329625"/>
            <a:ext cx="168000" cy="6447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b="0" i="0" u="none" strike="noStrike" cap="none">
                <a:solidFill>
                  <a:srgbClr val="1D4484"/>
                </a:solidFill>
                <a:latin typeface="Lato"/>
                <a:ea typeface="Lato"/>
                <a:cs typeface="Lato"/>
                <a:sym typeface="Lato"/>
              </a:rPr>
              <a:t>3</a:t>
            </a:r>
            <a:endParaRPr/>
          </a:p>
        </p:txBody>
      </p:sp>
      <p:sp>
        <p:nvSpPr>
          <p:cNvPr id="145" name="Google Shape;145;p14"/>
          <p:cNvSpPr txBox="1"/>
          <p:nvPr/>
        </p:nvSpPr>
        <p:spPr>
          <a:xfrm>
            <a:off x="1800587" y="3612976"/>
            <a:ext cx="220800" cy="6447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b="0" i="0" u="none" strike="noStrike" cap="none">
                <a:solidFill>
                  <a:srgbClr val="1D4484"/>
                </a:solidFill>
                <a:latin typeface="Lato"/>
                <a:ea typeface="Lato"/>
                <a:cs typeface="Lato"/>
                <a:sym typeface="Lato"/>
              </a:rPr>
              <a:t>2</a:t>
            </a:r>
            <a:endParaRPr/>
          </a:p>
        </p:txBody>
      </p:sp>
      <p:sp>
        <p:nvSpPr>
          <p:cNvPr id="146" name="Google Shape;146;p14"/>
          <p:cNvSpPr txBox="1"/>
          <p:nvPr/>
        </p:nvSpPr>
        <p:spPr>
          <a:xfrm>
            <a:off x="1800592" y="5765439"/>
            <a:ext cx="220800" cy="6447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b="0" i="0" u="none" strike="noStrike" cap="none">
                <a:solidFill>
                  <a:srgbClr val="1D4484"/>
                </a:solidFill>
                <a:latin typeface="Lato"/>
                <a:ea typeface="Lato"/>
                <a:cs typeface="Lato"/>
                <a:sym typeface="Lato"/>
              </a:rPr>
              <a:t>5</a:t>
            </a:r>
            <a:endParaRPr/>
          </a:p>
        </p:txBody>
      </p:sp>
      <p:sp>
        <p:nvSpPr>
          <p:cNvPr id="147" name="Google Shape;147;p14"/>
          <p:cNvSpPr txBox="1"/>
          <p:nvPr/>
        </p:nvSpPr>
        <p:spPr>
          <a:xfrm>
            <a:off x="1783488" y="5021150"/>
            <a:ext cx="255000" cy="6447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b="0" i="0" u="none" strike="noStrike" cap="none">
                <a:solidFill>
                  <a:srgbClr val="1D4484"/>
                </a:solidFill>
                <a:latin typeface="Lato"/>
                <a:ea typeface="Lato"/>
                <a:cs typeface="Lato"/>
                <a:sym typeface="Lato"/>
              </a:rPr>
              <a:t>4</a:t>
            </a:r>
            <a:endParaRPr/>
          </a:p>
        </p:txBody>
      </p:sp>
      <p:sp>
        <p:nvSpPr>
          <p:cNvPr id="148" name="Google Shape;148;p14"/>
          <p:cNvSpPr txBox="1"/>
          <p:nvPr/>
        </p:nvSpPr>
        <p:spPr>
          <a:xfrm>
            <a:off x="1800583" y="6446325"/>
            <a:ext cx="220800" cy="6447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000" b="0" i="0" u="none" strike="noStrike" cap="none">
                <a:solidFill>
                  <a:srgbClr val="1D4484"/>
                </a:solidFill>
                <a:latin typeface="Lato"/>
                <a:ea typeface="Lato"/>
                <a:cs typeface="Lato"/>
                <a:sym typeface="Lato"/>
              </a:rPr>
              <a:t>6</a:t>
            </a:r>
            <a:endParaRPr/>
          </a:p>
        </p:txBody>
      </p:sp>
      <p:sp>
        <p:nvSpPr>
          <p:cNvPr id="149" name="Google Shape;149;p14"/>
          <p:cNvSpPr txBox="1"/>
          <p:nvPr/>
        </p:nvSpPr>
        <p:spPr>
          <a:xfrm>
            <a:off x="1394220" y="2165225"/>
            <a:ext cx="1033500" cy="3894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530" b="0" i="0" u="none" strike="noStrike" cap="none">
                <a:solidFill>
                  <a:srgbClr val="1D4484"/>
                </a:solidFill>
                <a:latin typeface="Lato"/>
                <a:ea typeface="Lato"/>
                <a:cs typeface="Lato"/>
                <a:sym typeface="Lato"/>
              </a:rPr>
              <a:t>Sr.</a:t>
            </a:r>
            <a:r>
              <a:rPr lang="en-US" sz="2530">
                <a:solidFill>
                  <a:srgbClr val="1D4484"/>
                </a:solidFill>
                <a:latin typeface="Lato"/>
                <a:ea typeface="Lato"/>
                <a:cs typeface="Lato"/>
                <a:sym typeface="Lato"/>
              </a:rPr>
              <a:t>N</a:t>
            </a:r>
            <a:r>
              <a:rPr lang="en-US" sz="2530" b="0" i="0" u="none" strike="noStrike" cap="none">
                <a:solidFill>
                  <a:srgbClr val="1D4484"/>
                </a:solidFill>
                <a:latin typeface="Lato"/>
                <a:ea typeface="Lato"/>
                <a:cs typeface="Lato"/>
                <a:sym typeface="Lato"/>
              </a:rPr>
              <a:t>o</a:t>
            </a:r>
            <a:endParaRPr sz="900"/>
          </a:p>
        </p:txBody>
      </p:sp>
      <p:sp>
        <p:nvSpPr>
          <p:cNvPr id="150" name="Google Shape;150;p14"/>
          <p:cNvSpPr txBox="1"/>
          <p:nvPr/>
        </p:nvSpPr>
        <p:spPr>
          <a:xfrm>
            <a:off x="3220305" y="2110826"/>
            <a:ext cx="1134000" cy="654300"/>
          </a:xfrm>
          <a:prstGeom prst="rect">
            <a:avLst/>
          </a:prstGeom>
          <a:noFill/>
          <a:ln>
            <a:noFill/>
          </a:ln>
        </p:spPr>
        <p:txBody>
          <a:bodyPr spcFirstLastPara="1" wrap="square" lIns="0" tIns="0" rIns="0" bIns="0" anchor="t" anchorCtr="0">
            <a:spAutoFit/>
          </a:bodyPr>
          <a:lstStyle/>
          <a:p>
            <a:pPr marL="0" marR="0" lvl="0" indent="0" algn="ctr" rtl="0">
              <a:lnSpc>
                <a:spcPct val="140013"/>
              </a:lnSpc>
              <a:spcBef>
                <a:spcPts val="0"/>
              </a:spcBef>
              <a:spcAft>
                <a:spcPts val="0"/>
              </a:spcAft>
              <a:buNone/>
            </a:pPr>
            <a:r>
              <a:rPr lang="en-US" sz="3029" b="0" i="0" u="none" strike="noStrike" cap="none" dirty="0">
                <a:solidFill>
                  <a:srgbClr val="1D4484"/>
                </a:solidFill>
                <a:latin typeface="Lato"/>
                <a:ea typeface="Lato"/>
                <a:cs typeface="Lato"/>
                <a:sym typeface="Lato"/>
              </a:rPr>
              <a:t>NAME</a:t>
            </a:r>
            <a:endParaRPr dirty="0"/>
          </a:p>
        </p:txBody>
      </p:sp>
      <p:grpSp>
        <p:nvGrpSpPr>
          <p:cNvPr id="152" name="Google Shape;152;p14"/>
          <p:cNvGrpSpPr/>
          <p:nvPr/>
        </p:nvGrpSpPr>
        <p:grpSpPr>
          <a:xfrm rot="10800000">
            <a:off x="163269" y="7810540"/>
            <a:ext cx="2048262" cy="2080071"/>
            <a:chOff x="0" y="0"/>
            <a:chExt cx="2731016" cy="2773428"/>
          </a:xfrm>
        </p:grpSpPr>
        <p:sp>
          <p:nvSpPr>
            <p:cNvPr id="153" name="Google Shape;153;p14"/>
            <p:cNvSpPr/>
            <p:nvPr/>
          </p:nvSpPr>
          <p:spPr>
            <a:xfrm>
              <a:off x="1108915" y="261225"/>
              <a:ext cx="1148254" cy="1095148"/>
            </a:xfrm>
            <a:custGeom>
              <a:avLst/>
              <a:gdLst/>
              <a:ahLst/>
              <a:cxnLst/>
              <a:rect l="l" t="t" r="r" b="b"/>
              <a:pathLst>
                <a:path w="1148254" h="1095148" extrusionOk="0">
                  <a:moveTo>
                    <a:pt x="0" y="0"/>
                  </a:moveTo>
                  <a:lnTo>
                    <a:pt x="1148255" y="0"/>
                  </a:lnTo>
                  <a:lnTo>
                    <a:pt x="1148255" y="1095148"/>
                  </a:lnTo>
                  <a:lnTo>
                    <a:pt x="0" y="1095148"/>
                  </a:lnTo>
                  <a:lnTo>
                    <a:pt x="0" y="0"/>
                  </a:lnTo>
                  <a:close/>
                </a:path>
              </a:pathLst>
            </a:custGeom>
            <a:blipFill rotWithShape="1">
              <a:blip r:embed="rId3">
                <a:alphaModFix amt="35000"/>
              </a:blip>
              <a:stretch>
                <a:fillRect/>
              </a:stretch>
            </a:blipFill>
            <a:ln>
              <a:noFill/>
            </a:ln>
          </p:spPr>
          <p:txBody>
            <a:bodyPr/>
            <a:lstStyle/>
            <a:p>
              <a:endParaRPr lang="en-IN"/>
            </a:p>
          </p:txBody>
        </p:sp>
        <p:sp>
          <p:nvSpPr>
            <p:cNvPr id="154" name="Google Shape;154;p14"/>
            <p:cNvSpPr/>
            <p:nvPr/>
          </p:nvSpPr>
          <p:spPr>
            <a:xfrm>
              <a:off x="712745" y="0"/>
              <a:ext cx="548832" cy="548832"/>
            </a:xfrm>
            <a:custGeom>
              <a:avLst/>
              <a:gdLst/>
              <a:ahLst/>
              <a:cxnLst/>
              <a:rect l="l" t="t" r="r" b="b"/>
              <a:pathLst>
                <a:path w="548832" h="548832" extrusionOk="0">
                  <a:moveTo>
                    <a:pt x="0" y="0"/>
                  </a:moveTo>
                  <a:lnTo>
                    <a:pt x="548832" y="0"/>
                  </a:lnTo>
                  <a:lnTo>
                    <a:pt x="548832" y="548832"/>
                  </a:lnTo>
                  <a:lnTo>
                    <a:pt x="0" y="548832"/>
                  </a:lnTo>
                  <a:lnTo>
                    <a:pt x="0" y="0"/>
                  </a:lnTo>
                  <a:close/>
                </a:path>
              </a:pathLst>
            </a:custGeom>
            <a:blipFill rotWithShape="1">
              <a:blip r:embed="rId4">
                <a:alphaModFix amt="35000"/>
              </a:blip>
              <a:stretch>
                <a:fillRect/>
              </a:stretch>
            </a:blipFill>
            <a:ln>
              <a:noFill/>
            </a:ln>
          </p:spPr>
          <p:txBody>
            <a:bodyPr/>
            <a:lstStyle/>
            <a:p>
              <a:endParaRPr lang="en-IN"/>
            </a:p>
          </p:txBody>
        </p:sp>
        <p:sp>
          <p:nvSpPr>
            <p:cNvPr id="155" name="Google Shape;155;p14"/>
            <p:cNvSpPr/>
            <p:nvPr/>
          </p:nvSpPr>
          <p:spPr>
            <a:xfrm>
              <a:off x="773309" y="60564"/>
              <a:ext cx="548832" cy="548832"/>
            </a:xfrm>
            <a:custGeom>
              <a:avLst/>
              <a:gdLst/>
              <a:ahLst/>
              <a:cxnLst/>
              <a:rect l="l" t="t" r="r" b="b"/>
              <a:pathLst>
                <a:path w="548832" h="548832" extrusionOk="0">
                  <a:moveTo>
                    <a:pt x="0" y="0"/>
                  </a:moveTo>
                  <a:lnTo>
                    <a:pt x="548833" y="0"/>
                  </a:lnTo>
                  <a:lnTo>
                    <a:pt x="548833" y="548833"/>
                  </a:lnTo>
                  <a:lnTo>
                    <a:pt x="0" y="548833"/>
                  </a:lnTo>
                  <a:lnTo>
                    <a:pt x="0" y="0"/>
                  </a:lnTo>
                  <a:close/>
                </a:path>
              </a:pathLst>
            </a:custGeom>
            <a:blipFill rotWithShape="1">
              <a:blip r:embed="rId5">
                <a:alphaModFix amt="35000"/>
              </a:blip>
              <a:stretch>
                <a:fillRect/>
              </a:stretch>
            </a:blipFill>
            <a:ln>
              <a:noFill/>
            </a:ln>
          </p:spPr>
          <p:txBody>
            <a:bodyPr/>
            <a:lstStyle/>
            <a:p>
              <a:endParaRPr lang="en-IN"/>
            </a:p>
          </p:txBody>
        </p:sp>
        <p:sp>
          <p:nvSpPr>
            <p:cNvPr id="156" name="Google Shape;156;p14"/>
            <p:cNvSpPr/>
            <p:nvPr/>
          </p:nvSpPr>
          <p:spPr>
            <a:xfrm>
              <a:off x="473846" y="1535551"/>
              <a:ext cx="635069" cy="605697"/>
            </a:xfrm>
            <a:custGeom>
              <a:avLst/>
              <a:gdLst/>
              <a:ahLst/>
              <a:cxnLst/>
              <a:rect l="l" t="t" r="r" b="b"/>
              <a:pathLst>
                <a:path w="635069" h="605697" extrusionOk="0">
                  <a:moveTo>
                    <a:pt x="0" y="0"/>
                  </a:moveTo>
                  <a:lnTo>
                    <a:pt x="635069" y="0"/>
                  </a:lnTo>
                  <a:lnTo>
                    <a:pt x="635069" y="605698"/>
                  </a:lnTo>
                  <a:lnTo>
                    <a:pt x="0" y="605698"/>
                  </a:lnTo>
                  <a:lnTo>
                    <a:pt x="0" y="0"/>
                  </a:lnTo>
                  <a:close/>
                </a:path>
              </a:pathLst>
            </a:custGeom>
            <a:blipFill rotWithShape="1">
              <a:blip r:embed="rId3">
                <a:alphaModFix amt="35000"/>
              </a:blip>
              <a:stretch>
                <a:fillRect/>
              </a:stretch>
            </a:blipFill>
            <a:ln>
              <a:noFill/>
            </a:ln>
          </p:spPr>
          <p:txBody>
            <a:bodyPr/>
            <a:lstStyle/>
            <a:p>
              <a:endParaRPr lang="en-IN"/>
            </a:p>
          </p:txBody>
        </p:sp>
        <p:sp>
          <p:nvSpPr>
            <p:cNvPr id="157" name="Google Shape;157;p14"/>
            <p:cNvSpPr/>
            <p:nvPr/>
          </p:nvSpPr>
          <p:spPr>
            <a:xfrm>
              <a:off x="748014" y="1838400"/>
              <a:ext cx="842101" cy="842101"/>
            </a:xfrm>
            <a:custGeom>
              <a:avLst/>
              <a:gdLst/>
              <a:ahLst/>
              <a:cxnLst/>
              <a:rect l="l" t="t" r="r" b="b"/>
              <a:pathLst>
                <a:path w="842101" h="842101" extrusionOk="0">
                  <a:moveTo>
                    <a:pt x="0" y="0"/>
                  </a:moveTo>
                  <a:lnTo>
                    <a:pt x="842102" y="0"/>
                  </a:lnTo>
                  <a:lnTo>
                    <a:pt x="842102" y="842101"/>
                  </a:lnTo>
                  <a:lnTo>
                    <a:pt x="0" y="842101"/>
                  </a:lnTo>
                  <a:lnTo>
                    <a:pt x="0" y="0"/>
                  </a:lnTo>
                  <a:close/>
                </a:path>
              </a:pathLst>
            </a:custGeom>
            <a:blipFill rotWithShape="1">
              <a:blip r:embed="rId4">
                <a:alphaModFix amt="35000"/>
              </a:blip>
              <a:stretch>
                <a:fillRect/>
              </a:stretch>
            </a:blipFill>
            <a:ln>
              <a:noFill/>
            </a:ln>
          </p:spPr>
          <p:txBody>
            <a:bodyPr/>
            <a:lstStyle/>
            <a:p>
              <a:endParaRPr lang="en-IN"/>
            </a:p>
          </p:txBody>
        </p:sp>
        <p:sp>
          <p:nvSpPr>
            <p:cNvPr id="158" name="Google Shape;158;p14"/>
            <p:cNvSpPr/>
            <p:nvPr/>
          </p:nvSpPr>
          <p:spPr>
            <a:xfrm>
              <a:off x="840941" y="1931327"/>
              <a:ext cx="842101" cy="842101"/>
            </a:xfrm>
            <a:custGeom>
              <a:avLst/>
              <a:gdLst/>
              <a:ahLst/>
              <a:cxnLst/>
              <a:rect l="l" t="t" r="r" b="b"/>
              <a:pathLst>
                <a:path w="842101" h="842101" extrusionOk="0">
                  <a:moveTo>
                    <a:pt x="0" y="0"/>
                  </a:moveTo>
                  <a:lnTo>
                    <a:pt x="842101" y="0"/>
                  </a:lnTo>
                  <a:lnTo>
                    <a:pt x="842101" y="842101"/>
                  </a:lnTo>
                  <a:lnTo>
                    <a:pt x="0" y="842101"/>
                  </a:lnTo>
                  <a:lnTo>
                    <a:pt x="0" y="0"/>
                  </a:lnTo>
                  <a:close/>
                </a:path>
              </a:pathLst>
            </a:custGeom>
            <a:blipFill rotWithShape="1">
              <a:blip r:embed="rId5">
                <a:alphaModFix amt="35000"/>
              </a:blip>
              <a:stretch>
                <a:fillRect/>
              </a:stretch>
            </a:blipFill>
            <a:ln>
              <a:noFill/>
            </a:ln>
          </p:spPr>
          <p:txBody>
            <a:bodyPr/>
            <a:lstStyle/>
            <a:p>
              <a:endParaRPr lang="en-IN"/>
            </a:p>
          </p:txBody>
        </p:sp>
        <p:sp>
          <p:nvSpPr>
            <p:cNvPr id="159" name="Google Shape;159;p14"/>
            <p:cNvSpPr/>
            <p:nvPr/>
          </p:nvSpPr>
          <p:spPr>
            <a:xfrm>
              <a:off x="0" y="893404"/>
              <a:ext cx="473846" cy="473846"/>
            </a:xfrm>
            <a:custGeom>
              <a:avLst/>
              <a:gdLst/>
              <a:ahLst/>
              <a:cxnLst/>
              <a:rect l="l" t="t" r="r" b="b"/>
              <a:pathLst>
                <a:path w="473846" h="473846" extrusionOk="0">
                  <a:moveTo>
                    <a:pt x="0" y="0"/>
                  </a:moveTo>
                  <a:lnTo>
                    <a:pt x="473846" y="0"/>
                  </a:lnTo>
                  <a:lnTo>
                    <a:pt x="473846" y="473846"/>
                  </a:lnTo>
                  <a:lnTo>
                    <a:pt x="0" y="473846"/>
                  </a:lnTo>
                  <a:lnTo>
                    <a:pt x="0" y="0"/>
                  </a:lnTo>
                  <a:close/>
                </a:path>
              </a:pathLst>
            </a:custGeom>
            <a:blipFill rotWithShape="1">
              <a:blip r:embed="rId6">
                <a:alphaModFix amt="35000"/>
              </a:blip>
              <a:stretch>
                <a:fillRect/>
              </a:stretch>
            </a:blipFill>
            <a:ln>
              <a:noFill/>
            </a:ln>
          </p:spPr>
          <p:txBody>
            <a:bodyPr/>
            <a:lstStyle/>
            <a:p>
              <a:endParaRPr lang="en-IN"/>
            </a:p>
          </p:txBody>
        </p:sp>
        <p:sp>
          <p:nvSpPr>
            <p:cNvPr id="160" name="Google Shape;160;p14"/>
            <p:cNvSpPr/>
            <p:nvPr/>
          </p:nvSpPr>
          <p:spPr>
            <a:xfrm>
              <a:off x="2257170" y="1535551"/>
              <a:ext cx="473846" cy="473846"/>
            </a:xfrm>
            <a:custGeom>
              <a:avLst/>
              <a:gdLst/>
              <a:ahLst/>
              <a:cxnLst/>
              <a:rect l="l" t="t" r="r" b="b"/>
              <a:pathLst>
                <a:path w="473846" h="473846" extrusionOk="0">
                  <a:moveTo>
                    <a:pt x="0" y="0"/>
                  </a:moveTo>
                  <a:lnTo>
                    <a:pt x="473845" y="0"/>
                  </a:lnTo>
                  <a:lnTo>
                    <a:pt x="473845" y="473846"/>
                  </a:lnTo>
                  <a:lnTo>
                    <a:pt x="0" y="473846"/>
                  </a:lnTo>
                  <a:lnTo>
                    <a:pt x="0" y="0"/>
                  </a:lnTo>
                  <a:close/>
                </a:path>
              </a:pathLst>
            </a:custGeom>
            <a:blipFill rotWithShape="1">
              <a:blip r:embed="rId6">
                <a:alphaModFix amt="35000"/>
              </a:blip>
              <a:stretch>
                <a:fillRect/>
              </a:stretch>
            </a:blipFill>
            <a:ln>
              <a:noFill/>
            </a:ln>
          </p:spPr>
          <p:txBody>
            <a:bodyPr/>
            <a:lstStyle/>
            <a:p>
              <a:endParaRPr lang="en-IN"/>
            </a:p>
          </p:txBody>
        </p:sp>
      </p:grpSp>
      <p:sp>
        <p:nvSpPr>
          <p:cNvPr id="161" name="Google Shape;161;p14"/>
          <p:cNvSpPr txBox="1"/>
          <p:nvPr/>
        </p:nvSpPr>
        <p:spPr>
          <a:xfrm>
            <a:off x="5532900" y="482450"/>
            <a:ext cx="6473100" cy="1138500"/>
          </a:xfrm>
          <a:prstGeom prst="rect">
            <a:avLst/>
          </a:prstGeom>
          <a:noFill/>
          <a:ln>
            <a:noFill/>
          </a:ln>
        </p:spPr>
        <p:txBody>
          <a:bodyPr spcFirstLastPara="1" wrap="square" lIns="0" tIns="0" rIns="0" bIns="0" anchor="t" anchorCtr="0">
            <a:spAutoFit/>
          </a:bodyPr>
          <a:lstStyle/>
          <a:p>
            <a:pPr marL="0" marR="0" lvl="0" indent="0" algn="ctr" rtl="0">
              <a:lnSpc>
                <a:spcPct val="139994"/>
              </a:lnSpc>
              <a:spcBef>
                <a:spcPts val="0"/>
              </a:spcBef>
              <a:spcAft>
                <a:spcPts val="0"/>
              </a:spcAft>
              <a:buNone/>
            </a:pPr>
            <a:r>
              <a:rPr lang="en-US" sz="7396" b="1" i="0" u="none" strike="noStrike" cap="none">
                <a:solidFill>
                  <a:srgbClr val="1D4484"/>
                </a:solidFill>
                <a:latin typeface="Arial"/>
                <a:ea typeface="Arial"/>
                <a:cs typeface="Arial"/>
                <a:sym typeface="Arial"/>
              </a:rPr>
              <a:t>TEAM NAME </a:t>
            </a:r>
            <a:endParaRPr/>
          </a:p>
        </p:txBody>
      </p:sp>
      <p:grpSp>
        <p:nvGrpSpPr>
          <p:cNvPr id="162" name="Google Shape;162;p14"/>
          <p:cNvGrpSpPr/>
          <p:nvPr/>
        </p:nvGrpSpPr>
        <p:grpSpPr>
          <a:xfrm>
            <a:off x="2524896" y="7853510"/>
            <a:ext cx="13200066" cy="1668430"/>
            <a:chOff x="0" y="0"/>
            <a:chExt cx="4606906" cy="582292"/>
          </a:xfrm>
        </p:grpSpPr>
        <p:sp>
          <p:nvSpPr>
            <p:cNvPr id="163" name="Google Shape;163;p14"/>
            <p:cNvSpPr/>
            <p:nvPr/>
          </p:nvSpPr>
          <p:spPr>
            <a:xfrm>
              <a:off x="0" y="0"/>
              <a:ext cx="4606906" cy="582292"/>
            </a:xfrm>
            <a:custGeom>
              <a:avLst/>
              <a:gdLst/>
              <a:ahLst/>
              <a:cxnLst/>
              <a:rect l="l" t="t" r="r" b="b"/>
              <a:pathLst>
                <a:path w="4606906" h="582292" extrusionOk="0">
                  <a:moveTo>
                    <a:pt x="13490" y="0"/>
                  </a:moveTo>
                  <a:lnTo>
                    <a:pt x="4593417" y="0"/>
                  </a:lnTo>
                  <a:cubicBezTo>
                    <a:pt x="4596995" y="0"/>
                    <a:pt x="4600425" y="1421"/>
                    <a:pt x="4602955" y="3951"/>
                  </a:cubicBezTo>
                  <a:cubicBezTo>
                    <a:pt x="4605485" y="6481"/>
                    <a:pt x="4606906" y="9912"/>
                    <a:pt x="4606906" y="13490"/>
                  </a:cubicBezTo>
                  <a:lnTo>
                    <a:pt x="4606906" y="568803"/>
                  </a:lnTo>
                  <a:cubicBezTo>
                    <a:pt x="4606906" y="572381"/>
                    <a:pt x="4605485" y="575812"/>
                    <a:pt x="4602955" y="578341"/>
                  </a:cubicBezTo>
                  <a:cubicBezTo>
                    <a:pt x="4600425" y="580871"/>
                    <a:pt x="4596995" y="582292"/>
                    <a:pt x="4593417" y="582292"/>
                  </a:cubicBezTo>
                  <a:lnTo>
                    <a:pt x="13490" y="582292"/>
                  </a:lnTo>
                  <a:cubicBezTo>
                    <a:pt x="9912" y="582292"/>
                    <a:pt x="6481" y="580871"/>
                    <a:pt x="3951" y="578341"/>
                  </a:cubicBezTo>
                  <a:cubicBezTo>
                    <a:pt x="1421" y="575812"/>
                    <a:pt x="0" y="572381"/>
                    <a:pt x="0" y="568803"/>
                  </a:cubicBezTo>
                  <a:lnTo>
                    <a:pt x="0" y="13490"/>
                  </a:lnTo>
                  <a:cubicBezTo>
                    <a:pt x="0" y="9912"/>
                    <a:pt x="1421" y="6481"/>
                    <a:pt x="3951" y="3951"/>
                  </a:cubicBezTo>
                  <a:cubicBezTo>
                    <a:pt x="6481" y="1421"/>
                    <a:pt x="9912" y="0"/>
                    <a:pt x="13490"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txBox="1"/>
            <p:nvPr/>
          </p:nvSpPr>
          <p:spPr>
            <a:xfrm>
              <a:off x="0" y="95250"/>
              <a:ext cx="4606906" cy="487042"/>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5" name="Google Shape;165;p14"/>
          <p:cNvSpPr txBox="1"/>
          <p:nvPr/>
        </p:nvSpPr>
        <p:spPr>
          <a:xfrm>
            <a:off x="2985549" y="8087650"/>
            <a:ext cx="12278759" cy="986104"/>
          </a:xfrm>
          <a:prstGeom prst="rect">
            <a:avLst/>
          </a:prstGeom>
          <a:noFill/>
          <a:ln>
            <a:noFill/>
          </a:ln>
        </p:spPr>
        <p:txBody>
          <a:bodyPr spcFirstLastPara="1" wrap="square" lIns="0" tIns="0" rIns="0" bIns="0" anchor="t" anchorCtr="0">
            <a:spAutoFit/>
          </a:bodyPr>
          <a:lstStyle/>
          <a:p>
            <a:pPr marL="0" marR="0" lvl="0" indent="0" algn="ctr" rtl="0">
              <a:lnSpc>
                <a:spcPct val="139982"/>
              </a:lnSpc>
              <a:spcBef>
                <a:spcPts val="0"/>
              </a:spcBef>
              <a:spcAft>
                <a:spcPts val="0"/>
              </a:spcAft>
              <a:buNone/>
            </a:pPr>
            <a:r>
              <a:rPr lang="en-US" sz="4577" b="1" i="0" u="none" strike="noStrike" cap="none" dirty="0">
                <a:solidFill>
                  <a:srgbClr val="EDEDED"/>
                </a:solidFill>
                <a:latin typeface="Arial"/>
                <a:ea typeface="Arial"/>
                <a:cs typeface="Arial"/>
                <a:sym typeface="Arial"/>
              </a:rPr>
              <a:t>Yukti ID: IC201811717</a:t>
            </a:r>
            <a:endParaRPr dirty="0"/>
          </a:p>
        </p:txBody>
      </p:sp>
      <p:sp>
        <p:nvSpPr>
          <p:cNvPr id="3" name="TextBox 2">
            <a:extLst>
              <a:ext uri="{FF2B5EF4-FFF2-40B4-BE49-F238E27FC236}">
                <a16:creationId xmlns:a16="http://schemas.microsoft.com/office/drawing/2014/main" id="{10FD8601-EC8C-8384-84B7-05B7FAFB9670}"/>
              </a:ext>
            </a:extLst>
          </p:cNvPr>
          <p:cNvSpPr txBox="1"/>
          <p:nvPr/>
        </p:nvSpPr>
        <p:spPr>
          <a:xfrm>
            <a:off x="2467544" y="2940612"/>
            <a:ext cx="2552327" cy="461665"/>
          </a:xfrm>
          <a:prstGeom prst="rect">
            <a:avLst/>
          </a:prstGeom>
          <a:noFill/>
        </p:spPr>
        <p:txBody>
          <a:bodyPr wrap="square">
            <a:spAutoFit/>
          </a:bodyPr>
          <a:lstStyle/>
          <a:p>
            <a:r>
              <a:rPr lang="en-US" sz="2400" dirty="0">
                <a:solidFill>
                  <a:srgbClr val="1D4484"/>
                </a:solidFill>
                <a:latin typeface="Lato"/>
                <a:ea typeface="Lato"/>
                <a:cs typeface="Lato"/>
                <a:sym typeface="Lato"/>
              </a:rPr>
              <a:t>Anuradha Phadke</a:t>
            </a:r>
            <a:endParaRPr lang="en-IN" sz="2400" dirty="0"/>
          </a:p>
        </p:txBody>
      </p:sp>
      <p:sp>
        <p:nvSpPr>
          <p:cNvPr id="5" name="TextBox 4">
            <a:extLst>
              <a:ext uri="{FF2B5EF4-FFF2-40B4-BE49-F238E27FC236}">
                <a16:creationId xmlns:a16="http://schemas.microsoft.com/office/drawing/2014/main" id="{B30A8AE0-2CD5-4226-5595-78646114EB84}"/>
              </a:ext>
            </a:extLst>
          </p:cNvPr>
          <p:cNvSpPr txBox="1"/>
          <p:nvPr/>
        </p:nvSpPr>
        <p:spPr>
          <a:xfrm>
            <a:off x="2436940" y="4333506"/>
            <a:ext cx="3149119" cy="461665"/>
          </a:xfrm>
          <a:prstGeom prst="rect">
            <a:avLst/>
          </a:prstGeom>
          <a:noFill/>
        </p:spPr>
        <p:txBody>
          <a:bodyPr wrap="square">
            <a:spAutoFit/>
          </a:bodyPr>
          <a:lstStyle/>
          <a:p>
            <a:r>
              <a:rPr lang="en-US" sz="2400" dirty="0">
                <a:solidFill>
                  <a:srgbClr val="1D4484"/>
                </a:solidFill>
                <a:latin typeface="Lato"/>
                <a:ea typeface="Lato"/>
                <a:cs typeface="Lato"/>
                <a:sym typeface="Lato"/>
              </a:rPr>
              <a:t>Chaitanya Abhyankar</a:t>
            </a:r>
            <a:endParaRPr lang="en-IN" sz="2400" dirty="0"/>
          </a:p>
        </p:txBody>
      </p:sp>
      <p:sp>
        <p:nvSpPr>
          <p:cNvPr id="7" name="TextBox 6">
            <a:extLst>
              <a:ext uri="{FF2B5EF4-FFF2-40B4-BE49-F238E27FC236}">
                <a16:creationId xmlns:a16="http://schemas.microsoft.com/office/drawing/2014/main" id="{1BF8F224-6B27-CB95-1151-97B83BD500D7}"/>
              </a:ext>
            </a:extLst>
          </p:cNvPr>
          <p:cNvSpPr txBox="1"/>
          <p:nvPr/>
        </p:nvSpPr>
        <p:spPr>
          <a:xfrm>
            <a:off x="2448651" y="3628863"/>
            <a:ext cx="2948433" cy="461665"/>
          </a:xfrm>
          <a:prstGeom prst="rect">
            <a:avLst/>
          </a:prstGeom>
          <a:noFill/>
        </p:spPr>
        <p:txBody>
          <a:bodyPr wrap="square">
            <a:spAutoFit/>
          </a:bodyPr>
          <a:lstStyle/>
          <a:p>
            <a:r>
              <a:rPr lang="en-US" sz="2400" dirty="0">
                <a:solidFill>
                  <a:srgbClr val="1D4484"/>
                </a:solidFill>
                <a:latin typeface="Lato"/>
                <a:ea typeface="Lato"/>
                <a:cs typeface="Lato"/>
                <a:sym typeface="Lato"/>
              </a:rPr>
              <a:t>Soham Walimbe</a:t>
            </a:r>
            <a:endParaRPr lang="en-IN" sz="2400" dirty="0"/>
          </a:p>
        </p:txBody>
      </p:sp>
      <p:sp>
        <p:nvSpPr>
          <p:cNvPr id="9" name="TextBox 8">
            <a:extLst>
              <a:ext uri="{FF2B5EF4-FFF2-40B4-BE49-F238E27FC236}">
                <a16:creationId xmlns:a16="http://schemas.microsoft.com/office/drawing/2014/main" id="{633D0DD7-7238-56AC-90C0-2D077BFF20BA}"/>
              </a:ext>
            </a:extLst>
          </p:cNvPr>
          <p:cNvSpPr txBox="1"/>
          <p:nvPr/>
        </p:nvSpPr>
        <p:spPr>
          <a:xfrm>
            <a:off x="2448651" y="5050064"/>
            <a:ext cx="2967327" cy="461665"/>
          </a:xfrm>
          <a:prstGeom prst="rect">
            <a:avLst/>
          </a:prstGeom>
          <a:noFill/>
        </p:spPr>
        <p:txBody>
          <a:bodyPr wrap="square">
            <a:spAutoFit/>
          </a:bodyPr>
          <a:lstStyle/>
          <a:p>
            <a:r>
              <a:rPr lang="en-US" sz="2400" dirty="0">
                <a:solidFill>
                  <a:srgbClr val="1D4484"/>
                </a:solidFill>
                <a:latin typeface="Lato"/>
                <a:ea typeface="Lato"/>
                <a:cs typeface="Lato"/>
                <a:sym typeface="Lato"/>
              </a:rPr>
              <a:t>Ayush Deshmukh</a:t>
            </a:r>
            <a:endParaRPr lang="en-IN" sz="2400" dirty="0"/>
          </a:p>
        </p:txBody>
      </p:sp>
      <p:sp>
        <p:nvSpPr>
          <p:cNvPr id="11" name="TextBox 10">
            <a:extLst>
              <a:ext uri="{FF2B5EF4-FFF2-40B4-BE49-F238E27FC236}">
                <a16:creationId xmlns:a16="http://schemas.microsoft.com/office/drawing/2014/main" id="{B2A2EDDC-F5A4-58D4-6387-D362C6941F66}"/>
              </a:ext>
            </a:extLst>
          </p:cNvPr>
          <p:cNvSpPr txBox="1"/>
          <p:nvPr/>
        </p:nvSpPr>
        <p:spPr>
          <a:xfrm>
            <a:off x="2441859" y="5735997"/>
            <a:ext cx="2777139" cy="461665"/>
          </a:xfrm>
          <a:prstGeom prst="rect">
            <a:avLst/>
          </a:prstGeom>
          <a:noFill/>
        </p:spPr>
        <p:txBody>
          <a:bodyPr wrap="square">
            <a:spAutoFit/>
          </a:bodyPr>
          <a:lstStyle/>
          <a:p>
            <a:r>
              <a:rPr lang="en-US" sz="2400" dirty="0">
                <a:solidFill>
                  <a:srgbClr val="1D4484"/>
                </a:solidFill>
                <a:latin typeface="Lato"/>
                <a:ea typeface="Lato"/>
                <a:cs typeface="Lato"/>
                <a:sym typeface="Lato"/>
              </a:rPr>
              <a:t>Shriya Samridhi</a:t>
            </a:r>
            <a:endParaRPr lang="en-IN" sz="2400" dirty="0"/>
          </a:p>
        </p:txBody>
      </p:sp>
      <p:sp>
        <p:nvSpPr>
          <p:cNvPr id="13" name="TextBox 12">
            <a:extLst>
              <a:ext uri="{FF2B5EF4-FFF2-40B4-BE49-F238E27FC236}">
                <a16:creationId xmlns:a16="http://schemas.microsoft.com/office/drawing/2014/main" id="{B06F2D4D-7B51-90FD-6454-45926819267B}"/>
              </a:ext>
            </a:extLst>
          </p:cNvPr>
          <p:cNvSpPr txBox="1"/>
          <p:nvPr/>
        </p:nvSpPr>
        <p:spPr>
          <a:xfrm>
            <a:off x="5551843" y="2946459"/>
            <a:ext cx="2746763" cy="461665"/>
          </a:xfrm>
          <a:prstGeom prst="rect">
            <a:avLst/>
          </a:prstGeom>
          <a:noFill/>
        </p:spPr>
        <p:txBody>
          <a:bodyPr wrap="square">
            <a:spAutoFit/>
          </a:bodyPr>
          <a:lstStyle/>
          <a:p>
            <a:r>
              <a:rPr lang="en-US" sz="2400" dirty="0">
                <a:solidFill>
                  <a:srgbClr val="1D4484"/>
                </a:solidFill>
                <a:latin typeface="Lato"/>
                <a:ea typeface="Lato"/>
                <a:cs typeface="Lato"/>
                <a:sym typeface="Lato"/>
              </a:rPr>
              <a:t>+91 9423569145</a:t>
            </a:r>
            <a:endParaRPr lang="en-IN" sz="2400" dirty="0"/>
          </a:p>
        </p:txBody>
      </p:sp>
      <p:sp>
        <p:nvSpPr>
          <p:cNvPr id="15" name="TextBox 14">
            <a:extLst>
              <a:ext uri="{FF2B5EF4-FFF2-40B4-BE49-F238E27FC236}">
                <a16:creationId xmlns:a16="http://schemas.microsoft.com/office/drawing/2014/main" id="{7D5EFEDC-BB37-9704-B744-012461E08714}"/>
              </a:ext>
            </a:extLst>
          </p:cNvPr>
          <p:cNvSpPr txBox="1"/>
          <p:nvPr/>
        </p:nvSpPr>
        <p:spPr>
          <a:xfrm>
            <a:off x="5536502" y="3629052"/>
            <a:ext cx="2721537" cy="461665"/>
          </a:xfrm>
          <a:prstGeom prst="rect">
            <a:avLst/>
          </a:prstGeom>
          <a:noFill/>
        </p:spPr>
        <p:txBody>
          <a:bodyPr wrap="square">
            <a:spAutoFit/>
          </a:bodyPr>
          <a:lstStyle/>
          <a:p>
            <a:r>
              <a:rPr lang="en-US" sz="2400" dirty="0">
                <a:solidFill>
                  <a:srgbClr val="1D4484"/>
                </a:solidFill>
                <a:latin typeface="Lato"/>
                <a:ea typeface="Lato"/>
                <a:cs typeface="Lato"/>
                <a:sym typeface="Lato"/>
              </a:rPr>
              <a:t>+91 7083541780</a:t>
            </a:r>
            <a:endParaRPr lang="en-IN" sz="2400" dirty="0"/>
          </a:p>
        </p:txBody>
      </p:sp>
      <p:sp>
        <p:nvSpPr>
          <p:cNvPr id="17" name="TextBox 16">
            <a:extLst>
              <a:ext uri="{FF2B5EF4-FFF2-40B4-BE49-F238E27FC236}">
                <a16:creationId xmlns:a16="http://schemas.microsoft.com/office/drawing/2014/main" id="{073FE1C3-38C3-4F18-6935-D888EB6D4B15}"/>
              </a:ext>
            </a:extLst>
          </p:cNvPr>
          <p:cNvSpPr txBox="1"/>
          <p:nvPr/>
        </p:nvSpPr>
        <p:spPr>
          <a:xfrm>
            <a:off x="5521469" y="4349663"/>
            <a:ext cx="2777137" cy="461665"/>
          </a:xfrm>
          <a:prstGeom prst="rect">
            <a:avLst/>
          </a:prstGeom>
          <a:noFill/>
        </p:spPr>
        <p:txBody>
          <a:bodyPr wrap="square">
            <a:spAutoFit/>
          </a:bodyPr>
          <a:lstStyle/>
          <a:p>
            <a:r>
              <a:rPr lang="en-US" sz="2400" dirty="0">
                <a:solidFill>
                  <a:srgbClr val="1D4484"/>
                </a:solidFill>
                <a:latin typeface="Lato"/>
                <a:ea typeface="Lato"/>
                <a:cs typeface="Lato"/>
                <a:sym typeface="Lato"/>
              </a:rPr>
              <a:t>+91 9922923202</a:t>
            </a:r>
            <a:endParaRPr lang="en-IN" sz="2400" dirty="0"/>
          </a:p>
        </p:txBody>
      </p:sp>
      <p:sp>
        <p:nvSpPr>
          <p:cNvPr id="19" name="TextBox 18">
            <a:extLst>
              <a:ext uri="{FF2B5EF4-FFF2-40B4-BE49-F238E27FC236}">
                <a16:creationId xmlns:a16="http://schemas.microsoft.com/office/drawing/2014/main" id="{BB731633-4591-E3BB-98C1-C22DBDD7A07D}"/>
              </a:ext>
            </a:extLst>
          </p:cNvPr>
          <p:cNvSpPr txBox="1"/>
          <p:nvPr/>
        </p:nvSpPr>
        <p:spPr>
          <a:xfrm>
            <a:off x="5536991" y="5037642"/>
            <a:ext cx="3165323" cy="461665"/>
          </a:xfrm>
          <a:prstGeom prst="rect">
            <a:avLst/>
          </a:prstGeom>
          <a:noFill/>
        </p:spPr>
        <p:txBody>
          <a:bodyPr wrap="square">
            <a:spAutoFit/>
          </a:bodyPr>
          <a:lstStyle/>
          <a:p>
            <a:r>
              <a:rPr lang="en-US" sz="2400" dirty="0">
                <a:solidFill>
                  <a:srgbClr val="1D4484"/>
                </a:solidFill>
                <a:latin typeface="Lato"/>
                <a:ea typeface="Lato"/>
                <a:cs typeface="Lato"/>
                <a:sym typeface="Lato"/>
              </a:rPr>
              <a:t>+91 8830383049</a:t>
            </a:r>
            <a:endParaRPr lang="en-IN" sz="2400" dirty="0"/>
          </a:p>
        </p:txBody>
      </p:sp>
      <p:sp>
        <p:nvSpPr>
          <p:cNvPr id="21" name="TextBox 20">
            <a:extLst>
              <a:ext uri="{FF2B5EF4-FFF2-40B4-BE49-F238E27FC236}">
                <a16:creationId xmlns:a16="http://schemas.microsoft.com/office/drawing/2014/main" id="{C9D1086B-2970-C70E-C448-BA6F208753E9}"/>
              </a:ext>
            </a:extLst>
          </p:cNvPr>
          <p:cNvSpPr txBox="1"/>
          <p:nvPr/>
        </p:nvSpPr>
        <p:spPr>
          <a:xfrm>
            <a:off x="5549472" y="5735997"/>
            <a:ext cx="2801990" cy="461665"/>
          </a:xfrm>
          <a:prstGeom prst="rect">
            <a:avLst/>
          </a:prstGeom>
          <a:noFill/>
        </p:spPr>
        <p:txBody>
          <a:bodyPr wrap="square">
            <a:spAutoFit/>
          </a:bodyPr>
          <a:lstStyle/>
          <a:p>
            <a:r>
              <a:rPr lang="en-US" sz="2400" dirty="0">
                <a:solidFill>
                  <a:srgbClr val="1D4484"/>
                </a:solidFill>
                <a:latin typeface="Lato"/>
                <a:ea typeface="Lato"/>
                <a:cs typeface="Lato"/>
                <a:sym typeface="Lato"/>
              </a:rPr>
              <a:t>+91 8789524533</a:t>
            </a:r>
            <a:endParaRPr lang="en-IN" sz="2400" dirty="0"/>
          </a:p>
        </p:txBody>
      </p:sp>
      <p:sp>
        <p:nvSpPr>
          <p:cNvPr id="23" name="TextBox 22">
            <a:extLst>
              <a:ext uri="{FF2B5EF4-FFF2-40B4-BE49-F238E27FC236}">
                <a16:creationId xmlns:a16="http://schemas.microsoft.com/office/drawing/2014/main" id="{3183E14F-303D-E791-2E74-1D0A504ACAD8}"/>
              </a:ext>
            </a:extLst>
          </p:cNvPr>
          <p:cNvSpPr txBox="1"/>
          <p:nvPr/>
        </p:nvSpPr>
        <p:spPr>
          <a:xfrm>
            <a:off x="8408218" y="2935076"/>
            <a:ext cx="5459343" cy="461665"/>
          </a:xfrm>
          <a:prstGeom prst="rect">
            <a:avLst/>
          </a:prstGeom>
          <a:noFill/>
        </p:spPr>
        <p:txBody>
          <a:bodyPr wrap="square">
            <a:spAutoFit/>
          </a:bodyPr>
          <a:lstStyle/>
          <a:p>
            <a:r>
              <a:rPr lang="en-US" sz="2400" dirty="0">
                <a:solidFill>
                  <a:srgbClr val="1D4484"/>
                </a:solidFill>
                <a:latin typeface="Lato"/>
                <a:ea typeface="Lato"/>
                <a:cs typeface="Lato"/>
                <a:sym typeface="Lato"/>
              </a:rPr>
              <a:t>anuradha.phadke@mitwpu.edu.in</a:t>
            </a:r>
            <a:endParaRPr lang="en-IN" sz="2400" dirty="0"/>
          </a:p>
        </p:txBody>
      </p:sp>
      <p:sp>
        <p:nvSpPr>
          <p:cNvPr id="25" name="TextBox 24">
            <a:extLst>
              <a:ext uri="{FF2B5EF4-FFF2-40B4-BE49-F238E27FC236}">
                <a16:creationId xmlns:a16="http://schemas.microsoft.com/office/drawing/2014/main" id="{4361AAF3-BF78-BC60-1B1D-2AAF506757C2}"/>
              </a:ext>
            </a:extLst>
          </p:cNvPr>
          <p:cNvSpPr txBox="1"/>
          <p:nvPr/>
        </p:nvSpPr>
        <p:spPr>
          <a:xfrm>
            <a:off x="8369031" y="3631254"/>
            <a:ext cx="5735270" cy="461665"/>
          </a:xfrm>
          <a:prstGeom prst="rect">
            <a:avLst/>
          </a:prstGeom>
          <a:noFill/>
        </p:spPr>
        <p:txBody>
          <a:bodyPr wrap="square">
            <a:spAutoFit/>
          </a:bodyPr>
          <a:lstStyle/>
          <a:p>
            <a:r>
              <a:rPr lang="en-US" sz="2400" dirty="0">
                <a:solidFill>
                  <a:srgbClr val="1D4484"/>
                </a:solidFill>
                <a:latin typeface="Lato"/>
                <a:ea typeface="Lato"/>
                <a:cs typeface="Lato"/>
                <a:sym typeface="Lato"/>
              </a:rPr>
              <a:t>sohamwalimbe@gmail.com</a:t>
            </a:r>
            <a:endParaRPr lang="en-IN" sz="2400" dirty="0"/>
          </a:p>
        </p:txBody>
      </p:sp>
      <p:sp>
        <p:nvSpPr>
          <p:cNvPr id="27" name="TextBox 26">
            <a:extLst>
              <a:ext uri="{FF2B5EF4-FFF2-40B4-BE49-F238E27FC236}">
                <a16:creationId xmlns:a16="http://schemas.microsoft.com/office/drawing/2014/main" id="{34ED4D75-160E-BA85-F0F5-20D38CA21551}"/>
              </a:ext>
            </a:extLst>
          </p:cNvPr>
          <p:cNvSpPr txBox="1"/>
          <p:nvPr/>
        </p:nvSpPr>
        <p:spPr>
          <a:xfrm>
            <a:off x="8377485" y="4349663"/>
            <a:ext cx="5720761" cy="461665"/>
          </a:xfrm>
          <a:prstGeom prst="rect">
            <a:avLst/>
          </a:prstGeom>
          <a:noFill/>
        </p:spPr>
        <p:txBody>
          <a:bodyPr wrap="square">
            <a:spAutoFit/>
          </a:bodyPr>
          <a:lstStyle/>
          <a:p>
            <a:r>
              <a:rPr lang="en-US" sz="2400" dirty="0">
                <a:solidFill>
                  <a:srgbClr val="1D4484"/>
                </a:solidFill>
                <a:latin typeface="Lato"/>
                <a:ea typeface="Lato"/>
                <a:cs typeface="Lato"/>
                <a:sym typeface="Lato"/>
              </a:rPr>
              <a:t>achaitanya93@gmail.com</a:t>
            </a:r>
            <a:endParaRPr lang="en-IN" sz="2400" dirty="0"/>
          </a:p>
        </p:txBody>
      </p:sp>
      <p:sp>
        <p:nvSpPr>
          <p:cNvPr id="29" name="TextBox 28">
            <a:extLst>
              <a:ext uri="{FF2B5EF4-FFF2-40B4-BE49-F238E27FC236}">
                <a16:creationId xmlns:a16="http://schemas.microsoft.com/office/drawing/2014/main" id="{8B46C1A9-D210-0E04-99E9-956E9FD73CD8}"/>
              </a:ext>
            </a:extLst>
          </p:cNvPr>
          <p:cNvSpPr txBox="1"/>
          <p:nvPr/>
        </p:nvSpPr>
        <p:spPr>
          <a:xfrm>
            <a:off x="8369030" y="5020808"/>
            <a:ext cx="5774692" cy="461665"/>
          </a:xfrm>
          <a:prstGeom prst="rect">
            <a:avLst/>
          </a:prstGeom>
          <a:noFill/>
        </p:spPr>
        <p:txBody>
          <a:bodyPr wrap="square">
            <a:spAutoFit/>
          </a:bodyPr>
          <a:lstStyle/>
          <a:p>
            <a:r>
              <a:rPr lang="en-US" sz="2400" dirty="0">
                <a:solidFill>
                  <a:srgbClr val="1D4484"/>
                </a:solidFill>
                <a:latin typeface="Lato"/>
                <a:ea typeface="Lato"/>
                <a:cs typeface="Lato"/>
                <a:sym typeface="Lato"/>
              </a:rPr>
              <a:t>ayush30851@gmail.com</a:t>
            </a:r>
            <a:endParaRPr lang="en-IN" sz="2400" dirty="0"/>
          </a:p>
        </p:txBody>
      </p:sp>
      <p:sp>
        <p:nvSpPr>
          <p:cNvPr id="31" name="TextBox 30">
            <a:extLst>
              <a:ext uri="{FF2B5EF4-FFF2-40B4-BE49-F238E27FC236}">
                <a16:creationId xmlns:a16="http://schemas.microsoft.com/office/drawing/2014/main" id="{D1A5258E-CAE9-98F3-F20B-BB720C78BBF1}"/>
              </a:ext>
            </a:extLst>
          </p:cNvPr>
          <p:cNvSpPr txBox="1"/>
          <p:nvPr/>
        </p:nvSpPr>
        <p:spPr>
          <a:xfrm>
            <a:off x="8397488" y="5766881"/>
            <a:ext cx="5386655" cy="478065"/>
          </a:xfrm>
          <a:prstGeom prst="rect">
            <a:avLst/>
          </a:prstGeom>
          <a:noFill/>
        </p:spPr>
        <p:txBody>
          <a:bodyPr wrap="square">
            <a:spAutoFit/>
          </a:bodyPr>
          <a:lstStyle/>
          <a:p>
            <a:r>
              <a:rPr lang="en-US" sz="2400" dirty="0">
                <a:solidFill>
                  <a:srgbClr val="1D4484"/>
                </a:solidFill>
                <a:latin typeface="Lato"/>
                <a:ea typeface="Lato"/>
                <a:cs typeface="Lato"/>
                <a:sym typeface="Lato"/>
              </a:rPr>
              <a:t>1032221380@mitwpu.edu.in</a:t>
            </a:r>
            <a:endParaRPr lang="en-IN" sz="2400" dirty="0"/>
          </a:p>
        </p:txBody>
      </p:sp>
      <p:sp>
        <p:nvSpPr>
          <p:cNvPr id="33" name="TextBox 32">
            <a:extLst>
              <a:ext uri="{FF2B5EF4-FFF2-40B4-BE49-F238E27FC236}">
                <a16:creationId xmlns:a16="http://schemas.microsoft.com/office/drawing/2014/main" id="{23DB0F90-2A59-6EFE-C252-75B7F48A0ED9}"/>
              </a:ext>
            </a:extLst>
          </p:cNvPr>
          <p:cNvSpPr txBox="1"/>
          <p:nvPr/>
        </p:nvSpPr>
        <p:spPr>
          <a:xfrm>
            <a:off x="2467544" y="6436141"/>
            <a:ext cx="2910360" cy="461665"/>
          </a:xfrm>
          <a:prstGeom prst="rect">
            <a:avLst/>
          </a:prstGeom>
          <a:noFill/>
        </p:spPr>
        <p:txBody>
          <a:bodyPr wrap="square">
            <a:spAutoFit/>
          </a:bodyPr>
          <a:lstStyle/>
          <a:p>
            <a:r>
              <a:rPr lang="en-US" sz="2400" dirty="0">
                <a:solidFill>
                  <a:srgbClr val="1D4484"/>
                </a:solidFill>
                <a:latin typeface="Lato"/>
                <a:ea typeface="Lato"/>
                <a:cs typeface="Lato"/>
                <a:sym typeface="Lato"/>
              </a:rPr>
              <a:t>Revati Jagdale</a:t>
            </a:r>
            <a:endParaRPr lang="en-IN" sz="2400" dirty="0"/>
          </a:p>
        </p:txBody>
      </p:sp>
      <p:sp>
        <p:nvSpPr>
          <p:cNvPr id="35" name="TextBox 34">
            <a:extLst>
              <a:ext uri="{FF2B5EF4-FFF2-40B4-BE49-F238E27FC236}">
                <a16:creationId xmlns:a16="http://schemas.microsoft.com/office/drawing/2014/main" id="{00AD6C61-4ED9-C2FC-C5AF-2BB1C37B7E28}"/>
              </a:ext>
            </a:extLst>
          </p:cNvPr>
          <p:cNvSpPr txBox="1"/>
          <p:nvPr/>
        </p:nvSpPr>
        <p:spPr>
          <a:xfrm>
            <a:off x="5514730" y="6453341"/>
            <a:ext cx="2783870" cy="461665"/>
          </a:xfrm>
          <a:prstGeom prst="rect">
            <a:avLst/>
          </a:prstGeom>
          <a:noFill/>
        </p:spPr>
        <p:txBody>
          <a:bodyPr wrap="square">
            <a:spAutoFit/>
          </a:bodyPr>
          <a:lstStyle/>
          <a:p>
            <a:r>
              <a:rPr lang="en-US" sz="2400" dirty="0">
                <a:solidFill>
                  <a:srgbClr val="1D4484"/>
                </a:solidFill>
                <a:latin typeface="Lato"/>
                <a:ea typeface="Lato"/>
                <a:cs typeface="Lato"/>
                <a:sym typeface="Lato"/>
              </a:rPr>
              <a:t>+91 9156412692</a:t>
            </a:r>
            <a:endParaRPr lang="en-IN" sz="2400" dirty="0"/>
          </a:p>
        </p:txBody>
      </p:sp>
      <p:sp>
        <p:nvSpPr>
          <p:cNvPr id="37" name="TextBox 36">
            <a:extLst>
              <a:ext uri="{FF2B5EF4-FFF2-40B4-BE49-F238E27FC236}">
                <a16:creationId xmlns:a16="http://schemas.microsoft.com/office/drawing/2014/main" id="{837B3BBF-02E9-0243-45EB-750A7273B2FB}"/>
              </a:ext>
            </a:extLst>
          </p:cNvPr>
          <p:cNvSpPr txBox="1"/>
          <p:nvPr/>
        </p:nvSpPr>
        <p:spPr>
          <a:xfrm>
            <a:off x="8395746" y="6451120"/>
            <a:ext cx="5094183" cy="461665"/>
          </a:xfrm>
          <a:prstGeom prst="rect">
            <a:avLst/>
          </a:prstGeom>
          <a:noFill/>
        </p:spPr>
        <p:txBody>
          <a:bodyPr wrap="square">
            <a:spAutoFit/>
          </a:bodyPr>
          <a:lstStyle/>
          <a:p>
            <a:r>
              <a:rPr lang="en-US" sz="2400" dirty="0">
                <a:solidFill>
                  <a:srgbClr val="1D4484"/>
                </a:solidFill>
                <a:latin typeface="Lato"/>
                <a:ea typeface="Lato"/>
                <a:cs typeface="Lato"/>
                <a:sym typeface="Lato"/>
              </a:rPr>
              <a:t>revatijagdale04@gmail.com</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4586"/>
        </a:solidFill>
        <a:effectLst/>
      </p:bgPr>
    </p:bg>
    <p:spTree>
      <p:nvGrpSpPr>
        <p:cNvPr id="1" name="Shape 169"/>
        <p:cNvGrpSpPr/>
        <p:nvPr/>
      </p:nvGrpSpPr>
      <p:grpSpPr>
        <a:xfrm>
          <a:off x="0" y="0"/>
          <a:ext cx="0" cy="0"/>
          <a:chOff x="0" y="0"/>
          <a:chExt cx="0" cy="0"/>
        </a:xfrm>
      </p:grpSpPr>
      <p:sp>
        <p:nvSpPr>
          <p:cNvPr id="170" name="Google Shape;170;p15"/>
          <p:cNvSpPr/>
          <p:nvPr/>
        </p:nvSpPr>
        <p:spPr>
          <a:xfrm>
            <a:off x="12147792" y="328964"/>
            <a:ext cx="4200481" cy="9958036"/>
          </a:xfrm>
          <a:custGeom>
            <a:avLst/>
            <a:gdLst/>
            <a:ahLst/>
            <a:cxnLst/>
            <a:rect l="l" t="t" r="r" b="b"/>
            <a:pathLst>
              <a:path w="4200481" h="9958036" extrusionOk="0">
                <a:moveTo>
                  <a:pt x="0" y="0"/>
                </a:moveTo>
                <a:lnTo>
                  <a:pt x="4200481" y="0"/>
                </a:lnTo>
                <a:lnTo>
                  <a:pt x="4200481" y="9958036"/>
                </a:lnTo>
                <a:lnTo>
                  <a:pt x="0" y="9958036"/>
                </a:lnTo>
                <a:lnTo>
                  <a:pt x="0" y="0"/>
                </a:lnTo>
                <a:close/>
              </a:path>
            </a:pathLst>
          </a:custGeom>
          <a:blipFill rotWithShape="1">
            <a:blip r:embed="rId3">
              <a:alphaModFix/>
            </a:blip>
            <a:stretch>
              <a:fillRect/>
            </a:stretch>
          </a:blipFill>
          <a:ln>
            <a:noFill/>
          </a:ln>
        </p:spPr>
        <p:txBody>
          <a:bodyPr/>
          <a:lstStyle/>
          <a:p>
            <a:endParaRPr lang="en-IN"/>
          </a:p>
        </p:txBody>
      </p:sp>
      <p:grpSp>
        <p:nvGrpSpPr>
          <p:cNvPr id="171" name="Google Shape;171;p15"/>
          <p:cNvGrpSpPr/>
          <p:nvPr/>
        </p:nvGrpSpPr>
        <p:grpSpPr>
          <a:xfrm>
            <a:off x="929640" y="4244742"/>
            <a:ext cx="11179142" cy="3679457"/>
            <a:chOff x="0" y="2296567"/>
            <a:chExt cx="14773443" cy="4905942"/>
          </a:xfrm>
        </p:grpSpPr>
        <p:sp>
          <p:nvSpPr>
            <p:cNvPr id="172" name="Google Shape;172;p15"/>
            <p:cNvSpPr txBox="1"/>
            <p:nvPr/>
          </p:nvSpPr>
          <p:spPr>
            <a:xfrm>
              <a:off x="0" y="2296567"/>
              <a:ext cx="14773443" cy="2835306"/>
            </a:xfrm>
            <a:prstGeom prst="rect">
              <a:avLst/>
            </a:prstGeom>
            <a:noFill/>
            <a:ln>
              <a:noFill/>
            </a:ln>
          </p:spPr>
          <p:txBody>
            <a:bodyPr spcFirstLastPara="1" wrap="square" lIns="0" tIns="0" rIns="0" bIns="0" anchor="t" anchorCtr="0">
              <a:spAutoFit/>
            </a:bodyPr>
            <a:lstStyle/>
            <a:p>
              <a:pPr marL="0" marR="0" lvl="0" indent="0" algn="just" rtl="0">
                <a:lnSpc>
                  <a:spcPct val="86998"/>
                </a:lnSpc>
                <a:spcBef>
                  <a:spcPts val="0"/>
                </a:spcBef>
                <a:spcAft>
                  <a:spcPts val="0"/>
                </a:spcAft>
                <a:buNone/>
              </a:pPr>
              <a:r>
                <a:rPr lang="en-US" sz="15883" b="1" dirty="0" err="1">
                  <a:solidFill>
                    <a:srgbClr val="FFFFFF"/>
                  </a:solidFill>
                  <a:latin typeface="Montserrat"/>
                  <a:sym typeface="Montserrat"/>
                </a:rPr>
                <a:t>IoTide</a:t>
              </a:r>
              <a:endParaRPr dirty="0"/>
            </a:p>
          </p:txBody>
        </p:sp>
        <p:sp>
          <p:nvSpPr>
            <p:cNvPr id="173" name="Google Shape;173;p15"/>
            <p:cNvSpPr txBox="1"/>
            <p:nvPr/>
          </p:nvSpPr>
          <p:spPr>
            <a:xfrm>
              <a:off x="0" y="6075876"/>
              <a:ext cx="11127076" cy="1126633"/>
            </a:xfrm>
            <a:prstGeom prst="rect">
              <a:avLst/>
            </a:prstGeom>
            <a:noFill/>
            <a:ln>
              <a:noFill/>
            </a:ln>
          </p:spPr>
          <p:txBody>
            <a:bodyPr spcFirstLastPara="1" wrap="square" lIns="0" tIns="0" rIns="0" bIns="0" anchor="t" anchorCtr="0">
              <a:spAutoFit/>
            </a:bodyPr>
            <a:lstStyle/>
            <a:p>
              <a:pPr marL="0" marR="0" lvl="0" indent="0" algn="l" rtl="0">
                <a:lnSpc>
                  <a:spcPct val="123006"/>
                </a:lnSpc>
                <a:spcBef>
                  <a:spcPts val="0"/>
                </a:spcBef>
                <a:spcAft>
                  <a:spcPts val="0"/>
                </a:spcAft>
                <a:buNone/>
              </a:pPr>
              <a:r>
                <a:rPr lang="en-US" sz="4464" b="0" i="0" u="none" strike="noStrike" cap="none" dirty="0">
                  <a:solidFill>
                    <a:srgbClr val="FFFFFF"/>
                  </a:solidFill>
                  <a:latin typeface="Lato"/>
                  <a:ea typeface="Lato"/>
                  <a:cs typeface="Lato"/>
                  <a:sym typeface="Lato"/>
                </a:rPr>
                <a:t>Detect the Undetected</a:t>
              </a: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grpSp>
        <p:nvGrpSpPr>
          <p:cNvPr id="178" name="Google Shape;178;p16"/>
          <p:cNvGrpSpPr/>
          <p:nvPr/>
        </p:nvGrpSpPr>
        <p:grpSpPr>
          <a:xfrm>
            <a:off x="-1" y="7327750"/>
            <a:ext cx="2491667" cy="2959258"/>
            <a:chOff x="0" y="0"/>
            <a:chExt cx="3885338" cy="3945677"/>
          </a:xfrm>
        </p:grpSpPr>
        <p:sp>
          <p:nvSpPr>
            <p:cNvPr id="179" name="Google Shape;179;p16"/>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3">
                <a:alphaModFix amt="35000"/>
              </a:blip>
              <a:stretch>
                <a:fillRect/>
              </a:stretch>
            </a:blipFill>
            <a:ln>
              <a:noFill/>
            </a:ln>
          </p:spPr>
          <p:txBody>
            <a:bodyPr/>
            <a:lstStyle/>
            <a:p>
              <a:endParaRPr lang="en-IN"/>
            </a:p>
          </p:txBody>
        </p:sp>
        <p:sp>
          <p:nvSpPr>
            <p:cNvPr id="180" name="Google Shape;180;p16"/>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4">
                <a:alphaModFix amt="35000"/>
              </a:blip>
              <a:stretch>
                <a:fillRect/>
              </a:stretch>
            </a:blipFill>
            <a:ln>
              <a:noFill/>
            </a:ln>
          </p:spPr>
          <p:txBody>
            <a:bodyPr/>
            <a:lstStyle/>
            <a:p>
              <a:endParaRPr lang="en-IN"/>
            </a:p>
          </p:txBody>
        </p:sp>
        <p:sp>
          <p:nvSpPr>
            <p:cNvPr id="181" name="Google Shape;181;p16"/>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182" name="Google Shape;182;p16"/>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3">
                <a:alphaModFix amt="35000"/>
              </a:blip>
              <a:stretch>
                <a:fillRect/>
              </a:stretch>
            </a:blipFill>
            <a:ln>
              <a:noFill/>
            </a:ln>
          </p:spPr>
          <p:txBody>
            <a:bodyPr/>
            <a:lstStyle/>
            <a:p>
              <a:endParaRPr lang="en-IN"/>
            </a:p>
          </p:txBody>
        </p:sp>
        <p:sp>
          <p:nvSpPr>
            <p:cNvPr id="183" name="Google Shape;183;p16"/>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4">
                <a:alphaModFix amt="35000"/>
              </a:blip>
              <a:stretch>
                <a:fillRect/>
              </a:stretch>
            </a:blipFill>
            <a:ln>
              <a:noFill/>
            </a:ln>
          </p:spPr>
          <p:txBody>
            <a:bodyPr/>
            <a:lstStyle/>
            <a:p>
              <a:endParaRPr lang="en-IN"/>
            </a:p>
          </p:txBody>
        </p:sp>
        <p:sp>
          <p:nvSpPr>
            <p:cNvPr id="184" name="Google Shape;184;p16"/>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185" name="Google Shape;185;p16"/>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sp>
          <p:nvSpPr>
            <p:cNvPr id="186" name="Google Shape;186;p16"/>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grpSp>
      <p:sp>
        <p:nvSpPr>
          <p:cNvPr id="187" name="Google Shape;187;p16"/>
          <p:cNvSpPr/>
          <p:nvPr/>
        </p:nvSpPr>
        <p:spPr>
          <a:xfrm>
            <a:off x="-148950" y="-102650"/>
            <a:ext cx="5383583" cy="6864899"/>
          </a:xfrm>
          <a:custGeom>
            <a:avLst/>
            <a:gdLst/>
            <a:ahLst/>
            <a:cxnLst/>
            <a:rect l="l" t="t" r="r" b="b"/>
            <a:pathLst>
              <a:path w="9010180" h="10401362" extrusionOk="0">
                <a:moveTo>
                  <a:pt x="0" y="0"/>
                </a:moveTo>
                <a:lnTo>
                  <a:pt x="9010180" y="0"/>
                </a:lnTo>
                <a:lnTo>
                  <a:pt x="9010180" y="10401362"/>
                </a:lnTo>
                <a:lnTo>
                  <a:pt x="0" y="10401362"/>
                </a:lnTo>
                <a:lnTo>
                  <a:pt x="0" y="0"/>
                </a:lnTo>
                <a:close/>
              </a:path>
            </a:pathLst>
          </a:custGeom>
          <a:blipFill rotWithShape="1">
            <a:blip r:embed="rId7">
              <a:alphaModFix amt="17000"/>
            </a:blip>
            <a:stretch>
              <a:fillRect/>
            </a:stretch>
          </a:blipFill>
          <a:ln>
            <a:noFill/>
          </a:ln>
        </p:spPr>
        <p:txBody>
          <a:bodyPr/>
          <a:lstStyle/>
          <a:p>
            <a:endParaRPr lang="en-IN"/>
          </a:p>
        </p:txBody>
      </p:sp>
      <p:grpSp>
        <p:nvGrpSpPr>
          <p:cNvPr id="188" name="Google Shape;188;p16"/>
          <p:cNvGrpSpPr/>
          <p:nvPr/>
        </p:nvGrpSpPr>
        <p:grpSpPr>
          <a:xfrm>
            <a:off x="368778" y="4155168"/>
            <a:ext cx="5437320" cy="5740488"/>
            <a:chOff x="0" y="0"/>
            <a:chExt cx="1293269" cy="1365377"/>
          </a:xfrm>
        </p:grpSpPr>
        <p:sp>
          <p:nvSpPr>
            <p:cNvPr id="189" name="Google Shape;189;p16"/>
            <p:cNvSpPr/>
            <p:nvPr/>
          </p:nvSpPr>
          <p:spPr>
            <a:xfrm>
              <a:off x="0" y="0"/>
              <a:ext cx="1293269" cy="1365377"/>
            </a:xfrm>
            <a:custGeom>
              <a:avLst/>
              <a:gdLst/>
              <a:ahLst/>
              <a:cxnLst/>
              <a:rect l="l" t="t" r="r" b="b"/>
              <a:pathLst>
                <a:path w="1293269" h="1365377" extrusionOk="0">
                  <a:moveTo>
                    <a:pt x="32749" y="0"/>
                  </a:moveTo>
                  <a:lnTo>
                    <a:pt x="1260520" y="0"/>
                  </a:lnTo>
                  <a:cubicBezTo>
                    <a:pt x="1269206" y="0"/>
                    <a:pt x="1277535" y="3450"/>
                    <a:pt x="1283677" y="9592"/>
                  </a:cubicBezTo>
                  <a:cubicBezTo>
                    <a:pt x="1289819" y="15733"/>
                    <a:pt x="1293269" y="24063"/>
                    <a:pt x="1293269" y="32749"/>
                  </a:cubicBezTo>
                  <a:lnTo>
                    <a:pt x="1293269" y="1332629"/>
                  </a:lnTo>
                  <a:cubicBezTo>
                    <a:pt x="1293269" y="1341314"/>
                    <a:pt x="1289819" y="1349644"/>
                    <a:pt x="1283677" y="1355786"/>
                  </a:cubicBezTo>
                  <a:cubicBezTo>
                    <a:pt x="1277535" y="1361927"/>
                    <a:pt x="1269206" y="1365377"/>
                    <a:pt x="1260520" y="1365377"/>
                  </a:cubicBezTo>
                  <a:lnTo>
                    <a:pt x="32749" y="1365377"/>
                  </a:lnTo>
                  <a:cubicBezTo>
                    <a:pt x="24063" y="1365377"/>
                    <a:pt x="15733" y="1361927"/>
                    <a:pt x="9592" y="1355786"/>
                  </a:cubicBezTo>
                  <a:cubicBezTo>
                    <a:pt x="3450" y="1349644"/>
                    <a:pt x="0" y="1341314"/>
                    <a:pt x="0" y="1332629"/>
                  </a:cubicBezTo>
                  <a:lnTo>
                    <a:pt x="0" y="32749"/>
                  </a:lnTo>
                  <a:cubicBezTo>
                    <a:pt x="0" y="24063"/>
                    <a:pt x="3450" y="15733"/>
                    <a:pt x="9592" y="9592"/>
                  </a:cubicBezTo>
                  <a:cubicBezTo>
                    <a:pt x="15733" y="3450"/>
                    <a:pt x="24063" y="0"/>
                    <a:pt x="32749"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txBox="1"/>
            <p:nvPr/>
          </p:nvSpPr>
          <p:spPr>
            <a:xfrm>
              <a:off x="0" y="104775"/>
              <a:ext cx="1293269" cy="1260602"/>
            </a:xfrm>
            <a:prstGeom prst="rect">
              <a:avLst/>
            </a:prstGeom>
            <a:noFill/>
            <a:ln>
              <a:noFill/>
            </a:ln>
          </p:spPr>
          <p:txBody>
            <a:bodyPr spcFirstLastPara="1" wrap="square" lIns="56250" tIns="56250" rIns="56250" bIns="56250" anchor="ctr" anchorCtr="0">
              <a:noAutofit/>
            </a:bodyPr>
            <a:lstStyle/>
            <a:p>
              <a:pPr marL="0" marR="0" lvl="0" indent="0" algn="ctr" rtl="0">
                <a:lnSpc>
                  <a:spcPct val="4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1" name="Google Shape;191;p16"/>
          <p:cNvGrpSpPr/>
          <p:nvPr/>
        </p:nvGrpSpPr>
        <p:grpSpPr>
          <a:xfrm>
            <a:off x="2351747" y="3435906"/>
            <a:ext cx="1471382" cy="1445858"/>
            <a:chOff x="0" y="0"/>
            <a:chExt cx="513522" cy="504614"/>
          </a:xfrm>
        </p:grpSpPr>
        <p:sp>
          <p:nvSpPr>
            <p:cNvPr id="192" name="Google Shape;192;p16"/>
            <p:cNvSpPr/>
            <p:nvPr/>
          </p:nvSpPr>
          <p:spPr>
            <a:xfrm>
              <a:off x="0" y="0"/>
              <a:ext cx="513522" cy="504614"/>
            </a:xfrm>
            <a:custGeom>
              <a:avLst/>
              <a:gdLst/>
              <a:ahLst/>
              <a:cxnLst/>
              <a:rect l="l" t="t" r="r" b="b"/>
              <a:pathLst>
                <a:path w="513522" h="504614" extrusionOk="0">
                  <a:moveTo>
                    <a:pt x="121018" y="0"/>
                  </a:moveTo>
                  <a:lnTo>
                    <a:pt x="392503" y="0"/>
                  </a:lnTo>
                  <a:cubicBezTo>
                    <a:pt x="424599" y="0"/>
                    <a:pt x="455381" y="12750"/>
                    <a:pt x="478076" y="35445"/>
                  </a:cubicBezTo>
                  <a:cubicBezTo>
                    <a:pt x="500771" y="58141"/>
                    <a:pt x="513522" y="88922"/>
                    <a:pt x="513522" y="121018"/>
                  </a:cubicBezTo>
                  <a:lnTo>
                    <a:pt x="513522" y="383595"/>
                  </a:lnTo>
                  <a:cubicBezTo>
                    <a:pt x="513522" y="415691"/>
                    <a:pt x="500771" y="446473"/>
                    <a:pt x="478076" y="469168"/>
                  </a:cubicBezTo>
                  <a:cubicBezTo>
                    <a:pt x="455381" y="491864"/>
                    <a:pt x="424599" y="504614"/>
                    <a:pt x="392503" y="504614"/>
                  </a:cubicBezTo>
                  <a:lnTo>
                    <a:pt x="121018" y="504614"/>
                  </a:lnTo>
                  <a:cubicBezTo>
                    <a:pt x="88922" y="504614"/>
                    <a:pt x="58141" y="491864"/>
                    <a:pt x="35445" y="469168"/>
                  </a:cubicBezTo>
                  <a:cubicBezTo>
                    <a:pt x="12750" y="446473"/>
                    <a:pt x="0" y="415691"/>
                    <a:pt x="0" y="383595"/>
                  </a:cubicBezTo>
                  <a:lnTo>
                    <a:pt x="0" y="121018"/>
                  </a:lnTo>
                  <a:cubicBezTo>
                    <a:pt x="0" y="88922"/>
                    <a:pt x="12750" y="58141"/>
                    <a:pt x="35445" y="35445"/>
                  </a:cubicBezTo>
                  <a:cubicBezTo>
                    <a:pt x="58141" y="12750"/>
                    <a:pt x="88922" y="0"/>
                    <a:pt x="121018" y="0"/>
                  </a:cubicBezTo>
                  <a:close/>
                </a:path>
              </a:pathLst>
            </a:custGeom>
            <a:solidFill>
              <a:srgbClr val="FAC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txBox="1"/>
            <p:nvPr/>
          </p:nvSpPr>
          <p:spPr>
            <a:xfrm>
              <a:off x="0" y="95250"/>
              <a:ext cx="513522" cy="409364"/>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4" name="Google Shape;194;p16"/>
          <p:cNvSpPr/>
          <p:nvPr/>
        </p:nvSpPr>
        <p:spPr>
          <a:xfrm>
            <a:off x="11886213" y="2260975"/>
            <a:ext cx="6645008" cy="8191073"/>
          </a:xfrm>
          <a:custGeom>
            <a:avLst/>
            <a:gdLst/>
            <a:ahLst/>
            <a:cxnLst/>
            <a:rect l="l" t="t" r="r" b="b"/>
            <a:pathLst>
              <a:path w="9010180" h="10401362" extrusionOk="0">
                <a:moveTo>
                  <a:pt x="0" y="0"/>
                </a:moveTo>
                <a:lnTo>
                  <a:pt x="9010180" y="0"/>
                </a:lnTo>
                <a:lnTo>
                  <a:pt x="9010180" y="10401362"/>
                </a:lnTo>
                <a:lnTo>
                  <a:pt x="0" y="10401362"/>
                </a:lnTo>
                <a:lnTo>
                  <a:pt x="0" y="0"/>
                </a:lnTo>
                <a:close/>
              </a:path>
            </a:pathLst>
          </a:custGeom>
          <a:blipFill rotWithShape="1">
            <a:blip r:embed="rId7">
              <a:alphaModFix amt="17000"/>
            </a:blip>
            <a:stretch>
              <a:fillRect/>
            </a:stretch>
          </a:blipFill>
          <a:ln>
            <a:noFill/>
          </a:ln>
        </p:spPr>
        <p:txBody>
          <a:bodyPr/>
          <a:lstStyle/>
          <a:p>
            <a:endParaRPr lang="en-IN"/>
          </a:p>
        </p:txBody>
      </p:sp>
      <p:grpSp>
        <p:nvGrpSpPr>
          <p:cNvPr id="195" name="Google Shape;195;p16"/>
          <p:cNvGrpSpPr/>
          <p:nvPr/>
        </p:nvGrpSpPr>
        <p:grpSpPr>
          <a:xfrm>
            <a:off x="6357210" y="4155135"/>
            <a:ext cx="5437320" cy="5740488"/>
            <a:chOff x="0" y="0"/>
            <a:chExt cx="1293269" cy="1365377"/>
          </a:xfrm>
        </p:grpSpPr>
        <p:sp>
          <p:nvSpPr>
            <p:cNvPr id="196" name="Google Shape;196;p16"/>
            <p:cNvSpPr/>
            <p:nvPr/>
          </p:nvSpPr>
          <p:spPr>
            <a:xfrm>
              <a:off x="0" y="0"/>
              <a:ext cx="1293269" cy="1365377"/>
            </a:xfrm>
            <a:custGeom>
              <a:avLst/>
              <a:gdLst/>
              <a:ahLst/>
              <a:cxnLst/>
              <a:rect l="l" t="t" r="r" b="b"/>
              <a:pathLst>
                <a:path w="1293269" h="1365377" extrusionOk="0">
                  <a:moveTo>
                    <a:pt x="32749" y="0"/>
                  </a:moveTo>
                  <a:lnTo>
                    <a:pt x="1260520" y="0"/>
                  </a:lnTo>
                  <a:cubicBezTo>
                    <a:pt x="1269206" y="0"/>
                    <a:pt x="1277535" y="3450"/>
                    <a:pt x="1283677" y="9592"/>
                  </a:cubicBezTo>
                  <a:cubicBezTo>
                    <a:pt x="1289819" y="15733"/>
                    <a:pt x="1293269" y="24063"/>
                    <a:pt x="1293269" y="32749"/>
                  </a:cubicBezTo>
                  <a:lnTo>
                    <a:pt x="1293269" y="1332629"/>
                  </a:lnTo>
                  <a:cubicBezTo>
                    <a:pt x="1293269" y="1341314"/>
                    <a:pt x="1289819" y="1349644"/>
                    <a:pt x="1283677" y="1355786"/>
                  </a:cubicBezTo>
                  <a:cubicBezTo>
                    <a:pt x="1277535" y="1361927"/>
                    <a:pt x="1269206" y="1365377"/>
                    <a:pt x="1260520" y="1365377"/>
                  </a:cubicBezTo>
                  <a:lnTo>
                    <a:pt x="32749" y="1365377"/>
                  </a:lnTo>
                  <a:cubicBezTo>
                    <a:pt x="24063" y="1365377"/>
                    <a:pt x="15733" y="1361927"/>
                    <a:pt x="9592" y="1355786"/>
                  </a:cubicBezTo>
                  <a:cubicBezTo>
                    <a:pt x="3450" y="1349644"/>
                    <a:pt x="0" y="1341314"/>
                    <a:pt x="0" y="1332629"/>
                  </a:cubicBezTo>
                  <a:lnTo>
                    <a:pt x="0" y="32749"/>
                  </a:lnTo>
                  <a:cubicBezTo>
                    <a:pt x="0" y="24063"/>
                    <a:pt x="3450" y="15733"/>
                    <a:pt x="9592" y="9592"/>
                  </a:cubicBezTo>
                  <a:cubicBezTo>
                    <a:pt x="15733" y="3450"/>
                    <a:pt x="24063" y="0"/>
                    <a:pt x="32749"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txBox="1"/>
            <p:nvPr/>
          </p:nvSpPr>
          <p:spPr>
            <a:xfrm>
              <a:off x="0" y="104775"/>
              <a:ext cx="1293269" cy="1260602"/>
            </a:xfrm>
            <a:prstGeom prst="rect">
              <a:avLst/>
            </a:prstGeom>
            <a:noFill/>
            <a:ln>
              <a:noFill/>
            </a:ln>
          </p:spPr>
          <p:txBody>
            <a:bodyPr spcFirstLastPara="1" wrap="square" lIns="56250" tIns="56250" rIns="56250" bIns="56250" anchor="ctr" anchorCtr="0">
              <a:noAutofit/>
            </a:bodyPr>
            <a:lstStyle/>
            <a:p>
              <a:pPr marL="0" marR="0" lvl="0" indent="0" algn="l" rtl="0">
                <a:lnSpc>
                  <a:spcPct val="4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8" name="Google Shape;198;p16"/>
          <p:cNvGrpSpPr/>
          <p:nvPr/>
        </p:nvGrpSpPr>
        <p:grpSpPr>
          <a:xfrm>
            <a:off x="8408309" y="3435906"/>
            <a:ext cx="1471382" cy="1445858"/>
            <a:chOff x="0" y="0"/>
            <a:chExt cx="513522" cy="504614"/>
          </a:xfrm>
        </p:grpSpPr>
        <p:sp>
          <p:nvSpPr>
            <p:cNvPr id="199" name="Google Shape;199;p16"/>
            <p:cNvSpPr/>
            <p:nvPr/>
          </p:nvSpPr>
          <p:spPr>
            <a:xfrm>
              <a:off x="0" y="0"/>
              <a:ext cx="513522" cy="504614"/>
            </a:xfrm>
            <a:custGeom>
              <a:avLst/>
              <a:gdLst/>
              <a:ahLst/>
              <a:cxnLst/>
              <a:rect l="l" t="t" r="r" b="b"/>
              <a:pathLst>
                <a:path w="513522" h="504614" extrusionOk="0">
                  <a:moveTo>
                    <a:pt x="121018" y="0"/>
                  </a:moveTo>
                  <a:lnTo>
                    <a:pt x="392503" y="0"/>
                  </a:lnTo>
                  <a:cubicBezTo>
                    <a:pt x="424599" y="0"/>
                    <a:pt x="455381" y="12750"/>
                    <a:pt x="478076" y="35445"/>
                  </a:cubicBezTo>
                  <a:cubicBezTo>
                    <a:pt x="500771" y="58141"/>
                    <a:pt x="513522" y="88922"/>
                    <a:pt x="513522" y="121018"/>
                  </a:cubicBezTo>
                  <a:lnTo>
                    <a:pt x="513522" y="383595"/>
                  </a:lnTo>
                  <a:cubicBezTo>
                    <a:pt x="513522" y="415691"/>
                    <a:pt x="500771" y="446473"/>
                    <a:pt x="478076" y="469168"/>
                  </a:cubicBezTo>
                  <a:cubicBezTo>
                    <a:pt x="455381" y="491864"/>
                    <a:pt x="424599" y="504614"/>
                    <a:pt x="392503" y="504614"/>
                  </a:cubicBezTo>
                  <a:lnTo>
                    <a:pt x="121018" y="504614"/>
                  </a:lnTo>
                  <a:cubicBezTo>
                    <a:pt x="88922" y="504614"/>
                    <a:pt x="58141" y="491864"/>
                    <a:pt x="35445" y="469168"/>
                  </a:cubicBezTo>
                  <a:cubicBezTo>
                    <a:pt x="12750" y="446473"/>
                    <a:pt x="0" y="415691"/>
                    <a:pt x="0" y="383595"/>
                  </a:cubicBezTo>
                  <a:lnTo>
                    <a:pt x="0" y="121018"/>
                  </a:lnTo>
                  <a:cubicBezTo>
                    <a:pt x="0" y="88922"/>
                    <a:pt x="12750" y="58141"/>
                    <a:pt x="35445" y="35445"/>
                  </a:cubicBezTo>
                  <a:cubicBezTo>
                    <a:pt x="58141" y="12750"/>
                    <a:pt x="88922" y="0"/>
                    <a:pt x="121018" y="0"/>
                  </a:cubicBezTo>
                  <a:close/>
                </a:path>
              </a:pathLst>
            </a:custGeom>
            <a:solidFill>
              <a:srgbClr val="FAC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txBox="1"/>
            <p:nvPr/>
          </p:nvSpPr>
          <p:spPr>
            <a:xfrm>
              <a:off x="0" y="95250"/>
              <a:ext cx="513522" cy="409364"/>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1" name="Google Shape;201;p16"/>
          <p:cNvGrpSpPr/>
          <p:nvPr/>
        </p:nvGrpSpPr>
        <p:grpSpPr>
          <a:xfrm>
            <a:off x="12481902" y="4155168"/>
            <a:ext cx="5437291" cy="5740455"/>
            <a:chOff x="0" y="0"/>
            <a:chExt cx="1293269" cy="1365377"/>
          </a:xfrm>
        </p:grpSpPr>
        <p:sp>
          <p:nvSpPr>
            <p:cNvPr id="202" name="Google Shape;202;p16"/>
            <p:cNvSpPr/>
            <p:nvPr/>
          </p:nvSpPr>
          <p:spPr>
            <a:xfrm>
              <a:off x="0" y="0"/>
              <a:ext cx="1293269" cy="1365377"/>
            </a:xfrm>
            <a:custGeom>
              <a:avLst/>
              <a:gdLst/>
              <a:ahLst/>
              <a:cxnLst/>
              <a:rect l="l" t="t" r="r" b="b"/>
              <a:pathLst>
                <a:path w="1293269" h="1365377" extrusionOk="0">
                  <a:moveTo>
                    <a:pt x="32749" y="0"/>
                  </a:moveTo>
                  <a:lnTo>
                    <a:pt x="1260520" y="0"/>
                  </a:lnTo>
                  <a:cubicBezTo>
                    <a:pt x="1269206" y="0"/>
                    <a:pt x="1277535" y="3450"/>
                    <a:pt x="1283677" y="9592"/>
                  </a:cubicBezTo>
                  <a:cubicBezTo>
                    <a:pt x="1289819" y="15733"/>
                    <a:pt x="1293269" y="24063"/>
                    <a:pt x="1293269" y="32749"/>
                  </a:cubicBezTo>
                  <a:lnTo>
                    <a:pt x="1293269" y="1332629"/>
                  </a:lnTo>
                  <a:cubicBezTo>
                    <a:pt x="1293269" y="1341314"/>
                    <a:pt x="1289819" y="1349644"/>
                    <a:pt x="1283677" y="1355786"/>
                  </a:cubicBezTo>
                  <a:cubicBezTo>
                    <a:pt x="1277535" y="1361927"/>
                    <a:pt x="1269206" y="1365377"/>
                    <a:pt x="1260520" y="1365377"/>
                  </a:cubicBezTo>
                  <a:lnTo>
                    <a:pt x="32749" y="1365377"/>
                  </a:lnTo>
                  <a:cubicBezTo>
                    <a:pt x="24063" y="1365377"/>
                    <a:pt x="15733" y="1361927"/>
                    <a:pt x="9592" y="1355786"/>
                  </a:cubicBezTo>
                  <a:cubicBezTo>
                    <a:pt x="3450" y="1349644"/>
                    <a:pt x="0" y="1341314"/>
                    <a:pt x="0" y="1332629"/>
                  </a:cubicBezTo>
                  <a:lnTo>
                    <a:pt x="0" y="32749"/>
                  </a:lnTo>
                  <a:cubicBezTo>
                    <a:pt x="0" y="24063"/>
                    <a:pt x="3450" y="15733"/>
                    <a:pt x="9592" y="9592"/>
                  </a:cubicBezTo>
                  <a:cubicBezTo>
                    <a:pt x="15733" y="3450"/>
                    <a:pt x="24063" y="0"/>
                    <a:pt x="32749"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txBox="1"/>
            <p:nvPr/>
          </p:nvSpPr>
          <p:spPr>
            <a:xfrm>
              <a:off x="0" y="104775"/>
              <a:ext cx="1293269" cy="1260602"/>
            </a:xfrm>
            <a:prstGeom prst="rect">
              <a:avLst/>
            </a:prstGeom>
            <a:noFill/>
            <a:ln>
              <a:noFill/>
            </a:ln>
          </p:spPr>
          <p:txBody>
            <a:bodyPr spcFirstLastPara="1" wrap="square" lIns="56250" tIns="56250" rIns="56250" bIns="56250" anchor="ctr" anchorCtr="0">
              <a:noAutofit/>
            </a:bodyPr>
            <a:lstStyle/>
            <a:p>
              <a:pPr marL="0" marR="0" lvl="0" indent="0" algn="ctr" rtl="0">
                <a:lnSpc>
                  <a:spcPct val="4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4" name="Google Shape;204;p16"/>
          <p:cNvGrpSpPr/>
          <p:nvPr/>
        </p:nvGrpSpPr>
        <p:grpSpPr>
          <a:xfrm>
            <a:off x="14464871" y="3435906"/>
            <a:ext cx="1471382" cy="1445858"/>
            <a:chOff x="0" y="0"/>
            <a:chExt cx="513522" cy="504614"/>
          </a:xfrm>
        </p:grpSpPr>
        <p:sp>
          <p:nvSpPr>
            <p:cNvPr id="205" name="Google Shape;205;p16"/>
            <p:cNvSpPr/>
            <p:nvPr/>
          </p:nvSpPr>
          <p:spPr>
            <a:xfrm>
              <a:off x="0" y="0"/>
              <a:ext cx="513522" cy="504614"/>
            </a:xfrm>
            <a:custGeom>
              <a:avLst/>
              <a:gdLst/>
              <a:ahLst/>
              <a:cxnLst/>
              <a:rect l="l" t="t" r="r" b="b"/>
              <a:pathLst>
                <a:path w="513522" h="504614" extrusionOk="0">
                  <a:moveTo>
                    <a:pt x="121018" y="0"/>
                  </a:moveTo>
                  <a:lnTo>
                    <a:pt x="392503" y="0"/>
                  </a:lnTo>
                  <a:cubicBezTo>
                    <a:pt x="424599" y="0"/>
                    <a:pt x="455381" y="12750"/>
                    <a:pt x="478076" y="35445"/>
                  </a:cubicBezTo>
                  <a:cubicBezTo>
                    <a:pt x="500771" y="58141"/>
                    <a:pt x="513522" y="88922"/>
                    <a:pt x="513522" y="121018"/>
                  </a:cubicBezTo>
                  <a:lnTo>
                    <a:pt x="513522" y="383595"/>
                  </a:lnTo>
                  <a:cubicBezTo>
                    <a:pt x="513522" y="415691"/>
                    <a:pt x="500771" y="446473"/>
                    <a:pt x="478076" y="469168"/>
                  </a:cubicBezTo>
                  <a:cubicBezTo>
                    <a:pt x="455381" y="491864"/>
                    <a:pt x="424599" y="504614"/>
                    <a:pt x="392503" y="504614"/>
                  </a:cubicBezTo>
                  <a:lnTo>
                    <a:pt x="121018" y="504614"/>
                  </a:lnTo>
                  <a:cubicBezTo>
                    <a:pt x="88922" y="504614"/>
                    <a:pt x="58141" y="491864"/>
                    <a:pt x="35445" y="469168"/>
                  </a:cubicBezTo>
                  <a:cubicBezTo>
                    <a:pt x="12750" y="446473"/>
                    <a:pt x="0" y="415691"/>
                    <a:pt x="0" y="383595"/>
                  </a:cubicBezTo>
                  <a:lnTo>
                    <a:pt x="0" y="121018"/>
                  </a:lnTo>
                  <a:cubicBezTo>
                    <a:pt x="0" y="88922"/>
                    <a:pt x="12750" y="58141"/>
                    <a:pt x="35445" y="35445"/>
                  </a:cubicBezTo>
                  <a:cubicBezTo>
                    <a:pt x="58141" y="12750"/>
                    <a:pt x="88922" y="0"/>
                    <a:pt x="121018" y="0"/>
                  </a:cubicBezTo>
                  <a:close/>
                </a:path>
              </a:pathLst>
            </a:custGeom>
            <a:solidFill>
              <a:srgbClr val="FAC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txBox="1"/>
            <p:nvPr/>
          </p:nvSpPr>
          <p:spPr>
            <a:xfrm>
              <a:off x="0" y="95250"/>
              <a:ext cx="513522" cy="409364"/>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7" name="Google Shape;207;p16"/>
          <p:cNvGrpSpPr/>
          <p:nvPr/>
        </p:nvGrpSpPr>
        <p:grpSpPr>
          <a:xfrm rot="10800000">
            <a:off x="15183493" y="0"/>
            <a:ext cx="2914004" cy="2959258"/>
            <a:chOff x="0" y="0"/>
            <a:chExt cx="3885338" cy="3945677"/>
          </a:xfrm>
        </p:grpSpPr>
        <p:sp>
          <p:nvSpPr>
            <p:cNvPr id="208" name="Google Shape;208;p16"/>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3">
                <a:alphaModFix amt="35000"/>
              </a:blip>
              <a:stretch>
                <a:fillRect/>
              </a:stretch>
            </a:blipFill>
            <a:ln>
              <a:noFill/>
            </a:ln>
          </p:spPr>
          <p:txBody>
            <a:bodyPr/>
            <a:lstStyle/>
            <a:p>
              <a:endParaRPr lang="en-IN"/>
            </a:p>
          </p:txBody>
        </p:sp>
        <p:sp>
          <p:nvSpPr>
            <p:cNvPr id="209" name="Google Shape;209;p16"/>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4">
                <a:alphaModFix amt="35000"/>
              </a:blip>
              <a:stretch>
                <a:fillRect/>
              </a:stretch>
            </a:blipFill>
            <a:ln>
              <a:noFill/>
            </a:ln>
          </p:spPr>
          <p:txBody>
            <a:bodyPr/>
            <a:lstStyle/>
            <a:p>
              <a:endParaRPr lang="en-IN"/>
            </a:p>
          </p:txBody>
        </p:sp>
        <p:sp>
          <p:nvSpPr>
            <p:cNvPr id="210" name="Google Shape;210;p16"/>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211" name="Google Shape;211;p16"/>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3">
                <a:alphaModFix amt="35000"/>
              </a:blip>
              <a:stretch>
                <a:fillRect/>
              </a:stretch>
            </a:blipFill>
            <a:ln>
              <a:noFill/>
            </a:ln>
          </p:spPr>
          <p:txBody>
            <a:bodyPr/>
            <a:lstStyle/>
            <a:p>
              <a:endParaRPr lang="en-IN"/>
            </a:p>
          </p:txBody>
        </p:sp>
        <p:sp>
          <p:nvSpPr>
            <p:cNvPr id="212" name="Google Shape;212;p16"/>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4">
                <a:alphaModFix amt="35000"/>
              </a:blip>
              <a:stretch>
                <a:fillRect/>
              </a:stretch>
            </a:blipFill>
            <a:ln>
              <a:noFill/>
            </a:ln>
          </p:spPr>
          <p:txBody>
            <a:bodyPr/>
            <a:lstStyle/>
            <a:p>
              <a:endParaRPr lang="en-IN"/>
            </a:p>
          </p:txBody>
        </p:sp>
        <p:sp>
          <p:nvSpPr>
            <p:cNvPr id="213" name="Google Shape;213;p16"/>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214" name="Google Shape;214;p16"/>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sp>
          <p:nvSpPr>
            <p:cNvPr id="215" name="Google Shape;215;p16"/>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grpSp>
      <p:grpSp>
        <p:nvGrpSpPr>
          <p:cNvPr id="216" name="Google Shape;216;p16"/>
          <p:cNvGrpSpPr/>
          <p:nvPr/>
        </p:nvGrpSpPr>
        <p:grpSpPr>
          <a:xfrm>
            <a:off x="368778" y="1312469"/>
            <a:ext cx="17550444" cy="1727618"/>
            <a:chOff x="0" y="0"/>
            <a:chExt cx="6125216" cy="602950"/>
          </a:xfrm>
        </p:grpSpPr>
        <p:sp>
          <p:nvSpPr>
            <p:cNvPr id="217" name="Google Shape;217;p16"/>
            <p:cNvSpPr/>
            <p:nvPr/>
          </p:nvSpPr>
          <p:spPr>
            <a:xfrm>
              <a:off x="0" y="0"/>
              <a:ext cx="6125216" cy="602950"/>
            </a:xfrm>
            <a:custGeom>
              <a:avLst/>
              <a:gdLst/>
              <a:ahLst/>
              <a:cxnLst/>
              <a:rect l="l" t="t" r="r" b="b"/>
              <a:pathLst>
                <a:path w="6125216" h="602950" extrusionOk="0">
                  <a:moveTo>
                    <a:pt x="10146" y="0"/>
                  </a:moveTo>
                  <a:lnTo>
                    <a:pt x="6115070" y="0"/>
                  </a:lnTo>
                  <a:cubicBezTo>
                    <a:pt x="6117761" y="0"/>
                    <a:pt x="6120341" y="1069"/>
                    <a:pt x="6122244" y="2972"/>
                  </a:cubicBezTo>
                  <a:cubicBezTo>
                    <a:pt x="6124147" y="4874"/>
                    <a:pt x="6125216" y="7455"/>
                    <a:pt x="6125216" y="10146"/>
                  </a:cubicBezTo>
                  <a:lnTo>
                    <a:pt x="6125216" y="592804"/>
                  </a:lnTo>
                  <a:cubicBezTo>
                    <a:pt x="6125216" y="598407"/>
                    <a:pt x="6120673" y="602950"/>
                    <a:pt x="6115070" y="602950"/>
                  </a:cubicBezTo>
                  <a:lnTo>
                    <a:pt x="10146" y="602950"/>
                  </a:lnTo>
                  <a:cubicBezTo>
                    <a:pt x="4542" y="602950"/>
                    <a:pt x="0" y="598407"/>
                    <a:pt x="0" y="592804"/>
                  </a:cubicBezTo>
                  <a:lnTo>
                    <a:pt x="0" y="10146"/>
                  </a:lnTo>
                  <a:cubicBezTo>
                    <a:pt x="0" y="4542"/>
                    <a:pt x="4542" y="0"/>
                    <a:pt x="10146"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txBox="1"/>
            <p:nvPr/>
          </p:nvSpPr>
          <p:spPr>
            <a:xfrm>
              <a:off x="0" y="95250"/>
              <a:ext cx="6125216" cy="507700"/>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19" name="Google Shape;219;p16"/>
          <p:cNvSpPr/>
          <p:nvPr/>
        </p:nvSpPr>
        <p:spPr>
          <a:xfrm>
            <a:off x="1104325" y="5277583"/>
            <a:ext cx="4130289" cy="4114800"/>
          </a:xfrm>
          <a:custGeom>
            <a:avLst/>
            <a:gdLst/>
            <a:ahLst/>
            <a:cxnLst/>
            <a:rect l="l" t="t" r="r" b="b"/>
            <a:pathLst>
              <a:path w="4130289" h="4114800" extrusionOk="0">
                <a:moveTo>
                  <a:pt x="0" y="0"/>
                </a:moveTo>
                <a:lnTo>
                  <a:pt x="4130289" y="0"/>
                </a:lnTo>
                <a:lnTo>
                  <a:pt x="4130289" y="4114800"/>
                </a:lnTo>
                <a:lnTo>
                  <a:pt x="0" y="4114800"/>
                </a:lnTo>
                <a:lnTo>
                  <a:pt x="0" y="0"/>
                </a:lnTo>
                <a:close/>
              </a:path>
            </a:pathLst>
          </a:custGeom>
          <a:blipFill rotWithShape="1">
            <a:blip r:embed="rId8">
              <a:alphaModFix amt="10000"/>
            </a:blip>
            <a:stretch>
              <a:fillRect/>
            </a:stretch>
          </a:blipFill>
          <a:ln>
            <a:noFill/>
          </a:ln>
        </p:spPr>
        <p:txBody>
          <a:bodyPr/>
          <a:lstStyle/>
          <a:p>
            <a:endParaRPr lang="en-IN"/>
          </a:p>
        </p:txBody>
      </p:sp>
      <p:sp>
        <p:nvSpPr>
          <p:cNvPr id="220" name="Google Shape;220;p16"/>
          <p:cNvSpPr/>
          <p:nvPr/>
        </p:nvSpPr>
        <p:spPr>
          <a:xfrm>
            <a:off x="7252894" y="5145544"/>
            <a:ext cx="3782187" cy="4114800"/>
          </a:xfrm>
          <a:custGeom>
            <a:avLst/>
            <a:gdLst/>
            <a:ahLst/>
            <a:cxnLst/>
            <a:rect l="l" t="t" r="r" b="b"/>
            <a:pathLst>
              <a:path w="3782187" h="4114800" extrusionOk="0">
                <a:moveTo>
                  <a:pt x="0" y="0"/>
                </a:moveTo>
                <a:lnTo>
                  <a:pt x="3782188" y="0"/>
                </a:lnTo>
                <a:lnTo>
                  <a:pt x="3782188" y="4114800"/>
                </a:lnTo>
                <a:lnTo>
                  <a:pt x="0" y="4114800"/>
                </a:lnTo>
                <a:lnTo>
                  <a:pt x="0" y="0"/>
                </a:lnTo>
                <a:close/>
              </a:path>
            </a:pathLst>
          </a:custGeom>
          <a:blipFill rotWithShape="1">
            <a:blip r:embed="rId9">
              <a:alphaModFix amt="9999"/>
            </a:blip>
            <a:stretch>
              <a:fillRect/>
            </a:stretch>
          </a:blipFill>
          <a:ln>
            <a:noFill/>
          </a:ln>
        </p:spPr>
        <p:txBody>
          <a:bodyPr/>
          <a:lstStyle/>
          <a:p>
            <a:endParaRPr lang="en-IN"/>
          </a:p>
        </p:txBody>
      </p:sp>
      <p:sp>
        <p:nvSpPr>
          <p:cNvPr id="221" name="Google Shape;221;p16"/>
          <p:cNvSpPr txBox="1"/>
          <p:nvPr/>
        </p:nvSpPr>
        <p:spPr>
          <a:xfrm>
            <a:off x="533873" y="4879167"/>
            <a:ext cx="5051061" cy="640175"/>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200" b="1" i="0" u="none" strike="noStrike" cap="none" dirty="0">
                <a:solidFill>
                  <a:srgbClr val="EDEDED"/>
                </a:solidFill>
                <a:latin typeface="Poppins"/>
                <a:ea typeface="Poppins"/>
                <a:cs typeface="Poppins"/>
                <a:sym typeface="Poppins"/>
              </a:rPr>
              <a:t>Overview</a:t>
            </a:r>
            <a:endParaRPr dirty="0"/>
          </a:p>
        </p:txBody>
      </p:sp>
      <p:sp>
        <p:nvSpPr>
          <p:cNvPr id="222" name="Google Shape;222;p16"/>
          <p:cNvSpPr txBox="1"/>
          <p:nvPr/>
        </p:nvSpPr>
        <p:spPr>
          <a:xfrm>
            <a:off x="495856" y="5409205"/>
            <a:ext cx="5101905" cy="4321183"/>
          </a:xfrm>
          <a:prstGeom prst="rect">
            <a:avLst/>
          </a:prstGeom>
          <a:noFill/>
          <a:ln>
            <a:noFill/>
          </a:ln>
        </p:spPr>
        <p:txBody>
          <a:bodyPr spcFirstLastPara="1" wrap="square" lIns="0" tIns="0" rIns="0" bIns="0" anchor="t" anchorCtr="0">
            <a:spAutoFit/>
          </a:bodyPr>
          <a:lstStyle/>
          <a:p>
            <a:pPr marL="0" marR="0" lvl="0" indent="0" algn="ctr" rtl="0">
              <a:lnSpc>
                <a:spcPct val="130010"/>
              </a:lnSpc>
              <a:spcBef>
                <a:spcPts val="0"/>
              </a:spcBef>
              <a:spcAft>
                <a:spcPts val="0"/>
              </a:spcAft>
              <a:buNone/>
            </a:pPr>
            <a:r>
              <a:rPr lang="en-US" sz="2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Our project, </a:t>
            </a:r>
            <a:r>
              <a:rPr lang="en-US" sz="2400"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IoTide</a:t>
            </a:r>
            <a:r>
              <a:rPr lang="en-US" sz="2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is an IoT-powered underwater monitoring system that utilizes ESP32-CAM for real-time video capture and YOLO-based AI models for marine life and debris detection. Additionally, it incorporates water quality sensors to analyze environmental conditions and assess potential threats to aquatic ecosystems.</a:t>
            </a:r>
          </a:p>
        </p:txBody>
      </p:sp>
      <p:sp>
        <p:nvSpPr>
          <p:cNvPr id="223" name="Google Shape;223;p16"/>
          <p:cNvSpPr txBox="1"/>
          <p:nvPr/>
        </p:nvSpPr>
        <p:spPr>
          <a:xfrm>
            <a:off x="2393939" y="3515675"/>
            <a:ext cx="1233600" cy="1419000"/>
          </a:xfrm>
          <a:prstGeom prst="rect">
            <a:avLst/>
          </a:prstGeom>
          <a:noFill/>
          <a:ln>
            <a:noFill/>
          </a:ln>
        </p:spPr>
        <p:txBody>
          <a:bodyPr spcFirstLastPara="1" wrap="square" lIns="0" tIns="0" rIns="0" bIns="0" anchor="t" anchorCtr="0">
            <a:spAutoFit/>
          </a:bodyPr>
          <a:lstStyle/>
          <a:p>
            <a:pPr marL="0" marR="0" lvl="0" indent="0" algn="ctr" rtl="0">
              <a:lnSpc>
                <a:spcPct val="90001"/>
              </a:lnSpc>
              <a:spcBef>
                <a:spcPts val="0"/>
              </a:spcBef>
              <a:spcAft>
                <a:spcPts val="0"/>
              </a:spcAft>
              <a:buNone/>
            </a:pPr>
            <a:r>
              <a:rPr lang="en-US" sz="10242" b="1" i="0" u="none" strike="noStrike" cap="none">
                <a:solidFill>
                  <a:srgbClr val="EDEDED"/>
                </a:solidFill>
                <a:latin typeface="Arial"/>
                <a:ea typeface="Arial"/>
                <a:cs typeface="Arial"/>
                <a:sym typeface="Arial"/>
              </a:rPr>
              <a:t>1</a:t>
            </a:r>
            <a:endParaRPr/>
          </a:p>
        </p:txBody>
      </p:sp>
      <p:sp>
        <p:nvSpPr>
          <p:cNvPr id="224" name="Google Shape;224;p16"/>
          <p:cNvSpPr txBox="1"/>
          <p:nvPr/>
        </p:nvSpPr>
        <p:spPr>
          <a:xfrm>
            <a:off x="8527194" y="3515675"/>
            <a:ext cx="1233600" cy="1419000"/>
          </a:xfrm>
          <a:prstGeom prst="rect">
            <a:avLst/>
          </a:prstGeom>
          <a:noFill/>
          <a:ln>
            <a:noFill/>
          </a:ln>
        </p:spPr>
        <p:txBody>
          <a:bodyPr spcFirstLastPara="1" wrap="square" lIns="0" tIns="0" rIns="0" bIns="0" anchor="t" anchorCtr="0">
            <a:spAutoFit/>
          </a:bodyPr>
          <a:lstStyle/>
          <a:p>
            <a:pPr marL="0" marR="0" lvl="0" indent="0" algn="ctr" rtl="0">
              <a:lnSpc>
                <a:spcPct val="90001"/>
              </a:lnSpc>
              <a:spcBef>
                <a:spcPts val="0"/>
              </a:spcBef>
              <a:spcAft>
                <a:spcPts val="0"/>
              </a:spcAft>
              <a:buNone/>
            </a:pPr>
            <a:r>
              <a:rPr lang="en-US" sz="10242" b="1" i="0" u="none" strike="noStrike" cap="none">
                <a:solidFill>
                  <a:srgbClr val="EDEDED"/>
                </a:solidFill>
                <a:latin typeface="Arial"/>
                <a:ea typeface="Arial"/>
                <a:cs typeface="Arial"/>
                <a:sym typeface="Arial"/>
              </a:rPr>
              <a:t>2</a:t>
            </a:r>
            <a:endParaRPr/>
          </a:p>
        </p:txBody>
      </p:sp>
      <p:sp>
        <p:nvSpPr>
          <p:cNvPr id="225" name="Google Shape;225;p16"/>
          <p:cNvSpPr txBox="1"/>
          <p:nvPr/>
        </p:nvSpPr>
        <p:spPr>
          <a:xfrm>
            <a:off x="12457678" y="5750747"/>
            <a:ext cx="5461515" cy="3841052"/>
          </a:xfrm>
          <a:prstGeom prst="rect">
            <a:avLst/>
          </a:prstGeom>
          <a:noFill/>
          <a:ln>
            <a:noFill/>
          </a:ln>
        </p:spPr>
        <p:txBody>
          <a:bodyPr spcFirstLastPara="1" wrap="square" lIns="0" tIns="0" rIns="0" bIns="0" anchor="t" anchorCtr="0">
            <a:spAutoFit/>
          </a:bodyPr>
          <a:lstStyle/>
          <a:p>
            <a:pPr marL="0" marR="0" lvl="0" indent="0" algn="ctr" rtl="0">
              <a:lnSpc>
                <a:spcPct val="130006"/>
              </a:lnSpc>
              <a:spcBef>
                <a:spcPts val="0"/>
              </a:spcBef>
              <a:spcAft>
                <a:spcPts val="0"/>
              </a:spcAft>
              <a:buNone/>
            </a:pPr>
            <a:r>
              <a:rPr lang="en-US" sz="2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There is a need for a cost-effective, real-time AI-powered system that integrates marine life recognition, water quality assessment, and debris detection. This solution should help researchers and conservationists analyze underwater environments efficiently while minimizing environmental impact.</a:t>
            </a:r>
          </a:p>
        </p:txBody>
      </p:sp>
      <p:sp>
        <p:nvSpPr>
          <p:cNvPr id="226" name="Google Shape;226;p16"/>
          <p:cNvSpPr txBox="1"/>
          <p:nvPr/>
        </p:nvSpPr>
        <p:spPr>
          <a:xfrm>
            <a:off x="14562656" y="3515687"/>
            <a:ext cx="1233600" cy="1419000"/>
          </a:xfrm>
          <a:prstGeom prst="rect">
            <a:avLst/>
          </a:prstGeom>
          <a:noFill/>
          <a:ln>
            <a:noFill/>
          </a:ln>
        </p:spPr>
        <p:txBody>
          <a:bodyPr spcFirstLastPara="1" wrap="square" lIns="0" tIns="0" rIns="0" bIns="0" anchor="t" anchorCtr="0">
            <a:spAutoFit/>
          </a:bodyPr>
          <a:lstStyle/>
          <a:p>
            <a:pPr marL="0" marR="0" lvl="0" indent="0" algn="ctr" rtl="0">
              <a:lnSpc>
                <a:spcPct val="90001"/>
              </a:lnSpc>
              <a:spcBef>
                <a:spcPts val="0"/>
              </a:spcBef>
              <a:spcAft>
                <a:spcPts val="0"/>
              </a:spcAft>
              <a:buNone/>
            </a:pPr>
            <a:r>
              <a:rPr lang="en-US" sz="10242" b="1" i="0" u="none" strike="noStrike" cap="none">
                <a:solidFill>
                  <a:srgbClr val="EDEDED"/>
                </a:solidFill>
                <a:latin typeface="Arial"/>
                <a:ea typeface="Arial"/>
                <a:cs typeface="Arial"/>
                <a:sym typeface="Arial"/>
              </a:rPr>
              <a:t>3</a:t>
            </a:r>
            <a:endParaRPr/>
          </a:p>
        </p:txBody>
      </p:sp>
      <p:sp>
        <p:nvSpPr>
          <p:cNvPr id="227" name="Google Shape;227;p16"/>
          <p:cNvSpPr txBox="1"/>
          <p:nvPr/>
        </p:nvSpPr>
        <p:spPr>
          <a:xfrm>
            <a:off x="7123419" y="4926951"/>
            <a:ext cx="4265907" cy="540385"/>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200" b="1" i="0" u="none" strike="noStrike" cap="none" dirty="0">
                <a:solidFill>
                  <a:srgbClr val="EDEDED"/>
                </a:solidFill>
                <a:latin typeface="Poppins"/>
                <a:ea typeface="Poppins"/>
                <a:cs typeface="Poppins"/>
                <a:sym typeface="Poppins"/>
              </a:rPr>
              <a:t>Problem Statement</a:t>
            </a:r>
            <a:endParaRPr dirty="0"/>
          </a:p>
        </p:txBody>
      </p:sp>
      <p:sp>
        <p:nvSpPr>
          <p:cNvPr id="228" name="Google Shape;228;p16"/>
          <p:cNvSpPr txBox="1"/>
          <p:nvPr/>
        </p:nvSpPr>
        <p:spPr>
          <a:xfrm>
            <a:off x="6837325" y="5844405"/>
            <a:ext cx="4591092" cy="3659143"/>
          </a:xfrm>
          <a:prstGeom prst="rect">
            <a:avLst/>
          </a:prstGeom>
          <a:noFill/>
          <a:ln>
            <a:noFill/>
          </a:ln>
        </p:spPr>
        <p:txBody>
          <a:bodyPr spcFirstLastPara="1" wrap="square" lIns="0" tIns="0" rIns="0" bIns="0" anchor="t" anchorCtr="0">
            <a:spAutoFit/>
          </a:bodyPr>
          <a:lstStyle/>
          <a:p>
            <a:pPr marL="0" marR="0" algn="ctr">
              <a:lnSpc>
                <a:spcPct val="107000"/>
              </a:lnSpc>
              <a:spcAft>
                <a:spcPts val="800"/>
              </a:spcAft>
            </a:pPr>
            <a:r>
              <a:rPr lang="en-US" sz="2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Traditional underwater monitoring systems are expensive, lack real-time data transmission, and fail to provide an integrated approach to marine life detection, water quality analysis, and debris identification. These limitations hinder effective conservation and research efforts in aquatic ecosystems.</a:t>
            </a:r>
            <a:endParaRPr lang="en-IN" sz="24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29" name="Google Shape;229;p16"/>
          <p:cNvSpPr txBox="1"/>
          <p:nvPr/>
        </p:nvSpPr>
        <p:spPr>
          <a:xfrm>
            <a:off x="12951614" y="4946748"/>
            <a:ext cx="4637633" cy="68942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200" b="1" i="0" u="none" strike="noStrike" cap="none" dirty="0">
                <a:solidFill>
                  <a:srgbClr val="EDEDED"/>
                </a:solidFill>
                <a:latin typeface="Poppins"/>
                <a:ea typeface="Poppins"/>
                <a:cs typeface="Poppins"/>
                <a:sym typeface="Poppins"/>
              </a:rPr>
              <a:t>Need Statement</a:t>
            </a:r>
            <a:endParaRPr dirty="0"/>
          </a:p>
        </p:txBody>
      </p:sp>
      <p:sp>
        <p:nvSpPr>
          <p:cNvPr id="231" name="Google Shape;231;p16"/>
          <p:cNvSpPr/>
          <p:nvPr/>
        </p:nvSpPr>
        <p:spPr>
          <a:xfrm>
            <a:off x="13546683" y="5207604"/>
            <a:ext cx="3779214" cy="3538728"/>
          </a:xfrm>
          <a:custGeom>
            <a:avLst/>
            <a:gdLst/>
            <a:ahLst/>
            <a:cxnLst/>
            <a:rect l="l" t="t" r="r" b="b"/>
            <a:pathLst>
              <a:path w="4130289" h="4114800" extrusionOk="0">
                <a:moveTo>
                  <a:pt x="0" y="0"/>
                </a:moveTo>
                <a:lnTo>
                  <a:pt x="4130289" y="0"/>
                </a:lnTo>
                <a:lnTo>
                  <a:pt x="4130289" y="4114800"/>
                </a:lnTo>
                <a:lnTo>
                  <a:pt x="0" y="4114800"/>
                </a:lnTo>
                <a:lnTo>
                  <a:pt x="0" y="0"/>
                </a:lnTo>
                <a:close/>
              </a:path>
            </a:pathLst>
          </a:custGeom>
          <a:blipFill rotWithShape="1">
            <a:blip r:embed="rId8">
              <a:alphaModFix amt="10000"/>
            </a:blip>
            <a:stretch>
              <a:fillRect/>
            </a:stretch>
          </a:blipFill>
          <a:ln>
            <a:noFill/>
          </a:ln>
        </p:spPr>
        <p:txBody>
          <a:bodyPr/>
          <a:lstStyle/>
          <a:p>
            <a:endParaRPr lang="en-IN" dirty="0"/>
          </a:p>
        </p:txBody>
      </p:sp>
      <p:sp>
        <p:nvSpPr>
          <p:cNvPr id="230" name="Google Shape;230;p16"/>
          <p:cNvSpPr txBox="1"/>
          <p:nvPr/>
        </p:nvSpPr>
        <p:spPr>
          <a:xfrm>
            <a:off x="2750535" y="1554825"/>
            <a:ext cx="12786900" cy="1242900"/>
          </a:xfrm>
          <a:prstGeom prst="rect">
            <a:avLst/>
          </a:prstGeom>
          <a:noFill/>
          <a:ln>
            <a:noFill/>
          </a:ln>
        </p:spPr>
        <p:txBody>
          <a:bodyPr spcFirstLastPara="1" wrap="square" lIns="0" tIns="0" rIns="0" bIns="0" anchor="t" anchorCtr="0">
            <a:spAutoFit/>
          </a:bodyPr>
          <a:lstStyle/>
          <a:p>
            <a:pPr marL="0" marR="0" lvl="0" indent="0" algn="ctr" rtl="0">
              <a:lnSpc>
                <a:spcPct val="85000"/>
              </a:lnSpc>
              <a:spcBef>
                <a:spcPts val="0"/>
              </a:spcBef>
              <a:spcAft>
                <a:spcPts val="0"/>
              </a:spcAft>
              <a:buNone/>
            </a:pPr>
            <a:r>
              <a:rPr lang="en-US" sz="9500" b="1" i="0" u="none" strike="noStrike" cap="none" dirty="0">
                <a:solidFill>
                  <a:srgbClr val="FAC617"/>
                </a:solidFill>
                <a:latin typeface="Poppins"/>
                <a:ea typeface="Poppins"/>
                <a:cs typeface="Poppins"/>
                <a:sym typeface="Poppins"/>
              </a:rPr>
              <a:t>ABOUT YOUR  IDEA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grpSp>
        <p:nvGrpSpPr>
          <p:cNvPr id="236" name="Google Shape;236;p17"/>
          <p:cNvGrpSpPr/>
          <p:nvPr/>
        </p:nvGrpSpPr>
        <p:grpSpPr>
          <a:xfrm rot="10800000">
            <a:off x="15370916" y="-1"/>
            <a:ext cx="2914004" cy="2959258"/>
            <a:chOff x="0" y="0"/>
            <a:chExt cx="3885338" cy="3945677"/>
          </a:xfrm>
        </p:grpSpPr>
        <p:sp>
          <p:nvSpPr>
            <p:cNvPr id="237" name="Google Shape;237;p17"/>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3">
                <a:alphaModFix amt="35000"/>
              </a:blip>
              <a:stretch>
                <a:fillRect/>
              </a:stretch>
            </a:blipFill>
            <a:ln>
              <a:noFill/>
            </a:ln>
          </p:spPr>
          <p:txBody>
            <a:bodyPr/>
            <a:lstStyle/>
            <a:p>
              <a:endParaRPr lang="en-IN"/>
            </a:p>
          </p:txBody>
        </p:sp>
        <p:sp>
          <p:nvSpPr>
            <p:cNvPr id="238" name="Google Shape;238;p17"/>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4">
                <a:alphaModFix amt="35000"/>
              </a:blip>
              <a:stretch>
                <a:fillRect/>
              </a:stretch>
            </a:blipFill>
            <a:ln>
              <a:noFill/>
            </a:ln>
          </p:spPr>
          <p:txBody>
            <a:bodyPr/>
            <a:lstStyle/>
            <a:p>
              <a:endParaRPr lang="en-IN"/>
            </a:p>
          </p:txBody>
        </p:sp>
        <p:sp>
          <p:nvSpPr>
            <p:cNvPr id="239" name="Google Shape;239;p17"/>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240" name="Google Shape;240;p17"/>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3">
                <a:alphaModFix amt="35000"/>
              </a:blip>
              <a:stretch>
                <a:fillRect/>
              </a:stretch>
            </a:blipFill>
            <a:ln>
              <a:noFill/>
            </a:ln>
          </p:spPr>
          <p:txBody>
            <a:bodyPr/>
            <a:lstStyle/>
            <a:p>
              <a:endParaRPr lang="en-IN"/>
            </a:p>
          </p:txBody>
        </p:sp>
        <p:sp>
          <p:nvSpPr>
            <p:cNvPr id="241" name="Google Shape;241;p17"/>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4">
                <a:alphaModFix amt="35000"/>
              </a:blip>
              <a:stretch>
                <a:fillRect/>
              </a:stretch>
            </a:blipFill>
            <a:ln>
              <a:noFill/>
            </a:ln>
          </p:spPr>
          <p:txBody>
            <a:bodyPr/>
            <a:lstStyle/>
            <a:p>
              <a:endParaRPr lang="en-IN"/>
            </a:p>
          </p:txBody>
        </p:sp>
        <p:sp>
          <p:nvSpPr>
            <p:cNvPr id="242" name="Google Shape;242;p17"/>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243" name="Google Shape;243;p17"/>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sp>
          <p:nvSpPr>
            <p:cNvPr id="244" name="Google Shape;244;p17"/>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grpSp>
      <p:sp>
        <p:nvSpPr>
          <p:cNvPr id="245" name="Google Shape;245;p17"/>
          <p:cNvSpPr/>
          <p:nvPr/>
        </p:nvSpPr>
        <p:spPr>
          <a:xfrm>
            <a:off x="0" y="0"/>
            <a:ext cx="6270525" cy="7766523"/>
          </a:xfrm>
          <a:custGeom>
            <a:avLst/>
            <a:gdLst/>
            <a:ahLst/>
            <a:cxnLst/>
            <a:rect l="l" t="t" r="r" b="b"/>
            <a:pathLst>
              <a:path w="8709062" h="10053752" extrusionOk="0">
                <a:moveTo>
                  <a:pt x="0" y="0"/>
                </a:moveTo>
                <a:lnTo>
                  <a:pt x="8709063" y="0"/>
                </a:lnTo>
                <a:lnTo>
                  <a:pt x="8709063" y="10053751"/>
                </a:lnTo>
                <a:lnTo>
                  <a:pt x="0" y="10053751"/>
                </a:lnTo>
                <a:lnTo>
                  <a:pt x="0" y="0"/>
                </a:lnTo>
                <a:close/>
              </a:path>
            </a:pathLst>
          </a:custGeom>
          <a:blipFill rotWithShape="1">
            <a:blip r:embed="rId7">
              <a:alphaModFix amt="17000"/>
            </a:blip>
            <a:stretch>
              <a:fillRect/>
            </a:stretch>
          </a:blipFill>
          <a:ln>
            <a:noFill/>
          </a:ln>
        </p:spPr>
        <p:txBody>
          <a:bodyPr/>
          <a:lstStyle/>
          <a:p>
            <a:endParaRPr lang="en-IN"/>
          </a:p>
        </p:txBody>
      </p:sp>
      <p:sp>
        <p:nvSpPr>
          <p:cNvPr id="246" name="Google Shape;246;p17"/>
          <p:cNvSpPr/>
          <p:nvPr/>
        </p:nvSpPr>
        <p:spPr>
          <a:xfrm>
            <a:off x="10555626" y="2442350"/>
            <a:ext cx="7729293" cy="7942464"/>
          </a:xfrm>
          <a:custGeom>
            <a:avLst/>
            <a:gdLst/>
            <a:ahLst/>
            <a:cxnLst/>
            <a:rect l="l" t="t" r="r" b="b"/>
            <a:pathLst>
              <a:path w="8709062" h="10053752" extrusionOk="0">
                <a:moveTo>
                  <a:pt x="0" y="0"/>
                </a:moveTo>
                <a:lnTo>
                  <a:pt x="8709063" y="0"/>
                </a:lnTo>
                <a:lnTo>
                  <a:pt x="8709063" y="10053752"/>
                </a:lnTo>
                <a:lnTo>
                  <a:pt x="0" y="10053752"/>
                </a:lnTo>
                <a:lnTo>
                  <a:pt x="0" y="0"/>
                </a:lnTo>
                <a:close/>
              </a:path>
            </a:pathLst>
          </a:custGeom>
          <a:blipFill rotWithShape="1">
            <a:blip r:embed="rId7">
              <a:alphaModFix amt="17000"/>
            </a:blip>
            <a:stretch>
              <a:fillRect/>
            </a:stretch>
          </a:blipFill>
          <a:ln>
            <a:noFill/>
          </a:ln>
        </p:spPr>
        <p:txBody>
          <a:bodyPr/>
          <a:lstStyle/>
          <a:p>
            <a:endParaRPr lang="en-IN"/>
          </a:p>
        </p:txBody>
      </p:sp>
      <p:grpSp>
        <p:nvGrpSpPr>
          <p:cNvPr id="247" name="Google Shape;247;p17"/>
          <p:cNvGrpSpPr/>
          <p:nvPr/>
        </p:nvGrpSpPr>
        <p:grpSpPr>
          <a:xfrm>
            <a:off x="1028700" y="330999"/>
            <a:ext cx="13988392" cy="4811134"/>
            <a:chOff x="0" y="0"/>
            <a:chExt cx="18651189" cy="6414846"/>
          </a:xfrm>
        </p:grpSpPr>
        <p:grpSp>
          <p:nvGrpSpPr>
            <p:cNvPr id="248" name="Google Shape;248;p17"/>
            <p:cNvGrpSpPr/>
            <p:nvPr/>
          </p:nvGrpSpPr>
          <p:grpSpPr>
            <a:xfrm>
              <a:off x="0" y="930268"/>
              <a:ext cx="18651189" cy="5484578"/>
              <a:chOff x="0" y="0"/>
              <a:chExt cx="3327145" cy="978382"/>
            </a:xfrm>
          </p:grpSpPr>
          <p:sp>
            <p:nvSpPr>
              <p:cNvPr id="249" name="Google Shape;249;p17"/>
              <p:cNvSpPr/>
              <p:nvPr/>
            </p:nvSpPr>
            <p:spPr>
              <a:xfrm>
                <a:off x="0" y="0"/>
                <a:ext cx="3327145" cy="856050"/>
              </a:xfrm>
              <a:custGeom>
                <a:avLst/>
                <a:gdLst/>
                <a:ahLst/>
                <a:cxnLst/>
                <a:rect l="l" t="t" r="r" b="b"/>
                <a:pathLst>
                  <a:path w="3327145" h="856050" extrusionOk="0">
                    <a:moveTo>
                      <a:pt x="12729" y="0"/>
                    </a:moveTo>
                    <a:lnTo>
                      <a:pt x="3314415" y="0"/>
                    </a:lnTo>
                    <a:cubicBezTo>
                      <a:pt x="3317791" y="0"/>
                      <a:pt x="3321029" y="1341"/>
                      <a:pt x="3323416" y="3728"/>
                    </a:cubicBezTo>
                    <a:cubicBezTo>
                      <a:pt x="3325804" y="6116"/>
                      <a:pt x="3327145" y="9353"/>
                      <a:pt x="3327145" y="12729"/>
                    </a:cubicBezTo>
                    <a:lnTo>
                      <a:pt x="3327145" y="843320"/>
                    </a:lnTo>
                    <a:cubicBezTo>
                      <a:pt x="3327145" y="850351"/>
                      <a:pt x="3321445" y="856050"/>
                      <a:pt x="3314415" y="856050"/>
                    </a:cubicBezTo>
                    <a:lnTo>
                      <a:pt x="12729" y="856050"/>
                    </a:lnTo>
                    <a:cubicBezTo>
                      <a:pt x="5699" y="856050"/>
                      <a:pt x="0" y="850351"/>
                      <a:pt x="0" y="843320"/>
                    </a:cubicBezTo>
                    <a:lnTo>
                      <a:pt x="0" y="12729"/>
                    </a:lnTo>
                    <a:cubicBezTo>
                      <a:pt x="0" y="9353"/>
                      <a:pt x="1341" y="6116"/>
                      <a:pt x="3728" y="3728"/>
                    </a:cubicBezTo>
                    <a:cubicBezTo>
                      <a:pt x="6116" y="1341"/>
                      <a:pt x="9353" y="0"/>
                      <a:pt x="12729"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7"/>
              <p:cNvSpPr txBox="1"/>
              <p:nvPr/>
            </p:nvSpPr>
            <p:spPr>
              <a:xfrm>
                <a:off x="0" y="242863"/>
                <a:ext cx="3327145" cy="735519"/>
              </a:xfrm>
              <a:prstGeom prst="rect">
                <a:avLst/>
              </a:prstGeom>
              <a:noFill/>
              <a:ln>
                <a:noFill/>
              </a:ln>
            </p:spPr>
            <p:txBody>
              <a:bodyPr spcFirstLastPara="1" wrap="square" lIns="56250" tIns="56250" rIns="56250" bIns="56250" anchor="ctr" anchorCtr="0">
                <a:noAutofit/>
              </a:bodyPr>
              <a:lstStyle/>
              <a:p>
                <a:pPr marL="0" marR="0" lvl="0" indent="0" algn="ctr" rtl="0">
                  <a:lnSpc>
                    <a:spcPct val="44444"/>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251" name="Google Shape;251;p17"/>
            <p:cNvGrpSpPr/>
            <p:nvPr/>
          </p:nvGrpSpPr>
          <p:grpSpPr>
            <a:xfrm>
              <a:off x="1127459" y="0"/>
              <a:ext cx="8198135" cy="1927811"/>
              <a:chOff x="0" y="0"/>
              <a:chExt cx="2145901" cy="504614"/>
            </a:xfrm>
          </p:grpSpPr>
          <p:sp>
            <p:nvSpPr>
              <p:cNvPr id="252" name="Google Shape;252;p17"/>
              <p:cNvSpPr/>
              <p:nvPr/>
            </p:nvSpPr>
            <p:spPr>
              <a:xfrm>
                <a:off x="0" y="0"/>
                <a:ext cx="2145901" cy="504614"/>
              </a:xfrm>
              <a:custGeom>
                <a:avLst/>
                <a:gdLst/>
                <a:ahLst/>
                <a:cxnLst/>
                <a:rect l="l" t="t" r="r" b="b"/>
                <a:pathLst>
                  <a:path w="2145901" h="504614" extrusionOk="0">
                    <a:moveTo>
                      <a:pt x="28960" y="0"/>
                    </a:moveTo>
                    <a:lnTo>
                      <a:pt x="2116941" y="0"/>
                    </a:lnTo>
                    <a:cubicBezTo>
                      <a:pt x="2132935" y="0"/>
                      <a:pt x="2145901" y="12966"/>
                      <a:pt x="2145901" y="28960"/>
                    </a:cubicBezTo>
                    <a:lnTo>
                      <a:pt x="2145901" y="475654"/>
                    </a:lnTo>
                    <a:cubicBezTo>
                      <a:pt x="2145901" y="483334"/>
                      <a:pt x="2142850" y="490700"/>
                      <a:pt x="2137419" y="496131"/>
                    </a:cubicBezTo>
                    <a:cubicBezTo>
                      <a:pt x="2131988" y="501563"/>
                      <a:pt x="2124621" y="504614"/>
                      <a:pt x="2116941" y="504614"/>
                    </a:cubicBezTo>
                    <a:lnTo>
                      <a:pt x="28960" y="504614"/>
                    </a:lnTo>
                    <a:cubicBezTo>
                      <a:pt x="21279" y="504614"/>
                      <a:pt x="13913" y="501563"/>
                      <a:pt x="8482" y="496131"/>
                    </a:cubicBezTo>
                    <a:cubicBezTo>
                      <a:pt x="3051" y="490700"/>
                      <a:pt x="0" y="483334"/>
                      <a:pt x="0" y="475654"/>
                    </a:cubicBezTo>
                    <a:lnTo>
                      <a:pt x="0" y="28960"/>
                    </a:lnTo>
                    <a:cubicBezTo>
                      <a:pt x="0" y="21279"/>
                      <a:pt x="3051" y="13913"/>
                      <a:pt x="8482" y="8482"/>
                    </a:cubicBezTo>
                    <a:cubicBezTo>
                      <a:pt x="13913" y="3051"/>
                      <a:pt x="21279" y="0"/>
                      <a:pt x="28960" y="0"/>
                    </a:cubicBezTo>
                    <a:close/>
                  </a:path>
                </a:pathLst>
              </a:custGeom>
              <a:solidFill>
                <a:srgbClr val="FAC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7"/>
              <p:cNvSpPr txBox="1"/>
              <p:nvPr/>
            </p:nvSpPr>
            <p:spPr>
              <a:xfrm>
                <a:off x="0" y="95250"/>
                <a:ext cx="2145901" cy="409364"/>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54" name="Google Shape;254;p17"/>
          <p:cNvGrpSpPr/>
          <p:nvPr/>
        </p:nvGrpSpPr>
        <p:grpSpPr>
          <a:xfrm>
            <a:off x="3270908" y="5106144"/>
            <a:ext cx="13988392" cy="4322039"/>
            <a:chOff x="0" y="0"/>
            <a:chExt cx="18651189" cy="5762719"/>
          </a:xfrm>
        </p:grpSpPr>
        <p:grpSp>
          <p:nvGrpSpPr>
            <p:cNvPr id="255" name="Google Shape;255;p17"/>
            <p:cNvGrpSpPr/>
            <p:nvPr/>
          </p:nvGrpSpPr>
          <p:grpSpPr>
            <a:xfrm>
              <a:off x="0" y="963905"/>
              <a:ext cx="18651189" cy="4798814"/>
              <a:chOff x="0" y="0"/>
              <a:chExt cx="3327145" cy="856050"/>
            </a:xfrm>
          </p:grpSpPr>
          <p:sp>
            <p:nvSpPr>
              <p:cNvPr id="256" name="Google Shape;256;p17"/>
              <p:cNvSpPr/>
              <p:nvPr/>
            </p:nvSpPr>
            <p:spPr>
              <a:xfrm>
                <a:off x="0" y="0"/>
                <a:ext cx="3327145" cy="856050"/>
              </a:xfrm>
              <a:custGeom>
                <a:avLst/>
                <a:gdLst/>
                <a:ahLst/>
                <a:cxnLst/>
                <a:rect l="l" t="t" r="r" b="b"/>
                <a:pathLst>
                  <a:path w="3327145" h="856050" extrusionOk="0">
                    <a:moveTo>
                      <a:pt x="12729" y="0"/>
                    </a:moveTo>
                    <a:lnTo>
                      <a:pt x="3314415" y="0"/>
                    </a:lnTo>
                    <a:cubicBezTo>
                      <a:pt x="3317791" y="0"/>
                      <a:pt x="3321029" y="1341"/>
                      <a:pt x="3323416" y="3728"/>
                    </a:cubicBezTo>
                    <a:cubicBezTo>
                      <a:pt x="3325804" y="6116"/>
                      <a:pt x="3327145" y="9353"/>
                      <a:pt x="3327145" y="12729"/>
                    </a:cubicBezTo>
                    <a:lnTo>
                      <a:pt x="3327145" y="843320"/>
                    </a:lnTo>
                    <a:cubicBezTo>
                      <a:pt x="3327145" y="850351"/>
                      <a:pt x="3321445" y="856050"/>
                      <a:pt x="3314415" y="856050"/>
                    </a:cubicBezTo>
                    <a:lnTo>
                      <a:pt x="12729" y="856050"/>
                    </a:lnTo>
                    <a:cubicBezTo>
                      <a:pt x="5699" y="856050"/>
                      <a:pt x="0" y="850351"/>
                      <a:pt x="0" y="843320"/>
                    </a:cubicBezTo>
                    <a:lnTo>
                      <a:pt x="0" y="12729"/>
                    </a:lnTo>
                    <a:cubicBezTo>
                      <a:pt x="0" y="9353"/>
                      <a:pt x="1341" y="6116"/>
                      <a:pt x="3728" y="3728"/>
                    </a:cubicBezTo>
                    <a:cubicBezTo>
                      <a:pt x="6116" y="1341"/>
                      <a:pt x="9353" y="0"/>
                      <a:pt x="12729"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7"/>
              <p:cNvSpPr txBox="1"/>
              <p:nvPr/>
            </p:nvSpPr>
            <p:spPr>
              <a:xfrm>
                <a:off x="0" y="104775"/>
                <a:ext cx="3327145" cy="751275"/>
              </a:xfrm>
              <a:prstGeom prst="rect">
                <a:avLst/>
              </a:prstGeom>
              <a:noFill/>
              <a:ln>
                <a:noFill/>
              </a:ln>
            </p:spPr>
            <p:txBody>
              <a:bodyPr spcFirstLastPara="1" wrap="square" lIns="56250" tIns="56250" rIns="56250" bIns="56250" anchor="ctr" anchorCtr="0">
                <a:noAutofit/>
              </a:bodyPr>
              <a:lstStyle/>
              <a:p>
                <a:pPr marL="0" marR="0" lvl="0" indent="0" algn="ctr" rtl="0">
                  <a:lnSpc>
                    <a:spcPct val="4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58" name="Google Shape;258;p17"/>
            <p:cNvGrpSpPr/>
            <p:nvPr/>
          </p:nvGrpSpPr>
          <p:grpSpPr>
            <a:xfrm>
              <a:off x="9325594" y="0"/>
              <a:ext cx="8198135" cy="1927811"/>
              <a:chOff x="0" y="0"/>
              <a:chExt cx="2145901" cy="504614"/>
            </a:xfrm>
          </p:grpSpPr>
          <p:sp>
            <p:nvSpPr>
              <p:cNvPr id="259" name="Google Shape;259;p17"/>
              <p:cNvSpPr/>
              <p:nvPr/>
            </p:nvSpPr>
            <p:spPr>
              <a:xfrm>
                <a:off x="0" y="0"/>
                <a:ext cx="2145901" cy="504614"/>
              </a:xfrm>
              <a:custGeom>
                <a:avLst/>
                <a:gdLst/>
                <a:ahLst/>
                <a:cxnLst/>
                <a:rect l="l" t="t" r="r" b="b"/>
                <a:pathLst>
                  <a:path w="2145901" h="504614" extrusionOk="0">
                    <a:moveTo>
                      <a:pt x="28960" y="0"/>
                    </a:moveTo>
                    <a:lnTo>
                      <a:pt x="2116941" y="0"/>
                    </a:lnTo>
                    <a:cubicBezTo>
                      <a:pt x="2132935" y="0"/>
                      <a:pt x="2145901" y="12966"/>
                      <a:pt x="2145901" y="28960"/>
                    </a:cubicBezTo>
                    <a:lnTo>
                      <a:pt x="2145901" y="475654"/>
                    </a:lnTo>
                    <a:cubicBezTo>
                      <a:pt x="2145901" y="483334"/>
                      <a:pt x="2142850" y="490700"/>
                      <a:pt x="2137419" y="496131"/>
                    </a:cubicBezTo>
                    <a:cubicBezTo>
                      <a:pt x="2131988" y="501563"/>
                      <a:pt x="2124621" y="504614"/>
                      <a:pt x="2116941" y="504614"/>
                    </a:cubicBezTo>
                    <a:lnTo>
                      <a:pt x="28960" y="504614"/>
                    </a:lnTo>
                    <a:cubicBezTo>
                      <a:pt x="21279" y="504614"/>
                      <a:pt x="13913" y="501563"/>
                      <a:pt x="8482" y="496131"/>
                    </a:cubicBezTo>
                    <a:cubicBezTo>
                      <a:pt x="3051" y="490700"/>
                      <a:pt x="0" y="483334"/>
                      <a:pt x="0" y="475654"/>
                    </a:cubicBezTo>
                    <a:lnTo>
                      <a:pt x="0" y="28960"/>
                    </a:lnTo>
                    <a:cubicBezTo>
                      <a:pt x="0" y="21279"/>
                      <a:pt x="3051" y="13913"/>
                      <a:pt x="8482" y="8482"/>
                    </a:cubicBezTo>
                    <a:cubicBezTo>
                      <a:pt x="13913" y="3051"/>
                      <a:pt x="21279" y="0"/>
                      <a:pt x="28960" y="0"/>
                    </a:cubicBezTo>
                    <a:close/>
                  </a:path>
                </a:pathLst>
              </a:custGeom>
              <a:solidFill>
                <a:srgbClr val="FAC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7"/>
              <p:cNvSpPr txBox="1"/>
              <p:nvPr/>
            </p:nvSpPr>
            <p:spPr>
              <a:xfrm>
                <a:off x="0" y="95250"/>
                <a:ext cx="2145901" cy="409364"/>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261" name="Google Shape;261;p17"/>
          <p:cNvGrpSpPr/>
          <p:nvPr/>
        </p:nvGrpSpPr>
        <p:grpSpPr>
          <a:xfrm>
            <a:off x="-8" y="7327746"/>
            <a:ext cx="2914004" cy="2959258"/>
            <a:chOff x="0" y="0"/>
            <a:chExt cx="3885338" cy="3945677"/>
          </a:xfrm>
        </p:grpSpPr>
        <p:sp>
          <p:nvSpPr>
            <p:cNvPr id="262" name="Google Shape;262;p17"/>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3">
                <a:alphaModFix amt="35000"/>
              </a:blip>
              <a:stretch>
                <a:fillRect/>
              </a:stretch>
            </a:blipFill>
            <a:ln>
              <a:noFill/>
            </a:ln>
          </p:spPr>
          <p:txBody>
            <a:bodyPr/>
            <a:lstStyle/>
            <a:p>
              <a:endParaRPr lang="en-IN"/>
            </a:p>
          </p:txBody>
        </p:sp>
        <p:sp>
          <p:nvSpPr>
            <p:cNvPr id="263" name="Google Shape;263;p17"/>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4">
                <a:alphaModFix amt="35000"/>
              </a:blip>
              <a:stretch>
                <a:fillRect/>
              </a:stretch>
            </a:blipFill>
            <a:ln>
              <a:noFill/>
            </a:ln>
          </p:spPr>
          <p:txBody>
            <a:bodyPr/>
            <a:lstStyle/>
            <a:p>
              <a:endParaRPr lang="en-IN"/>
            </a:p>
          </p:txBody>
        </p:sp>
        <p:sp>
          <p:nvSpPr>
            <p:cNvPr id="264" name="Google Shape;264;p17"/>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265" name="Google Shape;265;p17"/>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3">
                <a:alphaModFix amt="35000"/>
              </a:blip>
              <a:stretch>
                <a:fillRect/>
              </a:stretch>
            </a:blipFill>
            <a:ln>
              <a:noFill/>
            </a:ln>
          </p:spPr>
          <p:txBody>
            <a:bodyPr/>
            <a:lstStyle/>
            <a:p>
              <a:endParaRPr lang="en-IN"/>
            </a:p>
          </p:txBody>
        </p:sp>
        <p:sp>
          <p:nvSpPr>
            <p:cNvPr id="266" name="Google Shape;266;p17"/>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4">
                <a:alphaModFix amt="35000"/>
              </a:blip>
              <a:stretch>
                <a:fillRect/>
              </a:stretch>
            </a:blipFill>
            <a:ln>
              <a:noFill/>
            </a:ln>
          </p:spPr>
          <p:txBody>
            <a:bodyPr/>
            <a:lstStyle/>
            <a:p>
              <a:endParaRPr lang="en-IN"/>
            </a:p>
          </p:txBody>
        </p:sp>
        <p:sp>
          <p:nvSpPr>
            <p:cNvPr id="267" name="Google Shape;267;p17"/>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268" name="Google Shape;268;p17"/>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sp>
          <p:nvSpPr>
            <p:cNvPr id="269" name="Google Shape;269;p17"/>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grpSp>
      <p:sp>
        <p:nvSpPr>
          <p:cNvPr id="270" name="Google Shape;270;p17"/>
          <p:cNvSpPr txBox="1"/>
          <p:nvPr/>
        </p:nvSpPr>
        <p:spPr>
          <a:xfrm>
            <a:off x="2913992" y="821346"/>
            <a:ext cx="3576000" cy="655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260" b="1" i="0" u="none" strike="noStrike" cap="none">
                <a:solidFill>
                  <a:srgbClr val="FFFFFF"/>
                </a:solidFill>
                <a:latin typeface="Poppins"/>
                <a:ea typeface="Poppins"/>
                <a:cs typeface="Poppins"/>
                <a:sym typeface="Poppins"/>
              </a:rPr>
              <a:t>PRIOR ART</a:t>
            </a:r>
            <a:endParaRPr/>
          </a:p>
        </p:txBody>
      </p:sp>
      <p:sp>
        <p:nvSpPr>
          <p:cNvPr id="271" name="Google Shape;271;p17"/>
          <p:cNvSpPr txBox="1"/>
          <p:nvPr/>
        </p:nvSpPr>
        <p:spPr>
          <a:xfrm>
            <a:off x="10265079" y="5178462"/>
            <a:ext cx="6117600" cy="1311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260" b="1" i="0" u="none" strike="noStrike" cap="none">
                <a:solidFill>
                  <a:srgbClr val="FFFFFF"/>
                </a:solidFill>
                <a:latin typeface="Poppins"/>
                <a:ea typeface="Poppins"/>
                <a:cs typeface="Poppins"/>
                <a:sym typeface="Poppins"/>
              </a:rPr>
              <a:t>PROPOSED </a:t>
            </a:r>
            <a:endParaRPr/>
          </a:p>
          <a:p>
            <a:pPr marL="0" marR="0" lvl="0" indent="0" algn="ctr" rtl="0">
              <a:lnSpc>
                <a:spcPct val="100000"/>
              </a:lnSpc>
              <a:spcBef>
                <a:spcPts val="0"/>
              </a:spcBef>
              <a:spcAft>
                <a:spcPts val="0"/>
              </a:spcAft>
              <a:buNone/>
            </a:pPr>
            <a:r>
              <a:rPr lang="en-US" sz="4260" b="1" i="0" u="none" strike="noStrike" cap="none">
                <a:solidFill>
                  <a:srgbClr val="FFFFFF"/>
                </a:solidFill>
                <a:latin typeface="Poppins"/>
                <a:ea typeface="Poppins"/>
                <a:cs typeface="Poppins"/>
                <a:sym typeface="Poppins"/>
              </a:rPr>
              <a:t>SOLUTION</a:t>
            </a:r>
            <a:endParaRPr/>
          </a:p>
        </p:txBody>
      </p:sp>
      <p:sp>
        <p:nvSpPr>
          <p:cNvPr id="273" name="Google Shape;273;p17"/>
          <p:cNvSpPr txBox="1"/>
          <p:nvPr/>
        </p:nvSpPr>
        <p:spPr>
          <a:xfrm>
            <a:off x="3776495" y="6728551"/>
            <a:ext cx="13325207" cy="258532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400" dirty="0" err="1">
                <a:solidFill>
                  <a:schemeClr val="bg1"/>
                </a:solidFill>
              </a:rPr>
              <a:t>IoTide</a:t>
            </a:r>
            <a:r>
              <a:rPr lang="en-US" sz="2400" dirty="0">
                <a:solidFill>
                  <a:schemeClr val="bg1"/>
                </a:solidFill>
              </a:rPr>
              <a:t> is an </a:t>
            </a:r>
            <a:r>
              <a:rPr lang="en-US" sz="2400" b="1" dirty="0">
                <a:solidFill>
                  <a:schemeClr val="bg1"/>
                </a:solidFill>
              </a:rPr>
              <a:t>IoT-powered underwater object recognition system</a:t>
            </a:r>
            <a:r>
              <a:rPr lang="en-US" sz="2400" dirty="0">
                <a:solidFill>
                  <a:schemeClr val="bg1"/>
                </a:solidFill>
              </a:rPr>
              <a:t> that uses a camera module to capture images and transmit them for real-time processing. A machine learning model analyzes these images to detect and classify marine life and debris. This solution is </a:t>
            </a:r>
            <a:r>
              <a:rPr lang="en-US" sz="2400" b="1" dirty="0">
                <a:solidFill>
                  <a:schemeClr val="bg1"/>
                </a:solidFill>
              </a:rPr>
              <a:t>cost-effective, scalable, and provides real-time insights</a:t>
            </a:r>
            <a:r>
              <a:rPr lang="en-US" sz="2400" dirty="0">
                <a:solidFill>
                  <a:schemeClr val="bg1"/>
                </a:solidFill>
              </a:rPr>
              <a:t>, making underwater monitoring more accessible and efficient.</a:t>
            </a:r>
            <a:endParaRPr sz="1000" dirty="0">
              <a:solidFill>
                <a:schemeClr val="bg1"/>
              </a:solidFill>
            </a:endParaRPr>
          </a:p>
        </p:txBody>
      </p:sp>
      <p:sp>
        <p:nvSpPr>
          <p:cNvPr id="3" name="Rectangle 2">
            <a:extLst>
              <a:ext uri="{FF2B5EF4-FFF2-40B4-BE49-F238E27FC236}">
                <a16:creationId xmlns:a16="http://schemas.microsoft.com/office/drawing/2014/main" id="{B2C9A1CD-7570-1CD6-098A-CA6D71559164}"/>
              </a:ext>
            </a:extLst>
          </p:cNvPr>
          <p:cNvSpPr>
            <a:spLocks noChangeArrowheads="1"/>
          </p:cNvSpPr>
          <p:nvPr/>
        </p:nvSpPr>
        <p:spPr bwMode="auto">
          <a:xfrm>
            <a:off x="2087880" y="1864029"/>
            <a:ext cx="1314173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ROVs &amp; AUVs</a:t>
            </a:r>
            <a:r>
              <a:rPr kumimoji="0" lang="en-US" altLang="en-US" sz="2800" b="0" i="0" u="none" strike="noStrike" cap="none" normalizeH="0" baseline="0" dirty="0">
                <a:ln>
                  <a:noFill/>
                </a:ln>
                <a:solidFill>
                  <a:schemeClr val="bg1"/>
                </a:solidFill>
                <a:effectLst/>
                <a:latin typeface="Arial" panose="020B0604020202020204" pitchFamily="34" charset="0"/>
              </a:rPr>
              <a:t> – Expensive underwater drones for marine monitoring.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Sonar-Based Systems</a:t>
            </a:r>
            <a:r>
              <a:rPr kumimoji="0" lang="en-US" altLang="en-US" sz="2800" b="0" i="0" u="none" strike="noStrike" cap="none" normalizeH="0" baseline="0" dirty="0">
                <a:ln>
                  <a:noFill/>
                </a:ln>
                <a:solidFill>
                  <a:schemeClr val="bg1"/>
                </a:solidFill>
                <a:effectLst/>
                <a:latin typeface="Arial" panose="020B0604020202020204" pitchFamily="34" charset="0"/>
              </a:rPr>
              <a:t> – Used for object detection but lack visual identification.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Manual Diving Surveys</a:t>
            </a:r>
            <a:r>
              <a:rPr kumimoji="0" lang="en-US" altLang="en-US" sz="2800" b="0" i="0" u="none" strike="noStrike" cap="none" normalizeH="0" baseline="0" dirty="0">
                <a:ln>
                  <a:noFill/>
                </a:ln>
                <a:solidFill>
                  <a:schemeClr val="bg1"/>
                </a:solidFill>
                <a:effectLst/>
                <a:latin typeface="Arial" panose="020B0604020202020204" pitchFamily="34" charset="0"/>
              </a:rPr>
              <a:t> – Costly, time-consuming, and limited in coverage.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Satellite Imaging</a:t>
            </a:r>
            <a:r>
              <a:rPr kumimoji="0" lang="en-US" altLang="en-US" sz="2800" b="0" i="0" u="none" strike="noStrike" cap="none" normalizeH="0" baseline="0" dirty="0">
                <a:ln>
                  <a:noFill/>
                </a:ln>
                <a:solidFill>
                  <a:schemeClr val="bg1"/>
                </a:solidFill>
                <a:effectLst/>
                <a:latin typeface="Arial" panose="020B0604020202020204" pitchFamily="34" charset="0"/>
              </a:rPr>
              <a:t> – Ineffective for deep underwater object detection. </a:t>
            </a: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grpSp>
        <p:nvGrpSpPr>
          <p:cNvPr id="278" name="Google Shape;278;p18"/>
          <p:cNvGrpSpPr/>
          <p:nvPr/>
        </p:nvGrpSpPr>
        <p:grpSpPr>
          <a:xfrm rot="10800000">
            <a:off x="15370916" y="-1"/>
            <a:ext cx="2914004" cy="2959258"/>
            <a:chOff x="0" y="0"/>
            <a:chExt cx="3885338" cy="3945677"/>
          </a:xfrm>
        </p:grpSpPr>
        <p:sp>
          <p:nvSpPr>
            <p:cNvPr id="279" name="Google Shape;279;p18"/>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3">
                <a:alphaModFix amt="35000"/>
              </a:blip>
              <a:stretch>
                <a:fillRect/>
              </a:stretch>
            </a:blipFill>
            <a:ln>
              <a:noFill/>
            </a:ln>
          </p:spPr>
          <p:txBody>
            <a:bodyPr/>
            <a:lstStyle/>
            <a:p>
              <a:endParaRPr lang="en-IN"/>
            </a:p>
          </p:txBody>
        </p:sp>
        <p:sp>
          <p:nvSpPr>
            <p:cNvPr id="280" name="Google Shape;280;p18"/>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4">
                <a:alphaModFix amt="35000"/>
              </a:blip>
              <a:stretch>
                <a:fillRect/>
              </a:stretch>
            </a:blipFill>
            <a:ln>
              <a:noFill/>
            </a:ln>
          </p:spPr>
          <p:txBody>
            <a:bodyPr/>
            <a:lstStyle/>
            <a:p>
              <a:endParaRPr lang="en-IN"/>
            </a:p>
          </p:txBody>
        </p:sp>
        <p:sp>
          <p:nvSpPr>
            <p:cNvPr id="281" name="Google Shape;281;p18"/>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282" name="Google Shape;282;p18"/>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3">
                <a:alphaModFix amt="35000"/>
              </a:blip>
              <a:stretch>
                <a:fillRect/>
              </a:stretch>
            </a:blipFill>
            <a:ln>
              <a:noFill/>
            </a:ln>
          </p:spPr>
          <p:txBody>
            <a:bodyPr/>
            <a:lstStyle/>
            <a:p>
              <a:endParaRPr lang="en-IN"/>
            </a:p>
          </p:txBody>
        </p:sp>
        <p:sp>
          <p:nvSpPr>
            <p:cNvPr id="283" name="Google Shape;283;p18"/>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4">
                <a:alphaModFix amt="35000"/>
              </a:blip>
              <a:stretch>
                <a:fillRect/>
              </a:stretch>
            </a:blipFill>
            <a:ln>
              <a:noFill/>
            </a:ln>
          </p:spPr>
          <p:txBody>
            <a:bodyPr/>
            <a:lstStyle/>
            <a:p>
              <a:endParaRPr lang="en-IN"/>
            </a:p>
          </p:txBody>
        </p:sp>
        <p:sp>
          <p:nvSpPr>
            <p:cNvPr id="284" name="Google Shape;284;p18"/>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285" name="Google Shape;285;p18"/>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sp>
          <p:nvSpPr>
            <p:cNvPr id="286" name="Google Shape;286;p18"/>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grpSp>
      <p:sp>
        <p:nvSpPr>
          <p:cNvPr id="287" name="Google Shape;287;p18"/>
          <p:cNvSpPr/>
          <p:nvPr/>
        </p:nvSpPr>
        <p:spPr>
          <a:xfrm>
            <a:off x="0" y="0"/>
            <a:ext cx="6270525" cy="7766523"/>
          </a:xfrm>
          <a:custGeom>
            <a:avLst/>
            <a:gdLst/>
            <a:ahLst/>
            <a:cxnLst/>
            <a:rect l="l" t="t" r="r" b="b"/>
            <a:pathLst>
              <a:path w="8709062" h="10053752" extrusionOk="0">
                <a:moveTo>
                  <a:pt x="0" y="0"/>
                </a:moveTo>
                <a:lnTo>
                  <a:pt x="8709063" y="0"/>
                </a:lnTo>
                <a:lnTo>
                  <a:pt x="8709063" y="10053751"/>
                </a:lnTo>
                <a:lnTo>
                  <a:pt x="0" y="10053751"/>
                </a:lnTo>
                <a:lnTo>
                  <a:pt x="0" y="0"/>
                </a:lnTo>
                <a:close/>
              </a:path>
            </a:pathLst>
          </a:custGeom>
          <a:blipFill rotWithShape="1">
            <a:blip r:embed="rId7">
              <a:alphaModFix amt="17000"/>
            </a:blip>
            <a:stretch>
              <a:fillRect/>
            </a:stretch>
          </a:blipFill>
          <a:ln>
            <a:noFill/>
          </a:ln>
        </p:spPr>
        <p:txBody>
          <a:bodyPr/>
          <a:lstStyle/>
          <a:p>
            <a:endParaRPr lang="en-IN"/>
          </a:p>
        </p:txBody>
      </p:sp>
      <p:sp>
        <p:nvSpPr>
          <p:cNvPr id="288" name="Google Shape;288;p18"/>
          <p:cNvSpPr/>
          <p:nvPr/>
        </p:nvSpPr>
        <p:spPr>
          <a:xfrm>
            <a:off x="10555626" y="2442350"/>
            <a:ext cx="7729293" cy="7942464"/>
          </a:xfrm>
          <a:custGeom>
            <a:avLst/>
            <a:gdLst/>
            <a:ahLst/>
            <a:cxnLst/>
            <a:rect l="l" t="t" r="r" b="b"/>
            <a:pathLst>
              <a:path w="8709062" h="10053752" extrusionOk="0">
                <a:moveTo>
                  <a:pt x="0" y="0"/>
                </a:moveTo>
                <a:lnTo>
                  <a:pt x="8709063" y="0"/>
                </a:lnTo>
                <a:lnTo>
                  <a:pt x="8709063" y="10053752"/>
                </a:lnTo>
                <a:lnTo>
                  <a:pt x="0" y="10053752"/>
                </a:lnTo>
                <a:lnTo>
                  <a:pt x="0" y="0"/>
                </a:lnTo>
                <a:close/>
              </a:path>
            </a:pathLst>
          </a:custGeom>
          <a:blipFill rotWithShape="1">
            <a:blip r:embed="rId7">
              <a:alphaModFix amt="17000"/>
            </a:blip>
            <a:stretch>
              <a:fillRect/>
            </a:stretch>
          </a:blipFill>
          <a:ln>
            <a:noFill/>
          </a:ln>
        </p:spPr>
        <p:txBody>
          <a:bodyPr/>
          <a:lstStyle/>
          <a:p>
            <a:endParaRPr lang="en-IN"/>
          </a:p>
        </p:txBody>
      </p:sp>
      <p:grpSp>
        <p:nvGrpSpPr>
          <p:cNvPr id="289" name="Google Shape;289;p18"/>
          <p:cNvGrpSpPr/>
          <p:nvPr/>
        </p:nvGrpSpPr>
        <p:grpSpPr>
          <a:xfrm>
            <a:off x="1028700" y="1028700"/>
            <a:ext cx="15032041" cy="9730740"/>
            <a:chOff x="0" y="0"/>
            <a:chExt cx="3327145" cy="946505"/>
          </a:xfrm>
        </p:grpSpPr>
        <p:sp>
          <p:nvSpPr>
            <p:cNvPr id="290" name="Google Shape;290;p18"/>
            <p:cNvSpPr/>
            <p:nvPr/>
          </p:nvSpPr>
          <p:spPr>
            <a:xfrm>
              <a:off x="0" y="0"/>
              <a:ext cx="3327145" cy="856050"/>
            </a:xfrm>
            <a:custGeom>
              <a:avLst/>
              <a:gdLst/>
              <a:ahLst/>
              <a:cxnLst/>
              <a:rect l="l" t="t" r="r" b="b"/>
              <a:pathLst>
                <a:path w="3327145" h="856050" extrusionOk="0">
                  <a:moveTo>
                    <a:pt x="12729" y="0"/>
                  </a:moveTo>
                  <a:lnTo>
                    <a:pt x="3314415" y="0"/>
                  </a:lnTo>
                  <a:cubicBezTo>
                    <a:pt x="3317791" y="0"/>
                    <a:pt x="3321029" y="1341"/>
                    <a:pt x="3323416" y="3728"/>
                  </a:cubicBezTo>
                  <a:cubicBezTo>
                    <a:pt x="3325804" y="6116"/>
                    <a:pt x="3327145" y="9353"/>
                    <a:pt x="3327145" y="12729"/>
                  </a:cubicBezTo>
                  <a:lnTo>
                    <a:pt x="3327145" y="843320"/>
                  </a:lnTo>
                  <a:cubicBezTo>
                    <a:pt x="3327145" y="850351"/>
                    <a:pt x="3321445" y="856050"/>
                    <a:pt x="3314415" y="856050"/>
                  </a:cubicBezTo>
                  <a:lnTo>
                    <a:pt x="12729" y="856050"/>
                  </a:lnTo>
                  <a:cubicBezTo>
                    <a:pt x="5699" y="856050"/>
                    <a:pt x="0" y="850351"/>
                    <a:pt x="0" y="843320"/>
                  </a:cubicBezTo>
                  <a:lnTo>
                    <a:pt x="0" y="12729"/>
                  </a:lnTo>
                  <a:cubicBezTo>
                    <a:pt x="0" y="9353"/>
                    <a:pt x="1341" y="6116"/>
                    <a:pt x="3728" y="3728"/>
                  </a:cubicBezTo>
                  <a:cubicBezTo>
                    <a:pt x="6116" y="1341"/>
                    <a:pt x="9353" y="0"/>
                    <a:pt x="12729"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8"/>
            <p:cNvSpPr txBox="1"/>
            <p:nvPr/>
          </p:nvSpPr>
          <p:spPr>
            <a:xfrm>
              <a:off x="75" y="195305"/>
              <a:ext cx="3327000" cy="751200"/>
            </a:xfrm>
            <a:prstGeom prst="rect">
              <a:avLst/>
            </a:prstGeom>
            <a:noFill/>
            <a:ln>
              <a:noFill/>
            </a:ln>
          </p:spPr>
          <p:txBody>
            <a:bodyPr spcFirstLastPara="1" wrap="square" lIns="56250" tIns="56250" rIns="56250" bIns="56250" anchor="ctr" anchorCtr="0">
              <a:noAutofit/>
            </a:bodyPr>
            <a:lstStyle/>
            <a:p>
              <a:pPr marL="0" marR="0" lvl="0" indent="0" algn="ctr" rtl="0">
                <a:lnSpc>
                  <a:spcPct val="4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2" name="Google Shape;292;p18"/>
          <p:cNvGrpSpPr/>
          <p:nvPr/>
        </p:nvGrpSpPr>
        <p:grpSpPr>
          <a:xfrm>
            <a:off x="1874294" y="330999"/>
            <a:ext cx="6148650" cy="1446260"/>
            <a:chOff x="0" y="0"/>
            <a:chExt cx="2145901" cy="504750"/>
          </a:xfrm>
        </p:grpSpPr>
        <p:sp>
          <p:nvSpPr>
            <p:cNvPr id="293" name="Google Shape;293;p18"/>
            <p:cNvSpPr/>
            <p:nvPr/>
          </p:nvSpPr>
          <p:spPr>
            <a:xfrm>
              <a:off x="0" y="0"/>
              <a:ext cx="2145901" cy="504614"/>
            </a:xfrm>
            <a:custGeom>
              <a:avLst/>
              <a:gdLst/>
              <a:ahLst/>
              <a:cxnLst/>
              <a:rect l="l" t="t" r="r" b="b"/>
              <a:pathLst>
                <a:path w="2145901" h="504614" extrusionOk="0">
                  <a:moveTo>
                    <a:pt x="28960" y="0"/>
                  </a:moveTo>
                  <a:lnTo>
                    <a:pt x="2116941" y="0"/>
                  </a:lnTo>
                  <a:cubicBezTo>
                    <a:pt x="2132935" y="0"/>
                    <a:pt x="2145901" y="12966"/>
                    <a:pt x="2145901" y="28960"/>
                  </a:cubicBezTo>
                  <a:lnTo>
                    <a:pt x="2145901" y="475654"/>
                  </a:lnTo>
                  <a:cubicBezTo>
                    <a:pt x="2145901" y="483334"/>
                    <a:pt x="2142850" y="490700"/>
                    <a:pt x="2137419" y="496131"/>
                  </a:cubicBezTo>
                  <a:cubicBezTo>
                    <a:pt x="2131988" y="501563"/>
                    <a:pt x="2124621" y="504614"/>
                    <a:pt x="2116941" y="504614"/>
                  </a:cubicBezTo>
                  <a:lnTo>
                    <a:pt x="28960" y="504614"/>
                  </a:lnTo>
                  <a:cubicBezTo>
                    <a:pt x="21279" y="504614"/>
                    <a:pt x="13913" y="501563"/>
                    <a:pt x="8482" y="496131"/>
                  </a:cubicBezTo>
                  <a:cubicBezTo>
                    <a:pt x="3051" y="490700"/>
                    <a:pt x="0" y="483334"/>
                    <a:pt x="0" y="475654"/>
                  </a:cubicBezTo>
                  <a:lnTo>
                    <a:pt x="0" y="28960"/>
                  </a:lnTo>
                  <a:cubicBezTo>
                    <a:pt x="0" y="21279"/>
                    <a:pt x="3051" y="13913"/>
                    <a:pt x="8482" y="8482"/>
                  </a:cubicBezTo>
                  <a:cubicBezTo>
                    <a:pt x="13913" y="3051"/>
                    <a:pt x="21279" y="0"/>
                    <a:pt x="28960" y="0"/>
                  </a:cubicBezTo>
                  <a:close/>
                </a:path>
              </a:pathLst>
            </a:custGeom>
            <a:solidFill>
              <a:srgbClr val="FAC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txBox="1"/>
            <p:nvPr/>
          </p:nvSpPr>
          <p:spPr>
            <a:xfrm>
              <a:off x="0" y="95250"/>
              <a:ext cx="2145900" cy="409500"/>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5" name="Google Shape;295;p18"/>
          <p:cNvGrpSpPr/>
          <p:nvPr/>
        </p:nvGrpSpPr>
        <p:grpSpPr>
          <a:xfrm>
            <a:off x="-8" y="7327746"/>
            <a:ext cx="2914004" cy="2959258"/>
            <a:chOff x="0" y="0"/>
            <a:chExt cx="3885338" cy="3945677"/>
          </a:xfrm>
        </p:grpSpPr>
        <p:sp>
          <p:nvSpPr>
            <p:cNvPr id="296" name="Google Shape;296;p18"/>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3">
                <a:alphaModFix amt="35000"/>
              </a:blip>
              <a:stretch>
                <a:fillRect/>
              </a:stretch>
            </a:blipFill>
            <a:ln>
              <a:noFill/>
            </a:ln>
          </p:spPr>
          <p:txBody>
            <a:bodyPr/>
            <a:lstStyle/>
            <a:p>
              <a:endParaRPr lang="en-IN"/>
            </a:p>
          </p:txBody>
        </p:sp>
        <p:sp>
          <p:nvSpPr>
            <p:cNvPr id="297" name="Google Shape;297;p18"/>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4">
                <a:alphaModFix amt="35000"/>
              </a:blip>
              <a:stretch>
                <a:fillRect/>
              </a:stretch>
            </a:blipFill>
            <a:ln>
              <a:noFill/>
            </a:ln>
          </p:spPr>
          <p:txBody>
            <a:bodyPr/>
            <a:lstStyle/>
            <a:p>
              <a:endParaRPr lang="en-IN"/>
            </a:p>
          </p:txBody>
        </p:sp>
        <p:sp>
          <p:nvSpPr>
            <p:cNvPr id="298" name="Google Shape;298;p18"/>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299" name="Google Shape;299;p18"/>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3">
                <a:alphaModFix amt="35000"/>
              </a:blip>
              <a:stretch>
                <a:fillRect/>
              </a:stretch>
            </a:blipFill>
            <a:ln>
              <a:noFill/>
            </a:ln>
          </p:spPr>
          <p:txBody>
            <a:bodyPr/>
            <a:lstStyle/>
            <a:p>
              <a:endParaRPr lang="en-IN"/>
            </a:p>
          </p:txBody>
        </p:sp>
        <p:sp>
          <p:nvSpPr>
            <p:cNvPr id="300" name="Google Shape;300;p18"/>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4">
                <a:alphaModFix amt="35000"/>
              </a:blip>
              <a:stretch>
                <a:fillRect/>
              </a:stretch>
            </a:blipFill>
            <a:ln>
              <a:noFill/>
            </a:ln>
          </p:spPr>
          <p:txBody>
            <a:bodyPr/>
            <a:lstStyle/>
            <a:p>
              <a:endParaRPr lang="en-IN"/>
            </a:p>
          </p:txBody>
        </p:sp>
        <p:sp>
          <p:nvSpPr>
            <p:cNvPr id="301" name="Google Shape;301;p18"/>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302" name="Google Shape;302;p18"/>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sp>
          <p:nvSpPr>
            <p:cNvPr id="303" name="Google Shape;303;p18"/>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grpSp>
      <p:sp>
        <p:nvSpPr>
          <p:cNvPr id="304" name="Google Shape;304;p18"/>
          <p:cNvSpPr txBox="1"/>
          <p:nvPr/>
        </p:nvSpPr>
        <p:spPr>
          <a:xfrm>
            <a:off x="1874291" y="726225"/>
            <a:ext cx="6148650" cy="67710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400" b="1" dirty="0">
                <a:solidFill>
                  <a:srgbClr val="FFFFFF"/>
                </a:solidFill>
                <a:latin typeface="Poppins"/>
                <a:ea typeface="Poppins"/>
                <a:cs typeface="Poppins"/>
                <a:sym typeface="Poppins"/>
              </a:rPr>
              <a:t>Technical Approach</a:t>
            </a:r>
            <a:endParaRPr dirty="0"/>
          </a:p>
        </p:txBody>
      </p:sp>
      <p:sp>
        <p:nvSpPr>
          <p:cNvPr id="305" name="Google Shape;305;p18"/>
          <p:cNvSpPr txBox="1"/>
          <p:nvPr/>
        </p:nvSpPr>
        <p:spPr>
          <a:xfrm>
            <a:off x="2191100" y="2282150"/>
            <a:ext cx="7373700" cy="824811"/>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endParaRPr sz="3200" b="1" dirty="0">
              <a:solidFill>
                <a:srgbClr val="EDEDED"/>
              </a:solidFill>
              <a:latin typeface="Poppins"/>
              <a:ea typeface="Poppins"/>
              <a:cs typeface="Poppins"/>
              <a:sym typeface="Poppins"/>
            </a:endParaRPr>
          </a:p>
        </p:txBody>
      </p:sp>
      <p:sp>
        <p:nvSpPr>
          <p:cNvPr id="2" name="Rectangle 1">
            <a:extLst>
              <a:ext uri="{FF2B5EF4-FFF2-40B4-BE49-F238E27FC236}">
                <a16:creationId xmlns:a16="http://schemas.microsoft.com/office/drawing/2014/main" id="{953BBFA8-ACAB-55C5-8FE3-5604260BFED6}"/>
              </a:ext>
            </a:extLst>
          </p:cNvPr>
          <p:cNvSpPr>
            <a:spLocks noChangeArrowheads="1"/>
          </p:cNvSpPr>
          <p:nvPr/>
        </p:nvSpPr>
        <p:spPr bwMode="auto">
          <a:xfrm>
            <a:off x="3257810" y="1703856"/>
            <a:ext cx="9743247" cy="809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bg1"/>
                </a:solidFill>
                <a:effectLst/>
                <a:latin typeface="Arial" panose="020B0604020202020204" pitchFamily="34" charset="0"/>
              </a:rPr>
              <a:t>🔹 </a:t>
            </a:r>
            <a:r>
              <a:rPr kumimoji="0" lang="en-US" altLang="en-US" sz="2600" b="1" i="0" u="none" strike="noStrike" cap="none" normalizeH="0" baseline="0" dirty="0">
                <a:ln>
                  <a:noFill/>
                </a:ln>
                <a:solidFill>
                  <a:schemeClr val="bg1"/>
                </a:solidFill>
                <a:effectLst/>
                <a:latin typeface="Arial" panose="020B0604020202020204" pitchFamily="34" charset="0"/>
              </a:rPr>
              <a:t>Hardware Setup:</a:t>
            </a:r>
            <a:endParaRPr kumimoji="0" lang="en-US" altLang="en-US" sz="2600" b="0"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Arial" panose="020B0604020202020204" pitchFamily="34" charset="0"/>
              </a:rPr>
              <a:t>ESP32-CAM for image capture </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Arial" panose="020B0604020202020204" pitchFamily="34" charset="0"/>
              </a:rPr>
              <a:t>USB/Wireless transmission to processing unit (laptop)</a:t>
            </a:r>
          </a:p>
          <a:p>
            <a:pPr marL="0" marR="0" lvl="0" indent="0" algn="ctr" defTabSz="914400" rtl="0" eaLnBrk="0" fontAlgn="base" latinLnBrk="0" hangingPunct="0">
              <a:lnSpc>
                <a:spcPct val="100000"/>
              </a:lnSpc>
              <a:spcBef>
                <a:spcPct val="0"/>
              </a:spcBef>
              <a:spcAft>
                <a:spcPct val="0"/>
              </a:spcAft>
              <a:buClrTx/>
              <a:buSzTx/>
              <a:buFontTx/>
              <a:buChar char="•"/>
              <a:tabLst/>
            </a:pPr>
            <a:r>
              <a:rPr lang="en-US" altLang="en-US" sz="2600" dirty="0">
                <a:solidFill>
                  <a:schemeClr val="bg1"/>
                </a:solidFill>
                <a:latin typeface="Arial" panose="020B0604020202020204" pitchFamily="34" charset="0"/>
              </a:rPr>
              <a:t>TDS sensor to monitor water quality</a:t>
            </a:r>
            <a:r>
              <a:rPr kumimoji="0" lang="en-US" altLang="en-US" sz="2600" b="0" i="0" u="none" strike="noStrike" cap="none" normalizeH="0" baseline="0" dirty="0">
                <a:ln>
                  <a:noFill/>
                </a:ln>
                <a:solidFill>
                  <a:schemeClr val="bg1"/>
                </a:solidFill>
                <a:effectLst/>
                <a:latin typeface="Arial" panose="020B0604020202020204" pitchFamily="34" charset="0"/>
              </a:rPr>
              <a:t> </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Arial" panose="020B0604020202020204" pitchFamily="34" charset="0"/>
              </a:rPr>
              <a:t>Power-efficient IoT integration</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bg1"/>
                </a:solidFill>
                <a:effectLst/>
                <a:latin typeface="Arial" panose="020B0604020202020204" pitchFamily="34" charset="0"/>
              </a:rPr>
              <a:t>🔹 </a:t>
            </a:r>
            <a:r>
              <a:rPr kumimoji="0" lang="en-US" altLang="en-US" sz="2600" b="1" i="0" u="none" strike="noStrike" cap="none" normalizeH="0" baseline="0" dirty="0">
                <a:ln>
                  <a:noFill/>
                </a:ln>
                <a:solidFill>
                  <a:schemeClr val="bg1"/>
                </a:solidFill>
                <a:effectLst/>
                <a:latin typeface="Arial" panose="020B0604020202020204" pitchFamily="34" charset="0"/>
              </a:rPr>
              <a:t>Data Processing:</a:t>
            </a:r>
            <a:endParaRPr kumimoji="0" lang="en-US" altLang="en-US" sz="2600" b="0"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Arial" panose="020B0604020202020204" pitchFamily="34" charset="0"/>
              </a:rPr>
              <a:t>Image preprocessing and enhancement </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Arial" panose="020B0604020202020204" pitchFamily="34" charset="0"/>
              </a:rPr>
              <a:t>AI model (YOLOv5) for object detection </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Arial" panose="020B0604020202020204" pitchFamily="34" charset="0"/>
              </a:rPr>
              <a:t>Classification of marine life and debris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600" b="0"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bg1"/>
                </a:solidFill>
                <a:effectLst/>
                <a:latin typeface="Arial" panose="020B0604020202020204" pitchFamily="34" charset="0"/>
              </a:rPr>
              <a:t>🔹 </a:t>
            </a:r>
            <a:r>
              <a:rPr kumimoji="0" lang="en-US" altLang="en-US" sz="2600" b="1" i="0" u="none" strike="noStrike" cap="none" normalizeH="0" baseline="0" dirty="0">
                <a:ln>
                  <a:noFill/>
                </a:ln>
                <a:solidFill>
                  <a:schemeClr val="bg1"/>
                </a:solidFill>
                <a:effectLst/>
                <a:latin typeface="Arial" panose="020B0604020202020204" pitchFamily="34" charset="0"/>
              </a:rPr>
              <a:t>Software &amp; AI Model:</a:t>
            </a:r>
            <a:endParaRPr kumimoji="0" lang="en-US" altLang="en-US" sz="2600" b="0"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Arial" panose="020B0604020202020204" pitchFamily="34" charset="0"/>
              </a:rPr>
              <a:t>Google </a:t>
            </a:r>
            <a:r>
              <a:rPr kumimoji="0" lang="en-US" altLang="en-US" sz="2600" b="0" i="0" u="none" strike="noStrike" cap="none" normalizeH="0" baseline="0" dirty="0" err="1">
                <a:ln>
                  <a:noFill/>
                </a:ln>
                <a:solidFill>
                  <a:schemeClr val="bg1"/>
                </a:solidFill>
                <a:effectLst/>
                <a:latin typeface="Arial" panose="020B0604020202020204" pitchFamily="34" charset="0"/>
              </a:rPr>
              <a:t>Colab</a:t>
            </a:r>
            <a:r>
              <a:rPr kumimoji="0" lang="en-US" altLang="en-US" sz="2600" b="0" i="0" u="none" strike="noStrike" cap="none" normalizeH="0" baseline="0" dirty="0">
                <a:ln>
                  <a:noFill/>
                </a:ln>
                <a:solidFill>
                  <a:schemeClr val="bg1"/>
                </a:solidFill>
                <a:effectLst/>
                <a:latin typeface="Arial" panose="020B0604020202020204" pitchFamily="34" charset="0"/>
              </a:rPr>
              <a:t> for training the dataset </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Arial" panose="020B0604020202020204" pitchFamily="34" charset="0"/>
              </a:rPr>
              <a:t>TensorFlow/</a:t>
            </a:r>
            <a:r>
              <a:rPr kumimoji="0" lang="en-US" altLang="en-US" sz="2600" b="0" i="0" u="none" strike="noStrike" cap="none" normalizeH="0" baseline="0" dirty="0" err="1">
                <a:ln>
                  <a:noFill/>
                </a:ln>
                <a:solidFill>
                  <a:schemeClr val="bg1"/>
                </a:solidFill>
                <a:effectLst/>
                <a:latin typeface="Arial" panose="020B0604020202020204" pitchFamily="34" charset="0"/>
              </a:rPr>
              <a:t>PyTorch</a:t>
            </a:r>
            <a:r>
              <a:rPr kumimoji="0" lang="en-US" altLang="en-US" sz="2600" b="0" i="0" u="none" strike="noStrike" cap="none" normalizeH="0" baseline="0" dirty="0">
                <a:ln>
                  <a:noFill/>
                </a:ln>
                <a:solidFill>
                  <a:schemeClr val="bg1"/>
                </a:solidFill>
                <a:effectLst/>
                <a:latin typeface="Arial" panose="020B0604020202020204" pitchFamily="34" charset="0"/>
              </a:rPr>
              <a:t> for deep learning </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Arial" panose="020B0604020202020204" pitchFamily="34" charset="0"/>
              </a:rPr>
              <a:t>Real-time inference using Python in VS Code</a:t>
            </a:r>
          </a:p>
          <a:p>
            <a:pPr marL="0" marR="0" lvl="0" indent="0" algn="ctr"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bg1"/>
                </a:solidFill>
                <a:effectLst/>
                <a:latin typeface="Arial" panose="020B0604020202020204" pitchFamily="34" charset="0"/>
              </a:rPr>
              <a:t>🔹 </a:t>
            </a:r>
            <a:r>
              <a:rPr kumimoji="0" lang="en-US" altLang="en-US" sz="2600" b="1" i="0" u="none" strike="noStrike" cap="none" normalizeH="0" baseline="0" dirty="0">
                <a:ln>
                  <a:noFill/>
                </a:ln>
                <a:solidFill>
                  <a:schemeClr val="bg1"/>
                </a:solidFill>
                <a:effectLst/>
                <a:latin typeface="Arial" panose="020B0604020202020204" pitchFamily="34" charset="0"/>
              </a:rPr>
              <a:t>Future Integration:</a:t>
            </a:r>
            <a:endParaRPr kumimoji="0" lang="en-US" altLang="en-US" sz="2600" b="0" i="0" u="none"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Arial" panose="020B0604020202020204" pitchFamily="34" charset="0"/>
              </a:rPr>
              <a:t>Underwater wireless transmission (acoustic/satellite) </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Arial" panose="020B0604020202020204" pitchFamily="34" charset="0"/>
              </a:rPr>
              <a:t>Cloud-based monitoring and analysis </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bg1"/>
                </a:solidFill>
                <a:effectLst/>
                <a:latin typeface="Arial" panose="020B0604020202020204" pitchFamily="34" charset="0"/>
              </a:rPr>
              <a:t>Edge AI for on-device processing </a:t>
            </a: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a:extLst>
            <a:ext uri="{FF2B5EF4-FFF2-40B4-BE49-F238E27FC236}">
              <a16:creationId xmlns:a16="http://schemas.microsoft.com/office/drawing/2014/main" id="{152DFDB7-D9D5-C0BC-F565-F48A508CFEDA}"/>
            </a:ext>
          </a:extLst>
        </p:cNvPr>
        <p:cNvGrpSpPr/>
        <p:nvPr/>
      </p:nvGrpSpPr>
      <p:grpSpPr>
        <a:xfrm>
          <a:off x="0" y="0"/>
          <a:ext cx="0" cy="0"/>
          <a:chOff x="0" y="0"/>
          <a:chExt cx="0" cy="0"/>
        </a:xfrm>
      </p:grpSpPr>
      <p:grpSp>
        <p:nvGrpSpPr>
          <p:cNvPr id="278" name="Google Shape;278;p18">
            <a:extLst>
              <a:ext uri="{FF2B5EF4-FFF2-40B4-BE49-F238E27FC236}">
                <a16:creationId xmlns:a16="http://schemas.microsoft.com/office/drawing/2014/main" id="{CE9BC606-04C2-7FD2-E772-FD66E83A52DF}"/>
              </a:ext>
            </a:extLst>
          </p:cNvPr>
          <p:cNvGrpSpPr/>
          <p:nvPr/>
        </p:nvGrpSpPr>
        <p:grpSpPr>
          <a:xfrm rot="10800000">
            <a:off x="15370916" y="-1"/>
            <a:ext cx="2914004" cy="2959258"/>
            <a:chOff x="0" y="0"/>
            <a:chExt cx="3885338" cy="3945677"/>
          </a:xfrm>
        </p:grpSpPr>
        <p:sp>
          <p:nvSpPr>
            <p:cNvPr id="279" name="Google Shape;279;p18">
              <a:extLst>
                <a:ext uri="{FF2B5EF4-FFF2-40B4-BE49-F238E27FC236}">
                  <a16:creationId xmlns:a16="http://schemas.microsoft.com/office/drawing/2014/main" id="{8D22DE2B-FE4A-E828-315C-3CF3624900EB}"/>
                </a:ext>
              </a:extLst>
            </p:cNvPr>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3">
                <a:alphaModFix amt="35000"/>
              </a:blip>
              <a:stretch>
                <a:fillRect/>
              </a:stretch>
            </a:blipFill>
            <a:ln>
              <a:noFill/>
            </a:ln>
          </p:spPr>
          <p:txBody>
            <a:bodyPr/>
            <a:lstStyle/>
            <a:p>
              <a:endParaRPr lang="en-IN"/>
            </a:p>
          </p:txBody>
        </p:sp>
        <p:sp>
          <p:nvSpPr>
            <p:cNvPr id="280" name="Google Shape;280;p18">
              <a:extLst>
                <a:ext uri="{FF2B5EF4-FFF2-40B4-BE49-F238E27FC236}">
                  <a16:creationId xmlns:a16="http://schemas.microsoft.com/office/drawing/2014/main" id="{A20562F6-FBEF-1685-E8D8-9563EB97E820}"/>
                </a:ext>
              </a:extLst>
            </p:cNvPr>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4">
                <a:alphaModFix amt="35000"/>
              </a:blip>
              <a:stretch>
                <a:fillRect/>
              </a:stretch>
            </a:blipFill>
            <a:ln>
              <a:noFill/>
            </a:ln>
          </p:spPr>
          <p:txBody>
            <a:bodyPr/>
            <a:lstStyle/>
            <a:p>
              <a:endParaRPr lang="en-IN"/>
            </a:p>
          </p:txBody>
        </p:sp>
        <p:sp>
          <p:nvSpPr>
            <p:cNvPr id="281" name="Google Shape;281;p18">
              <a:extLst>
                <a:ext uri="{FF2B5EF4-FFF2-40B4-BE49-F238E27FC236}">
                  <a16:creationId xmlns:a16="http://schemas.microsoft.com/office/drawing/2014/main" id="{D5BD4BDA-16BE-1521-C4B1-CC56A878697F}"/>
                </a:ext>
              </a:extLst>
            </p:cNvPr>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282" name="Google Shape;282;p18">
              <a:extLst>
                <a:ext uri="{FF2B5EF4-FFF2-40B4-BE49-F238E27FC236}">
                  <a16:creationId xmlns:a16="http://schemas.microsoft.com/office/drawing/2014/main" id="{BB545A52-8267-CCEB-F71D-A9EF045578DA}"/>
                </a:ext>
              </a:extLst>
            </p:cNvPr>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3">
                <a:alphaModFix amt="35000"/>
              </a:blip>
              <a:stretch>
                <a:fillRect/>
              </a:stretch>
            </a:blipFill>
            <a:ln>
              <a:noFill/>
            </a:ln>
          </p:spPr>
          <p:txBody>
            <a:bodyPr/>
            <a:lstStyle/>
            <a:p>
              <a:endParaRPr lang="en-IN"/>
            </a:p>
          </p:txBody>
        </p:sp>
        <p:sp>
          <p:nvSpPr>
            <p:cNvPr id="283" name="Google Shape;283;p18">
              <a:extLst>
                <a:ext uri="{FF2B5EF4-FFF2-40B4-BE49-F238E27FC236}">
                  <a16:creationId xmlns:a16="http://schemas.microsoft.com/office/drawing/2014/main" id="{6F2F3167-C468-CB50-A854-012E6DB20DCC}"/>
                </a:ext>
              </a:extLst>
            </p:cNvPr>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4">
                <a:alphaModFix amt="35000"/>
              </a:blip>
              <a:stretch>
                <a:fillRect/>
              </a:stretch>
            </a:blipFill>
            <a:ln>
              <a:noFill/>
            </a:ln>
          </p:spPr>
          <p:txBody>
            <a:bodyPr/>
            <a:lstStyle/>
            <a:p>
              <a:endParaRPr lang="en-IN"/>
            </a:p>
          </p:txBody>
        </p:sp>
        <p:sp>
          <p:nvSpPr>
            <p:cNvPr id="284" name="Google Shape;284;p18">
              <a:extLst>
                <a:ext uri="{FF2B5EF4-FFF2-40B4-BE49-F238E27FC236}">
                  <a16:creationId xmlns:a16="http://schemas.microsoft.com/office/drawing/2014/main" id="{F971C329-FF33-95C7-09F9-7951FB6BD70A}"/>
                </a:ext>
              </a:extLst>
            </p:cNvPr>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285" name="Google Shape;285;p18">
              <a:extLst>
                <a:ext uri="{FF2B5EF4-FFF2-40B4-BE49-F238E27FC236}">
                  <a16:creationId xmlns:a16="http://schemas.microsoft.com/office/drawing/2014/main" id="{1387D983-2701-DD61-3734-8908A8FC72E5}"/>
                </a:ext>
              </a:extLst>
            </p:cNvPr>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sp>
          <p:nvSpPr>
            <p:cNvPr id="286" name="Google Shape;286;p18">
              <a:extLst>
                <a:ext uri="{FF2B5EF4-FFF2-40B4-BE49-F238E27FC236}">
                  <a16:creationId xmlns:a16="http://schemas.microsoft.com/office/drawing/2014/main" id="{5864644E-8353-AC12-EFD5-78D129A3F448}"/>
                </a:ext>
              </a:extLst>
            </p:cNvPr>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grpSp>
      <p:sp>
        <p:nvSpPr>
          <p:cNvPr id="287" name="Google Shape;287;p18">
            <a:extLst>
              <a:ext uri="{FF2B5EF4-FFF2-40B4-BE49-F238E27FC236}">
                <a16:creationId xmlns:a16="http://schemas.microsoft.com/office/drawing/2014/main" id="{F63FDE67-C598-A7A5-B6CC-16D52C092BD2}"/>
              </a:ext>
            </a:extLst>
          </p:cNvPr>
          <p:cNvSpPr/>
          <p:nvPr/>
        </p:nvSpPr>
        <p:spPr>
          <a:xfrm>
            <a:off x="0" y="0"/>
            <a:ext cx="6270525" cy="7766523"/>
          </a:xfrm>
          <a:custGeom>
            <a:avLst/>
            <a:gdLst/>
            <a:ahLst/>
            <a:cxnLst/>
            <a:rect l="l" t="t" r="r" b="b"/>
            <a:pathLst>
              <a:path w="8709062" h="10053752" extrusionOk="0">
                <a:moveTo>
                  <a:pt x="0" y="0"/>
                </a:moveTo>
                <a:lnTo>
                  <a:pt x="8709063" y="0"/>
                </a:lnTo>
                <a:lnTo>
                  <a:pt x="8709063" y="10053751"/>
                </a:lnTo>
                <a:lnTo>
                  <a:pt x="0" y="10053751"/>
                </a:lnTo>
                <a:lnTo>
                  <a:pt x="0" y="0"/>
                </a:lnTo>
                <a:close/>
              </a:path>
            </a:pathLst>
          </a:custGeom>
          <a:blipFill rotWithShape="1">
            <a:blip r:embed="rId7">
              <a:alphaModFix amt="17000"/>
            </a:blip>
            <a:stretch>
              <a:fillRect/>
            </a:stretch>
          </a:blipFill>
          <a:ln>
            <a:noFill/>
          </a:ln>
        </p:spPr>
        <p:txBody>
          <a:bodyPr/>
          <a:lstStyle/>
          <a:p>
            <a:endParaRPr lang="en-IN"/>
          </a:p>
        </p:txBody>
      </p:sp>
      <p:sp>
        <p:nvSpPr>
          <p:cNvPr id="288" name="Google Shape;288;p18">
            <a:extLst>
              <a:ext uri="{FF2B5EF4-FFF2-40B4-BE49-F238E27FC236}">
                <a16:creationId xmlns:a16="http://schemas.microsoft.com/office/drawing/2014/main" id="{C0255DCA-E1F5-12A9-234A-D1C82713BBA9}"/>
              </a:ext>
            </a:extLst>
          </p:cNvPr>
          <p:cNvSpPr/>
          <p:nvPr/>
        </p:nvSpPr>
        <p:spPr>
          <a:xfrm>
            <a:off x="10555626" y="2442350"/>
            <a:ext cx="7729293" cy="7942464"/>
          </a:xfrm>
          <a:custGeom>
            <a:avLst/>
            <a:gdLst/>
            <a:ahLst/>
            <a:cxnLst/>
            <a:rect l="l" t="t" r="r" b="b"/>
            <a:pathLst>
              <a:path w="8709062" h="10053752" extrusionOk="0">
                <a:moveTo>
                  <a:pt x="0" y="0"/>
                </a:moveTo>
                <a:lnTo>
                  <a:pt x="8709063" y="0"/>
                </a:lnTo>
                <a:lnTo>
                  <a:pt x="8709063" y="10053752"/>
                </a:lnTo>
                <a:lnTo>
                  <a:pt x="0" y="10053752"/>
                </a:lnTo>
                <a:lnTo>
                  <a:pt x="0" y="0"/>
                </a:lnTo>
                <a:close/>
              </a:path>
            </a:pathLst>
          </a:custGeom>
          <a:blipFill rotWithShape="1">
            <a:blip r:embed="rId7">
              <a:alphaModFix amt="17000"/>
            </a:blip>
            <a:stretch>
              <a:fillRect/>
            </a:stretch>
          </a:blipFill>
          <a:ln>
            <a:noFill/>
          </a:ln>
        </p:spPr>
        <p:txBody>
          <a:bodyPr/>
          <a:lstStyle/>
          <a:p>
            <a:endParaRPr lang="en-IN"/>
          </a:p>
        </p:txBody>
      </p:sp>
      <p:sp>
        <p:nvSpPr>
          <p:cNvPr id="290" name="Google Shape;290;p18">
            <a:extLst>
              <a:ext uri="{FF2B5EF4-FFF2-40B4-BE49-F238E27FC236}">
                <a16:creationId xmlns:a16="http://schemas.microsoft.com/office/drawing/2014/main" id="{F3ABBCDC-C776-BBF9-53A5-0F70D60422D9}"/>
              </a:ext>
            </a:extLst>
          </p:cNvPr>
          <p:cNvSpPr/>
          <p:nvPr/>
        </p:nvSpPr>
        <p:spPr>
          <a:xfrm>
            <a:off x="1019029" y="1127854"/>
            <a:ext cx="15032041" cy="8800799"/>
          </a:xfrm>
          <a:custGeom>
            <a:avLst/>
            <a:gdLst/>
            <a:ahLst/>
            <a:cxnLst/>
            <a:rect l="l" t="t" r="r" b="b"/>
            <a:pathLst>
              <a:path w="3327145" h="856050" extrusionOk="0">
                <a:moveTo>
                  <a:pt x="12729" y="0"/>
                </a:moveTo>
                <a:lnTo>
                  <a:pt x="3314415" y="0"/>
                </a:lnTo>
                <a:cubicBezTo>
                  <a:pt x="3317791" y="0"/>
                  <a:pt x="3321029" y="1341"/>
                  <a:pt x="3323416" y="3728"/>
                </a:cubicBezTo>
                <a:cubicBezTo>
                  <a:pt x="3325804" y="6116"/>
                  <a:pt x="3327145" y="9353"/>
                  <a:pt x="3327145" y="12729"/>
                </a:cubicBezTo>
                <a:lnTo>
                  <a:pt x="3327145" y="843320"/>
                </a:lnTo>
                <a:cubicBezTo>
                  <a:pt x="3327145" y="850351"/>
                  <a:pt x="3321445" y="856050"/>
                  <a:pt x="3314415" y="856050"/>
                </a:cubicBezTo>
                <a:lnTo>
                  <a:pt x="12729" y="856050"/>
                </a:lnTo>
                <a:cubicBezTo>
                  <a:pt x="5699" y="856050"/>
                  <a:pt x="0" y="850351"/>
                  <a:pt x="0" y="843320"/>
                </a:cubicBezTo>
                <a:lnTo>
                  <a:pt x="0" y="12729"/>
                </a:lnTo>
                <a:cubicBezTo>
                  <a:pt x="0" y="9353"/>
                  <a:pt x="1341" y="6116"/>
                  <a:pt x="3728" y="3728"/>
                </a:cubicBezTo>
                <a:cubicBezTo>
                  <a:pt x="6116" y="1341"/>
                  <a:pt x="9353" y="0"/>
                  <a:pt x="12729"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18">
            <a:extLst>
              <a:ext uri="{FF2B5EF4-FFF2-40B4-BE49-F238E27FC236}">
                <a16:creationId xmlns:a16="http://schemas.microsoft.com/office/drawing/2014/main" id="{365D4A4C-09C6-C54C-DCEA-7B4BB232FE59}"/>
              </a:ext>
            </a:extLst>
          </p:cNvPr>
          <p:cNvGrpSpPr/>
          <p:nvPr/>
        </p:nvGrpSpPr>
        <p:grpSpPr>
          <a:xfrm>
            <a:off x="1874294" y="330999"/>
            <a:ext cx="6148650" cy="1446260"/>
            <a:chOff x="0" y="0"/>
            <a:chExt cx="2145901" cy="504750"/>
          </a:xfrm>
        </p:grpSpPr>
        <p:sp>
          <p:nvSpPr>
            <p:cNvPr id="293" name="Google Shape;293;p18">
              <a:extLst>
                <a:ext uri="{FF2B5EF4-FFF2-40B4-BE49-F238E27FC236}">
                  <a16:creationId xmlns:a16="http://schemas.microsoft.com/office/drawing/2014/main" id="{E2B6E1F6-5894-BC37-BE41-0433F176A325}"/>
                </a:ext>
              </a:extLst>
            </p:cNvPr>
            <p:cNvSpPr/>
            <p:nvPr/>
          </p:nvSpPr>
          <p:spPr>
            <a:xfrm>
              <a:off x="0" y="0"/>
              <a:ext cx="2145901" cy="504614"/>
            </a:xfrm>
            <a:custGeom>
              <a:avLst/>
              <a:gdLst/>
              <a:ahLst/>
              <a:cxnLst/>
              <a:rect l="l" t="t" r="r" b="b"/>
              <a:pathLst>
                <a:path w="2145901" h="504614" extrusionOk="0">
                  <a:moveTo>
                    <a:pt x="28960" y="0"/>
                  </a:moveTo>
                  <a:lnTo>
                    <a:pt x="2116941" y="0"/>
                  </a:lnTo>
                  <a:cubicBezTo>
                    <a:pt x="2132935" y="0"/>
                    <a:pt x="2145901" y="12966"/>
                    <a:pt x="2145901" y="28960"/>
                  </a:cubicBezTo>
                  <a:lnTo>
                    <a:pt x="2145901" y="475654"/>
                  </a:lnTo>
                  <a:cubicBezTo>
                    <a:pt x="2145901" y="483334"/>
                    <a:pt x="2142850" y="490700"/>
                    <a:pt x="2137419" y="496131"/>
                  </a:cubicBezTo>
                  <a:cubicBezTo>
                    <a:pt x="2131988" y="501563"/>
                    <a:pt x="2124621" y="504614"/>
                    <a:pt x="2116941" y="504614"/>
                  </a:cubicBezTo>
                  <a:lnTo>
                    <a:pt x="28960" y="504614"/>
                  </a:lnTo>
                  <a:cubicBezTo>
                    <a:pt x="21279" y="504614"/>
                    <a:pt x="13913" y="501563"/>
                    <a:pt x="8482" y="496131"/>
                  </a:cubicBezTo>
                  <a:cubicBezTo>
                    <a:pt x="3051" y="490700"/>
                    <a:pt x="0" y="483334"/>
                    <a:pt x="0" y="475654"/>
                  </a:cubicBezTo>
                  <a:lnTo>
                    <a:pt x="0" y="28960"/>
                  </a:lnTo>
                  <a:cubicBezTo>
                    <a:pt x="0" y="21279"/>
                    <a:pt x="3051" y="13913"/>
                    <a:pt x="8482" y="8482"/>
                  </a:cubicBezTo>
                  <a:cubicBezTo>
                    <a:pt x="13913" y="3051"/>
                    <a:pt x="21279" y="0"/>
                    <a:pt x="28960" y="0"/>
                  </a:cubicBezTo>
                  <a:close/>
                </a:path>
              </a:pathLst>
            </a:custGeom>
            <a:solidFill>
              <a:srgbClr val="FAC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a:extLst>
                <a:ext uri="{FF2B5EF4-FFF2-40B4-BE49-F238E27FC236}">
                  <a16:creationId xmlns:a16="http://schemas.microsoft.com/office/drawing/2014/main" id="{0A177570-F2C7-F191-66A7-0564CB36CC55}"/>
                </a:ext>
              </a:extLst>
            </p:cNvPr>
            <p:cNvSpPr txBox="1"/>
            <p:nvPr/>
          </p:nvSpPr>
          <p:spPr>
            <a:xfrm>
              <a:off x="0" y="95250"/>
              <a:ext cx="2145900" cy="409500"/>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95" name="Google Shape;295;p18">
            <a:extLst>
              <a:ext uri="{FF2B5EF4-FFF2-40B4-BE49-F238E27FC236}">
                <a16:creationId xmlns:a16="http://schemas.microsoft.com/office/drawing/2014/main" id="{A7437AC3-8993-D466-0D9B-DCF4A50CA139}"/>
              </a:ext>
            </a:extLst>
          </p:cNvPr>
          <p:cNvGrpSpPr/>
          <p:nvPr/>
        </p:nvGrpSpPr>
        <p:grpSpPr>
          <a:xfrm>
            <a:off x="-8" y="7327746"/>
            <a:ext cx="2914004" cy="2959258"/>
            <a:chOff x="0" y="0"/>
            <a:chExt cx="3885338" cy="3945677"/>
          </a:xfrm>
        </p:grpSpPr>
        <p:sp>
          <p:nvSpPr>
            <p:cNvPr id="296" name="Google Shape;296;p18">
              <a:extLst>
                <a:ext uri="{FF2B5EF4-FFF2-40B4-BE49-F238E27FC236}">
                  <a16:creationId xmlns:a16="http://schemas.microsoft.com/office/drawing/2014/main" id="{56C6A2E4-8595-5E12-AA44-1CACEACF2FF3}"/>
                </a:ext>
              </a:extLst>
            </p:cNvPr>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3">
                <a:alphaModFix amt="35000"/>
              </a:blip>
              <a:stretch>
                <a:fillRect/>
              </a:stretch>
            </a:blipFill>
            <a:ln>
              <a:noFill/>
            </a:ln>
          </p:spPr>
          <p:txBody>
            <a:bodyPr/>
            <a:lstStyle/>
            <a:p>
              <a:endParaRPr lang="en-IN"/>
            </a:p>
          </p:txBody>
        </p:sp>
        <p:sp>
          <p:nvSpPr>
            <p:cNvPr id="297" name="Google Shape;297;p18">
              <a:extLst>
                <a:ext uri="{FF2B5EF4-FFF2-40B4-BE49-F238E27FC236}">
                  <a16:creationId xmlns:a16="http://schemas.microsoft.com/office/drawing/2014/main" id="{3D3D9A1C-0C2B-088B-11FF-78E31EFE9473}"/>
                </a:ext>
              </a:extLst>
            </p:cNvPr>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4">
                <a:alphaModFix amt="35000"/>
              </a:blip>
              <a:stretch>
                <a:fillRect/>
              </a:stretch>
            </a:blipFill>
            <a:ln>
              <a:noFill/>
            </a:ln>
          </p:spPr>
          <p:txBody>
            <a:bodyPr/>
            <a:lstStyle/>
            <a:p>
              <a:endParaRPr lang="en-IN"/>
            </a:p>
          </p:txBody>
        </p:sp>
        <p:sp>
          <p:nvSpPr>
            <p:cNvPr id="298" name="Google Shape;298;p18">
              <a:extLst>
                <a:ext uri="{FF2B5EF4-FFF2-40B4-BE49-F238E27FC236}">
                  <a16:creationId xmlns:a16="http://schemas.microsoft.com/office/drawing/2014/main" id="{E53E567B-DB20-0F31-A23D-6555A6A725AD}"/>
                </a:ext>
              </a:extLst>
            </p:cNvPr>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299" name="Google Shape;299;p18">
              <a:extLst>
                <a:ext uri="{FF2B5EF4-FFF2-40B4-BE49-F238E27FC236}">
                  <a16:creationId xmlns:a16="http://schemas.microsoft.com/office/drawing/2014/main" id="{9A2B0CA2-367F-D1B7-1E3A-A04851B3B0A8}"/>
                </a:ext>
              </a:extLst>
            </p:cNvPr>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3">
                <a:alphaModFix amt="35000"/>
              </a:blip>
              <a:stretch>
                <a:fillRect/>
              </a:stretch>
            </a:blipFill>
            <a:ln>
              <a:noFill/>
            </a:ln>
          </p:spPr>
          <p:txBody>
            <a:bodyPr/>
            <a:lstStyle/>
            <a:p>
              <a:endParaRPr lang="en-IN"/>
            </a:p>
          </p:txBody>
        </p:sp>
        <p:sp>
          <p:nvSpPr>
            <p:cNvPr id="300" name="Google Shape;300;p18">
              <a:extLst>
                <a:ext uri="{FF2B5EF4-FFF2-40B4-BE49-F238E27FC236}">
                  <a16:creationId xmlns:a16="http://schemas.microsoft.com/office/drawing/2014/main" id="{3980ED54-17FD-2772-8374-F80F1FDCF687}"/>
                </a:ext>
              </a:extLst>
            </p:cNvPr>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4">
                <a:alphaModFix amt="35000"/>
              </a:blip>
              <a:stretch>
                <a:fillRect/>
              </a:stretch>
            </a:blipFill>
            <a:ln>
              <a:noFill/>
            </a:ln>
          </p:spPr>
          <p:txBody>
            <a:bodyPr/>
            <a:lstStyle/>
            <a:p>
              <a:endParaRPr lang="en-IN"/>
            </a:p>
          </p:txBody>
        </p:sp>
        <p:sp>
          <p:nvSpPr>
            <p:cNvPr id="301" name="Google Shape;301;p18">
              <a:extLst>
                <a:ext uri="{FF2B5EF4-FFF2-40B4-BE49-F238E27FC236}">
                  <a16:creationId xmlns:a16="http://schemas.microsoft.com/office/drawing/2014/main" id="{5FCB8FEF-373B-0A51-4A4C-CE032A957E79}"/>
                </a:ext>
              </a:extLst>
            </p:cNvPr>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302" name="Google Shape;302;p18">
              <a:extLst>
                <a:ext uri="{FF2B5EF4-FFF2-40B4-BE49-F238E27FC236}">
                  <a16:creationId xmlns:a16="http://schemas.microsoft.com/office/drawing/2014/main" id="{5A094AD9-9466-43C9-0F9B-D819E75108AC}"/>
                </a:ext>
              </a:extLst>
            </p:cNvPr>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sp>
          <p:nvSpPr>
            <p:cNvPr id="303" name="Google Shape;303;p18">
              <a:extLst>
                <a:ext uri="{FF2B5EF4-FFF2-40B4-BE49-F238E27FC236}">
                  <a16:creationId xmlns:a16="http://schemas.microsoft.com/office/drawing/2014/main" id="{86206D55-F91C-6FF6-97BF-AA64CCDE3CAA}"/>
                </a:ext>
              </a:extLst>
            </p:cNvPr>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grpSp>
      <p:sp>
        <p:nvSpPr>
          <p:cNvPr id="304" name="Google Shape;304;p18">
            <a:extLst>
              <a:ext uri="{FF2B5EF4-FFF2-40B4-BE49-F238E27FC236}">
                <a16:creationId xmlns:a16="http://schemas.microsoft.com/office/drawing/2014/main" id="{48DD425E-8F9F-A03C-A211-8C08025B2366}"/>
              </a:ext>
            </a:extLst>
          </p:cNvPr>
          <p:cNvSpPr txBox="1"/>
          <p:nvPr/>
        </p:nvSpPr>
        <p:spPr>
          <a:xfrm>
            <a:off x="1874291" y="726225"/>
            <a:ext cx="6148650" cy="677108"/>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400" b="1" dirty="0">
                <a:solidFill>
                  <a:srgbClr val="FFFFFF"/>
                </a:solidFill>
                <a:latin typeface="Poppins"/>
                <a:ea typeface="Poppins"/>
                <a:cs typeface="Poppins"/>
                <a:sym typeface="Poppins"/>
              </a:rPr>
              <a:t>Project Workflow</a:t>
            </a:r>
            <a:endParaRPr dirty="0"/>
          </a:p>
        </p:txBody>
      </p:sp>
      <p:sp>
        <p:nvSpPr>
          <p:cNvPr id="305" name="Google Shape;305;p18">
            <a:extLst>
              <a:ext uri="{FF2B5EF4-FFF2-40B4-BE49-F238E27FC236}">
                <a16:creationId xmlns:a16="http://schemas.microsoft.com/office/drawing/2014/main" id="{F8A3685C-68E0-711E-2467-0F31878BCEA1}"/>
              </a:ext>
            </a:extLst>
          </p:cNvPr>
          <p:cNvSpPr txBox="1"/>
          <p:nvPr/>
        </p:nvSpPr>
        <p:spPr>
          <a:xfrm>
            <a:off x="2191100" y="2282150"/>
            <a:ext cx="7373700" cy="824811"/>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endParaRPr sz="3200" b="1" dirty="0">
              <a:solidFill>
                <a:srgbClr val="EDEDED"/>
              </a:solidFill>
              <a:latin typeface="Poppins"/>
              <a:ea typeface="Poppins"/>
              <a:cs typeface="Poppins"/>
              <a:sym typeface="Poppins"/>
            </a:endParaRPr>
          </a:p>
        </p:txBody>
      </p:sp>
      <p:sp>
        <p:nvSpPr>
          <p:cNvPr id="3" name="TextBox 2">
            <a:extLst>
              <a:ext uri="{FF2B5EF4-FFF2-40B4-BE49-F238E27FC236}">
                <a16:creationId xmlns:a16="http://schemas.microsoft.com/office/drawing/2014/main" id="{302B8237-1549-F636-0BF9-1D0FAA9B2FD8}"/>
              </a:ext>
            </a:extLst>
          </p:cNvPr>
          <p:cNvSpPr txBox="1"/>
          <p:nvPr/>
        </p:nvSpPr>
        <p:spPr>
          <a:xfrm>
            <a:off x="2408401" y="2373648"/>
            <a:ext cx="12313439" cy="5509200"/>
          </a:xfrm>
          <a:prstGeom prst="rect">
            <a:avLst/>
          </a:prstGeom>
          <a:noFill/>
        </p:spPr>
        <p:txBody>
          <a:bodyPr wrap="square" rtlCol="0">
            <a:spAutoFit/>
          </a:bodyPr>
          <a:lstStyle/>
          <a:p>
            <a:pPr marL="457200" indent="-457200">
              <a:buFont typeface="+mj-lt"/>
              <a:buAutoNum type="arabicPeriod"/>
            </a:pPr>
            <a:r>
              <a:rPr lang="en-US" sz="3200" dirty="0">
                <a:solidFill>
                  <a:schemeClr val="bg1"/>
                </a:solidFill>
              </a:rPr>
              <a:t>ESP 32 Cam will be running a live camera feed on a web server</a:t>
            </a:r>
          </a:p>
          <a:p>
            <a:pPr marL="457200" indent="-457200">
              <a:buFont typeface="+mj-lt"/>
              <a:buAutoNum type="arabicPeriod"/>
            </a:pPr>
            <a:r>
              <a:rPr lang="en-US" sz="3200" dirty="0">
                <a:solidFill>
                  <a:schemeClr val="bg1"/>
                </a:solidFill>
              </a:rPr>
              <a:t>The python code in VS code will capture the stream running on the webpage</a:t>
            </a:r>
          </a:p>
          <a:p>
            <a:pPr marL="457200" indent="-457200">
              <a:buFont typeface="+mj-lt"/>
              <a:buAutoNum type="arabicPeriod"/>
            </a:pPr>
            <a:r>
              <a:rPr lang="en-US" sz="3200" dirty="0">
                <a:solidFill>
                  <a:schemeClr val="bg1"/>
                </a:solidFill>
              </a:rPr>
              <a:t>A video will get recorded and will be saved to a local disk</a:t>
            </a:r>
          </a:p>
          <a:p>
            <a:pPr marL="457200" indent="-457200">
              <a:buFont typeface="+mj-lt"/>
              <a:buAutoNum type="arabicPeriod"/>
            </a:pPr>
            <a:r>
              <a:rPr lang="en-US" sz="3200" dirty="0">
                <a:solidFill>
                  <a:schemeClr val="bg1"/>
                </a:solidFill>
              </a:rPr>
              <a:t>The python code will then run a Machine Learning model on the saved video</a:t>
            </a:r>
          </a:p>
          <a:p>
            <a:pPr marL="457200" indent="-457200">
              <a:buFont typeface="+mj-lt"/>
              <a:buAutoNum type="arabicPeriod"/>
            </a:pPr>
            <a:r>
              <a:rPr lang="en-US" sz="3200" dirty="0">
                <a:solidFill>
                  <a:schemeClr val="bg1"/>
                </a:solidFill>
              </a:rPr>
              <a:t>While each frame of video is processed, it will update each frame with a box around the object in the water and name the species of the detected aquatic life accordingly</a:t>
            </a:r>
          </a:p>
          <a:p>
            <a:pPr marL="457200" indent="-457200">
              <a:buFont typeface="+mj-lt"/>
              <a:buAutoNum type="arabicPeriod"/>
            </a:pPr>
            <a:r>
              <a:rPr lang="en-US" sz="3200" dirty="0">
                <a:solidFill>
                  <a:schemeClr val="bg1"/>
                </a:solidFill>
              </a:rPr>
              <a:t>After all the frames are processed with the help of multiple datasets, it will save a processed video at the same location.</a:t>
            </a:r>
            <a:endParaRPr lang="en-IN" sz="3200" dirty="0">
              <a:solidFill>
                <a:schemeClr val="bg1"/>
              </a:solidFill>
            </a:endParaRPr>
          </a:p>
        </p:txBody>
      </p:sp>
    </p:spTree>
    <p:extLst>
      <p:ext uri="{BB962C8B-B14F-4D97-AF65-F5344CB8AC3E}">
        <p14:creationId xmlns:p14="http://schemas.microsoft.com/office/powerpoint/2010/main" val="4232724289"/>
      </p:ext>
    </p:extLst>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9"/>
          <p:cNvSpPr/>
          <p:nvPr/>
        </p:nvSpPr>
        <p:spPr>
          <a:xfrm>
            <a:off x="11162275" y="2972475"/>
            <a:ext cx="7131198" cy="7303230"/>
          </a:xfrm>
          <a:custGeom>
            <a:avLst/>
            <a:gdLst/>
            <a:ahLst/>
            <a:cxnLst/>
            <a:rect l="l" t="t" r="r" b="b"/>
            <a:pathLst>
              <a:path w="8941941" h="10322587" extrusionOk="0">
                <a:moveTo>
                  <a:pt x="0" y="0"/>
                </a:moveTo>
                <a:lnTo>
                  <a:pt x="8941941" y="0"/>
                </a:lnTo>
                <a:lnTo>
                  <a:pt x="8941941" y="10322587"/>
                </a:lnTo>
                <a:lnTo>
                  <a:pt x="0" y="10322587"/>
                </a:lnTo>
                <a:lnTo>
                  <a:pt x="0" y="0"/>
                </a:lnTo>
                <a:close/>
              </a:path>
            </a:pathLst>
          </a:custGeom>
          <a:blipFill rotWithShape="1">
            <a:blip r:embed="rId3">
              <a:alphaModFix amt="17000"/>
            </a:blip>
            <a:stretch>
              <a:fillRect/>
            </a:stretch>
          </a:blipFill>
          <a:ln>
            <a:noFill/>
          </a:ln>
        </p:spPr>
        <p:txBody>
          <a:bodyPr/>
          <a:lstStyle/>
          <a:p>
            <a:endParaRPr lang="en-IN"/>
          </a:p>
        </p:txBody>
      </p:sp>
      <p:grpSp>
        <p:nvGrpSpPr>
          <p:cNvPr id="311" name="Google Shape;311;p19"/>
          <p:cNvGrpSpPr/>
          <p:nvPr/>
        </p:nvGrpSpPr>
        <p:grpSpPr>
          <a:xfrm rot="10800000">
            <a:off x="15373991" y="-1"/>
            <a:ext cx="2914004" cy="2959258"/>
            <a:chOff x="0" y="0"/>
            <a:chExt cx="3885338" cy="3945677"/>
          </a:xfrm>
        </p:grpSpPr>
        <p:sp>
          <p:nvSpPr>
            <p:cNvPr id="312" name="Google Shape;312;p19"/>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4">
                <a:alphaModFix amt="35000"/>
              </a:blip>
              <a:stretch>
                <a:fillRect/>
              </a:stretch>
            </a:blipFill>
            <a:ln>
              <a:noFill/>
            </a:ln>
          </p:spPr>
          <p:txBody>
            <a:bodyPr/>
            <a:lstStyle/>
            <a:p>
              <a:endParaRPr lang="en-IN"/>
            </a:p>
          </p:txBody>
        </p:sp>
        <p:sp>
          <p:nvSpPr>
            <p:cNvPr id="313" name="Google Shape;313;p19"/>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314" name="Google Shape;314;p19"/>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6">
                <a:alphaModFix amt="35000"/>
              </a:blip>
              <a:stretch>
                <a:fillRect/>
              </a:stretch>
            </a:blipFill>
            <a:ln>
              <a:noFill/>
            </a:ln>
          </p:spPr>
          <p:txBody>
            <a:bodyPr/>
            <a:lstStyle/>
            <a:p>
              <a:endParaRPr lang="en-IN"/>
            </a:p>
          </p:txBody>
        </p:sp>
        <p:sp>
          <p:nvSpPr>
            <p:cNvPr id="315" name="Google Shape;315;p19"/>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4">
                <a:alphaModFix amt="35000"/>
              </a:blip>
              <a:stretch>
                <a:fillRect/>
              </a:stretch>
            </a:blipFill>
            <a:ln>
              <a:noFill/>
            </a:ln>
          </p:spPr>
          <p:txBody>
            <a:bodyPr/>
            <a:lstStyle/>
            <a:p>
              <a:endParaRPr lang="en-IN"/>
            </a:p>
          </p:txBody>
        </p:sp>
        <p:sp>
          <p:nvSpPr>
            <p:cNvPr id="316" name="Google Shape;316;p19"/>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317" name="Google Shape;317;p19"/>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6">
                <a:alphaModFix amt="35000"/>
              </a:blip>
              <a:stretch>
                <a:fillRect/>
              </a:stretch>
            </a:blipFill>
            <a:ln>
              <a:noFill/>
            </a:ln>
          </p:spPr>
          <p:txBody>
            <a:bodyPr/>
            <a:lstStyle/>
            <a:p>
              <a:endParaRPr lang="en-IN"/>
            </a:p>
          </p:txBody>
        </p:sp>
        <p:sp>
          <p:nvSpPr>
            <p:cNvPr id="318" name="Google Shape;318;p19"/>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7">
                <a:alphaModFix amt="35000"/>
              </a:blip>
              <a:stretch>
                <a:fillRect/>
              </a:stretch>
            </a:blipFill>
            <a:ln>
              <a:noFill/>
            </a:ln>
          </p:spPr>
          <p:txBody>
            <a:bodyPr/>
            <a:lstStyle/>
            <a:p>
              <a:endParaRPr lang="en-IN"/>
            </a:p>
          </p:txBody>
        </p:sp>
        <p:sp>
          <p:nvSpPr>
            <p:cNvPr id="319" name="Google Shape;319;p19"/>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7">
                <a:alphaModFix amt="35000"/>
              </a:blip>
              <a:stretch>
                <a:fillRect/>
              </a:stretch>
            </a:blipFill>
            <a:ln>
              <a:noFill/>
            </a:ln>
          </p:spPr>
          <p:txBody>
            <a:bodyPr/>
            <a:lstStyle/>
            <a:p>
              <a:endParaRPr lang="en-IN"/>
            </a:p>
          </p:txBody>
        </p:sp>
      </p:grpSp>
      <p:sp>
        <p:nvSpPr>
          <p:cNvPr id="320" name="Google Shape;320;p19"/>
          <p:cNvSpPr/>
          <p:nvPr/>
        </p:nvSpPr>
        <p:spPr>
          <a:xfrm>
            <a:off x="0" y="2"/>
            <a:ext cx="6773520" cy="7767747"/>
          </a:xfrm>
          <a:custGeom>
            <a:avLst/>
            <a:gdLst/>
            <a:ahLst/>
            <a:cxnLst/>
            <a:rect l="l" t="t" r="r" b="b"/>
            <a:pathLst>
              <a:path w="8941941" h="10322587" extrusionOk="0">
                <a:moveTo>
                  <a:pt x="0" y="0"/>
                </a:moveTo>
                <a:lnTo>
                  <a:pt x="8941941" y="0"/>
                </a:lnTo>
                <a:lnTo>
                  <a:pt x="8941941" y="10322587"/>
                </a:lnTo>
                <a:lnTo>
                  <a:pt x="0" y="10322587"/>
                </a:lnTo>
                <a:lnTo>
                  <a:pt x="0" y="0"/>
                </a:lnTo>
                <a:close/>
              </a:path>
            </a:pathLst>
          </a:custGeom>
          <a:blipFill rotWithShape="1">
            <a:blip r:embed="rId3">
              <a:alphaModFix amt="17000"/>
            </a:blip>
            <a:stretch>
              <a:fillRect/>
            </a:stretch>
          </a:blipFill>
          <a:ln>
            <a:noFill/>
          </a:ln>
        </p:spPr>
        <p:txBody>
          <a:bodyPr/>
          <a:lstStyle/>
          <a:p>
            <a:endParaRPr lang="en-IN"/>
          </a:p>
        </p:txBody>
      </p:sp>
      <p:grpSp>
        <p:nvGrpSpPr>
          <p:cNvPr id="321" name="Google Shape;321;p19"/>
          <p:cNvGrpSpPr/>
          <p:nvPr/>
        </p:nvGrpSpPr>
        <p:grpSpPr>
          <a:xfrm>
            <a:off x="1028700" y="330999"/>
            <a:ext cx="13988392" cy="4296811"/>
            <a:chOff x="0" y="0"/>
            <a:chExt cx="18651189" cy="5729082"/>
          </a:xfrm>
        </p:grpSpPr>
        <p:grpSp>
          <p:nvGrpSpPr>
            <p:cNvPr id="322" name="Google Shape;322;p19"/>
            <p:cNvGrpSpPr/>
            <p:nvPr/>
          </p:nvGrpSpPr>
          <p:grpSpPr>
            <a:xfrm>
              <a:off x="0" y="930268"/>
              <a:ext cx="18651189" cy="4798814"/>
              <a:chOff x="0" y="0"/>
              <a:chExt cx="3327145" cy="856050"/>
            </a:xfrm>
          </p:grpSpPr>
          <p:sp>
            <p:nvSpPr>
              <p:cNvPr id="323" name="Google Shape;323;p19"/>
              <p:cNvSpPr/>
              <p:nvPr/>
            </p:nvSpPr>
            <p:spPr>
              <a:xfrm>
                <a:off x="0" y="0"/>
                <a:ext cx="3327145" cy="856050"/>
              </a:xfrm>
              <a:custGeom>
                <a:avLst/>
                <a:gdLst/>
                <a:ahLst/>
                <a:cxnLst/>
                <a:rect l="l" t="t" r="r" b="b"/>
                <a:pathLst>
                  <a:path w="3327145" h="856050" extrusionOk="0">
                    <a:moveTo>
                      <a:pt x="12729" y="0"/>
                    </a:moveTo>
                    <a:lnTo>
                      <a:pt x="3314415" y="0"/>
                    </a:lnTo>
                    <a:cubicBezTo>
                      <a:pt x="3317791" y="0"/>
                      <a:pt x="3321029" y="1341"/>
                      <a:pt x="3323416" y="3728"/>
                    </a:cubicBezTo>
                    <a:cubicBezTo>
                      <a:pt x="3325804" y="6116"/>
                      <a:pt x="3327145" y="9353"/>
                      <a:pt x="3327145" y="12729"/>
                    </a:cubicBezTo>
                    <a:lnTo>
                      <a:pt x="3327145" y="843320"/>
                    </a:lnTo>
                    <a:cubicBezTo>
                      <a:pt x="3327145" y="850351"/>
                      <a:pt x="3321445" y="856050"/>
                      <a:pt x="3314415" y="856050"/>
                    </a:cubicBezTo>
                    <a:lnTo>
                      <a:pt x="12729" y="856050"/>
                    </a:lnTo>
                    <a:cubicBezTo>
                      <a:pt x="5699" y="856050"/>
                      <a:pt x="0" y="850351"/>
                      <a:pt x="0" y="843320"/>
                    </a:cubicBezTo>
                    <a:lnTo>
                      <a:pt x="0" y="12729"/>
                    </a:lnTo>
                    <a:cubicBezTo>
                      <a:pt x="0" y="9353"/>
                      <a:pt x="1341" y="6116"/>
                      <a:pt x="3728" y="3728"/>
                    </a:cubicBezTo>
                    <a:cubicBezTo>
                      <a:pt x="6116" y="1341"/>
                      <a:pt x="9353" y="0"/>
                      <a:pt x="12729"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txBox="1"/>
              <p:nvPr/>
            </p:nvSpPr>
            <p:spPr>
              <a:xfrm>
                <a:off x="0" y="104775"/>
                <a:ext cx="3327145" cy="751275"/>
              </a:xfrm>
              <a:prstGeom prst="rect">
                <a:avLst/>
              </a:prstGeom>
              <a:noFill/>
              <a:ln>
                <a:noFill/>
              </a:ln>
            </p:spPr>
            <p:txBody>
              <a:bodyPr spcFirstLastPara="1" wrap="square" lIns="56250" tIns="56250" rIns="56250" bIns="56250" anchor="ctr" anchorCtr="0">
                <a:noAutofit/>
              </a:bodyPr>
              <a:lstStyle/>
              <a:p>
                <a:pPr marL="0" marR="0" lvl="0" indent="0" algn="ctr" rtl="0">
                  <a:lnSpc>
                    <a:spcPct val="4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25" name="Google Shape;325;p19"/>
            <p:cNvGrpSpPr/>
            <p:nvPr/>
          </p:nvGrpSpPr>
          <p:grpSpPr>
            <a:xfrm>
              <a:off x="1127459" y="0"/>
              <a:ext cx="8198135" cy="1927811"/>
              <a:chOff x="0" y="0"/>
              <a:chExt cx="2145901" cy="504614"/>
            </a:xfrm>
          </p:grpSpPr>
          <p:sp>
            <p:nvSpPr>
              <p:cNvPr id="326" name="Google Shape;326;p19"/>
              <p:cNvSpPr/>
              <p:nvPr/>
            </p:nvSpPr>
            <p:spPr>
              <a:xfrm>
                <a:off x="0" y="0"/>
                <a:ext cx="2145901" cy="504614"/>
              </a:xfrm>
              <a:custGeom>
                <a:avLst/>
                <a:gdLst/>
                <a:ahLst/>
                <a:cxnLst/>
                <a:rect l="l" t="t" r="r" b="b"/>
                <a:pathLst>
                  <a:path w="2145901" h="504614" extrusionOk="0">
                    <a:moveTo>
                      <a:pt x="28960" y="0"/>
                    </a:moveTo>
                    <a:lnTo>
                      <a:pt x="2116941" y="0"/>
                    </a:lnTo>
                    <a:cubicBezTo>
                      <a:pt x="2132935" y="0"/>
                      <a:pt x="2145901" y="12966"/>
                      <a:pt x="2145901" y="28960"/>
                    </a:cubicBezTo>
                    <a:lnTo>
                      <a:pt x="2145901" y="475654"/>
                    </a:lnTo>
                    <a:cubicBezTo>
                      <a:pt x="2145901" y="483334"/>
                      <a:pt x="2142850" y="490700"/>
                      <a:pt x="2137419" y="496131"/>
                    </a:cubicBezTo>
                    <a:cubicBezTo>
                      <a:pt x="2131988" y="501563"/>
                      <a:pt x="2124621" y="504614"/>
                      <a:pt x="2116941" y="504614"/>
                    </a:cubicBezTo>
                    <a:lnTo>
                      <a:pt x="28960" y="504614"/>
                    </a:lnTo>
                    <a:cubicBezTo>
                      <a:pt x="21279" y="504614"/>
                      <a:pt x="13913" y="501563"/>
                      <a:pt x="8482" y="496131"/>
                    </a:cubicBezTo>
                    <a:cubicBezTo>
                      <a:pt x="3051" y="490700"/>
                      <a:pt x="0" y="483334"/>
                      <a:pt x="0" y="475654"/>
                    </a:cubicBezTo>
                    <a:lnTo>
                      <a:pt x="0" y="28960"/>
                    </a:lnTo>
                    <a:cubicBezTo>
                      <a:pt x="0" y="21279"/>
                      <a:pt x="3051" y="13913"/>
                      <a:pt x="8482" y="8482"/>
                    </a:cubicBezTo>
                    <a:cubicBezTo>
                      <a:pt x="13913" y="3051"/>
                      <a:pt x="21279" y="0"/>
                      <a:pt x="28960" y="0"/>
                    </a:cubicBezTo>
                    <a:close/>
                  </a:path>
                </a:pathLst>
              </a:custGeom>
              <a:solidFill>
                <a:srgbClr val="FAC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txBox="1"/>
              <p:nvPr/>
            </p:nvSpPr>
            <p:spPr>
              <a:xfrm>
                <a:off x="0" y="95250"/>
                <a:ext cx="2145901" cy="409364"/>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28" name="Google Shape;328;p19"/>
          <p:cNvGrpSpPr/>
          <p:nvPr/>
        </p:nvGrpSpPr>
        <p:grpSpPr>
          <a:xfrm>
            <a:off x="3270908" y="5106144"/>
            <a:ext cx="13988392" cy="4322039"/>
            <a:chOff x="0" y="0"/>
            <a:chExt cx="18651189" cy="5762719"/>
          </a:xfrm>
        </p:grpSpPr>
        <p:grpSp>
          <p:nvGrpSpPr>
            <p:cNvPr id="329" name="Google Shape;329;p19"/>
            <p:cNvGrpSpPr/>
            <p:nvPr/>
          </p:nvGrpSpPr>
          <p:grpSpPr>
            <a:xfrm>
              <a:off x="0" y="963905"/>
              <a:ext cx="18651189" cy="4798814"/>
              <a:chOff x="0" y="0"/>
              <a:chExt cx="3327145" cy="856050"/>
            </a:xfrm>
          </p:grpSpPr>
          <p:sp>
            <p:nvSpPr>
              <p:cNvPr id="330" name="Google Shape;330;p19"/>
              <p:cNvSpPr/>
              <p:nvPr/>
            </p:nvSpPr>
            <p:spPr>
              <a:xfrm>
                <a:off x="0" y="0"/>
                <a:ext cx="3327145" cy="856050"/>
              </a:xfrm>
              <a:custGeom>
                <a:avLst/>
                <a:gdLst/>
                <a:ahLst/>
                <a:cxnLst/>
                <a:rect l="l" t="t" r="r" b="b"/>
                <a:pathLst>
                  <a:path w="3327145" h="856050" extrusionOk="0">
                    <a:moveTo>
                      <a:pt x="12729" y="0"/>
                    </a:moveTo>
                    <a:lnTo>
                      <a:pt x="3314415" y="0"/>
                    </a:lnTo>
                    <a:cubicBezTo>
                      <a:pt x="3317791" y="0"/>
                      <a:pt x="3321029" y="1341"/>
                      <a:pt x="3323416" y="3728"/>
                    </a:cubicBezTo>
                    <a:cubicBezTo>
                      <a:pt x="3325804" y="6116"/>
                      <a:pt x="3327145" y="9353"/>
                      <a:pt x="3327145" y="12729"/>
                    </a:cubicBezTo>
                    <a:lnTo>
                      <a:pt x="3327145" y="843320"/>
                    </a:lnTo>
                    <a:cubicBezTo>
                      <a:pt x="3327145" y="850351"/>
                      <a:pt x="3321445" y="856050"/>
                      <a:pt x="3314415" y="856050"/>
                    </a:cubicBezTo>
                    <a:lnTo>
                      <a:pt x="12729" y="856050"/>
                    </a:lnTo>
                    <a:cubicBezTo>
                      <a:pt x="5699" y="856050"/>
                      <a:pt x="0" y="850351"/>
                      <a:pt x="0" y="843320"/>
                    </a:cubicBezTo>
                    <a:lnTo>
                      <a:pt x="0" y="12729"/>
                    </a:lnTo>
                    <a:cubicBezTo>
                      <a:pt x="0" y="9353"/>
                      <a:pt x="1341" y="6116"/>
                      <a:pt x="3728" y="3728"/>
                    </a:cubicBezTo>
                    <a:cubicBezTo>
                      <a:pt x="6116" y="1341"/>
                      <a:pt x="9353" y="0"/>
                      <a:pt x="12729"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txBox="1"/>
              <p:nvPr/>
            </p:nvSpPr>
            <p:spPr>
              <a:xfrm>
                <a:off x="0" y="104775"/>
                <a:ext cx="3327145" cy="751275"/>
              </a:xfrm>
              <a:prstGeom prst="rect">
                <a:avLst/>
              </a:prstGeom>
              <a:noFill/>
              <a:ln>
                <a:noFill/>
              </a:ln>
            </p:spPr>
            <p:txBody>
              <a:bodyPr spcFirstLastPara="1" wrap="square" lIns="56250" tIns="56250" rIns="56250" bIns="56250" anchor="ctr" anchorCtr="0">
                <a:noAutofit/>
              </a:bodyPr>
              <a:lstStyle/>
              <a:p>
                <a:pPr marL="0" marR="0" lvl="0" indent="0" algn="ctr" rtl="0">
                  <a:lnSpc>
                    <a:spcPct val="4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32" name="Google Shape;332;p19"/>
            <p:cNvGrpSpPr/>
            <p:nvPr/>
          </p:nvGrpSpPr>
          <p:grpSpPr>
            <a:xfrm>
              <a:off x="9325594" y="0"/>
              <a:ext cx="8198135" cy="1927811"/>
              <a:chOff x="0" y="0"/>
              <a:chExt cx="2145901" cy="504614"/>
            </a:xfrm>
          </p:grpSpPr>
          <p:sp>
            <p:nvSpPr>
              <p:cNvPr id="333" name="Google Shape;333;p19"/>
              <p:cNvSpPr/>
              <p:nvPr/>
            </p:nvSpPr>
            <p:spPr>
              <a:xfrm>
                <a:off x="0" y="0"/>
                <a:ext cx="2145901" cy="504614"/>
              </a:xfrm>
              <a:custGeom>
                <a:avLst/>
                <a:gdLst/>
                <a:ahLst/>
                <a:cxnLst/>
                <a:rect l="l" t="t" r="r" b="b"/>
                <a:pathLst>
                  <a:path w="2145901" h="504614" extrusionOk="0">
                    <a:moveTo>
                      <a:pt x="28960" y="0"/>
                    </a:moveTo>
                    <a:lnTo>
                      <a:pt x="2116941" y="0"/>
                    </a:lnTo>
                    <a:cubicBezTo>
                      <a:pt x="2132935" y="0"/>
                      <a:pt x="2145901" y="12966"/>
                      <a:pt x="2145901" y="28960"/>
                    </a:cubicBezTo>
                    <a:lnTo>
                      <a:pt x="2145901" y="475654"/>
                    </a:lnTo>
                    <a:cubicBezTo>
                      <a:pt x="2145901" y="483334"/>
                      <a:pt x="2142850" y="490700"/>
                      <a:pt x="2137419" y="496131"/>
                    </a:cubicBezTo>
                    <a:cubicBezTo>
                      <a:pt x="2131988" y="501563"/>
                      <a:pt x="2124621" y="504614"/>
                      <a:pt x="2116941" y="504614"/>
                    </a:cubicBezTo>
                    <a:lnTo>
                      <a:pt x="28960" y="504614"/>
                    </a:lnTo>
                    <a:cubicBezTo>
                      <a:pt x="21279" y="504614"/>
                      <a:pt x="13913" y="501563"/>
                      <a:pt x="8482" y="496131"/>
                    </a:cubicBezTo>
                    <a:cubicBezTo>
                      <a:pt x="3051" y="490700"/>
                      <a:pt x="0" y="483334"/>
                      <a:pt x="0" y="475654"/>
                    </a:cubicBezTo>
                    <a:lnTo>
                      <a:pt x="0" y="28960"/>
                    </a:lnTo>
                    <a:cubicBezTo>
                      <a:pt x="0" y="21279"/>
                      <a:pt x="3051" y="13913"/>
                      <a:pt x="8482" y="8482"/>
                    </a:cubicBezTo>
                    <a:cubicBezTo>
                      <a:pt x="13913" y="3051"/>
                      <a:pt x="21279" y="0"/>
                      <a:pt x="28960" y="0"/>
                    </a:cubicBezTo>
                    <a:close/>
                  </a:path>
                </a:pathLst>
              </a:custGeom>
              <a:solidFill>
                <a:srgbClr val="FAC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txBox="1"/>
              <p:nvPr/>
            </p:nvSpPr>
            <p:spPr>
              <a:xfrm>
                <a:off x="0" y="95250"/>
                <a:ext cx="2145901" cy="409364"/>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35" name="Google Shape;335;p19"/>
          <p:cNvGrpSpPr/>
          <p:nvPr/>
        </p:nvGrpSpPr>
        <p:grpSpPr>
          <a:xfrm>
            <a:off x="-8" y="7216696"/>
            <a:ext cx="2914004" cy="2959258"/>
            <a:chOff x="0" y="0"/>
            <a:chExt cx="3885338" cy="3945677"/>
          </a:xfrm>
        </p:grpSpPr>
        <p:sp>
          <p:nvSpPr>
            <p:cNvPr id="336" name="Google Shape;336;p19"/>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4">
                <a:alphaModFix amt="35000"/>
              </a:blip>
              <a:stretch>
                <a:fillRect/>
              </a:stretch>
            </a:blipFill>
            <a:ln>
              <a:noFill/>
            </a:ln>
          </p:spPr>
          <p:txBody>
            <a:bodyPr/>
            <a:lstStyle/>
            <a:p>
              <a:endParaRPr lang="en-IN"/>
            </a:p>
          </p:txBody>
        </p:sp>
        <p:sp>
          <p:nvSpPr>
            <p:cNvPr id="337" name="Google Shape;337;p19"/>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338" name="Google Shape;338;p19"/>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6">
                <a:alphaModFix amt="35000"/>
              </a:blip>
              <a:stretch>
                <a:fillRect/>
              </a:stretch>
            </a:blipFill>
            <a:ln>
              <a:noFill/>
            </a:ln>
          </p:spPr>
          <p:txBody>
            <a:bodyPr/>
            <a:lstStyle/>
            <a:p>
              <a:endParaRPr lang="en-IN"/>
            </a:p>
          </p:txBody>
        </p:sp>
        <p:sp>
          <p:nvSpPr>
            <p:cNvPr id="339" name="Google Shape;339;p19"/>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4">
                <a:alphaModFix amt="35000"/>
              </a:blip>
              <a:stretch>
                <a:fillRect/>
              </a:stretch>
            </a:blipFill>
            <a:ln>
              <a:noFill/>
            </a:ln>
          </p:spPr>
          <p:txBody>
            <a:bodyPr/>
            <a:lstStyle/>
            <a:p>
              <a:endParaRPr lang="en-IN"/>
            </a:p>
          </p:txBody>
        </p:sp>
        <p:sp>
          <p:nvSpPr>
            <p:cNvPr id="340" name="Google Shape;340;p19"/>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341" name="Google Shape;341;p19"/>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6">
                <a:alphaModFix amt="35000"/>
              </a:blip>
              <a:stretch>
                <a:fillRect/>
              </a:stretch>
            </a:blipFill>
            <a:ln>
              <a:noFill/>
            </a:ln>
          </p:spPr>
          <p:txBody>
            <a:bodyPr/>
            <a:lstStyle/>
            <a:p>
              <a:endParaRPr lang="en-IN"/>
            </a:p>
          </p:txBody>
        </p:sp>
        <p:sp>
          <p:nvSpPr>
            <p:cNvPr id="342" name="Google Shape;342;p19"/>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7">
                <a:alphaModFix amt="35000"/>
              </a:blip>
              <a:stretch>
                <a:fillRect/>
              </a:stretch>
            </a:blipFill>
            <a:ln>
              <a:noFill/>
            </a:ln>
          </p:spPr>
          <p:txBody>
            <a:bodyPr/>
            <a:lstStyle/>
            <a:p>
              <a:endParaRPr lang="en-IN"/>
            </a:p>
          </p:txBody>
        </p:sp>
        <p:sp>
          <p:nvSpPr>
            <p:cNvPr id="343" name="Google Shape;343;p19"/>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7">
                <a:alphaModFix amt="35000"/>
              </a:blip>
              <a:stretch>
                <a:fillRect/>
              </a:stretch>
            </a:blipFill>
            <a:ln>
              <a:noFill/>
            </a:ln>
          </p:spPr>
          <p:txBody>
            <a:bodyPr/>
            <a:lstStyle/>
            <a:p>
              <a:endParaRPr lang="en-IN"/>
            </a:p>
          </p:txBody>
        </p:sp>
      </p:grpSp>
      <p:sp>
        <p:nvSpPr>
          <p:cNvPr id="344" name="Google Shape;344;p19"/>
          <p:cNvSpPr txBox="1"/>
          <p:nvPr/>
        </p:nvSpPr>
        <p:spPr>
          <a:xfrm>
            <a:off x="1905213" y="771221"/>
            <a:ext cx="6117683" cy="60351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260" b="1" i="0" u="none" strike="noStrike" cap="none">
                <a:solidFill>
                  <a:srgbClr val="FFFFFF"/>
                </a:solidFill>
                <a:latin typeface="Poppins"/>
                <a:ea typeface="Poppins"/>
                <a:cs typeface="Poppins"/>
                <a:sym typeface="Poppins"/>
              </a:rPr>
              <a:t>USP</a:t>
            </a:r>
            <a:endParaRPr/>
          </a:p>
        </p:txBody>
      </p:sp>
      <p:sp>
        <p:nvSpPr>
          <p:cNvPr id="345" name="Google Shape;345;p19"/>
          <p:cNvSpPr txBox="1"/>
          <p:nvPr/>
        </p:nvSpPr>
        <p:spPr>
          <a:xfrm>
            <a:off x="10265104" y="5541456"/>
            <a:ext cx="6117600" cy="655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260" b="1" i="0" u="none" strike="noStrike" cap="none">
                <a:solidFill>
                  <a:srgbClr val="FFFFFF"/>
                </a:solidFill>
                <a:latin typeface="Poppins"/>
                <a:ea typeface="Poppins"/>
                <a:cs typeface="Poppins"/>
                <a:sym typeface="Poppins"/>
              </a:rPr>
              <a:t>IMPACT &amp; </a:t>
            </a:r>
            <a:r>
              <a:rPr lang="en-US" sz="4260" b="1">
                <a:solidFill>
                  <a:schemeClr val="lt1"/>
                </a:solidFill>
                <a:latin typeface="Poppins"/>
                <a:ea typeface="Poppins"/>
                <a:cs typeface="Poppins"/>
                <a:sym typeface="Poppins"/>
              </a:rPr>
              <a:t>BENEFIT</a:t>
            </a:r>
            <a:endParaRPr/>
          </a:p>
        </p:txBody>
      </p:sp>
      <p:sp>
        <p:nvSpPr>
          <p:cNvPr id="4" name="Rectangle 2">
            <a:extLst>
              <a:ext uri="{FF2B5EF4-FFF2-40B4-BE49-F238E27FC236}">
                <a16:creationId xmlns:a16="http://schemas.microsoft.com/office/drawing/2014/main" id="{FF19CE87-AB51-59E0-DE8B-57C043DC739F}"/>
              </a:ext>
            </a:extLst>
          </p:cNvPr>
          <p:cNvSpPr>
            <a:spLocks noChangeArrowheads="1"/>
          </p:cNvSpPr>
          <p:nvPr/>
        </p:nvSpPr>
        <p:spPr bwMode="auto">
          <a:xfrm>
            <a:off x="1712815" y="2125916"/>
            <a:ext cx="1250080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panose="020B0604020202020204" pitchFamily="34" charset="0"/>
              </a:rPr>
              <a:t>✔ </a:t>
            </a:r>
            <a:r>
              <a:rPr kumimoji="0" lang="en-US" altLang="en-US" sz="2400" b="1" i="0" u="none" strike="noStrike" cap="none" normalizeH="0" baseline="0" dirty="0">
                <a:ln>
                  <a:noFill/>
                </a:ln>
                <a:solidFill>
                  <a:schemeClr val="bg1"/>
                </a:solidFill>
                <a:effectLst/>
                <a:latin typeface="Arial" panose="020B0604020202020204" pitchFamily="34" charset="0"/>
              </a:rPr>
              <a:t>Real-Time Image Recognition</a:t>
            </a:r>
            <a:r>
              <a:rPr kumimoji="0" lang="en-US" altLang="en-US" sz="2400" b="0" i="0" u="none" strike="noStrike" cap="none" normalizeH="0" baseline="0" dirty="0">
                <a:ln>
                  <a:noFill/>
                </a:ln>
                <a:solidFill>
                  <a:schemeClr val="bg1"/>
                </a:solidFill>
                <a:effectLst/>
                <a:latin typeface="Arial" panose="020B0604020202020204" pitchFamily="34" charset="0"/>
              </a:rPr>
              <a:t> – Instant detection of marine life and debris.</a:t>
            </a:r>
            <a:br>
              <a:rPr kumimoji="0" lang="en-US" altLang="en-US" sz="2400" b="0" i="0" u="none" strike="noStrike" cap="none" normalizeH="0" baseline="0" dirty="0">
                <a:ln>
                  <a:noFill/>
                </a:ln>
                <a:solidFill>
                  <a:schemeClr val="bg1"/>
                </a:solidFill>
                <a:effectLst/>
                <a:latin typeface="Arial" panose="020B0604020202020204" pitchFamily="34" charset="0"/>
              </a:rPr>
            </a:br>
            <a:r>
              <a:rPr kumimoji="0" lang="en-US" altLang="en-US" sz="2400" b="0" i="0" u="none" strike="noStrike" cap="none" normalizeH="0" baseline="0" dirty="0">
                <a:ln>
                  <a:noFill/>
                </a:ln>
                <a:solidFill>
                  <a:schemeClr val="bg1"/>
                </a:solidFill>
                <a:effectLst/>
                <a:latin typeface="Arial" panose="020B0604020202020204" pitchFamily="34" charset="0"/>
              </a:rPr>
              <a:t>✔ </a:t>
            </a:r>
            <a:r>
              <a:rPr kumimoji="0" lang="en-US" altLang="en-US" sz="2400" b="1" i="0" u="none" strike="noStrike" cap="none" normalizeH="0" baseline="0" dirty="0">
                <a:ln>
                  <a:noFill/>
                </a:ln>
                <a:solidFill>
                  <a:schemeClr val="bg1"/>
                </a:solidFill>
                <a:effectLst/>
                <a:latin typeface="Arial" panose="020B0604020202020204" pitchFamily="34" charset="0"/>
              </a:rPr>
              <a:t>Cost-Effective IoT Solution</a:t>
            </a:r>
            <a:r>
              <a:rPr kumimoji="0" lang="en-US" altLang="en-US" sz="2400" b="0" i="0" u="none" strike="noStrike" cap="none" normalizeH="0" baseline="0" dirty="0">
                <a:ln>
                  <a:noFill/>
                </a:ln>
                <a:solidFill>
                  <a:schemeClr val="bg1"/>
                </a:solidFill>
                <a:effectLst/>
                <a:latin typeface="Arial" panose="020B0604020202020204" pitchFamily="34" charset="0"/>
              </a:rPr>
              <a:t> – Affordable alternative to expensive ROVs &amp; AUVs.</a:t>
            </a:r>
            <a:br>
              <a:rPr kumimoji="0" lang="en-US" altLang="en-US" sz="2400" b="0" i="0" u="none" strike="noStrike" cap="none" normalizeH="0" baseline="0" dirty="0">
                <a:ln>
                  <a:noFill/>
                </a:ln>
                <a:solidFill>
                  <a:schemeClr val="bg1"/>
                </a:solidFill>
                <a:effectLst/>
                <a:latin typeface="Arial" panose="020B0604020202020204" pitchFamily="34" charset="0"/>
              </a:rPr>
            </a:br>
            <a:r>
              <a:rPr kumimoji="0" lang="en-US" altLang="en-US" sz="2400" b="0" i="0" u="none" strike="noStrike" cap="none" normalizeH="0" baseline="0" dirty="0">
                <a:ln>
                  <a:noFill/>
                </a:ln>
                <a:solidFill>
                  <a:schemeClr val="bg1"/>
                </a:solidFill>
                <a:effectLst/>
                <a:latin typeface="Arial" panose="020B0604020202020204" pitchFamily="34" charset="0"/>
              </a:rPr>
              <a:t>✔ </a:t>
            </a:r>
            <a:r>
              <a:rPr kumimoji="0" lang="en-US" altLang="en-US" sz="2400" b="1" i="0" u="none" strike="noStrike" cap="none" normalizeH="0" baseline="0" dirty="0">
                <a:ln>
                  <a:noFill/>
                </a:ln>
                <a:solidFill>
                  <a:schemeClr val="bg1"/>
                </a:solidFill>
                <a:effectLst/>
                <a:latin typeface="Arial" panose="020B0604020202020204" pitchFamily="34" charset="0"/>
              </a:rPr>
              <a:t>Wireless Data Transmission</a:t>
            </a:r>
            <a:r>
              <a:rPr kumimoji="0" lang="en-US" altLang="en-US" sz="2400" b="0" i="0" u="none" strike="noStrike" cap="none" normalizeH="0" baseline="0" dirty="0">
                <a:ln>
                  <a:noFill/>
                </a:ln>
                <a:solidFill>
                  <a:schemeClr val="bg1"/>
                </a:solidFill>
                <a:effectLst/>
                <a:latin typeface="Arial" panose="020B0604020202020204" pitchFamily="34" charset="0"/>
              </a:rPr>
              <a:t> – Enables remote monitoring.</a:t>
            </a:r>
            <a:br>
              <a:rPr kumimoji="0" lang="en-US" altLang="en-US" sz="2400" b="0" i="0" u="none" strike="noStrike" cap="none" normalizeH="0" baseline="0" dirty="0">
                <a:ln>
                  <a:noFill/>
                </a:ln>
                <a:solidFill>
                  <a:schemeClr val="bg1"/>
                </a:solidFill>
                <a:effectLst/>
                <a:latin typeface="Arial" panose="020B0604020202020204" pitchFamily="34" charset="0"/>
              </a:rPr>
            </a:br>
            <a:r>
              <a:rPr kumimoji="0" lang="en-US" altLang="en-US" sz="2400" b="0" i="0" u="none" strike="noStrike" cap="none" normalizeH="0" baseline="0" dirty="0">
                <a:ln>
                  <a:noFill/>
                </a:ln>
                <a:solidFill>
                  <a:schemeClr val="bg1"/>
                </a:solidFill>
                <a:effectLst/>
                <a:latin typeface="Arial" panose="020B0604020202020204" pitchFamily="34" charset="0"/>
              </a:rPr>
              <a:t>✔ </a:t>
            </a:r>
            <a:r>
              <a:rPr kumimoji="0" lang="en-US" altLang="en-US" sz="2400" b="1" i="0" u="none" strike="noStrike" cap="none" normalizeH="0" baseline="0" dirty="0">
                <a:ln>
                  <a:noFill/>
                </a:ln>
                <a:solidFill>
                  <a:schemeClr val="bg1"/>
                </a:solidFill>
                <a:effectLst/>
                <a:latin typeface="Arial" panose="020B0604020202020204" pitchFamily="34" charset="0"/>
              </a:rPr>
              <a:t>Scalable &amp; Versatile</a:t>
            </a:r>
            <a:r>
              <a:rPr kumimoji="0" lang="en-US" altLang="en-US" sz="2400" b="0" i="0" u="none" strike="noStrike" cap="none" normalizeH="0" baseline="0" dirty="0">
                <a:ln>
                  <a:noFill/>
                </a:ln>
                <a:solidFill>
                  <a:schemeClr val="bg1"/>
                </a:solidFill>
                <a:effectLst/>
                <a:latin typeface="Arial" panose="020B0604020202020204" pitchFamily="34" charset="0"/>
              </a:rPr>
              <a:t> – Adaptable for research, conservation, and pollution control.</a:t>
            </a:r>
            <a:br>
              <a:rPr kumimoji="0" lang="en-US" altLang="en-US" sz="2400" b="0" i="0" u="none" strike="noStrike" cap="none" normalizeH="0" baseline="0" dirty="0">
                <a:ln>
                  <a:noFill/>
                </a:ln>
                <a:solidFill>
                  <a:schemeClr val="bg1"/>
                </a:solidFill>
                <a:effectLst/>
                <a:latin typeface="Arial" panose="020B0604020202020204" pitchFamily="34" charset="0"/>
              </a:rPr>
            </a:br>
            <a:r>
              <a:rPr kumimoji="0" lang="en-US" altLang="en-US" sz="2400" b="0" i="0" u="none" strike="noStrike" cap="none" normalizeH="0" baseline="0" dirty="0">
                <a:ln>
                  <a:noFill/>
                </a:ln>
                <a:solidFill>
                  <a:schemeClr val="bg1"/>
                </a:solidFill>
                <a:effectLst/>
                <a:latin typeface="Arial" panose="020B0604020202020204" pitchFamily="34" charset="0"/>
              </a:rPr>
              <a:t>✔ </a:t>
            </a:r>
            <a:r>
              <a:rPr kumimoji="0" lang="en-US" altLang="en-US" sz="2400" b="1" i="0" u="none" strike="noStrike" cap="none" normalizeH="0" baseline="0" dirty="0">
                <a:ln>
                  <a:noFill/>
                </a:ln>
                <a:solidFill>
                  <a:schemeClr val="bg1"/>
                </a:solidFill>
                <a:effectLst/>
                <a:latin typeface="Arial" panose="020B0604020202020204" pitchFamily="34" charset="0"/>
              </a:rPr>
              <a:t>AI-Powered Insights</a:t>
            </a:r>
            <a:r>
              <a:rPr kumimoji="0" lang="en-US" altLang="en-US" sz="2400" b="0" i="0" u="none" strike="noStrike" cap="none" normalizeH="0" baseline="0" dirty="0">
                <a:ln>
                  <a:noFill/>
                </a:ln>
                <a:solidFill>
                  <a:schemeClr val="bg1"/>
                </a:solidFill>
                <a:effectLst/>
                <a:latin typeface="Arial" panose="020B0604020202020204" pitchFamily="34" charset="0"/>
              </a:rPr>
              <a:t> – Enhances underwater analysis with machine learning.</a:t>
            </a:r>
          </a:p>
        </p:txBody>
      </p:sp>
      <p:sp>
        <p:nvSpPr>
          <p:cNvPr id="8" name="Rectangle 5">
            <a:extLst>
              <a:ext uri="{FF2B5EF4-FFF2-40B4-BE49-F238E27FC236}">
                <a16:creationId xmlns:a16="http://schemas.microsoft.com/office/drawing/2014/main" id="{209A5F40-B60A-01DB-7562-7D51AC5324F9}"/>
              </a:ext>
            </a:extLst>
          </p:cNvPr>
          <p:cNvSpPr>
            <a:spLocks noChangeArrowheads="1"/>
          </p:cNvSpPr>
          <p:nvPr/>
        </p:nvSpPr>
        <p:spPr bwMode="auto">
          <a:xfrm>
            <a:off x="3883505" y="6870578"/>
            <a:ext cx="1270783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Arial" panose="020B0604020202020204" pitchFamily="34" charset="0"/>
              </a:rPr>
              <a:t>✔ </a:t>
            </a:r>
            <a:r>
              <a:rPr kumimoji="0" lang="en-US" altLang="en-US" sz="2400" b="1" i="0" u="none" strike="noStrike" cap="none" normalizeH="0" baseline="0" dirty="0">
                <a:ln>
                  <a:noFill/>
                </a:ln>
                <a:solidFill>
                  <a:schemeClr val="bg1"/>
                </a:solidFill>
                <a:effectLst/>
                <a:latin typeface="Arial" panose="020B0604020202020204" pitchFamily="34" charset="0"/>
              </a:rPr>
              <a:t>Environmental Conservation</a:t>
            </a:r>
            <a:r>
              <a:rPr kumimoji="0" lang="en-US" altLang="en-US" sz="2400" b="0" i="0" u="none" strike="noStrike" cap="none" normalizeH="0" baseline="0" dirty="0">
                <a:ln>
                  <a:noFill/>
                </a:ln>
                <a:solidFill>
                  <a:schemeClr val="bg1"/>
                </a:solidFill>
                <a:effectLst/>
                <a:latin typeface="Arial" panose="020B0604020202020204" pitchFamily="34" charset="0"/>
              </a:rPr>
              <a:t> – Helps in marine pollution detection and cleanup.</a:t>
            </a:r>
            <a:br>
              <a:rPr kumimoji="0" lang="en-US" altLang="en-US" sz="2400" b="0" i="0" u="none" strike="noStrike" cap="none" normalizeH="0" baseline="0" dirty="0">
                <a:ln>
                  <a:noFill/>
                </a:ln>
                <a:solidFill>
                  <a:schemeClr val="bg1"/>
                </a:solidFill>
                <a:effectLst/>
                <a:latin typeface="Arial" panose="020B0604020202020204" pitchFamily="34" charset="0"/>
              </a:rPr>
            </a:br>
            <a:r>
              <a:rPr kumimoji="0" lang="en-US" altLang="en-US" sz="2400" b="0" i="0" u="none" strike="noStrike" cap="none" normalizeH="0" baseline="0" dirty="0">
                <a:ln>
                  <a:noFill/>
                </a:ln>
                <a:solidFill>
                  <a:schemeClr val="bg1"/>
                </a:solidFill>
                <a:effectLst/>
                <a:latin typeface="Arial" panose="020B0604020202020204" pitchFamily="34" charset="0"/>
              </a:rPr>
              <a:t>✔ </a:t>
            </a:r>
            <a:r>
              <a:rPr kumimoji="0" lang="en-US" altLang="en-US" sz="2400" b="1" i="0" u="none" strike="noStrike" cap="none" normalizeH="0" baseline="0" dirty="0">
                <a:ln>
                  <a:noFill/>
                </a:ln>
                <a:solidFill>
                  <a:schemeClr val="bg1"/>
                </a:solidFill>
                <a:effectLst/>
                <a:latin typeface="Arial" panose="020B0604020202020204" pitchFamily="34" charset="0"/>
              </a:rPr>
              <a:t>Cost-Effective Monitoring</a:t>
            </a:r>
            <a:r>
              <a:rPr kumimoji="0" lang="en-US" altLang="en-US" sz="2400" b="0" i="0" u="none" strike="noStrike" cap="none" normalizeH="0" baseline="0" dirty="0">
                <a:ln>
                  <a:noFill/>
                </a:ln>
                <a:solidFill>
                  <a:schemeClr val="bg1"/>
                </a:solidFill>
                <a:effectLst/>
                <a:latin typeface="Arial" panose="020B0604020202020204" pitchFamily="34" charset="0"/>
              </a:rPr>
              <a:t> – Reduces the need for expensive underwater surveys.</a:t>
            </a:r>
            <a:br>
              <a:rPr kumimoji="0" lang="en-US" altLang="en-US" sz="2400" b="0" i="0" u="none" strike="noStrike" cap="none" normalizeH="0" baseline="0" dirty="0">
                <a:ln>
                  <a:noFill/>
                </a:ln>
                <a:solidFill>
                  <a:schemeClr val="bg1"/>
                </a:solidFill>
                <a:effectLst/>
                <a:latin typeface="Arial" panose="020B0604020202020204" pitchFamily="34" charset="0"/>
              </a:rPr>
            </a:br>
            <a:r>
              <a:rPr kumimoji="0" lang="en-US" altLang="en-US" sz="2400" b="0" i="0" u="none" strike="noStrike" cap="none" normalizeH="0" baseline="0" dirty="0">
                <a:ln>
                  <a:noFill/>
                </a:ln>
                <a:solidFill>
                  <a:schemeClr val="bg1"/>
                </a:solidFill>
                <a:effectLst/>
                <a:latin typeface="Arial" panose="020B0604020202020204" pitchFamily="34" charset="0"/>
              </a:rPr>
              <a:t>✔ </a:t>
            </a:r>
            <a:r>
              <a:rPr kumimoji="0" lang="en-US" altLang="en-US" sz="2400" b="1" i="0" u="none" strike="noStrike" cap="none" normalizeH="0" baseline="0" dirty="0">
                <a:ln>
                  <a:noFill/>
                </a:ln>
                <a:solidFill>
                  <a:schemeClr val="bg1"/>
                </a:solidFill>
                <a:effectLst/>
                <a:latin typeface="Arial" panose="020B0604020202020204" pitchFamily="34" charset="0"/>
              </a:rPr>
              <a:t>Real-Time Data Collection</a:t>
            </a:r>
            <a:r>
              <a:rPr kumimoji="0" lang="en-US" altLang="en-US" sz="2400" b="0" i="0" u="none" strike="noStrike" cap="none" normalizeH="0" baseline="0" dirty="0">
                <a:ln>
                  <a:noFill/>
                </a:ln>
                <a:solidFill>
                  <a:schemeClr val="bg1"/>
                </a:solidFill>
                <a:effectLst/>
                <a:latin typeface="Arial" panose="020B0604020202020204" pitchFamily="34" charset="0"/>
              </a:rPr>
              <a:t> – Provides instant insights for research and analysis.</a:t>
            </a:r>
            <a:br>
              <a:rPr kumimoji="0" lang="en-US" altLang="en-US" sz="2400" b="0" i="0" u="none" strike="noStrike" cap="none" normalizeH="0" baseline="0" dirty="0">
                <a:ln>
                  <a:noFill/>
                </a:ln>
                <a:solidFill>
                  <a:schemeClr val="bg1"/>
                </a:solidFill>
                <a:effectLst/>
                <a:latin typeface="Arial" panose="020B0604020202020204" pitchFamily="34" charset="0"/>
              </a:rPr>
            </a:br>
            <a:r>
              <a:rPr kumimoji="0" lang="en-US" altLang="en-US" sz="2400" b="0" i="0" u="none" strike="noStrike" cap="none" normalizeH="0" baseline="0" dirty="0">
                <a:ln>
                  <a:noFill/>
                </a:ln>
                <a:solidFill>
                  <a:schemeClr val="bg1"/>
                </a:solidFill>
                <a:effectLst/>
                <a:latin typeface="Arial" panose="020B0604020202020204" pitchFamily="34" charset="0"/>
              </a:rPr>
              <a:t>✔ </a:t>
            </a:r>
            <a:r>
              <a:rPr kumimoji="0" lang="en-US" altLang="en-US" sz="2400" b="1" i="0" u="none" strike="noStrike" cap="none" normalizeH="0" baseline="0" dirty="0">
                <a:ln>
                  <a:noFill/>
                </a:ln>
                <a:solidFill>
                  <a:schemeClr val="bg1"/>
                </a:solidFill>
                <a:effectLst/>
                <a:latin typeface="Arial" panose="020B0604020202020204" pitchFamily="34" charset="0"/>
              </a:rPr>
              <a:t>Scalability &amp; Accessibility</a:t>
            </a:r>
            <a:r>
              <a:rPr kumimoji="0" lang="en-US" altLang="en-US" sz="2400" b="0" i="0" u="none" strike="noStrike" cap="none" normalizeH="0" baseline="0" dirty="0">
                <a:ln>
                  <a:noFill/>
                </a:ln>
                <a:solidFill>
                  <a:schemeClr val="bg1"/>
                </a:solidFill>
                <a:effectLst/>
                <a:latin typeface="Arial" panose="020B0604020202020204" pitchFamily="34" charset="0"/>
              </a:rPr>
              <a:t> – Can be deployed in various aquatic environments.</a:t>
            </a:r>
            <a:br>
              <a:rPr kumimoji="0" lang="en-US" altLang="en-US" sz="2400" b="0" i="0" u="none" strike="noStrike" cap="none" normalizeH="0" baseline="0" dirty="0">
                <a:ln>
                  <a:noFill/>
                </a:ln>
                <a:solidFill>
                  <a:schemeClr val="bg1"/>
                </a:solidFill>
                <a:effectLst/>
                <a:latin typeface="Arial" panose="020B0604020202020204" pitchFamily="34" charset="0"/>
              </a:rPr>
            </a:br>
            <a:r>
              <a:rPr kumimoji="0" lang="en-US" altLang="en-US" sz="2400" b="0" i="0" u="none" strike="noStrike" cap="none" normalizeH="0" baseline="0" dirty="0">
                <a:ln>
                  <a:noFill/>
                </a:ln>
                <a:solidFill>
                  <a:schemeClr val="bg1"/>
                </a:solidFill>
                <a:effectLst/>
                <a:latin typeface="Arial" panose="020B0604020202020204" pitchFamily="34" charset="0"/>
              </a:rPr>
              <a:t>✔ </a:t>
            </a:r>
            <a:r>
              <a:rPr kumimoji="0" lang="en-US" altLang="en-US" sz="2400" b="1" i="0" u="none" strike="noStrike" cap="none" normalizeH="0" baseline="0" dirty="0">
                <a:ln>
                  <a:noFill/>
                </a:ln>
                <a:solidFill>
                  <a:schemeClr val="bg1"/>
                </a:solidFill>
                <a:effectLst/>
                <a:latin typeface="Arial" panose="020B0604020202020204" pitchFamily="34" charset="0"/>
              </a:rPr>
              <a:t>Supports Marine Research</a:t>
            </a:r>
            <a:r>
              <a:rPr kumimoji="0" lang="en-US" altLang="en-US" sz="2400" b="0" i="0" u="none" strike="noStrike" cap="none" normalizeH="0" baseline="0" dirty="0">
                <a:ln>
                  <a:noFill/>
                </a:ln>
                <a:solidFill>
                  <a:schemeClr val="bg1"/>
                </a:solidFill>
                <a:effectLst/>
                <a:latin typeface="Arial" panose="020B0604020202020204" pitchFamily="34" charset="0"/>
              </a:rPr>
              <a:t> – Aids scientists in studying underwater ecosystems.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grpSp>
        <p:nvGrpSpPr>
          <p:cNvPr id="352" name="Google Shape;352;p20"/>
          <p:cNvGrpSpPr/>
          <p:nvPr/>
        </p:nvGrpSpPr>
        <p:grpSpPr>
          <a:xfrm rot="10800000">
            <a:off x="15373991" y="-1"/>
            <a:ext cx="2914004" cy="2959258"/>
            <a:chOff x="0" y="0"/>
            <a:chExt cx="3885338" cy="3945677"/>
          </a:xfrm>
        </p:grpSpPr>
        <p:sp>
          <p:nvSpPr>
            <p:cNvPr id="353" name="Google Shape;353;p20"/>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3">
                <a:alphaModFix amt="35000"/>
              </a:blip>
              <a:stretch>
                <a:fillRect/>
              </a:stretch>
            </a:blipFill>
            <a:ln>
              <a:noFill/>
            </a:ln>
          </p:spPr>
          <p:txBody>
            <a:bodyPr/>
            <a:lstStyle/>
            <a:p>
              <a:endParaRPr lang="en-IN"/>
            </a:p>
          </p:txBody>
        </p:sp>
        <p:sp>
          <p:nvSpPr>
            <p:cNvPr id="354" name="Google Shape;354;p20"/>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4">
                <a:alphaModFix amt="35000"/>
              </a:blip>
              <a:stretch>
                <a:fillRect/>
              </a:stretch>
            </a:blipFill>
            <a:ln>
              <a:noFill/>
            </a:ln>
          </p:spPr>
          <p:txBody>
            <a:bodyPr/>
            <a:lstStyle/>
            <a:p>
              <a:endParaRPr lang="en-IN"/>
            </a:p>
          </p:txBody>
        </p:sp>
        <p:sp>
          <p:nvSpPr>
            <p:cNvPr id="355" name="Google Shape;355;p20"/>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356" name="Google Shape;356;p20"/>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3">
                <a:alphaModFix amt="35000"/>
              </a:blip>
              <a:stretch>
                <a:fillRect/>
              </a:stretch>
            </a:blipFill>
            <a:ln>
              <a:noFill/>
            </a:ln>
          </p:spPr>
          <p:txBody>
            <a:bodyPr/>
            <a:lstStyle/>
            <a:p>
              <a:endParaRPr lang="en-IN"/>
            </a:p>
          </p:txBody>
        </p:sp>
        <p:sp>
          <p:nvSpPr>
            <p:cNvPr id="357" name="Google Shape;357;p20"/>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4">
                <a:alphaModFix amt="35000"/>
              </a:blip>
              <a:stretch>
                <a:fillRect/>
              </a:stretch>
            </a:blipFill>
            <a:ln>
              <a:noFill/>
            </a:ln>
          </p:spPr>
          <p:txBody>
            <a:bodyPr/>
            <a:lstStyle/>
            <a:p>
              <a:endParaRPr lang="en-IN"/>
            </a:p>
          </p:txBody>
        </p:sp>
        <p:sp>
          <p:nvSpPr>
            <p:cNvPr id="358" name="Google Shape;358;p20"/>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359" name="Google Shape;359;p20"/>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sp>
          <p:nvSpPr>
            <p:cNvPr id="360" name="Google Shape;360;p20"/>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grpSp>
      <p:sp>
        <p:nvSpPr>
          <p:cNvPr id="361" name="Google Shape;361;p20"/>
          <p:cNvSpPr/>
          <p:nvPr/>
        </p:nvSpPr>
        <p:spPr>
          <a:xfrm>
            <a:off x="-64678" y="0"/>
            <a:ext cx="6411313" cy="8067082"/>
          </a:xfrm>
          <a:custGeom>
            <a:avLst/>
            <a:gdLst/>
            <a:ahLst/>
            <a:cxnLst/>
            <a:rect l="l" t="t" r="r" b="b"/>
            <a:pathLst>
              <a:path w="8873790" h="10243914" extrusionOk="0">
                <a:moveTo>
                  <a:pt x="0" y="0"/>
                </a:moveTo>
                <a:lnTo>
                  <a:pt x="8873791" y="0"/>
                </a:lnTo>
                <a:lnTo>
                  <a:pt x="8873791" y="10243914"/>
                </a:lnTo>
                <a:lnTo>
                  <a:pt x="0" y="10243914"/>
                </a:lnTo>
                <a:lnTo>
                  <a:pt x="0" y="0"/>
                </a:lnTo>
                <a:close/>
              </a:path>
            </a:pathLst>
          </a:custGeom>
          <a:blipFill rotWithShape="1">
            <a:blip r:embed="rId7">
              <a:alphaModFix amt="17000"/>
            </a:blip>
            <a:stretch>
              <a:fillRect/>
            </a:stretch>
          </a:blipFill>
          <a:ln>
            <a:noFill/>
          </a:ln>
        </p:spPr>
        <p:txBody>
          <a:bodyPr/>
          <a:lstStyle/>
          <a:p>
            <a:endParaRPr lang="en-IN"/>
          </a:p>
        </p:txBody>
      </p:sp>
      <p:sp>
        <p:nvSpPr>
          <p:cNvPr id="362" name="Google Shape;362;p20"/>
          <p:cNvSpPr/>
          <p:nvPr/>
        </p:nvSpPr>
        <p:spPr>
          <a:xfrm>
            <a:off x="10034150" y="3570975"/>
            <a:ext cx="8246711" cy="6717039"/>
          </a:xfrm>
          <a:custGeom>
            <a:avLst/>
            <a:gdLst/>
            <a:ahLst/>
            <a:cxnLst/>
            <a:rect l="l" t="t" r="r" b="b"/>
            <a:pathLst>
              <a:path w="8749826" h="10100810" extrusionOk="0">
                <a:moveTo>
                  <a:pt x="0" y="0"/>
                </a:moveTo>
                <a:lnTo>
                  <a:pt x="8749827" y="0"/>
                </a:lnTo>
                <a:lnTo>
                  <a:pt x="8749827" y="10100809"/>
                </a:lnTo>
                <a:lnTo>
                  <a:pt x="0" y="10100809"/>
                </a:lnTo>
                <a:lnTo>
                  <a:pt x="0" y="0"/>
                </a:lnTo>
                <a:close/>
              </a:path>
            </a:pathLst>
          </a:custGeom>
          <a:blipFill rotWithShape="1">
            <a:blip r:embed="rId7">
              <a:alphaModFix amt="17000"/>
            </a:blip>
            <a:stretch>
              <a:fillRect/>
            </a:stretch>
          </a:blipFill>
          <a:ln>
            <a:noFill/>
          </a:ln>
        </p:spPr>
        <p:txBody>
          <a:bodyPr/>
          <a:lstStyle/>
          <a:p>
            <a:endParaRPr lang="en-IN"/>
          </a:p>
        </p:txBody>
      </p:sp>
      <p:grpSp>
        <p:nvGrpSpPr>
          <p:cNvPr id="363" name="Google Shape;363;p20"/>
          <p:cNvGrpSpPr/>
          <p:nvPr/>
        </p:nvGrpSpPr>
        <p:grpSpPr>
          <a:xfrm>
            <a:off x="1028700" y="213360"/>
            <a:ext cx="13988392" cy="4714617"/>
            <a:chOff x="0" y="0"/>
            <a:chExt cx="18651189" cy="5729082"/>
          </a:xfrm>
        </p:grpSpPr>
        <p:grpSp>
          <p:nvGrpSpPr>
            <p:cNvPr id="364" name="Google Shape;364;p20"/>
            <p:cNvGrpSpPr/>
            <p:nvPr/>
          </p:nvGrpSpPr>
          <p:grpSpPr>
            <a:xfrm>
              <a:off x="0" y="930268"/>
              <a:ext cx="18651189" cy="4798814"/>
              <a:chOff x="0" y="0"/>
              <a:chExt cx="3327145" cy="856050"/>
            </a:xfrm>
          </p:grpSpPr>
          <p:sp>
            <p:nvSpPr>
              <p:cNvPr id="365" name="Google Shape;365;p20"/>
              <p:cNvSpPr/>
              <p:nvPr/>
            </p:nvSpPr>
            <p:spPr>
              <a:xfrm>
                <a:off x="0" y="0"/>
                <a:ext cx="3327145" cy="856050"/>
              </a:xfrm>
              <a:custGeom>
                <a:avLst/>
                <a:gdLst/>
                <a:ahLst/>
                <a:cxnLst/>
                <a:rect l="l" t="t" r="r" b="b"/>
                <a:pathLst>
                  <a:path w="3327145" h="856050" extrusionOk="0">
                    <a:moveTo>
                      <a:pt x="12729" y="0"/>
                    </a:moveTo>
                    <a:lnTo>
                      <a:pt x="3314415" y="0"/>
                    </a:lnTo>
                    <a:cubicBezTo>
                      <a:pt x="3317791" y="0"/>
                      <a:pt x="3321029" y="1341"/>
                      <a:pt x="3323416" y="3728"/>
                    </a:cubicBezTo>
                    <a:cubicBezTo>
                      <a:pt x="3325804" y="6116"/>
                      <a:pt x="3327145" y="9353"/>
                      <a:pt x="3327145" y="12729"/>
                    </a:cubicBezTo>
                    <a:lnTo>
                      <a:pt x="3327145" y="843320"/>
                    </a:lnTo>
                    <a:cubicBezTo>
                      <a:pt x="3327145" y="850351"/>
                      <a:pt x="3321445" y="856050"/>
                      <a:pt x="3314415" y="856050"/>
                    </a:cubicBezTo>
                    <a:lnTo>
                      <a:pt x="12729" y="856050"/>
                    </a:lnTo>
                    <a:cubicBezTo>
                      <a:pt x="5699" y="856050"/>
                      <a:pt x="0" y="850351"/>
                      <a:pt x="0" y="843320"/>
                    </a:cubicBezTo>
                    <a:lnTo>
                      <a:pt x="0" y="12729"/>
                    </a:lnTo>
                    <a:cubicBezTo>
                      <a:pt x="0" y="9353"/>
                      <a:pt x="1341" y="6116"/>
                      <a:pt x="3728" y="3728"/>
                    </a:cubicBezTo>
                    <a:cubicBezTo>
                      <a:pt x="6116" y="1341"/>
                      <a:pt x="9353" y="0"/>
                      <a:pt x="12729"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txBox="1"/>
              <p:nvPr/>
            </p:nvSpPr>
            <p:spPr>
              <a:xfrm>
                <a:off x="0" y="104775"/>
                <a:ext cx="3327145" cy="751275"/>
              </a:xfrm>
              <a:prstGeom prst="rect">
                <a:avLst/>
              </a:prstGeom>
              <a:noFill/>
              <a:ln>
                <a:noFill/>
              </a:ln>
            </p:spPr>
            <p:txBody>
              <a:bodyPr spcFirstLastPara="1" wrap="square" lIns="56250" tIns="56250" rIns="56250" bIns="56250" anchor="ctr" anchorCtr="0">
                <a:noAutofit/>
              </a:bodyPr>
              <a:lstStyle/>
              <a:p>
                <a:pPr marL="0" marR="0" lvl="0" indent="0" algn="ctr" rtl="0">
                  <a:lnSpc>
                    <a:spcPct val="4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67" name="Google Shape;367;p20"/>
            <p:cNvGrpSpPr/>
            <p:nvPr/>
          </p:nvGrpSpPr>
          <p:grpSpPr>
            <a:xfrm>
              <a:off x="1127459" y="0"/>
              <a:ext cx="8198135" cy="1927811"/>
              <a:chOff x="0" y="0"/>
              <a:chExt cx="2145901" cy="504614"/>
            </a:xfrm>
          </p:grpSpPr>
          <p:sp>
            <p:nvSpPr>
              <p:cNvPr id="368" name="Google Shape;368;p20"/>
              <p:cNvSpPr/>
              <p:nvPr/>
            </p:nvSpPr>
            <p:spPr>
              <a:xfrm>
                <a:off x="0" y="0"/>
                <a:ext cx="2145901" cy="504614"/>
              </a:xfrm>
              <a:custGeom>
                <a:avLst/>
                <a:gdLst/>
                <a:ahLst/>
                <a:cxnLst/>
                <a:rect l="l" t="t" r="r" b="b"/>
                <a:pathLst>
                  <a:path w="2145901" h="504614" extrusionOk="0">
                    <a:moveTo>
                      <a:pt x="28960" y="0"/>
                    </a:moveTo>
                    <a:lnTo>
                      <a:pt x="2116941" y="0"/>
                    </a:lnTo>
                    <a:cubicBezTo>
                      <a:pt x="2132935" y="0"/>
                      <a:pt x="2145901" y="12966"/>
                      <a:pt x="2145901" y="28960"/>
                    </a:cubicBezTo>
                    <a:lnTo>
                      <a:pt x="2145901" y="475654"/>
                    </a:lnTo>
                    <a:cubicBezTo>
                      <a:pt x="2145901" y="483334"/>
                      <a:pt x="2142850" y="490700"/>
                      <a:pt x="2137419" y="496131"/>
                    </a:cubicBezTo>
                    <a:cubicBezTo>
                      <a:pt x="2131988" y="501563"/>
                      <a:pt x="2124621" y="504614"/>
                      <a:pt x="2116941" y="504614"/>
                    </a:cubicBezTo>
                    <a:lnTo>
                      <a:pt x="28960" y="504614"/>
                    </a:lnTo>
                    <a:cubicBezTo>
                      <a:pt x="21279" y="504614"/>
                      <a:pt x="13913" y="501563"/>
                      <a:pt x="8482" y="496131"/>
                    </a:cubicBezTo>
                    <a:cubicBezTo>
                      <a:pt x="3051" y="490700"/>
                      <a:pt x="0" y="483334"/>
                      <a:pt x="0" y="475654"/>
                    </a:cubicBezTo>
                    <a:lnTo>
                      <a:pt x="0" y="28960"/>
                    </a:lnTo>
                    <a:cubicBezTo>
                      <a:pt x="0" y="21279"/>
                      <a:pt x="3051" y="13913"/>
                      <a:pt x="8482" y="8482"/>
                    </a:cubicBezTo>
                    <a:cubicBezTo>
                      <a:pt x="13913" y="3051"/>
                      <a:pt x="21279" y="0"/>
                      <a:pt x="28960" y="0"/>
                    </a:cubicBezTo>
                    <a:close/>
                  </a:path>
                </a:pathLst>
              </a:custGeom>
              <a:solidFill>
                <a:srgbClr val="FAC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txBox="1"/>
              <p:nvPr/>
            </p:nvSpPr>
            <p:spPr>
              <a:xfrm>
                <a:off x="0" y="95250"/>
                <a:ext cx="2145901" cy="409364"/>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70" name="Google Shape;370;p20"/>
          <p:cNvGrpSpPr/>
          <p:nvPr/>
        </p:nvGrpSpPr>
        <p:grpSpPr>
          <a:xfrm>
            <a:off x="3270908" y="5106144"/>
            <a:ext cx="13988392" cy="4322039"/>
            <a:chOff x="0" y="0"/>
            <a:chExt cx="18651189" cy="5762719"/>
          </a:xfrm>
        </p:grpSpPr>
        <p:grpSp>
          <p:nvGrpSpPr>
            <p:cNvPr id="371" name="Google Shape;371;p20"/>
            <p:cNvGrpSpPr/>
            <p:nvPr/>
          </p:nvGrpSpPr>
          <p:grpSpPr>
            <a:xfrm>
              <a:off x="0" y="963905"/>
              <a:ext cx="18651189" cy="4798814"/>
              <a:chOff x="0" y="0"/>
              <a:chExt cx="3327145" cy="856050"/>
            </a:xfrm>
          </p:grpSpPr>
          <p:sp>
            <p:nvSpPr>
              <p:cNvPr id="372" name="Google Shape;372;p20"/>
              <p:cNvSpPr/>
              <p:nvPr/>
            </p:nvSpPr>
            <p:spPr>
              <a:xfrm>
                <a:off x="0" y="0"/>
                <a:ext cx="3327145" cy="856050"/>
              </a:xfrm>
              <a:custGeom>
                <a:avLst/>
                <a:gdLst/>
                <a:ahLst/>
                <a:cxnLst/>
                <a:rect l="l" t="t" r="r" b="b"/>
                <a:pathLst>
                  <a:path w="3327145" h="856050" extrusionOk="0">
                    <a:moveTo>
                      <a:pt x="12729" y="0"/>
                    </a:moveTo>
                    <a:lnTo>
                      <a:pt x="3314415" y="0"/>
                    </a:lnTo>
                    <a:cubicBezTo>
                      <a:pt x="3317791" y="0"/>
                      <a:pt x="3321029" y="1341"/>
                      <a:pt x="3323416" y="3728"/>
                    </a:cubicBezTo>
                    <a:cubicBezTo>
                      <a:pt x="3325804" y="6116"/>
                      <a:pt x="3327145" y="9353"/>
                      <a:pt x="3327145" y="12729"/>
                    </a:cubicBezTo>
                    <a:lnTo>
                      <a:pt x="3327145" y="843320"/>
                    </a:lnTo>
                    <a:cubicBezTo>
                      <a:pt x="3327145" y="850351"/>
                      <a:pt x="3321445" y="856050"/>
                      <a:pt x="3314415" y="856050"/>
                    </a:cubicBezTo>
                    <a:lnTo>
                      <a:pt x="12729" y="856050"/>
                    </a:lnTo>
                    <a:cubicBezTo>
                      <a:pt x="5699" y="856050"/>
                      <a:pt x="0" y="850351"/>
                      <a:pt x="0" y="843320"/>
                    </a:cubicBezTo>
                    <a:lnTo>
                      <a:pt x="0" y="12729"/>
                    </a:lnTo>
                    <a:cubicBezTo>
                      <a:pt x="0" y="9353"/>
                      <a:pt x="1341" y="6116"/>
                      <a:pt x="3728" y="3728"/>
                    </a:cubicBezTo>
                    <a:cubicBezTo>
                      <a:pt x="6116" y="1341"/>
                      <a:pt x="9353" y="0"/>
                      <a:pt x="12729" y="0"/>
                    </a:cubicBezTo>
                    <a:close/>
                  </a:path>
                </a:pathLst>
              </a:custGeom>
              <a:solidFill>
                <a:srgbClr val="1B45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txBox="1"/>
              <p:nvPr/>
            </p:nvSpPr>
            <p:spPr>
              <a:xfrm>
                <a:off x="0" y="104775"/>
                <a:ext cx="3327145" cy="751275"/>
              </a:xfrm>
              <a:prstGeom prst="rect">
                <a:avLst/>
              </a:prstGeom>
              <a:noFill/>
              <a:ln>
                <a:noFill/>
              </a:ln>
            </p:spPr>
            <p:txBody>
              <a:bodyPr spcFirstLastPara="1" wrap="square" lIns="56250" tIns="56250" rIns="56250" bIns="56250" anchor="ctr" anchorCtr="0">
                <a:noAutofit/>
              </a:bodyPr>
              <a:lstStyle/>
              <a:p>
                <a:pPr marL="0" marR="0" lvl="0" indent="0" algn="ctr" rtl="0">
                  <a:lnSpc>
                    <a:spcPct val="44444"/>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4" name="Google Shape;374;p20"/>
            <p:cNvGrpSpPr/>
            <p:nvPr/>
          </p:nvGrpSpPr>
          <p:grpSpPr>
            <a:xfrm>
              <a:off x="9325594" y="0"/>
              <a:ext cx="8198135" cy="1927811"/>
              <a:chOff x="0" y="0"/>
              <a:chExt cx="2145901" cy="504614"/>
            </a:xfrm>
          </p:grpSpPr>
          <p:sp>
            <p:nvSpPr>
              <p:cNvPr id="375" name="Google Shape;375;p20"/>
              <p:cNvSpPr/>
              <p:nvPr/>
            </p:nvSpPr>
            <p:spPr>
              <a:xfrm>
                <a:off x="0" y="0"/>
                <a:ext cx="2145901" cy="504614"/>
              </a:xfrm>
              <a:custGeom>
                <a:avLst/>
                <a:gdLst/>
                <a:ahLst/>
                <a:cxnLst/>
                <a:rect l="l" t="t" r="r" b="b"/>
                <a:pathLst>
                  <a:path w="2145901" h="504614" extrusionOk="0">
                    <a:moveTo>
                      <a:pt x="28960" y="0"/>
                    </a:moveTo>
                    <a:lnTo>
                      <a:pt x="2116941" y="0"/>
                    </a:lnTo>
                    <a:cubicBezTo>
                      <a:pt x="2132935" y="0"/>
                      <a:pt x="2145901" y="12966"/>
                      <a:pt x="2145901" y="28960"/>
                    </a:cubicBezTo>
                    <a:lnTo>
                      <a:pt x="2145901" y="475654"/>
                    </a:lnTo>
                    <a:cubicBezTo>
                      <a:pt x="2145901" y="483334"/>
                      <a:pt x="2142850" y="490700"/>
                      <a:pt x="2137419" y="496131"/>
                    </a:cubicBezTo>
                    <a:cubicBezTo>
                      <a:pt x="2131988" y="501563"/>
                      <a:pt x="2124621" y="504614"/>
                      <a:pt x="2116941" y="504614"/>
                    </a:cubicBezTo>
                    <a:lnTo>
                      <a:pt x="28960" y="504614"/>
                    </a:lnTo>
                    <a:cubicBezTo>
                      <a:pt x="21279" y="504614"/>
                      <a:pt x="13913" y="501563"/>
                      <a:pt x="8482" y="496131"/>
                    </a:cubicBezTo>
                    <a:cubicBezTo>
                      <a:pt x="3051" y="490700"/>
                      <a:pt x="0" y="483334"/>
                      <a:pt x="0" y="475654"/>
                    </a:cubicBezTo>
                    <a:lnTo>
                      <a:pt x="0" y="28960"/>
                    </a:lnTo>
                    <a:cubicBezTo>
                      <a:pt x="0" y="21279"/>
                      <a:pt x="3051" y="13913"/>
                      <a:pt x="8482" y="8482"/>
                    </a:cubicBezTo>
                    <a:cubicBezTo>
                      <a:pt x="13913" y="3051"/>
                      <a:pt x="21279" y="0"/>
                      <a:pt x="28960" y="0"/>
                    </a:cubicBezTo>
                    <a:close/>
                  </a:path>
                </a:pathLst>
              </a:custGeom>
              <a:solidFill>
                <a:srgbClr val="FAC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txBox="1"/>
              <p:nvPr/>
            </p:nvSpPr>
            <p:spPr>
              <a:xfrm>
                <a:off x="0" y="95250"/>
                <a:ext cx="2145901" cy="409364"/>
              </a:xfrm>
              <a:prstGeom prst="rect">
                <a:avLst/>
              </a:prstGeom>
              <a:noFill/>
              <a:ln>
                <a:noFill/>
              </a:ln>
            </p:spPr>
            <p:txBody>
              <a:bodyPr spcFirstLastPara="1" wrap="square" lIns="29850" tIns="29850" rIns="29850" bIns="29850" anchor="ctr" anchorCtr="0">
                <a:noAutofit/>
              </a:bodyPr>
              <a:lstStyle/>
              <a:p>
                <a:pPr marL="0" marR="0" lvl="0" indent="0" algn="ctr" rtl="0">
                  <a:lnSpc>
                    <a:spcPct val="443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grpSp>
        <p:nvGrpSpPr>
          <p:cNvPr id="377" name="Google Shape;377;p20"/>
          <p:cNvGrpSpPr/>
          <p:nvPr/>
        </p:nvGrpSpPr>
        <p:grpSpPr>
          <a:xfrm>
            <a:off x="-8" y="7327746"/>
            <a:ext cx="2914004" cy="2959258"/>
            <a:chOff x="0" y="0"/>
            <a:chExt cx="3885338" cy="3945677"/>
          </a:xfrm>
        </p:grpSpPr>
        <p:sp>
          <p:nvSpPr>
            <p:cNvPr id="378" name="Google Shape;378;p20"/>
            <p:cNvSpPr/>
            <p:nvPr/>
          </p:nvSpPr>
          <p:spPr>
            <a:xfrm>
              <a:off x="1577622" y="371637"/>
              <a:ext cx="1633589" cy="1558035"/>
            </a:xfrm>
            <a:custGeom>
              <a:avLst/>
              <a:gdLst/>
              <a:ahLst/>
              <a:cxnLst/>
              <a:rect l="l" t="t" r="r" b="b"/>
              <a:pathLst>
                <a:path w="1633589" h="1558035" extrusionOk="0">
                  <a:moveTo>
                    <a:pt x="0" y="0"/>
                  </a:moveTo>
                  <a:lnTo>
                    <a:pt x="1633589" y="0"/>
                  </a:lnTo>
                  <a:lnTo>
                    <a:pt x="1633589" y="1558036"/>
                  </a:lnTo>
                  <a:lnTo>
                    <a:pt x="0" y="1558036"/>
                  </a:lnTo>
                  <a:lnTo>
                    <a:pt x="0" y="0"/>
                  </a:lnTo>
                  <a:close/>
                </a:path>
              </a:pathLst>
            </a:custGeom>
            <a:blipFill rotWithShape="1">
              <a:blip r:embed="rId3">
                <a:alphaModFix amt="35000"/>
              </a:blip>
              <a:stretch>
                <a:fillRect/>
              </a:stretch>
            </a:blipFill>
            <a:ln>
              <a:noFill/>
            </a:ln>
          </p:spPr>
          <p:txBody>
            <a:bodyPr/>
            <a:lstStyle/>
            <a:p>
              <a:endParaRPr lang="en-IN"/>
            </a:p>
          </p:txBody>
        </p:sp>
        <p:sp>
          <p:nvSpPr>
            <p:cNvPr id="379" name="Google Shape;379;p20"/>
            <p:cNvSpPr/>
            <p:nvPr/>
          </p:nvSpPr>
          <p:spPr>
            <a:xfrm>
              <a:off x="1014002" y="0"/>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4">
                <a:alphaModFix amt="35000"/>
              </a:blip>
              <a:stretch>
                <a:fillRect/>
              </a:stretch>
            </a:blipFill>
            <a:ln>
              <a:noFill/>
            </a:ln>
          </p:spPr>
          <p:txBody>
            <a:bodyPr/>
            <a:lstStyle/>
            <a:p>
              <a:endParaRPr lang="en-IN"/>
            </a:p>
          </p:txBody>
        </p:sp>
        <p:sp>
          <p:nvSpPr>
            <p:cNvPr id="380" name="Google Shape;380;p20"/>
            <p:cNvSpPr/>
            <p:nvPr/>
          </p:nvSpPr>
          <p:spPr>
            <a:xfrm>
              <a:off x="1100165" y="86163"/>
              <a:ext cx="780808" cy="780808"/>
            </a:xfrm>
            <a:custGeom>
              <a:avLst/>
              <a:gdLst/>
              <a:ahLst/>
              <a:cxnLst/>
              <a:rect l="l" t="t" r="r" b="b"/>
              <a:pathLst>
                <a:path w="780808" h="780808" extrusionOk="0">
                  <a:moveTo>
                    <a:pt x="0" y="0"/>
                  </a:moveTo>
                  <a:lnTo>
                    <a:pt x="780808" y="0"/>
                  </a:lnTo>
                  <a:lnTo>
                    <a:pt x="780808" y="780808"/>
                  </a:lnTo>
                  <a:lnTo>
                    <a:pt x="0" y="780808"/>
                  </a:lnTo>
                  <a:lnTo>
                    <a:pt x="0" y="0"/>
                  </a:lnTo>
                  <a:close/>
                </a:path>
              </a:pathLst>
            </a:custGeom>
            <a:blipFill rotWithShape="1">
              <a:blip r:embed="rId5">
                <a:alphaModFix amt="35000"/>
              </a:blip>
              <a:stretch>
                <a:fillRect/>
              </a:stretch>
            </a:blipFill>
            <a:ln>
              <a:noFill/>
            </a:ln>
          </p:spPr>
          <p:txBody>
            <a:bodyPr/>
            <a:lstStyle/>
            <a:p>
              <a:endParaRPr lang="en-IN"/>
            </a:p>
          </p:txBody>
        </p:sp>
        <p:sp>
          <p:nvSpPr>
            <p:cNvPr id="381" name="Google Shape;381;p20"/>
            <p:cNvSpPr/>
            <p:nvPr/>
          </p:nvSpPr>
          <p:spPr>
            <a:xfrm>
              <a:off x="674127" y="2184585"/>
              <a:ext cx="903495" cy="861708"/>
            </a:xfrm>
            <a:custGeom>
              <a:avLst/>
              <a:gdLst/>
              <a:ahLst/>
              <a:cxnLst/>
              <a:rect l="l" t="t" r="r" b="b"/>
              <a:pathLst>
                <a:path w="903495" h="861708" extrusionOk="0">
                  <a:moveTo>
                    <a:pt x="0" y="0"/>
                  </a:moveTo>
                  <a:lnTo>
                    <a:pt x="903495" y="0"/>
                  </a:lnTo>
                  <a:lnTo>
                    <a:pt x="903495" y="861708"/>
                  </a:lnTo>
                  <a:lnTo>
                    <a:pt x="0" y="861708"/>
                  </a:lnTo>
                  <a:lnTo>
                    <a:pt x="0" y="0"/>
                  </a:lnTo>
                  <a:close/>
                </a:path>
              </a:pathLst>
            </a:custGeom>
            <a:blipFill rotWithShape="1">
              <a:blip r:embed="rId3">
                <a:alphaModFix amt="35000"/>
              </a:blip>
              <a:stretch>
                <a:fillRect/>
              </a:stretch>
            </a:blipFill>
            <a:ln>
              <a:noFill/>
            </a:ln>
          </p:spPr>
          <p:txBody>
            <a:bodyPr/>
            <a:lstStyle/>
            <a:p>
              <a:endParaRPr lang="en-IN"/>
            </a:p>
          </p:txBody>
        </p:sp>
        <p:sp>
          <p:nvSpPr>
            <p:cNvPr id="382" name="Google Shape;382;p20"/>
            <p:cNvSpPr/>
            <p:nvPr/>
          </p:nvSpPr>
          <p:spPr>
            <a:xfrm>
              <a:off x="1064179" y="2615439"/>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4">
                <a:alphaModFix amt="35000"/>
              </a:blip>
              <a:stretch>
                <a:fillRect/>
              </a:stretch>
            </a:blipFill>
            <a:ln>
              <a:noFill/>
            </a:ln>
          </p:spPr>
          <p:txBody>
            <a:bodyPr/>
            <a:lstStyle/>
            <a:p>
              <a:endParaRPr lang="en-IN"/>
            </a:p>
          </p:txBody>
        </p:sp>
        <p:sp>
          <p:nvSpPr>
            <p:cNvPr id="383" name="Google Shape;383;p20"/>
            <p:cNvSpPr/>
            <p:nvPr/>
          </p:nvSpPr>
          <p:spPr>
            <a:xfrm>
              <a:off x="1196383" y="2747644"/>
              <a:ext cx="1198033" cy="1198033"/>
            </a:xfrm>
            <a:custGeom>
              <a:avLst/>
              <a:gdLst/>
              <a:ahLst/>
              <a:cxnLst/>
              <a:rect l="l" t="t" r="r" b="b"/>
              <a:pathLst>
                <a:path w="1198033" h="1198033" extrusionOk="0">
                  <a:moveTo>
                    <a:pt x="0" y="0"/>
                  </a:moveTo>
                  <a:lnTo>
                    <a:pt x="1198033" y="0"/>
                  </a:lnTo>
                  <a:lnTo>
                    <a:pt x="1198033" y="1198033"/>
                  </a:lnTo>
                  <a:lnTo>
                    <a:pt x="0" y="1198033"/>
                  </a:lnTo>
                  <a:lnTo>
                    <a:pt x="0" y="0"/>
                  </a:lnTo>
                  <a:close/>
                </a:path>
              </a:pathLst>
            </a:custGeom>
            <a:blipFill rotWithShape="1">
              <a:blip r:embed="rId5">
                <a:alphaModFix amt="35000"/>
              </a:blip>
              <a:stretch>
                <a:fillRect/>
              </a:stretch>
            </a:blipFill>
            <a:ln>
              <a:noFill/>
            </a:ln>
          </p:spPr>
          <p:txBody>
            <a:bodyPr/>
            <a:lstStyle/>
            <a:p>
              <a:endParaRPr lang="en-IN"/>
            </a:p>
          </p:txBody>
        </p:sp>
        <p:sp>
          <p:nvSpPr>
            <p:cNvPr id="384" name="Google Shape;384;p20"/>
            <p:cNvSpPr/>
            <p:nvPr/>
          </p:nvSpPr>
          <p:spPr>
            <a:xfrm>
              <a:off x="0" y="1271021"/>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sp>
          <p:nvSpPr>
            <p:cNvPr id="385" name="Google Shape;385;p20"/>
            <p:cNvSpPr/>
            <p:nvPr/>
          </p:nvSpPr>
          <p:spPr>
            <a:xfrm>
              <a:off x="3211211" y="2184585"/>
              <a:ext cx="674127" cy="674127"/>
            </a:xfrm>
            <a:custGeom>
              <a:avLst/>
              <a:gdLst/>
              <a:ahLst/>
              <a:cxnLst/>
              <a:rect l="l" t="t" r="r" b="b"/>
              <a:pathLst>
                <a:path w="674127" h="674127" extrusionOk="0">
                  <a:moveTo>
                    <a:pt x="0" y="0"/>
                  </a:moveTo>
                  <a:lnTo>
                    <a:pt x="674127" y="0"/>
                  </a:lnTo>
                  <a:lnTo>
                    <a:pt x="674127" y="674127"/>
                  </a:lnTo>
                  <a:lnTo>
                    <a:pt x="0" y="674127"/>
                  </a:lnTo>
                  <a:lnTo>
                    <a:pt x="0" y="0"/>
                  </a:lnTo>
                  <a:close/>
                </a:path>
              </a:pathLst>
            </a:custGeom>
            <a:blipFill rotWithShape="1">
              <a:blip r:embed="rId6">
                <a:alphaModFix amt="35000"/>
              </a:blip>
              <a:stretch>
                <a:fillRect/>
              </a:stretch>
            </a:blipFill>
            <a:ln>
              <a:noFill/>
            </a:ln>
          </p:spPr>
          <p:txBody>
            <a:bodyPr/>
            <a:lstStyle/>
            <a:p>
              <a:endParaRPr lang="en-IN"/>
            </a:p>
          </p:txBody>
        </p:sp>
      </p:grpSp>
      <p:sp>
        <p:nvSpPr>
          <p:cNvPr id="386" name="Google Shape;386;p20"/>
          <p:cNvSpPr txBox="1"/>
          <p:nvPr/>
        </p:nvSpPr>
        <p:spPr>
          <a:xfrm>
            <a:off x="1776280" y="448700"/>
            <a:ext cx="6406800" cy="1271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130" b="1" i="0" u="none" strike="noStrike" cap="none" dirty="0">
                <a:solidFill>
                  <a:srgbClr val="FFFFFF"/>
                </a:solidFill>
                <a:latin typeface="Poppins"/>
                <a:ea typeface="Poppins"/>
                <a:cs typeface="Poppins"/>
                <a:sym typeface="Poppins"/>
              </a:rPr>
              <a:t>COMMERCIALIZATION/ FEASIBILITY</a:t>
            </a:r>
            <a:endParaRPr dirty="0"/>
          </a:p>
        </p:txBody>
      </p:sp>
      <p:sp>
        <p:nvSpPr>
          <p:cNvPr id="387" name="Google Shape;387;p20"/>
          <p:cNvSpPr txBox="1"/>
          <p:nvPr/>
        </p:nvSpPr>
        <p:spPr>
          <a:xfrm>
            <a:off x="10034150" y="5499726"/>
            <a:ext cx="6117683" cy="60351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4260" b="1" i="0" u="none" strike="noStrike" cap="none" dirty="0">
                <a:solidFill>
                  <a:srgbClr val="FFFFFF"/>
                </a:solidFill>
                <a:latin typeface="Poppins"/>
                <a:ea typeface="Poppins"/>
                <a:cs typeface="Poppins"/>
                <a:sym typeface="Poppins"/>
              </a:rPr>
              <a:t>5 YEAR PLAN</a:t>
            </a:r>
            <a:endParaRPr dirty="0"/>
          </a:p>
        </p:txBody>
      </p:sp>
      <p:sp>
        <p:nvSpPr>
          <p:cNvPr id="3" name="Rectangle 1">
            <a:extLst>
              <a:ext uri="{FF2B5EF4-FFF2-40B4-BE49-F238E27FC236}">
                <a16:creationId xmlns:a16="http://schemas.microsoft.com/office/drawing/2014/main" id="{A9967596-62AA-91FF-B8CC-D5BA5F81A796}"/>
              </a:ext>
            </a:extLst>
          </p:cNvPr>
          <p:cNvSpPr>
            <a:spLocks noChangeArrowheads="1"/>
          </p:cNvSpPr>
          <p:nvPr/>
        </p:nvSpPr>
        <p:spPr bwMode="auto">
          <a:xfrm>
            <a:off x="1509857" y="2136272"/>
            <a:ext cx="13479228"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bg1"/>
                </a:solidFill>
                <a:effectLst/>
                <a:latin typeface="Arial" panose="020B0604020202020204" pitchFamily="34" charset="0"/>
              </a:rPr>
              <a:t>✔ </a:t>
            </a:r>
            <a:r>
              <a:rPr kumimoji="0" lang="en-US" altLang="en-US" sz="2300" b="1" i="0" u="none" strike="noStrike" cap="none" normalizeH="0" baseline="0" dirty="0">
                <a:ln>
                  <a:noFill/>
                </a:ln>
                <a:solidFill>
                  <a:schemeClr val="bg1"/>
                </a:solidFill>
                <a:effectLst/>
                <a:latin typeface="Arial" panose="020B0604020202020204" pitchFamily="34" charset="0"/>
              </a:rPr>
              <a:t>Market Potential</a:t>
            </a:r>
            <a:r>
              <a:rPr kumimoji="0" lang="en-US" altLang="en-US" sz="2300" b="0" i="0" u="none" strike="noStrike" cap="none" normalizeH="0" baseline="0" dirty="0">
                <a:ln>
                  <a:noFill/>
                </a:ln>
                <a:solidFill>
                  <a:schemeClr val="bg1"/>
                </a:solidFill>
                <a:effectLst/>
                <a:latin typeface="Arial" panose="020B0604020202020204" pitchFamily="34" charset="0"/>
              </a:rPr>
              <a:t> – Can be used in marine research, environmental monitoring, and aquaculture.</a:t>
            </a:r>
            <a:br>
              <a:rPr kumimoji="0" lang="en-US" altLang="en-US" sz="2300" b="0" i="0" u="none" strike="noStrike" cap="none" normalizeH="0" baseline="0" dirty="0">
                <a:ln>
                  <a:noFill/>
                </a:ln>
                <a:solidFill>
                  <a:schemeClr val="bg1"/>
                </a:solidFill>
                <a:effectLst/>
                <a:latin typeface="Arial" panose="020B0604020202020204" pitchFamily="34" charset="0"/>
              </a:rPr>
            </a:br>
            <a:r>
              <a:rPr kumimoji="0" lang="en-US" altLang="en-US" sz="2300" b="0" i="0" u="none" strike="noStrike" cap="none" normalizeH="0" baseline="0" dirty="0">
                <a:ln>
                  <a:noFill/>
                </a:ln>
                <a:solidFill>
                  <a:schemeClr val="bg1"/>
                </a:solidFill>
                <a:effectLst/>
                <a:latin typeface="Arial" panose="020B0604020202020204" pitchFamily="34" charset="0"/>
              </a:rPr>
              <a:t>✔ </a:t>
            </a:r>
            <a:r>
              <a:rPr kumimoji="0" lang="en-US" altLang="en-US" sz="2300" b="1" i="0" u="none" strike="noStrike" cap="none" normalizeH="0" baseline="0" dirty="0">
                <a:ln>
                  <a:noFill/>
                </a:ln>
                <a:solidFill>
                  <a:schemeClr val="bg1"/>
                </a:solidFill>
                <a:effectLst/>
                <a:latin typeface="Arial" panose="020B0604020202020204" pitchFamily="34" charset="0"/>
              </a:rPr>
              <a:t>Cost-Effective</a:t>
            </a:r>
            <a:r>
              <a:rPr kumimoji="0" lang="en-US" altLang="en-US" sz="2300" b="0" i="0" u="none" strike="noStrike" cap="none" normalizeH="0" baseline="0" dirty="0">
                <a:ln>
                  <a:noFill/>
                </a:ln>
                <a:solidFill>
                  <a:schemeClr val="bg1"/>
                </a:solidFill>
                <a:effectLst/>
                <a:latin typeface="Arial" panose="020B0604020202020204" pitchFamily="34" charset="0"/>
              </a:rPr>
              <a:t> – Uses affordable IoT and AI technologies, making it accessible.</a:t>
            </a:r>
            <a:br>
              <a:rPr kumimoji="0" lang="en-US" altLang="en-US" sz="2300" b="0" i="0" u="none" strike="noStrike" cap="none" normalizeH="0" baseline="0" dirty="0">
                <a:ln>
                  <a:noFill/>
                </a:ln>
                <a:solidFill>
                  <a:schemeClr val="bg1"/>
                </a:solidFill>
                <a:effectLst/>
                <a:latin typeface="Arial" panose="020B0604020202020204" pitchFamily="34" charset="0"/>
              </a:rPr>
            </a:br>
            <a:r>
              <a:rPr kumimoji="0" lang="en-US" altLang="en-US" sz="2300" b="0" i="0" u="none" strike="noStrike" cap="none" normalizeH="0" baseline="0" dirty="0">
                <a:ln>
                  <a:noFill/>
                </a:ln>
                <a:solidFill>
                  <a:schemeClr val="bg1"/>
                </a:solidFill>
                <a:effectLst/>
                <a:latin typeface="Arial" panose="020B0604020202020204" pitchFamily="34" charset="0"/>
              </a:rPr>
              <a:t>✔ </a:t>
            </a:r>
            <a:r>
              <a:rPr kumimoji="0" lang="en-US" altLang="en-US" sz="2300" b="1" i="0" u="none" strike="noStrike" cap="none" normalizeH="0" baseline="0" dirty="0">
                <a:ln>
                  <a:noFill/>
                </a:ln>
                <a:solidFill>
                  <a:schemeClr val="bg1"/>
                </a:solidFill>
                <a:effectLst/>
                <a:latin typeface="Arial" panose="020B0604020202020204" pitchFamily="34" charset="0"/>
              </a:rPr>
              <a:t>Scalable Deployment</a:t>
            </a:r>
            <a:r>
              <a:rPr kumimoji="0" lang="en-US" altLang="en-US" sz="2300" b="0" i="0" u="none" strike="noStrike" cap="none" normalizeH="0" baseline="0" dirty="0">
                <a:ln>
                  <a:noFill/>
                </a:ln>
                <a:solidFill>
                  <a:schemeClr val="bg1"/>
                </a:solidFill>
                <a:effectLst/>
                <a:latin typeface="Arial" panose="020B0604020202020204" pitchFamily="34" charset="0"/>
              </a:rPr>
              <a:t> – Can be implemented in oceans, lakes, and industrial water bodies.</a:t>
            </a:r>
            <a:br>
              <a:rPr kumimoji="0" lang="en-US" altLang="en-US" sz="2300" b="0" i="0" u="none" strike="noStrike" cap="none" normalizeH="0" baseline="0" dirty="0">
                <a:ln>
                  <a:noFill/>
                </a:ln>
                <a:solidFill>
                  <a:schemeClr val="bg1"/>
                </a:solidFill>
                <a:effectLst/>
                <a:latin typeface="Arial" panose="020B0604020202020204" pitchFamily="34" charset="0"/>
              </a:rPr>
            </a:br>
            <a:r>
              <a:rPr kumimoji="0" lang="en-US" altLang="en-US" sz="2300" b="0" i="0" u="none" strike="noStrike" cap="none" normalizeH="0" baseline="0" dirty="0">
                <a:ln>
                  <a:noFill/>
                </a:ln>
                <a:solidFill>
                  <a:schemeClr val="bg1"/>
                </a:solidFill>
                <a:effectLst/>
                <a:latin typeface="Arial" panose="020B0604020202020204" pitchFamily="34" charset="0"/>
              </a:rPr>
              <a:t>✔ </a:t>
            </a:r>
            <a:r>
              <a:rPr kumimoji="0" lang="en-US" altLang="en-US" sz="2300" b="1" i="0" u="none" strike="noStrike" cap="none" normalizeH="0" baseline="0" dirty="0">
                <a:ln>
                  <a:noFill/>
                </a:ln>
                <a:solidFill>
                  <a:schemeClr val="bg1"/>
                </a:solidFill>
                <a:effectLst/>
                <a:latin typeface="Arial" panose="020B0604020202020204" pitchFamily="34" charset="0"/>
              </a:rPr>
              <a:t>Revenue Model</a:t>
            </a:r>
            <a:r>
              <a:rPr kumimoji="0" lang="en-US" altLang="en-US" sz="2300" b="0" i="0" u="none" strike="noStrike" cap="none" normalizeH="0" baseline="0" dirty="0">
                <a:ln>
                  <a:noFill/>
                </a:ln>
                <a:solidFill>
                  <a:schemeClr val="bg1"/>
                </a:solidFill>
                <a:effectLst/>
                <a:latin typeface="Arial" panose="020B0604020202020204" pitchFamily="34" charset="0"/>
              </a:rPr>
              <a:t> – Subscription-based monitoring services, partnerships with research institutions, and hardware sales.</a:t>
            </a:r>
            <a:br>
              <a:rPr kumimoji="0" lang="en-US" altLang="en-US" sz="2300" b="0" i="0" u="none" strike="noStrike" cap="none" normalizeH="0" baseline="0" dirty="0">
                <a:ln>
                  <a:noFill/>
                </a:ln>
                <a:solidFill>
                  <a:schemeClr val="bg1"/>
                </a:solidFill>
                <a:effectLst/>
                <a:latin typeface="Arial" panose="020B0604020202020204" pitchFamily="34" charset="0"/>
              </a:rPr>
            </a:br>
            <a:r>
              <a:rPr kumimoji="0" lang="en-US" altLang="en-US" sz="2300" b="0" i="0" u="none" strike="noStrike" cap="none" normalizeH="0" baseline="0" dirty="0">
                <a:ln>
                  <a:noFill/>
                </a:ln>
                <a:solidFill>
                  <a:schemeClr val="bg1"/>
                </a:solidFill>
                <a:effectLst/>
                <a:latin typeface="Arial" panose="020B0604020202020204" pitchFamily="34" charset="0"/>
              </a:rPr>
              <a:t>✔ </a:t>
            </a:r>
            <a:r>
              <a:rPr kumimoji="0" lang="en-US" altLang="en-US" sz="2300" b="1" i="0" u="none" strike="noStrike" cap="none" normalizeH="0" baseline="0" dirty="0">
                <a:ln>
                  <a:noFill/>
                </a:ln>
                <a:solidFill>
                  <a:schemeClr val="bg1"/>
                </a:solidFill>
                <a:effectLst/>
                <a:latin typeface="Arial" panose="020B0604020202020204" pitchFamily="34" charset="0"/>
              </a:rPr>
              <a:t>Feasible Technology</a:t>
            </a:r>
            <a:r>
              <a:rPr kumimoji="0" lang="en-US" altLang="en-US" sz="2300" b="0" i="0" u="none" strike="noStrike" cap="none" normalizeH="0" baseline="0" dirty="0">
                <a:ln>
                  <a:noFill/>
                </a:ln>
                <a:solidFill>
                  <a:schemeClr val="bg1"/>
                </a:solidFill>
                <a:effectLst/>
                <a:latin typeface="Arial" panose="020B0604020202020204" pitchFamily="34" charset="0"/>
              </a:rPr>
              <a:t> – Utilizes existing IoT and AI frameworks, ensuring practical implementation.</a:t>
            </a:r>
          </a:p>
        </p:txBody>
      </p:sp>
      <p:sp>
        <p:nvSpPr>
          <p:cNvPr id="4" name="Rectangle 2">
            <a:extLst>
              <a:ext uri="{FF2B5EF4-FFF2-40B4-BE49-F238E27FC236}">
                <a16:creationId xmlns:a16="http://schemas.microsoft.com/office/drawing/2014/main" id="{E48F1885-F758-5E84-2396-8F717D33CEB6}"/>
              </a:ext>
            </a:extLst>
          </p:cNvPr>
          <p:cNvSpPr>
            <a:spLocks noChangeArrowheads="1"/>
          </p:cNvSpPr>
          <p:nvPr/>
        </p:nvSpPr>
        <p:spPr bwMode="auto">
          <a:xfrm>
            <a:off x="3585910" y="6710855"/>
            <a:ext cx="13411044"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bg1"/>
                </a:solidFill>
                <a:effectLst/>
                <a:latin typeface="Arial" panose="020B0604020202020204" pitchFamily="34" charset="0"/>
              </a:rPr>
              <a:t>✔ </a:t>
            </a:r>
            <a:r>
              <a:rPr kumimoji="0" lang="en-US" altLang="en-US" sz="2500" b="1" i="0" u="none" strike="noStrike" cap="none" normalizeH="0" baseline="0" dirty="0">
                <a:ln>
                  <a:noFill/>
                </a:ln>
                <a:solidFill>
                  <a:schemeClr val="bg1"/>
                </a:solidFill>
                <a:effectLst/>
                <a:latin typeface="Arial" panose="020B0604020202020204" pitchFamily="34" charset="0"/>
              </a:rPr>
              <a:t>Year 1:</a:t>
            </a:r>
            <a:r>
              <a:rPr kumimoji="0" lang="en-US" altLang="en-US" sz="2500" b="0" i="0" u="none" strike="noStrike" cap="none" normalizeH="0" baseline="0" dirty="0">
                <a:ln>
                  <a:noFill/>
                </a:ln>
                <a:solidFill>
                  <a:schemeClr val="bg1"/>
                </a:solidFill>
                <a:effectLst/>
                <a:latin typeface="Arial" panose="020B0604020202020204" pitchFamily="34" charset="0"/>
              </a:rPr>
              <a:t> Develop prototype, train AI model, and conduct pilot testing.</a:t>
            </a:r>
            <a:br>
              <a:rPr kumimoji="0" lang="en-US" altLang="en-US" sz="2500" b="0" i="0" u="none" strike="noStrike" cap="none" normalizeH="0" baseline="0" dirty="0">
                <a:ln>
                  <a:noFill/>
                </a:ln>
                <a:solidFill>
                  <a:schemeClr val="bg1"/>
                </a:solidFill>
                <a:effectLst/>
                <a:latin typeface="Arial" panose="020B0604020202020204" pitchFamily="34" charset="0"/>
              </a:rPr>
            </a:br>
            <a:r>
              <a:rPr kumimoji="0" lang="en-US" altLang="en-US" sz="2500" b="0" i="0" u="none" strike="noStrike" cap="none" normalizeH="0" baseline="0" dirty="0">
                <a:ln>
                  <a:noFill/>
                </a:ln>
                <a:solidFill>
                  <a:schemeClr val="bg1"/>
                </a:solidFill>
                <a:effectLst/>
                <a:latin typeface="Arial" panose="020B0604020202020204" pitchFamily="34" charset="0"/>
              </a:rPr>
              <a:t>✔ </a:t>
            </a:r>
            <a:r>
              <a:rPr kumimoji="0" lang="en-US" altLang="en-US" sz="2500" b="1" i="0" u="none" strike="noStrike" cap="none" normalizeH="0" baseline="0" dirty="0">
                <a:ln>
                  <a:noFill/>
                </a:ln>
                <a:solidFill>
                  <a:schemeClr val="bg1"/>
                </a:solidFill>
                <a:effectLst/>
                <a:latin typeface="Arial" panose="020B0604020202020204" pitchFamily="34" charset="0"/>
              </a:rPr>
              <a:t>Year 2:</a:t>
            </a:r>
            <a:r>
              <a:rPr kumimoji="0" lang="en-US" altLang="en-US" sz="2500" b="0" i="0" u="none" strike="noStrike" cap="none" normalizeH="0" baseline="0" dirty="0">
                <a:ln>
                  <a:noFill/>
                </a:ln>
                <a:solidFill>
                  <a:schemeClr val="bg1"/>
                </a:solidFill>
                <a:effectLst/>
                <a:latin typeface="Arial" panose="020B0604020202020204" pitchFamily="34" charset="0"/>
              </a:rPr>
              <a:t> Improve performance, form partnerships, and deploy in selected waters.</a:t>
            </a:r>
            <a:br>
              <a:rPr kumimoji="0" lang="en-US" altLang="en-US" sz="2500" b="0" i="0" u="none" strike="noStrike" cap="none" normalizeH="0" baseline="0" dirty="0">
                <a:ln>
                  <a:noFill/>
                </a:ln>
                <a:solidFill>
                  <a:schemeClr val="bg1"/>
                </a:solidFill>
                <a:effectLst/>
                <a:latin typeface="Arial" panose="020B0604020202020204" pitchFamily="34" charset="0"/>
              </a:rPr>
            </a:br>
            <a:r>
              <a:rPr kumimoji="0" lang="en-US" altLang="en-US" sz="2500" b="0" i="0" u="none" strike="noStrike" cap="none" normalizeH="0" baseline="0" dirty="0">
                <a:ln>
                  <a:noFill/>
                </a:ln>
                <a:solidFill>
                  <a:schemeClr val="bg1"/>
                </a:solidFill>
                <a:effectLst/>
                <a:latin typeface="Arial" panose="020B0604020202020204" pitchFamily="34" charset="0"/>
              </a:rPr>
              <a:t>✔ </a:t>
            </a:r>
            <a:r>
              <a:rPr kumimoji="0" lang="en-US" altLang="en-US" sz="2500" b="1" i="0" u="none" strike="noStrike" cap="none" normalizeH="0" baseline="0" dirty="0">
                <a:ln>
                  <a:noFill/>
                </a:ln>
                <a:solidFill>
                  <a:schemeClr val="bg1"/>
                </a:solidFill>
                <a:effectLst/>
                <a:latin typeface="Arial" panose="020B0604020202020204" pitchFamily="34" charset="0"/>
              </a:rPr>
              <a:t>Year 3:</a:t>
            </a:r>
            <a:r>
              <a:rPr kumimoji="0" lang="en-US" altLang="en-US" sz="2500" b="0" i="0" u="none" strike="noStrike" cap="none" normalizeH="0" baseline="0" dirty="0">
                <a:ln>
                  <a:noFill/>
                </a:ln>
                <a:solidFill>
                  <a:schemeClr val="bg1"/>
                </a:solidFill>
                <a:effectLst/>
                <a:latin typeface="Arial" panose="020B0604020202020204" pitchFamily="34" charset="0"/>
              </a:rPr>
              <a:t> Launch commercially, scale production, and introduce subscription services.</a:t>
            </a:r>
            <a:br>
              <a:rPr kumimoji="0" lang="en-US" altLang="en-US" sz="2500" b="0" i="0" u="none" strike="noStrike" cap="none" normalizeH="0" baseline="0" dirty="0">
                <a:ln>
                  <a:noFill/>
                </a:ln>
                <a:solidFill>
                  <a:schemeClr val="bg1"/>
                </a:solidFill>
                <a:effectLst/>
                <a:latin typeface="Arial" panose="020B0604020202020204" pitchFamily="34" charset="0"/>
              </a:rPr>
            </a:br>
            <a:r>
              <a:rPr kumimoji="0" lang="en-US" altLang="en-US" sz="2500" b="0" i="0" u="none" strike="noStrike" cap="none" normalizeH="0" baseline="0" dirty="0">
                <a:ln>
                  <a:noFill/>
                </a:ln>
                <a:solidFill>
                  <a:schemeClr val="bg1"/>
                </a:solidFill>
                <a:effectLst/>
                <a:latin typeface="Arial" panose="020B0604020202020204" pitchFamily="34" charset="0"/>
              </a:rPr>
              <a:t>✔ </a:t>
            </a:r>
            <a:r>
              <a:rPr kumimoji="0" lang="en-US" altLang="en-US" sz="2500" b="1" i="0" u="none" strike="noStrike" cap="none" normalizeH="0" baseline="0" dirty="0">
                <a:ln>
                  <a:noFill/>
                </a:ln>
                <a:solidFill>
                  <a:schemeClr val="bg1"/>
                </a:solidFill>
                <a:effectLst/>
                <a:latin typeface="Arial" panose="020B0604020202020204" pitchFamily="34" charset="0"/>
              </a:rPr>
              <a:t>Year 4:</a:t>
            </a:r>
            <a:r>
              <a:rPr kumimoji="0" lang="en-US" altLang="en-US" sz="2500" b="0" i="0" u="none" strike="noStrike" cap="none" normalizeH="0" baseline="0" dirty="0">
                <a:ln>
                  <a:noFill/>
                </a:ln>
                <a:solidFill>
                  <a:schemeClr val="bg1"/>
                </a:solidFill>
                <a:effectLst/>
                <a:latin typeface="Arial" panose="020B0604020202020204" pitchFamily="34" charset="0"/>
              </a:rPr>
              <a:t> Expand globally, enhance AI, and integrate better communication methods.</a:t>
            </a:r>
            <a:br>
              <a:rPr kumimoji="0" lang="en-US" altLang="en-US" sz="2500" b="0" i="0" u="none" strike="noStrike" cap="none" normalizeH="0" baseline="0" dirty="0">
                <a:ln>
                  <a:noFill/>
                </a:ln>
                <a:solidFill>
                  <a:schemeClr val="bg1"/>
                </a:solidFill>
                <a:effectLst/>
                <a:latin typeface="Arial" panose="020B0604020202020204" pitchFamily="34" charset="0"/>
              </a:rPr>
            </a:br>
            <a:r>
              <a:rPr kumimoji="0" lang="en-US" altLang="en-US" sz="2500" b="0" i="0" u="none" strike="noStrike" cap="none" normalizeH="0" baseline="0" dirty="0">
                <a:ln>
                  <a:noFill/>
                </a:ln>
                <a:solidFill>
                  <a:schemeClr val="bg1"/>
                </a:solidFill>
                <a:effectLst/>
                <a:latin typeface="Arial" panose="020B0604020202020204" pitchFamily="34" charset="0"/>
              </a:rPr>
              <a:t>✔ </a:t>
            </a:r>
            <a:r>
              <a:rPr kumimoji="0" lang="en-US" altLang="en-US" sz="2500" b="1" i="0" u="none" strike="noStrike" cap="none" normalizeH="0" baseline="0" dirty="0">
                <a:ln>
                  <a:noFill/>
                </a:ln>
                <a:solidFill>
                  <a:schemeClr val="bg1"/>
                </a:solidFill>
                <a:effectLst/>
                <a:latin typeface="Arial" panose="020B0604020202020204" pitchFamily="34" charset="0"/>
              </a:rPr>
              <a:t>Year 5:</a:t>
            </a:r>
            <a:r>
              <a:rPr kumimoji="0" lang="en-US" altLang="en-US" sz="2500" b="0" i="0" u="none" strike="noStrike" cap="none" normalizeH="0" baseline="0" dirty="0">
                <a:ln>
                  <a:noFill/>
                </a:ln>
                <a:solidFill>
                  <a:schemeClr val="bg1"/>
                </a:solidFill>
                <a:effectLst/>
                <a:latin typeface="Arial" panose="020B0604020202020204" pitchFamily="34" charset="0"/>
              </a:rPr>
              <a:t> Advance features, explore deep-sea applications, and establish market leadership.</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952</Words>
  <Application>Microsoft Office PowerPoint</Application>
  <PresentationFormat>Custom</PresentationFormat>
  <Paragraphs>112</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Anek Devanagari</vt:lpstr>
      <vt:lpstr>Lato</vt:lpstr>
      <vt:lpstr>Arial</vt:lpstr>
      <vt:lpstr>Poppins</vt:lpstr>
      <vt:lpstr>Montserrat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Soham</dc:creator>
  <cp:lastModifiedBy>Soham Walimbe</cp:lastModifiedBy>
  <cp:revision>8</cp:revision>
  <dcterms:modified xsi:type="dcterms:W3CDTF">2025-03-18T17:32:15Z</dcterms:modified>
</cp:coreProperties>
</file>