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4630400" cy="8229600"/>
  <p:notesSz cx="8229600" cy="14630400"/>
  <p:embeddedFontLst>
    <p:embeddedFont>
      <p:font typeface="Quattrocento" panose="02020502030000000404" pitchFamily="18" charset="0"/>
      <p:regular r:id="rId13"/>
      <p:bold r:id="rId14"/>
    </p:embeddedFont>
    <p:embeddedFont>
      <p:font typeface="Quattrocento Bold" panose="02020802030000000404" pitchFamily="18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1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5042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Credit Card Fraud Detection Using Image Processing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71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i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hybrid computer vision approach to identify fake or tampered cards</a:t>
            </a:r>
            <a:endParaRPr lang="en-US" sz="1850" i="1" dirty="0"/>
          </a:p>
        </p:txBody>
      </p:sp>
      <p:sp>
        <p:nvSpPr>
          <p:cNvPr id="7" name="Text 4"/>
          <p:cNvSpPr/>
          <p:nvPr/>
        </p:nvSpPr>
        <p:spPr>
          <a:xfrm>
            <a:off x="10058400" y="7188441"/>
            <a:ext cx="2687598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 </a:t>
            </a:r>
            <a:r>
              <a:rPr lang="en-US" sz="200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Shriya Samridhi - 1032221380</a:t>
            </a:r>
            <a:endParaRPr lang="en-US" sz="2350" b="1" dirty="0">
              <a:solidFill>
                <a:srgbClr val="F9EEE7"/>
              </a:solidFill>
              <a:latin typeface="Quattrocento Bold" pitchFamily="34" charset="0"/>
              <a:ea typeface="Quattrocento Bold" pitchFamily="34" charset="-122"/>
              <a:cs typeface="Quattrocento Bold" pitchFamily="34" charset="-120"/>
            </a:endParaRPr>
          </a:p>
          <a:p>
            <a:pPr marL="0" indent="0" algn="l">
              <a:lnSpc>
                <a:spcPts val="3250"/>
              </a:lnSpc>
              <a:buNone/>
            </a:pPr>
            <a:endParaRPr lang="en-US" sz="2350" b="1" dirty="0">
              <a:solidFill>
                <a:srgbClr val="F9EEE7"/>
              </a:solidFill>
              <a:latin typeface="Quattrocento Bold" pitchFamily="34" charset="0"/>
              <a:ea typeface="Quattrocento Bold" pitchFamily="34" charset="-122"/>
              <a:cs typeface="Quattrocento Bold" pitchFamily="34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0D3740-BEB5-E8D0-BF39-956C7585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A907F-B27D-2530-F73D-5AFAC271CF81}"/>
              </a:ext>
            </a:extLst>
          </p:cNvPr>
          <p:cNvSpPr txBox="1"/>
          <p:nvPr/>
        </p:nvSpPr>
        <p:spPr>
          <a:xfrm>
            <a:off x="6324124" y="5017379"/>
            <a:ext cx="7315200" cy="49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400" b="1" dirty="0">
                <a:solidFill>
                  <a:srgbClr val="F9EEE7"/>
                </a:solidFill>
                <a:latin typeface="Quattrocento Bold" pitchFamily="34" charset="0"/>
              </a:rPr>
              <a:t>Mentor- Dr. Anuradha Phadke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80183-578D-09B7-E9D9-26365B134D1A}"/>
              </a:ext>
            </a:extLst>
          </p:cNvPr>
          <p:cNvSpPr txBox="1"/>
          <p:nvPr/>
        </p:nvSpPr>
        <p:spPr>
          <a:xfrm>
            <a:off x="2564781" y="2598234"/>
            <a:ext cx="111400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8CDC6-DAA3-9477-DA09-B258FD85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1488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Rising Fraud Cases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Increase in fake, cloned, and tampered cards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Detection Gaps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Traditional systems miss physical counterfeit cards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196721"/>
            <a:ext cx="34590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Need for Visual Verification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Rapid manual and automated check required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837C8-17E0-3A0B-FA2A-6E241060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0745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Objectives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1615559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Guidance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Manual verification of card features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55776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033611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Logo Detection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33611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OpenCV template matching for genuine logos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73828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10451663" y="5552718"/>
            <a:ext cx="32027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Early Fraud Identification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51663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Assist in detecting counterfeit cards quickly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B7638C-EC25-BBBB-673E-A54756A38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Technologies Used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3.11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Core programming language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OpenCV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Image processing and template matching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NumPy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Matrix handling and computations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GUI (Optional)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Tkinter or PyQt for user interface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5CB0-7DB9-A86E-8583-30D24C79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650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Workflow Diagram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3477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input and manual prompt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8145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 card and logo images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28124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Convert images to grayscale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7479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Resize logos if needed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2146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5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 template matching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6814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6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Classify results based on threshold</a:t>
            </a:r>
            <a:endParaRPr lang="en-US" sz="185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2EE540B-E57A-7108-B41B-0EA07D17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75" y="2286000"/>
            <a:ext cx="5701458" cy="41621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BE76C-4F1C-E77B-133D-2FDFD4808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Code Explanation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Manual Check Prompt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31306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Warn users about texture, stiffness checks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Image Preprocessing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379357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Load, convert to grayscale for analysis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Template Matching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379357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cv2.matchTemplate() with TM_CCOEFF_NORMED method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Thresholding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379357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Score ≥ 0.6 indicates legitimate logo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83AB6A-7DFC-599E-15D9-64C13AE9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0745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Output Example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1615559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Max Value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6048256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0.76 indicates strong match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55776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033611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Max Location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33611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Coordinates (558, 23) on card image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73828" y="547044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10451663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Status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51663" y="6048256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Card logo is legitimate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B55FC-C1D3-66FE-6202-061A13DEF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746033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Real-World Use &amp; Challenges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 Cases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Integrated in ATMs and POS systems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Mobile app pre-screening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Support for banks and law enforcement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Variable lighting and image quality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Predefined logos only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Need for high-quality input images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3E816-4070-37FD-64C7-CB8FA948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2DA83-AA17-C13B-6823-62AAF3BAD7F6}"/>
              </a:ext>
            </a:extLst>
          </p:cNvPr>
          <p:cNvSpPr txBox="1"/>
          <p:nvPr/>
        </p:nvSpPr>
        <p:spPr>
          <a:xfrm>
            <a:off x="1873405" y="680224"/>
            <a:ext cx="7449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581AA-DF3B-BEC2-4A1E-5997145DB4D9}"/>
              </a:ext>
            </a:extLst>
          </p:cNvPr>
          <p:cNvSpPr txBox="1"/>
          <p:nvPr/>
        </p:nvSpPr>
        <p:spPr>
          <a:xfrm>
            <a:off x="1037063" y="1640066"/>
            <a:ext cx="1275699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AI-Based Logo Detection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Upgrade from template matching to deep learning (CNN) for improved accuracy.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Real-Time CCTV Surveillance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Integrate with surveillance systems for instant fake card detection at ATMs or retail outlets.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Authentic Logo Database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Develop and maintain a centralized logo database covering all major banks.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Touch &amp; Texture Sensors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 embedded sensors to detect physical differences in material and finish.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Mobile App Integration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Enable merchants and users to verify card authenticity through smartphone cameras.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Multi-Factor Authentication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Combine visual checks with chip, QR, or barcode verification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Fraud Pattern Learning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 machine learning to recognize new and evolving fraud techniques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77E91-A085-7406-E4C2-DF2E56AB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591" y="7742641"/>
            <a:ext cx="2771809" cy="3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2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374</Words>
  <Application>Microsoft Office PowerPoint</Application>
  <PresentationFormat>Custom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</vt:lpstr>
      <vt:lpstr>Arial</vt:lpstr>
      <vt:lpstr>Quattrocento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littlesingh856@gmail.com</cp:lastModifiedBy>
  <cp:revision>3</cp:revision>
  <dcterms:created xsi:type="dcterms:W3CDTF">2025-04-29T08:07:53Z</dcterms:created>
  <dcterms:modified xsi:type="dcterms:W3CDTF">2025-04-29T08:40:08Z</dcterms:modified>
</cp:coreProperties>
</file>