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8" r:id="rId3"/>
    <p:sldId id="259" r:id="rId4"/>
    <p:sldId id="260" r:id="rId5"/>
    <p:sldId id="262" r:id="rId6"/>
    <p:sldId id="261" r:id="rId7"/>
    <p:sldId id="264" r:id="rId8"/>
    <p:sldId id="265" r:id="rId9"/>
    <p:sldId id="263" r:id="rId10"/>
    <p:sldId id="267" r:id="rId11"/>
    <p:sldId id="266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  <p:sldId id="288" r:id="rId33"/>
    <p:sldId id="289" r:id="rId34"/>
    <p:sldId id="290" r:id="rId35"/>
    <p:sldId id="291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77BB1"/>
    <a:srgbClr val="203C6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D439CEC-501B-4497-B8F4-9F5EE570A44E}" v="63" dt="2025-04-23T05:46:07.742"/>
    <p1510:client id="{B24E64E0-F833-7BA0-BA4F-7F361467761A}" v="49" dt="2025-04-23T04:18:28.695"/>
    <p1510:client id="{D944BA3B-F850-5701-448A-31693BA5CA31}" v="345" dt="2025-04-23T04:12:59.8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72" autoAdjust="0"/>
    <p:restoredTop sz="94660"/>
  </p:normalViewPr>
  <p:slideViewPr>
    <p:cSldViewPr snapToGrid="0">
      <p:cViewPr>
        <p:scale>
          <a:sx n="66" d="100"/>
          <a:sy n="66" d="100"/>
        </p:scale>
        <p:origin x="32" y="-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janthker, Shriya" userId="07c47d55-76ad-4bd0-86fd-6a0bdbc5a342" providerId="ADAL" clId="{7D439CEC-501B-4497-B8F4-9F5EE570A44E}"/>
    <pc:docChg chg="undo redo custSel addSld delSld modSld">
      <pc:chgData name="Ejanthker, Shriya" userId="07c47d55-76ad-4bd0-86fd-6a0bdbc5a342" providerId="ADAL" clId="{7D439CEC-501B-4497-B8F4-9F5EE570A44E}" dt="2025-04-23T06:01:48.495" v="1603" actId="26606"/>
      <pc:docMkLst>
        <pc:docMk/>
      </pc:docMkLst>
      <pc:sldChg chg="modSp mod">
        <pc:chgData name="Ejanthker, Shriya" userId="07c47d55-76ad-4bd0-86fd-6a0bdbc5a342" providerId="ADAL" clId="{7D439CEC-501B-4497-B8F4-9F5EE570A44E}" dt="2025-04-23T04:49:52.363" v="368" actId="2711"/>
        <pc:sldMkLst>
          <pc:docMk/>
          <pc:sldMk cId="109857222" sldId="256"/>
        </pc:sldMkLst>
        <pc:spChg chg="mod">
          <ac:chgData name="Ejanthker, Shriya" userId="07c47d55-76ad-4bd0-86fd-6a0bdbc5a342" providerId="ADAL" clId="{7D439CEC-501B-4497-B8F4-9F5EE570A44E}" dt="2025-04-23T04:49:52.363" v="368" actId="2711"/>
          <ac:spMkLst>
            <pc:docMk/>
            <pc:sldMk cId="109857222" sldId="256"/>
            <ac:spMk id="2" creationId="{00000000-0000-0000-0000-000000000000}"/>
          </ac:spMkLst>
        </pc:spChg>
      </pc:sldChg>
      <pc:sldChg chg="modSp mod">
        <pc:chgData name="Ejanthker, Shriya" userId="07c47d55-76ad-4bd0-86fd-6a0bdbc5a342" providerId="ADAL" clId="{7D439CEC-501B-4497-B8F4-9F5EE570A44E}" dt="2025-04-23T04:50:28.104" v="370" actId="2711"/>
        <pc:sldMkLst>
          <pc:docMk/>
          <pc:sldMk cId="3451604964" sldId="258"/>
        </pc:sldMkLst>
        <pc:spChg chg="mod">
          <ac:chgData name="Ejanthker, Shriya" userId="07c47d55-76ad-4bd0-86fd-6a0bdbc5a342" providerId="ADAL" clId="{7D439CEC-501B-4497-B8F4-9F5EE570A44E}" dt="2025-04-23T04:50:28.104" v="370" actId="2711"/>
          <ac:spMkLst>
            <pc:docMk/>
            <pc:sldMk cId="3451604964" sldId="258"/>
            <ac:spMk id="2" creationId="{CC7EFFBF-8EF5-7A9B-A420-11FAD1E68740}"/>
          </ac:spMkLst>
        </pc:spChg>
      </pc:sldChg>
      <pc:sldChg chg="addSp delSp modSp mod setBg">
        <pc:chgData name="Ejanthker, Shriya" userId="07c47d55-76ad-4bd0-86fd-6a0bdbc5a342" providerId="ADAL" clId="{7D439CEC-501B-4497-B8F4-9F5EE570A44E}" dt="2025-04-23T05:56:12.477" v="1584" actId="26606"/>
        <pc:sldMkLst>
          <pc:docMk/>
          <pc:sldMk cId="2087172657" sldId="259"/>
        </pc:sldMkLst>
        <pc:spChg chg="mod">
          <ac:chgData name="Ejanthker, Shriya" userId="07c47d55-76ad-4bd0-86fd-6a0bdbc5a342" providerId="ADAL" clId="{7D439CEC-501B-4497-B8F4-9F5EE570A44E}" dt="2025-04-23T05:56:12.477" v="1584" actId="26606"/>
          <ac:spMkLst>
            <pc:docMk/>
            <pc:sldMk cId="2087172657" sldId="259"/>
            <ac:spMk id="2" creationId="{9F1448D8-4B9E-80E7-C568-16F3063AE880}"/>
          </ac:spMkLst>
        </pc:spChg>
        <pc:spChg chg="add del mod">
          <ac:chgData name="Ejanthker, Shriya" userId="07c47d55-76ad-4bd0-86fd-6a0bdbc5a342" providerId="ADAL" clId="{7D439CEC-501B-4497-B8F4-9F5EE570A44E}" dt="2025-04-23T05:28:18.798" v="1423" actId="26606"/>
          <ac:spMkLst>
            <pc:docMk/>
            <pc:sldMk cId="2087172657" sldId="259"/>
            <ac:spMk id="3" creationId="{0774E97A-DF94-9F0E-F1CC-6DC950935F90}"/>
          </ac:spMkLst>
        </pc:spChg>
        <pc:spChg chg="del mod">
          <ac:chgData name="Ejanthker, Shriya" userId="07c47d55-76ad-4bd0-86fd-6a0bdbc5a342" providerId="ADAL" clId="{7D439CEC-501B-4497-B8F4-9F5EE570A44E}" dt="2025-04-23T04:51:53.495" v="374"/>
          <ac:spMkLst>
            <pc:docMk/>
            <pc:sldMk cId="2087172657" sldId="259"/>
            <ac:spMk id="4" creationId="{07224D9A-972C-BA1A-CE06-BAC843DA38A2}"/>
          </ac:spMkLst>
        </pc:spChg>
        <pc:spChg chg="add del">
          <ac:chgData name="Ejanthker, Shriya" userId="07c47d55-76ad-4bd0-86fd-6a0bdbc5a342" providerId="ADAL" clId="{7D439CEC-501B-4497-B8F4-9F5EE570A44E}" dt="2025-04-23T05:27:57.832" v="1420" actId="26606"/>
          <ac:spMkLst>
            <pc:docMk/>
            <pc:sldMk cId="2087172657" sldId="259"/>
            <ac:spMk id="10" creationId="{0B9EE3F3-89B7-43C3-8651-C4C96830993D}"/>
          </ac:spMkLst>
        </pc:spChg>
        <pc:spChg chg="add del">
          <ac:chgData name="Ejanthker, Shriya" userId="07c47d55-76ad-4bd0-86fd-6a0bdbc5a342" providerId="ADAL" clId="{7D439CEC-501B-4497-B8F4-9F5EE570A44E}" dt="2025-04-23T05:27:57.832" v="1420" actId="26606"/>
          <ac:spMkLst>
            <pc:docMk/>
            <pc:sldMk cId="2087172657" sldId="259"/>
            <ac:spMk id="12" creationId="{33AE4636-AEEC-45D6-84D4-7AC2DA48ECF8}"/>
          </ac:spMkLst>
        </pc:spChg>
        <pc:spChg chg="add del mod">
          <ac:chgData name="Ejanthker, Shriya" userId="07c47d55-76ad-4bd0-86fd-6a0bdbc5a342" providerId="ADAL" clId="{7D439CEC-501B-4497-B8F4-9F5EE570A44E}" dt="2025-04-23T05:27:57.832" v="1420" actId="26606"/>
          <ac:spMkLst>
            <pc:docMk/>
            <pc:sldMk cId="2087172657" sldId="259"/>
            <ac:spMk id="13" creationId="{0774E97A-DF94-9F0E-F1CC-6DC950935F90}"/>
          </ac:spMkLst>
        </pc:spChg>
        <pc:spChg chg="add del">
          <ac:chgData name="Ejanthker, Shriya" userId="07c47d55-76ad-4bd0-86fd-6a0bdbc5a342" providerId="ADAL" clId="{7D439CEC-501B-4497-B8F4-9F5EE570A44E}" dt="2025-04-23T05:27:57.832" v="1420" actId="26606"/>
          <ac:spMkLst>
            <pc:docMk/>
            <pc:sldMk cId="2087172657" sldId="259"/>
            <ac:spMk id="14" creationId="{8D9CE0F4-2EB2-4F1F-8AAC-DB3571D9FE10}"/>
          </ac:spMkLst>
        </pc:spChg>
        <pc:spChg chg="add del">
          <ac:chgData name="Ejanthker, Shriya" userId="07c47d55-76ad-4bd0-86fd-6a0bdbc5a342" providerId="ADAL" clId="{7D439CEC-501B-4497-B8F4-9F5EE570A44E}" dt="2025-04-23T05:56:12.446" v="1583" actId="26606"/>
          <ac:spMkLst>
            <pc:docMk/>
            <pc:sldMk cId="2087172657" sldId="259"/>
            <ac:spMk id="17" creationId="{DBC6133C-0615-4CE4-9132-37E609A9BDFA}"/>
          </ac:spMkLst>
        </pc:spChg>
        <pc:spChg chg="add del">
          <ac:chgData name="Ejanthker, Shriya" userId="07c47d55-76ad-4bd0-86fd-6a0bdbc5a342" providerId="ADAL" clId="{7D439CEC-501B-4497-B8F4-9F5EE570A44E}" dt="2025-04-23T05:56:12.446" v="1583" actId="26606"/>
          <ac:spMkLst>
            <pc:docMk/>
            <pc:sldMk cId="2087172657" sldId="259"/>
            <ac:spMk id="18" creationId="{169CC832-2974-4E8D-90ED-3E2941BA7336}"/>
          </ac:spMkLst>
        </pc:spChg>
        <pc:spChg chg="add del">
          <ac:chgData name="Ejanthker, Shriya" userId="07c47d55-76ad-4bd0-86fd-6a0bdbc5a342" providerId="ADAL" clId="{7D439CEC-501B-4497-B8F4-9F5EE570A44E}" dt="2025-04-23T05:27:53.603" v="1419" actId="26606"/>
          <ac:spMkLst>
            <pc:docMk/>
            <pc:sldMk cId="2087172657" sldId="259"/>
            <ac:spMk id="19" creationId="{DBC6133C-0615-4CE4-9132-37E609A9BDFA}"/>
          </ac:spMkLst>
        </pc:spChg>
        <pc:spChg chg="add del">
          <ac:chgData name="Ejanthker, Shriya" userId="07c47d55-76ad-4bd0-86fd-6a0bdbc5a342" providerId="ADAL" clId="{7D439CEC-501B-4497-B8F4-9F5EE570A44E}" dt="2025-04-23T05:55:36.395" v="1577" actId="26606"/>
          <ac:spMkLst>
            <pc:docMk/>
            <pc:sldMk cId="2087172657" sldId="259"/>
            <ac:spMk id="20" creationId="{DBC6133C-0615-4CE4-9132-37E609A9BDFA}"/>
          </ac:spMkLst>
        </pc:spChg>
        <pc:spChg chg="add del">
          <ac:chgData name="Ejanthker, Shriya" userId="07c47d55-76ad-4bd0-86fd-6a0bdbc5a342" providerId="ADAL" clId="{7D439CEC-501B-4497-B8F4-9F5EE570A44E}" dt="2025-04-23T05:27:53.603" v="1419" actId="26606"/>
          <ac:spMkLst>
            <pc:docMk/>
            <pc:sldMk cId="2087172657" sldId="259"/>
            <ac:spMk id="21" creationId="{169CC832-2974-4E8D-90ED-3E2941BA7336}"/>
          </ac:spMkLst>
        </pc:spChg>
        <pc:spChg chg="add del">
          <ac:chgData name="Ejanthker, Shriya" userId="07c47d55-76ad-4bd0-86fd-6a0bdbc5a342" providerId="ADAL" clId="{7D439CEC-501B-4497-B8F4-9F5EE570A44E}" dt="2025-04-23T05:55:36.395" v="1577" actId="26606"/>
          <ac:spMkLst>
            <pc:docMk/>
            <pc:sldMk cId="2087172657" sldId="259"/>
            <ac:spMk id="22" creationId="{169CC832-2974-4E8D-90ED-3E2941BA7336}"/>
          </ac:spMkLst>
        </pc:spChg>
        <pc:spChg chg="add del">
          <ac:chgData name="Ejanthker, Shriya" userId="07c47d55-76ad-4bd0-86fd-6a0bdbc5a342" providerId="ADAL" clId="{7D439CEC-501B-4497-B8F4-9F5EE570A44E}" dt="2025-04-23T05:27:53.603" v="1419" actId="26606"/>
          <ac:spMkLst>
            <pc:docMk/>
            <pc:sldMk cId="2087172657" sldId="259"/>
            <ac:spMk id="23" creationId="{55222F96-971A-4F90-B841-6BAB416C7AC1}"/>
          </ac:spMkLst>
        </pc:spChg>
        <pc:spChg chg="add del">
          <ac:chgData name="Ejanthker, Shriya" userId="07c47d55-76ad-4bd0-86fd-6a0bdbc5a342" providerId="ADAL" clId="{7D439CEC-501B-4497-B8F4-9F5EE570A44E}" dt="2025-04-23T05:55:36.395" v="1577" actId="26606"/>
          <ac:spMkLst>
            <pc:docMk/>
            <pc:sldMk cId="2087172657" sldId="259"/>
            <ac:spMk id="24" creationId="{55222F96-971A-4F90-B841-6BAB416C7AC1}"/>
          </ac:spMkLst>
        </pc:spChg>
        <pc:spChg chg="add del">
          <ac:chgData name="Ejanthker, Shriya" userId="07c47d55-76ad-4bd0-86fd-6a0bdbc5a342" providerId="ADAL" clId="{7D439CEC-501B-4497-B8F4-9F5EE570A44E}" dt="2025-04-23T05:27:53.603" v="1419" actId="26606"/>
          <ac:spMkLst>
            <pc:docMk/>
            <pc:sldMk cId="2087172657" sldId="259"/>
            <ac:spMk id="25" creationId="{08980754-6F4B-43C9-B9BE-127B6BED6586}"/>
          </ac:spMkLst>
        </pc:spChg>
        <pc:spChg chg="add del">
          <ac:chgData name="Ejanthker, Shriya" userId="07c47d55-76ad-4bd0-86fd-6a0bdbc5a342" providerId="ADAL" clId="{7D439CEC-501B-4497-B8F4-9F5EE570A44E}" dt="2025-04-23T05:55:36.395" v="1577" actId="26606"/>
          <ac:spMkLst>
            <pc:docMk/>
            <pc:sldMk cId="2087172657" sldId="259"/>
            <ac:spMk id="26" creationId="{08980754-6F4B-43C9-B9BE-127B6BED6586}"/>
          </ac:spMkLst>
        </pc:spChg>
        <pc:spChg chg="add del">
          <ac:chgData name="Ejanthker, Shriya" userId="07c47d55-76ad-4bd0-86fd-6a0bdbc5a342" providerId="ADAL" clId="{7D439CEC-501B-4497-B8F4-9F5EE570A44E}" dt="2025-04-23T05:27:53.603" v="1419" actId="26606"/>
          <ac:spMkLst>
            <pc:docMk/>
            <pc:sldMk cId="2087172657" sldId="259"/>
            <ac:spMk id="27" creationId="{2C1BBA94-3F40-40AA-8BB9-E69E25E537C1}"/>
          </ac:spMkLst>
        </pc:spChg>
        <pc:spChg chg="add del">
          <ac:chgData name="Ejanthker, Shriya" userId="07c47d55-76ad-4bd0-86fd-6a0bdbc5a342" providerId="ADAL" clId="{7D439CEC-501B-4497-B8F4-9F5EE570A44E}" dt="2025-04-23T05:55:36.395" v="1577" actId="26606"/>
          <ac:spMkLst>
            <pc:docMk/>
            <pc:sldMk cId="2087172657" sldId="259"/>
            <ac:spMk id="28" creationId="{2C1BBA94-3F40-40AA-8BB9-E69E25E537C1}"/>
          </ac:spMkLst>
        </pc:spChg>
        <pc:spChg chg="add del">
          <ac:chgData name="Ejanthker, Shriya" userId="07c47d55-76ad-4bd0-86fd-6a0bdbc5a342" providerId="ADAL" clId="{7D439CEC-501B-4497-B8F4-9F5EE570A44E}" dt="2025-04-23T05:56:12.446" v="1583" actId="26606"/>
          <ac:spMkLst>
            <pc:docMk/>
            <pc:sldMk cId="2087172657" sldId="259"/>
            <ac:spMk id="29" creationId="{55222F96-971A-4F90-B841-6BAB416C7AC1}"/>
          </ac:spMkLst>
        </pc:spChg>
        <pc:spChg chg="add del">
          <ac:chgData name="Ejanthker, Shriya" userId="07c47d55-76ad-4bd0-86fd-6a0bdbc5a342" providerId="ADAL" clId="{7D439CEC-501B-4497-B8F4-9F5EE570A44E}" dt="2025-04-23T05:55:54.640" v="1579" actId="26606"/>
          <ac:spMkLst>
            <pc:docMk/>
            <pc:sldMk cId="2087172657" sldId="259"/>
            <ac:spMk id="30" creationId="{DBC6133C-0615-4CE4-9132-37E609A9BDFA}"/>
          </ac:spMkLst>
        </pc:spChg>
        <pc:spChg chg="add del">
          <ac:chgData name="Ejanthker, Shriya" userId="07c47d55-76ad-4bd0-86fd-6a0bdbc5a342" providerId="ADAL" clId="{7D439CEC-501B-4497-B8F4-9F5EE570A44E}" dt="2025-04-23T05:55:54.640" v="1579" actId="26606"/>
          <ac:spMkLst>
            <pc:docMk/>
            <pc:sldMk cId="2087172657" sldId="259"/>
            <ac:spMk id="31" creationId="{169CC832-2974-4E8D-90ED-3E2941BA7336}"/>
          </ac:spMkLst>
        </pc:spChg>
        <pc:spChg chg="add del">
          <ac:chgData name="Ejanthker, Shriya" userId="07c47d55-76ad-4bd0-86fd-6a0bdbc5a342" providerId="ADAL" clId="{7D439CEC-501B-4497-B8F4-9F5EE570A44E}" dt="2025-04-23T05:27:52.903" v="1418" actId="26606"/>
          <ac:spMkLst>
            <pc:docMk/>
            <pc:sldMk cId="2087172657" sldId="259"/>
            <ac:spMk id="32" creationId="{22587ECF-85E9-4393-9D87-8EB6F3F6C208}"/>
          </ac:spMkLst>
        </pc:spChg>
        <pc:spChg chg="add del">
          <ac:chgData name="Ejanthker, Shriya" userId="07c47d55-76ad-4bd0-86fd-6a0bdbc5a342" providerId="ADAL" clId="{7D439CEC-501B-4497-B8F4-9F5EE570A44E}" dt="2025-04-23T05:55:54.640" v="1579" actId="26606"/>
          <ac:spMkLst>
            <pc:docMk/>
            <pc:sldMk cId="2087172657" sldId="259"/>
            <ac:spMk id="33" creationId="{55222F96-971A-4F90-B841-6BAB416C7AC1}"/>
          </ac:spMkLst>
        </pc:spChg>
        <pc:spChg chg="add del">
          <ac:chgData name="Ejanthker, Shriya" userId="07c47d55-76ad-4bd0-86fd-6a0bdbc5a342" providerId="ADAL" clId="{7D439CEC-501B-4497-B8F4-9F5EE570A44E}" dt="2025-04-23T05:55:54.640" v="1579" actId="26606"/>
          <ac:spMkLst>
            <pc:docMk/>
            <pc:sldMk cId="2087172657" sldId="259"/>
            <ac:spMk id="34" creationId="{08980754-6F4B-43C9-B9BE-127B6BED6586}"/>
          </ac:spMkLst>
        </pc:spChg>
        <pc:spChg chg="add del">
          <ac:chgData name="Ejanthker, Shriya" userId="07c47d55-76ad-4bd0-86fd-6a0bdbc5a342" providerId="ADAL" clId="{7D439CEC-501B-4497-B8F4-9F5EE570A44E}" dt="2025-04-23T05:55:54.640" v="1579" actId="26606"/>
          <ac:spMkLst>
            <pc:docMk/>
            <pc:sldMk cId="2087172657" sldId="259"/>
            <ac:spMk id="35" creationId="{2C1BBA94-3F40-40AA-8BB9-E69E25E537C1}"/>
          </ac:spMkLst>
        </pc:spChg>
        <pc:spChg chg="add del">
          <ac:chgData name="Ejanthker, Shriya" userId="07c47d55-76ad-4bd0-86fd-6a0bdbc5a342" providerId="ADAL" clId="{7D439CEC-501B-4497-B8F4-9F5EE570A44E}" dt="2025-04-23T05:56:12.446" v="1583" actId="26606"/>
          <ac:spMkLst>
            <pc:docMk/>
            <pc:sldMk cId="2087172657" sldId="259"/>
            <ac:spMk id="36" creationId="{08980754-6F4B-43C9-B9BE-127B6BED6586}"/>
          </ac:spMkLst>
        </pc:spChg>
        <pc:spChg chg="add del">
          <ac:chgData name="Ejanthker, Shriya" userId="07c47d55-76ad-4bd0-86fd-6a0bdbc5a342" providerId="ADAL" clId="{7D439CEC-501B-4497-B8F4-9F5EE570A44E}" dt="2025-04-23T05:56:12.446" v="1583" actId="26606"/>
          <ac:spMkLst>
            <pc:docMk/>
            <pc:sldMk cId="2087172657" sldId="259"/>
            <ac:spMk id="37" creationId="{2C1BBA94-3F40-40AA-8BB9-E69E25E537C1}"/>
          </ac:spMkLst>
        </pc:spChg>
        <pc:spChg chg="add">
          <ac:chgData name="Ejanthker, Shriya" userId="07c47d55-76ad-4bd0-86fd-6a0bdbc5a342" providerId="ADAL" clId="{7D439CEC-501B-4497-B8F4-9F5EE570A44E}" dt="2025-04-23T05:56:12.477" v="1584" actId="26606"/>
          <ac:spMkLst>
            <pc:docMk/>
            <pc:sldMk cId="2087172657" sldId="259"/>
            <ac:spMk id="39" creationId="{DBC6133C-0615-4CE4-9132-37E609A9BDFA}"/>
          </ac:spMkLst>
        </pc:spChg>
        <pc:spChg chg="add">
          <ac:chgData name="Ejanthker, Shriya" userId="07c47d55-76ad-4bd0-86fd-6a0bdbc5a342" providerId="ADAL" clId="{7D439CEC-501B-4497-B8F4-9F5EE570A44E}" dt="2025-04-23T05:56:12.477" v="1584" actId="26606"/>
          <ac:spMkLst>
            <pc:docMk/>
            <pc:sldMk cId="2087172657" sldId="259"/>
            <ac:spMk id="40" creationId="{169CC832-2974-4E8D-90ED-3E2941BA7336}"/>
          </ac:spMkLst>
        </pc:spChg>
        <pc:spChg chg="add">
          <ac:chgData name="Ejanthker, Shriya" userId="07c47d55-76ad-4bd0-86fd-6a0bdbc5a342" providerId="ADAL" clId="{7D439CEC-501B-4497-B8F4-9F5EE570A44E}" dt="2025-04-23T05:56:12.477" v="1584" actId="26606"/>
          <ac:spMkLst>
            <pc:docMk/>
            <pc:sldMk cId="2087172657" sldId="259"/>
            <ac:spMk id="41" creationId="{55222F96-971A-4F90-B841-6BAB416C7AC1}"/>
          </ac:spMkLst>
        </pc:spChg>
        <pc:spChg chg="add">
          <ac:chgData name="Ejanthker, Shriya" userId="07c47d55-76ad-4bd0-86fd-6a0bdbc5a342" providerId="ADAL" clId="{7D439CEC-501B-4497-B8F4-9F5EE570A44E}" dt="2025-04-23T05:56:12.477" v="1584" actId="26606"/>
          <ac:spMkLst>
            <pc:docMk/>
            <pc:sldMk cId="2087172657" sldId="259"/>
            <ac:spMk id="42" creationId="{08980754-6F4B-43C9-B9BE-127B6BED6586}"/>
          </ac:spMkLst>
        </pc:spChg>
        <pc:spChg chg="add">
          <ac:chgData name="Ejanthker, Shriya" userId="07c47d55-76ad-4bd0-86fd-6a0bdbc5a342" providerId="ADAL" clId="{7D439CEC-501B-4497-B8F4-9F5EE570A44E}" dt="2025-04-23T05:56:12.477" v="1584" actId="26606"/>
          <ac:spMkLst>
            <pc:docMk/>
            <pc:sldMk cId="2087172657" sldId="259"/>
            <ac:spMk id="43" creationId="{2C1BBA94-3F40-40AA-8BB9-E69E25E537C1}"/>
          </ac:spMkLst>
        </pc:spChg>
        <pc:graphicFrameChg chg="add del">
          <ac:chgData name="Ejanthker, Shriya" userId="07c47d55-76ad-4bd0-86fd-6a0bdbc5a342" providerId="ADAL" clId="{7D439CEC-501B-4497-B8F4-9F5EE570A44E}" dt="2025-04-23T05:25:29.075" v="1402" actId="26606"/>
          <ac:graphicFrameMkLst>
            <pc:docMk/>
            <pc:sldMk cId="2087172657" sldId="259"/>
            <ac:graphicFrameMk id="7" creationId="{3DF20E63-7ACF-A1D2-DE07-C2DAC5F60738}"/>
          </ac:graphicFrameMkLst>
        </pc:graphicFrameChg>
        <pc:graphicFrameChg chg="add del">
          <ac:chgData name="Ejanthker, Shriya" userId="07c47d55-76ad-4bd0-86fd-6a0bdbc5a342" providerId="ADAL" clId="{7D439CEC-501B-4497-B8F4-9F5EE570A44E}" dt="2025-04-23T05:28:18.767" v="1422" actId="26606"/>
          <ac:graphicFrameMkLst>
            <pc:docMk/>
            <pc:sldMk cId="2087172657" sldId="259"/>
            <ac:graphicFrameMk id="8" creationId="{A19CED83-F7C5-9102-F029-4B7CD4CE60B9}"/>
          </ac:graphicFrameMkLst>
        </pc:graphicFrameChg>
        <pc:graphicFrameChg chg="add del">
          <ac:chgData name="Ejanthker, Shriya" userId="07c47d55-76ad-4bd0-86fd-6a0bdbc5a342" providerId="ADAL" clId="{7D439CEC-501B-4497-B8F4-9F5EE570A44E}" dt="2025-04-23T05:25:30.761" v="1404" actId="26606"/>
          <ac:graphicFrameMkLst>
            <pc:docMk/>
            <pc:sldMk cId="2087172657" sldId="259"/>
            <ac:graphicFrameMk id="9" creationId="{B48E4499-F25A-A87E-4020-4D570B06248E}"/>
          </ac:graphicFrameMkLst>
        </pc:graphicFrameChg>
        <pc:graphicFrameChg chg="add del">
          <ac:chgData name="Ejanthker, Shriya" userId="07c47d55-76ad-4bd0-86fd-6a0bdbc5a342" providerId="ADAL" clId="{7D439CEC-501B-4497-B8F4-9F5EE570A44E}" dt="2025-04-23T05:25:45.708" v="1406" actId="26606"/>
          <ac:graphicFrameMkLst>
            <pc:docMk/>
            <pc:sldMk cId="2087172657" sldId="259"/>
            <ac:graphicFrameMk id="11" creationId="{3DF20E63-7ACF-A1D2-DE07-C2DAC5F60738}"/>
          </ac:graphicFrameMkLst>
        </pc:graphicFrameChg>
        <pc:graphicFrameChg chg="add mod modGraphic">
          <ac:chgData name="Ejanthker, Shriya" userId="07c47d55-76ad-4bd0-86fd-6a0bdbc5a342" providerId="ADAL" clId="{7D439CEC-501B-4497-B8F4-9F5EE570A44E}" dt="2025-04-23T05:56:12.477" v="1584" actId="26606"/>
          <ac:graphicFrameMkLst>
            <pc:docMk/>
            <pc:sldMk cId="2087172657" sldId="259"/>
            <ac:graphicFrameMk id="15" creationId="{22210A6B-EEFF-90E0-89BB-95207DFCB63B}"/>
          </ac:graphicFrameMkLst>
        </pc:graphicFrameChg>
        <pc:picChg chg="mod">
          <ac:chgData name="Ejanthker, Shriya" userId="07c47d55-76ad-4bd0-86fd-6a0bdbc5a342" providerId="ADAL" clId="{7D439CEC-501B-4497-B8F4-9F5EE570A44E}" dt="2025-04-23T05:56:12.477" v="1584" actId="26606"/>
          <ac:picMkLst>
            <pc:docMk/>
            <pc:sldMk cId="2087172657" sldId="259"/>
            <ac:picMk id="5" creationId="{47FED6C1-7BA1-576F-FBD4-429B3E99D842}"/>
          </ac:picMkLst>
        </pc:picChg>
      </pc:sldChg>
      <pc:sldChg chg="addSp delSp modSp mod addAnim">
        <pc:chgData name="Ejanthker, Shriya" userId="07c47d55-76ad-4bd0-86fd-6a0bdbc5a342" providerId="ADAL" clId="{7D439CEC-501B-4497-B8F4-9F5EE570A44E}" dt="2025-04-23T05:56:16.208" v="1585" actId="26606"/>
        <pc:sldMkLst>
          <pc:docMk/>
          <pc:sldMk cId="1228953982" sldId="260"/>
        </pc:sldMkLst>
        <pc:spChg chg="mod">
          <ac:chgData name="Ejanthker, Shriya" userId="07c47d55-76ad-4bd0-86fd-6a0bdbc5a342" providerId="ADAL" clId="{7D439CEC-501B-4497-B8F4-9F5EE570A44E}" dt="2025-04-23T05:56:16.208" v="1585" actId="26606"/>
          <ac:spMkLst>
            <pc:docMk/>
            <pc:sldMk cId="1228953982" sldId="260"/>
            <ac:spMk id="2" creationId="{7222ED18-9D80-008A-AC59-FFA5DFF0C773}"/>
          </ac:spMkLst>
        </pc:spChg>
        <pc:spChg chg="add del">
          <ac:chgData name="Ejanthker, Shriya" userId="07c47d55-76ad-4bd0-86fd-6a0bdbc5a342" providerId="ADAL" clId="{7D439CEC-501B-4497-B8F4-9F5EE570A44E}" dt="2025-04-23T05:28:32.687" v="1424" actId="26606"/>
          <ac:spMkLst>
            <pc:docMk/>
            <pc:sldMk cId="1228953982" sldId="260"/>
            <ac:spMk id="10" creationId="{53F29798-D584-4792-9B62-3F5F5C36D619}"/>
          </ac:spMkLst>
        </pc:spChg>
        <pc:spChg chg="add del">
          <ac:chgData name="Ejanthker, Shriya" userId="07c47d55-76ad-4bd0-86fd-6a0bdbc5a342" providerId="ADAL" clId="{7D439CEC-501B-4497-B8F4-9F5EE570A44E}" dt="2025-04-23T05:29:08.158" v="1425" actId="26606"/>
          <ac:spMkLst>
            <pc:docMk/>
            <pc:sldMk cId="1228953982" sldId="260"/>
            <ac:spMk id="12" creationId="{A4AC5506-6312-4701-8D3C-40187889A947}"/>
          </ac:spMkLst>
        </pc:spChg>
        <pc:spChg chg="add del">
          <ac:chgData name="Ejanthker, Shriya" userId="07c47d55-76ad-4bd0-86fd-6a0bdbc5a342" providerId="ADAL" clId="{7D439CEC-501B-4497-B8F4-9F5EE570A44E}" dt="2025-04-23T05:35:01.928" v="1456" actId="26606"/>
          <ac:spMkLst>
            <pc:docMk/>
            <pc:sldMk cId="1228953982" sldId="260"/>
            <ac:spMk id="14" creationId="{5E395AE0-8789-FAD6-A987-32E65C185100}"/>
          </ac:spMkLst>
        </pc:spChg>
        <pc:spChg chg="add del">
          <ac:chgData name="Ejanthker, Shriya" userId="07c47d55-76ad-4bd0-86fd-6a0bdbc5a342" providerId="ADAL" clId="{7D439CEC-501B-4497-B8F4-9F5EE570A44E}" dt="2025-04-23T05:27:20.108" v="1411" actId="26606"/>
          <ac:spMkLst>
            <pc:docMk/>
            <pc:sldMk cId="1228953982" sldId="260"/>
            <ac:spMk id="15" creationId="{3B47FC9C-2ED3-4100-A4EF-E8CDFEE106C9}"/>
          </ac:spMkLst>
        </pc:spChg>
        <pc:spChg chg="add del">
          <ac:chgData name="Ejanthker, Shriya" userId="07c47d55-76ad-4bd0-86fd-6a0bdbc5a342" providerId="ADAL" clId="{7D439CEC-501B-4497-B8F4-9F5EE570A44E}" dt="2025-04-23T05:27:22.602" v="1413" actId="26606"/>
          <ac:spMkLst>
            <pc:docMk/>
            <pc:sldMk cId="1228953982" sldId="260"/>
            <ac:spMk id="21" creationId="{47942995-B07F-4636-9A06-C6A104B260A8}"/>
          </ac:spMkLst>
        </pc:spChg>
        <pc:spChg chg="add del">
          <ac:chgData name="Ejanthker, Shriya" userId="07c47d55-76ad-4bd0-86fd-6a0bdbc5a342" providerId="ADAL" clId="{7D439CEC-501B-4497-B8F4-9F5EE570A44E}" dt="2025-04-23T05:27:22.602" v="1413" actId="26606"/>
          <ac:spMkLst>
            <pc:docMk/>
            <pc:sldMk cId="1228953982" sldId="260"/>
            <ac:spMk id="22" creationId="{B81933D1-5615-42C7-9C0B-4EB7105CCE2D}"/>
          </ac:spMkLst>
        </pc:spChg>
        <pc:spChg chg="add del">
          <ac:chgData name="Ejanthker, Shriya" userId="07c47d55-76ad-4bd0-86fd-6a0bdbc5a342" providerId="ADAL" clId="{7D439CEC-501B-4497-B8F4-9F5EE570A44E}" dt="2025-04-23T05:35:01.909" v="1455" actId="26606"/>
          <ac:spMkLst>
            <pc:docMk/>
            <pc:sldMk cId="1228953982" sldId="260"/>
            <ac:spMk id="23" creationId="{C1A1C5D3-C053-4EE9-BE1A-419B6E27CCAE}"/>
          </ac:spMkLst>
        </pc:spChg>
        <pc:spChg chg="add del">
          <ac:chgData name="Ejanthker, Shriya" userId="07c47d55-76ad-4bd0-86fd-6a0bdbc5a342" providerId="ADAL" clId="{7D439CEC-501B-4497-B8F4-9F5EE570A44E}" dt="2025-04-23T05:27:22.602" v="1413" actId="26606"/>
          <ac:spMkLst>
            <pc:docMk/>
            <pc:sldMk cId="1228953982" sldId="260"/>
            <ac:spMk id="24" creationId="{19C9EAEA-39D0-4B0E-A0EB-51E7B26740B1}"/>
          </ac:spMkLst>
        </pc:spChg>
        <pc:spChg chg="add del">
          <ac:chgData name="Ejanthker, Shriya" userId="07c47d55-76ad-4bd0-86fd-6a0bdbc5a342" providerId="ADAL" clId="{7D439CEC-501B-4497-B8F4-9F5EE570A44E}" dt="2025-04-23T05:35:01.909" v="1455" actId="26606"/>
          <ac:spMkLst>
            <pc:docMk/>
            <pc:sldMk cId="1228953982" sldId="260"/>
            <ac:spMk id="25" creationId="{A3473CF9-37EB-43E7-89EF-D2D1C53D1DAC}"/>
          </ac:spMkLst>
        </pc:spChg>
        <pc:spChg chg="add del">
          <ac:chgData name="Ejanthker, Shriya" userId="07c47d55-76ad-4bd0-86fd-6a0bdbc5a342" providerId="ADAL" clId="{7D439CEC-501B-4497-B8F4-9F5EE570A44E}" dt="2025-04-23T05:27:52.194" v="1417" actId="26606"/>
          <ac:spMkLst>
            <pc:docMk/>
            <pc:sldMk cId="1228953982" sldId="260"/>
            <ac:spMk id="26" creationId="{3B47FC9C-2ED3-4100-A4EF-E8CDFEE106C9}"/>
          </ac:spMkLst>
        </pc:spChg>
        <pc:spChg chg="add del">
          <ac:chgData name="Ejanthker, Shriya" userId="07c47d55-76ad-4bd0-86fd-6a0bdbc5a342" providerId="ADAL" clId="{7D439CEC-501B-4497-B8F4-9F5EE570A44E}" dt="2025-04-23T05:35:01.909" v="1455" actId="26606"/>
          <ac:spMkLst>
            <pc:docMk/>
            <pc:sldMk cId="1228953982" sldId="260"/>
            <ac:spMk id="28" creationId="{586B4EF9-43BA-4655-A6FF-1D8E21574C95}"/>
          </ac:spMkLst>
        </pc:spChg>
        <pc:spChg chg="add del">
          <ac:chgData name="Ejanthker, Shriya" userId="07c47d55-76ad-4bd0-86fd-6a0bdbc5a342" providerId="ADAL" clId="{7D439CEC-501B-4497-B8F4-9F5EE570A44E}" dt="2025-04-23T05:56:16.208" v="1585" actId="26606"/>
          <ac:spMkLst>
            <pc:docMk/>
            <pc:sldMk cId="1228953982" sldId="260"/>
            <ac:spMk id="30" creationId="{53F29798-D584-4792-9B62-3F5F5C36D619}"/>
          </ac:spMkLst>
        </pc:spChg>
        <pc:spChg chg="add">
          <ac:chgData name="Ejanthker, Shriya" userId="07c47d55-76ad-4bd0-86fd-6a0bdbc5a342" providerId="ADAL" clId="{7D439CEC-501B-4497-B8F4-9F5EE570A44E}" dt="2025-04-23T05:56:16.208" v="1585" actId="26606"/>
          <ac:spMkLst>
            <pc:docMk/>
            <pc:sldMk cId="1228953982" sldId="260"/>
            <ac:spMk id="35" creationId="{47942995-B07F-4636-9A06-C6A104B260A8}"/>
          </ac:spMkLst>
        </pc:spChg>
        <pc:spChg chg="add">
          <ac:chgData name="Ejanthker, Shriya" userId="07c47d55-76ad-4bd0-86fd-6a0bdbc5a342" providerId="ADAL" clId="{7D439CEC-501B-4497-B8F4-9F5EE570A44E}" dt="2025-04-23T05:56:16.208" v="1585" actId="26606"/>
          <ac:spMkLst>
            <pc:docMk/>
            <pc:sldMk cId="1228953982" sldId="260"/>
            <ac:spMk id="42" creationId="{B81933D1-5615-42C7-9C0B-4EB7105CCE2D}"/>
          </ac:spMkLst>
        </pc:spChg>
        <pc:spChg chg="add">
          <ac:chgData name="Ejanthker, Shriya" userId="07c47d55-76ad-4bd0-86fd-6a0bdbc5a342" providerId="ADAL" clId="{7D439CEC-501B-4497-B8F4-9F5EE570A44E}" dt="2025-04-23T05:56:16.208" v="1585" actId="26606"/>
          <ac:spMkLst>
            <pc:docMk/>
            <pc:sldMk cId="1228953982" sldId="260"/>
            <ac:spMk id="44" creationId="{19C9EAEA-39D0-4B0E-A0EB-51E7B26740B1}"/>
          </ac:spMkLst>
        </pc:spChg>
        <pc:grpChg chg="add del">
          <ac:chgData name="Ejanthker, Shriya" userId="07c47d55-76ad-4bd0-86fd-6a0bdbc5a342" providerId="ADAL" clId="{7D439CEC-501B-4497-B8F4-9F5EE570A44E}" dt="2025-04-23T05:27:22.602" v="1413" actId="26606"/>
          <ac:grpSpMkLst>
            <pc:docMk/>
            <pc:sldMk cId="1228953982" sldId="260"/>
            <ac:grpSpMk id="17" creationId="{032D8612-31EB-44CF-A1D0-14FD4C705424}"/>
          </ac:grpSpMkLst>
        </pc:grpChg>
        <pc:grpChg chg="add">
          <ac:chgData name="Ejanthker, Shriya" userId="07c47d55-76ad-4bd0-86fd-6a0bdbc5a342" providerId="ADAL" clId="{7D439CEC-501B-4497-B8F4-9F5EE570A44E}" dt="2025-04-23T05:56:16.208" v="1585" actId="26606"/>
          <ac:grpSpMkLst>
            <pc:docMk/>
            <pc:sldMk cId="1228953982" sldId="260"/>
            <ac:grpSpMk id="37" creationId="{032D8612-31EB-44CF-A1D0-14FD4C705424}"/>
          </ac:grpSpMkLst>
        </pc:grpChg>
        <pc:picChg chg="mod">
          <ac:chgData name="Ejanthker, Shriya" userId="07c47d55-76ad-4bd0-86fd-6a0bdbc5a342" providerId="ADAL" clId="{7D439CEC-501B-4497-B8F4-9F5EE570A44E}" dt="2025-04-23T05:56:16.208" v="1585" actId="26606"/>
          <ac:picMkLst>
            <pc:docMk/>
            <pc:sldMk cId="1228953982" sldId="260"/>
            <ac:picMk id="5" creationId="{D2F98ED2-BE49-7102-6412-CBA40C22BA2B}"/>
          </ac:picMkLst>
        </pc:picChg>
        <pc:cxnChg chg="add del">
          <ac:chgData name="Ejanthker, Shriya" userId="07c47d55-76ad-4bd0-86fd-6a0bdbc5a342" providerId="ADAL" clId="{7D439CEC-501B-4497-B8F4-9F5EE570A44E}" dt="2025-04-23T05:35:01.928" v="1456" actId="26606"/>
          <ac:cxnSpMkLst>
            <pc:docMk/>
            <pc:sldMk cId="1228953982" sldId="260"/>
            <ac:cxnSpMk id="19" creationId="{7667AA61-5C27-F30F-D229-06CBE5709F33}"/>
          </ac:cxnSpMkLst>
        </pc:cxnChg>
        <pc:cxnChg chg="add del">
          <ac:chgData name="Ejanthker, Shriya" userId="07c47d55-76ad-4bd0-86fd-6a0bdbc5a342" providerId="ADAL" clId="{7D439CEC-501B-4497-B8F4-9F5EE570A44E}" dt="2025-04-23T05:27:51.692" v="1416" actId="26606"/>
          <ac:cxnSpMkLst>
            <pc:docMk/>
            <pc:sldMk cId="1228953982" sldId="260"/>
            <ac:cxnSpMk id="31" creationId="{7667AA61-5C27-F30F-D229-06CBE5709F33}"/>
          </ac:cxnSpMkLst>
        </pc:cxnChg>
      </pc:sldChg>
      <pc:sldChg chg="addSp delSp modSp mod setBg">
        <pc:chgData name="Ejanthker, Shriya" userId="07c47d55-76ad-4bd0-86fd-6a0bdbc5a342" providerId="ADAL" clId="{7D439CEC-501B-4497-B8F4-9F5EE570A44E}" dt="2025-04-23T05:56:31.927" v="1586" actId="26606"/>
        <pc:sldMkLst>
          <pc:docMk/>
          <pc:sldMk cId="2054126403" sldId="261"/>
        </pc:sldMkLst>
        <pc:spChg chg="mod">
          <ac:chgData name="Ejanthker, Shriya" userId="07c47d55-76ad-4bd0-86fd-6a0bdbc5a342" providerId="ADAL" clId="{7D439CEC-501B-4497-B8F4-9F5EE570A44E}" dt="2025-04-23T05:56:31.927" v="1586" actId="26606"/>
          <ac:spMkLst>
            <pc:docMk/>
            <pc:sldMk cId="2054126403" sldId="261"/>
            <ac:spMk id="2" creationId="{0ADE2171-D99F-A82C-DE1E-49447D1483E6}"/>
          </ac:spMkLst>
        </pc:spChg>
        <pc:spChg chg="add">
          <ac:chgData name="Ejanthker, Shriya" userId="07c47d55-76ad-4bd0-86fd-6a0bdbc5a342" providerId="ADAL" clId="{7D439CEC-501B-4497-B8F4-9F5EE570A44E}" dt="2025-04-23T04:31:30.944" v="124"/>
          <ac:spMkLst>
            <pc:docMk/>
            <pc:sldMk cId="2054126403" sldId="261"/>
            <ac:spMk id="3" creationId="{845700EC-7787-9543-B259-7AB91E92EAAB}"/>
          </ac:spMkLst>
        </pc:spChg>
        <pc:spChg chg="mod">
          <ac:chgData name="Ejanthker, Shriya" userId="07c47d55-76ad-4bd0-86fd-6a0bdbc5a342" providerId="ADAL" clId="{7D439CEC-501B-4497-B8F4-9F5EE570A44E}" dt="2025-04-23T05:56:31.927" v="1586" actId="26606"/>
          <ac:spMkLst>
            <pc:docMk/>
            <pc:sldMk cId="2054126403" sldId="261"/>
            <ac:spMk id="4" creationId="{DD1D61BF-CE20-CCBC-A19C-839D6B2761B4}"/>
          </ac:spMkLst>
        </pc:spChg>
        <pc:spChg chg="add del mod">
          <ac:chgData name="Ejanthker, Shriya" userId="07c47d55-76ad-4bd0-86fd-6a0bdbc5a342" providerId="ADAL" clId="{7D439CEC-501B-4497-B8F4-9F5EE570A44E}" dt="2025-04-23T04:32:29.626" v="150" actId="21"/>
          <ac:spMkLst>
            <pc:docMk/>
            <pc:sldMk cId="2054126403" sldId="261"/>
            <ac:spMk id="6" creationId="{55853531-CD1E-9853-EBBE-38A1C41A848C}"/>
          </ac:spMkLst>
        </pc:spChg>
        <pc:spChg chg="add">
          <ac:chgData name="Ejanthker, Shriya" userId="07c47d55-76ad-4bd0-86fd-6a0bdbc5a342" providerId="ADAL" clId="{7D439CEC-501B-4497-B8F4-9F5EE570A44E}" dt="2025-04-23T04:32:08.704" v="145"/>
          <ac:spMkLst>
            <pc:docMk/>
            <pc:sldMk cId="2054126403" sldId="261"/>
            <ac:spMk id="7" creationId="{8D83E848-FF3E-32A6-3EF9-9BFFA56E4E56}"/>
          </ac:spMkLst>
        </pc:spChg>
        <pc:spChg chg="add">
          <ac:chgData name="Ejanthker, Shriya" userId="07c47d55-76ad-4bd0-86fd-6a0bdbc5a342" providerId="ADAL" clId="{7D439CEC-501B-4497-B8F4-9F5EE570A44E}" dt="2025-04-23T04:32:13.730" v="146"/>
          <ac:spMkLst>
            <pc:docMk/>
            <pc:sldMk cId="2054126403" sldId="261"/>
            <ac:spMk id="8" creationId="{0B5169D9-E575-2C67-1E16-4737B131B72D}"/>
          </ac:spMkLst>
        </pc:spChg>
        <pc:spChg chg="add del">
          <ac:chgData name="Ejanthker, Shriya" userId="07c47d55-76ad-4bd0-86fd-6a0bdbc5a342" providerId="ADAL" clId="{7D439CEC-501B-4497-B8F4-9F5EE570A44E}" dt="2025-04-23T05:30:07.776" v="1428" actId="26606"/>
          <ac:spMkLst>
            <pc:docMk/>
            <pc:sldMk cId="2054126403" sldId="261"/>
            <ac:spMk id="10" creationId="{0288C6B4-AFC3-407F-A595-EFFD38D4CCAF}"/>
          </ac:spMkLst>
        </pc:spChg>
        <pc:spChg chg="add del">
          <ac:chgData name="Ejanthker, Shriya" userId="07c47d55-76ad-4bd0-86fd-6a0bdbc5a342" providerId="ADAL" clId="{7D439CEC-501B-4497-B8F4-9F5EE570A44E}" dt="2025-04-23T05:30:07.776" v="1428" actId="26606"/>
          <ac:spMkLst>
            <pc:docMk/>
            <pc:sldMk cId="2054126403" sldId="261"/>
            <ac:spMk id="12" creationId="{CF236821-17FE-429B-8D2C-08E13A64EA40}"/>
          </ac:spMkLst>
        </pc:spChg>
        <pc:spChg chg="add del">
          <ac:chgData name="Ejanthker, Shriya" userId="07c47d55-76ad-4bd0-86fd-6a0bdbc5a342" providerId="ADAL" clId="{7D439CEC-501B-4497-B8F4-9F5EE570A44E}" dt="2025-04-23T05:30:07.776" v="1428" actId="26606"/>
          <ac:spMkLst>
            <pc:docMk/>
            <pc:sldMk cId="2054126403" sldId="261"/>
            <ac:spMk id="14" creationId="{C0BDBCD2-E081-43AB-9119-C55465E59757}"/>
          </ac:spMkLst>
        </pc:spChg>
        <pc:spChg chg="add del">
          <ac:chgData name="Ejanthker, Shriya" userId="07c47d55-76ad-4bd0-86fd-6a0bdbc5a342" providerId="ADAL" clId="{7D439CEC-501B-4497-B8F4-9F5EE570A44E}" dt="2025-04-23T05:30:07.776" v="1428" actId="26606"/>
          <ac:spMkLst>
            <pc:docMk/>
            <pc:sldMk cId="2054126403" sldId="261"/>
            <ac:spMk id="16" creationId="{98E79BE4-34FE-485A-98A5-92CE8F7C4743}"/>
          </ac:spMkLst>
        </pc:spChg>
        <pc:spChg chg="add del">
          <ac:chgData name="Ejanthker, Shriya" userId="07c47d55-76ad-4bd0-86fd-6a0bdbc5a342" providerId="ADAL" clId="{7D439CEC-501B-4497-B8F4-9F5EE570A44E}" dt="2025-04-23T05:30:07.776" v="1428" actId="26606"/>
          <ac:spMkLst>
            <pc:docMk/>
            <pc:sldMk cId="2054126403" sldId="261"/>
            <ac:spMk id="18" creationId="{7A5F0580-5EE9-419F-96EE-B6529EF6E7D0}"/>
          </ac:spMkLst>
        </pc:spChg>
        <pc:spChg chg="add del">
          <ac:chgData name="Ejanthker, Shriya" userId="07c47d55-76ad-4bd0-86fd-6a0bdbc5a342" providerId="ADAL" clId="{7D439CEC-501B-4497-B8F4-9F5EE570A44E}" dt="2025-04-23T05:30:12.814" v="1430" actId="26606"/>
          <ac:spMkLst>
            <pc:docMk/>
            <pc:sldMk cId="2054126403" sldId="261"/>
            <ac:spMk id="20" creationId="{DBC6133C-0615-4CE4-9132-37E609A9BDFA}"/>
          </ac:spMkLst>
        </pc:spChg>
        <pc:spChg chg="add del">
          <ac:chgData name="Ejanthker, Shriya" userId="07c47d55-76ad-4bd0-86fd-6a0bdbc5a342" providerId="ADAL" clId="{7D439CEC-501B-4497-B8F4-9F5EE570A44E}" dt="2025-04-23T05:30:12.814" v="1430" actId="26606"/>
          <ac:spMkLst>
            <pc:docMk/>
            <pc:sldMk cId="2054126403" sldId="261"/>
            <ac:spMk id="21" creationId="{169CC832-2974-4E8D-90ED-3E2941BA7336}"/>
          </ac:spMkLst>
        </pc:spChg>
        <pc:spChg chg="add del">
          <ac:chgData name="Ejanthker, Shriya" userId="07c47d55-76ad-4bd0-86fd-6a0bdbc5a342" providerId="ADAL" clId="{7D439CEC-501B-4497-B8F4-9F5EE570A44E}" dt="2025-04-23T05:30:12.814" v="1430" actId="26606"/>
          <ac:spMkLst>
            <pc:docMk/>
            <pc:sldMk cId="2054126403" sldId="261"/>
            <ac:spMk id="22" creationId="{55222F96-971A-4F90-B841-6BAB416C7AC1}"/>
          </ac:spMkLst>
        </pc:spChg>
        <pc:spChg chg="add del">
          <ac:chgData name="Ejanthker, Shriya" userId="07c47d55-76ad-4bd0-86fd-6a0bdbc5a342" providerId="ADAL" clId="{7D439CEC-501B-4497-B8F4-9F5EE570A44E}" dt="2025-04-23T05:30:12.814" v="1430" actId="26606"/>
          <ac:spMkLst>
            <pc:docMk/>
            <pc:sldMk cId="2054126403" sldId="261"/>
            <ac:spMk id="23" creationId="{08980754-6F4B-43C9-B9BE-127B6BED6586}"/>
          </ac:spMkLst>
        </pc:spChg>
        <pc:spChg chg="add del">
          <ac:chgData name="Ejanthker, Shriya" userId="07c47d55-76ad-4bd0-86fd-6a0bdbc5a342" providerId="ADAL" clId="{7D439CEC-501B-4497-B8F4-9F5EE570A44E}" dt="2025-04-23T05:30:12.814" v="1430" actId="26606"/>
          <ac:spMkLst>
            <pc:docMk/>
            <pc:sldMk cId="2054126403" sldId="261"/>
            <ac:spMk id="24" creationId="{2C1BBA94-3F40-40AA-8BB9-E69E25E537C1}"/>
          </ac:spMkLst>
        </pc:spChg>
        <pc:spChg chg="add del">
          <ac:chgData name="Ejanthker, Shriya" userId="07c47d55-76ad-4bd0-86fd-6a0bdbc5a342" providerId="ADAL" clId="{7D439CEC-501B-4497-B8F4-9F5EE570A44E}" dt="2025-04-23T05:30:18.370" v="1432" actId="26606"/>
          <ac:spMkLst>
            <pc:docMk/>
            <pc:sldMk cId="2054126403" sldId="261"/>
            <ac:spMk id="26" creationId="{058A14AF-9FB5-4CC7-BA35-E8E85D3EDF0E}"/>
          </ac:spMkLst>
        </pc:spChg>
        <pc:spChg chg="add del">
          <ac:chgData name="Ejanthker, Shriya" userId="07c47d55-76ad-4bd0-86fd-6a0bdbc5a342" providerId="ADAL" clId="{7D439CEC-501B-4497-B8F4-9F5EE570A44E}" dt="2025-04-23T05:30:18.370" v="1432" actId="26606"/>
          <ac:spMkLst>
            <pc:docMk/>
            <pc:sldMk cId="2054126403" sldId="261"/>
            <ac:spMk id="27" creationId="{3A9A4357-BD1D-4622-A4FE-766E6AB8DE84}"/>
          </ac:spMkLst>
        </pc:spChg>
        <pc:spChg chg="add del">
          <ac:chgData name="Ejanthker, Shriya" userId="07c47d55-76ad-4bd0-86fd-6a0bdbc5a342" providerId="ADAL" clId="{7D439CEC-501B-4497-B8F4-9F5EE570A44E}" dt="2025-04-23T05:30:18.370" v="1432" actId="26606"/>
          <ac:spMkLst>
            <pc:docMk/>
            <pc:sldMk cId="2054126403" sldId="261"/>
            <ac:spMk id="28" creationId="{E659831F-0D9A-4C63-9EBB-8435B85A440F}"/>
          </ac:spMkLst>
        </pc:spChg>
        <pc:spChg chg="add del">
          <ac:chgData name="Ejanthker, Shriya" userId="07c47d55-76ad-4bd0-86fd-6a0bdbc5a342" providerId="ADAL" clId="{7D439CEC-501B-4497-B8F4-9F5EE570A44E}" dt="2025-04-23T05:30:18.370" v="1432" actId="26606"/>
          <ac:spMkLst>
            <pc:docMk/>
            <pc:sldMk cId="2054126403" sldId="261"/>
            <ac:spMk id="29" creationId="{E6995CE5-F890-4ABA-82A2-26507CE8D2A3}"/>
          </ac:spMkLst>
        </pc:spChg>
        <pc:spChg chg="add del">
          <ac:chgData name="Ejanthker, Shriya" userId="07c47d55-76ad-4bd0-86fd-6a0bdbc5a342" providerId="ADAL" clId="{7D439CEC-501B-4497-B8F4-9F5EE570A44E}" dt="2025-04-23T05:30:19.697" v="1434" actId="26606"/>
          <ac:spMkLst>
            <pc:docMk/>
            <pc:sldMk cId="2054126403" sldId="261"/>
            <ac:spMk id="31" creationId="{2550BE34-C2B8-49B8-8519-67A8CAD51AE9}"/>
          </ac:spMkLst>
        </pc:spChg>
        <pc:spChg chg="add del">
          <ac:chgData name="Ejanthker, Shriya" userId="07c47d55-76ad-4bd0-86fd-6a0bdbc5a342" providerId="ADAL" clId="{7D439CEC-501B-4497-B8F4-9F5EE570A44E}" dt="2025-04-23T05:30:19.697" v="1434" actId="26606"/>
          <ac:spMkLst>
            <pc:docMk/>
            <pc:sldMk cId="2054126403" sldId="261"/>
            <ac:spMk id="32" creationId="{A7457DD9-5A45-400A-AB4B-4B4EDECA25F1}"/>
          </ac:spMkLst>
        </pc:spChg>
        <pc:spChg chg="add del">
          <ac:chgData name="Ejanthker, Shriya" userId="07c47d55-76ad-4bd0-86fd-6a0bdbc5a342" providerId="ADAL" clId="{7D439CEC-501B-4497-B8F4-9F5EE570A44E}" dt="2025-04-23T05:30:19.697" v="1434" actId="26606"/>
          <ac:spMkLst>
            <pc:docMk/>
            <pc:sldMk cId="2054126403" sldId="261"/>
            <ac:spMk id="33" creationId="{441CF7D6-A660-431A-B0BB-140A0D5556B6}"/>
          </ac:spMkLst>
        </pc:spChg>
        <pc:spChg chg="add del">
          <ac:chgData name="Ejanthker, Shriya" userId="07c47d55-76ad-4bd0-86fd-6a0bdbc5a342" providerId="ADAL" clId="{7D439CEC-501B-4497-B8F4-9F5EE570A44E}" dt="2025-04-23T05:30:19.697" v="1434" actId="26606"/>
          <ac:spMkLst>
            <pc:docMk/>
            <pc:sldMk cId="2054126403" sldId="261"/>
            <ac:spMk id="34" creationId="{0570A85B-3810-4F95-97B0-CBF4CCDB381C}"/>
          </ac:spMkLst>
        </pc:spChg>
        <pc:spChg chg="add del">
          <ac:chgData name="Ejanthker, Shriya" userId="07c47d55-76ad-4bd0-86fd-6a0bdbc5a342" providerId="ADAL" clId="{7D439CEC-501B-4497-B8F4-9F5EE570A44E}" dt="2025-04-23T05:34:00.939" v="1452" actId="26606"/>
          <ac:spMkLst>
            <pc:docMk/>
            <pc:sldMk cId="2054126403" sldId="261"/>
            <ac:spMk id="36" creationId="{0288C6B4-AFC3-407F-A595-EFFD38D4CCAF}"/>
          </ac:spMkLst>
        </pc:spChg>
        <pc:spChg chg="add del">
          <ac:chgData name="Ejanthker, Shriya" userId="07c47d55-76ad-4bd0-86fd-6a0bdbc5a342" providerId="ADAL" clId="{7D439CEC-501B-4497-B8F4-9F5EE570A44E}" dt="2025-04-23T05:34:00.939" v="1452" actId="26606"/>
          <ac:spMkLst>
            <pc:docMk/>
            <pc:sldMk cId="2054126403" sldId="261"/>
            <ac:spMk id="37" creationId="{CF236821-17FE-429B-8D2C-08E13A64EA40}"/>
          </ac:spMkLst>
        </pc:spChg>
        <pc:spChg chg="add del">
          <ac:chgData name="Ejanthker, Shriya" userId="07c47d55-76ad-4bd0-86fd-6a0bdbc5a342" providerId="ADAL" clId="{7D439CEC-501B-4497-B8F4-9F5EE570A44E}" dt="2025-04-23T05:34:00.939" v="1452" actId="26606"/>
          <ac:spMkLst>
            <pc:docMk/>
            <pc:sldMk cId="2054126403" sldId="261"/>
            <ac:spMk id="38" creationId="{C0BDBCD2-E081-43AB-9119-C55465E59757}"/>
          </ac:spMkLst>
        </pc:spChg>
        <pc:spChg chg="add del">
          <ac:chgData name="Ejanthker, Shriya" userId="07c47d55-76ad-4bd0-86fd-6a0bdbc5a342" providerId="ADAL" clId="{7D439CEC-501B-4497-B8F4-9F5EE570A44E}" dt="2025-04-23T05:34:00.923" v="1451" actId="26606"/>
          <ac:spMkLst>
            <pc:docMk/>
            <pc:sldMk cId="2054126403" sldId="261"/>
            <ac:spMk id="39" creationId="{98E79BE4-34FE-485A-98A5-92CE8F7C4743}"/>
          </ac:spMkLst>
        </pc:spChg>
        <pc:spChg chg="add del">
          <ac:chgData name="Ejanthker, Shriya" userId="07c47d55-76ad-4bd0-86fd-6a0bdbc5a342" providerId="ADAL" clId="{7D439CEC-501B-4497-B8F4-9F5EE570A44E}" dt="2025-04-23T05:34:00.939" v="1452" actId="26606"/>
          <ac:spMkLst>
            <pc:docMk/>
            <pc:sldMk cId="2054126403" sldId="261"/>
            <ac:spMk id="40" creationId="{7A5F0580-5EE9-419F-96EE-B6529EF6E7D0}"/>
          </ac:spMkLst>
        </pc:spChg>
        <pc:spChg chg="add del">
          <ac:chgData name="Ejanthker, Shriya" userId="07c47d55-76ad-4bd0-86fd-6a0bdbc5a342" providerId="ADAL" clId="{7D439CEC-501B-4497-B8F4-9F5EE570A44E}" dt="2025-04-23T05:34:00.923" v="1451" actId="26606"/>
          <ac:spMkLst>
            <pc:docMk/>
            <pc:sldMk cId="2054126403" sldId="261"/>
            <ac:spMk id="45" creationId="{0B9EE3F3-89B7-43C3-8651-C4C96830993D}"/>
          </ac:spMkLst>
        </pc:spChg>
        <pc:spChg chg="add del">
          <ac:chgData name="Ejanthker, Shriya" userId="07c47d55-76ad-4bd0-86fd-6a0bdbc5a342" providerId="ADAL" clId="{7D439CEC-501B-4497-B8F4-9F5EE570A44E}" dt="2025-04-23T05:34:00.923" v="1451" actId="26606"/>
          <ac:spMkLst>
            <pc:docMk/>
            <pc:sldMk cId="2054126403" sldId="261"/>
            <ac:spMk id="47" creationId="{33AE4636-AEEC-45D6-84D4-7AC2DA48ECF8}"/>
          </ac:spMkLst>
        </pc:spChg>
        <pc:spChg chg="add del">
          <ac:chgData name="Ejanthker, Shriya" userId="07c47d55-76ad-4bd0-86fd-6a0bdbc5a342" providerId="ADAL" clId="{7D439CEC-501B-4497-B8F4-9F5EE570A44E}" dt="2025-04-23T05:34:00.923" v="1451" actId="26606"/>
          <ac:spMkLst>
            <pc:docMk/>
            <pc:sldMk cId="2054126403" sldId="261"/>
            <ac:spMk id="49" creationId="{8D9CE0F4-2EB2-4F1F-8AAC-DB3571D9FE10}"/>
          </ac:spMkLst>
        </pc:spChg>
        <pc:spChg chg="add del">
          <ac:chgData name="Ejanthker, Shriya" userId="07c47d55-76ad-4bd0-86fd-6a0bdbc5a342" providerId="ADAL" clId="{7D439CEC-501B-4497-B8F4-9F5EE570A44E}" dt="2025-04-23T05:56:31.927" v="1586" actId="26606"/>
          <ac:spMkLst>
            <pc:docMk/>
            <pc:sldMk cId="2054126403" sldId="261"/>
            <ac:spMk id="51" creationId="{55D4142C-5077-457F-A6AD-3FECFDB39685}"/>
          </ac:spMkLst>
        </pc:spChg>
        <pc:spChg chg="add">
          <ac:chgData name="Ejanthker, Shriya" userId="07c47d55-76ad-4bd0-86fd-6a0bdbc5a342" providerId="ADAL" clId="{7D439CEC-501B-4497-B8F4-9F5EE570A44E}" dt="2025-04-23T05:34:00.939" v="1452" actId="26606"/>
          <ac:spMkLst>
            <pc:docMk/>
            <pc:sldMk cId="2054126403" sldId="261"/>
            <ac:spMk id="52" creationId="{5C9B446A-6343-4E56-90BA-061E4DDF0FFB}"/>
          </ac:spMkLst>
        </pc:spChg>
        <pc:spChg chg="add del">
          <ac:chgData name="Ejanthker, Shriya" userId="07c47d55-76ad-4bd0-86fd-6a0bdbc5a342" providerId="ADAL" clId="{7D439CEC-501B-4497-B8F4-9F5EE570A44E}" dt="2025-04-23T05:56:31.927" v="1586" actId="26606"/>
          <ac:spMkLst>
            <pc:docMk/>
            <pc:sldMk cId="2054126403" sldId="261"/>
            <ac:spMk id="53" creationId="{7A5F0580-5EE9-419F-96EE-B6529EF6E7D0}"/>
          </ac:spMkLst>
        </pc:spChg>
        <pc:spChg chg="add del">
          <ac:chgData name="Ejanthker, Shriya" userId="07c47d55-76ad-4bd0-86fd-6a0bdbc5a342" providerId="ADAL" clId="{7D439CEC-501B-4497-B8F4-9F5EE570A44E}" dt="2025-04-23T05:56:31.927" v="1586" actId="26606"/>
          <ac:spMkLst>
            <pc:docMk/>
            <pc:sldMk cId="2054126403" sldId="261"/>
            <ac:spMk id="54" creationId="{3EC72A1B-03D3-499C-B4BF-AC68EEC22B10}"/>
          </ac:spMkLst>
        </pc:spChg>
        <pc:spChg chg="add del">
          <ac:chgData name="Ejanthker, Shriya" userId="07c47d55-76ad-4bd0-86fd-6a0bdbc5a342" providerId="ADAL" clId="{7D439CEC-501B-4497-B8F4-9F5EE570A44E}" dt="2025-04-23T05:56:31.927" v="1586" actId="26606"/>
          <ac:spMkLst>
            <pc:docMk/>
            <pc:sldMk cId="2054126403" sldId="261"/>
            <ac:spMk id="55" creationId="{216322C2-3CF0-4D33-BF90-3F384CF6D232}"/>
          </ac:spMkLst>
        </pc:spChg>
        <pc:spChg chg="add">
          <ac:chgData name="Ejanthker, Shriya" userId="07c47d55-76ad-4bd0-86fd-6a0bdbc5a342" providerId="ADAL" clId="{7D439CEC-501B-4497-B8F4-9F5EE570A44E}" dt="2025-04-23T05:56:31.927" v="1586" actId="26606"/>
          <ac:spMkLst>
            <pc:docMk/>
            <pc:sldMk cId="2054126403" sldId="261"/>
            <ac:spMk id="62" creationId="{169CC832-2974-4E8D-90ED-3E2941BA7336}"/>
          </ac:spMkLst>
        </pc:spChg>
        <pc:spChg chg="add">
          <ac:chgData name="Ejanthker, Shriya" userId="07c47d55-76ad-4bd0-86fd-6a0bdbc5a342" providerId="ADAL" clId="{7D439CEC-501B-4497-B8F4-9F5EE570A44E}" dt="2025-04-23T05:56:31.927" v="1586" actId="26606"/>
          <ac:spMkLst>
            <pc:docMk/>
            <pc:sldMk cId="2054126403" sldId="261"/>
            <ac:spMk id="64" creationId="{55222F96-971A-4F90-B841-6BAB416C7AC1}"/>
          </ac:spMkLst>
        </pc:spChg>
        <pc:spChg chg="add">
          <ac:chgData name="Ejanthker, Shriya" userId="07c47d55-76ad-4bd0-86fd-6a0bdbc5a342" providerId="ADAL" clId="{7D439CEC-501B-4497-B8F4-9F5EE570A44E}" dt="2025-04-23T05:56:31.927" v="1586" actId="26606"/>
          <ac:spMkLst>
            <pc:docMk/>
            <pc:sldMk cId="2054126403" sldId="261"/>
            <ac:spMk id="66" creationId="{08980754-6F4B-43C9-B9BE-127B6BED6586}"/>
          </ac:spMkLst>
        </pc:spChg>
        <pc:spChg chg="add">
          <ac:chgData name="Ejanthker, Shriya" userId="07c47d55-76ad-4bd0-86fd-6a0bdbc5a342" providerId="ADAL" clId="{7D439CEC-501B-4497-B8F4-9F5EE570A44E}" dt="2025-04-23T05:56:31.927" v="1586" actId="26606"/>
          <ac:spMkLst>
            <pc:docMk/>
            <pc:sldMk cId="2054126403" sldId="261"/>
            <ac:spMk id="68" creationId="{2C1BBA94-3F40-40AA-8BB9-E69E25E537C1}"/>
          </ac:spMkLst>
        </pc:spChg>
        <pc:picChg chg="mod">
          <ac:chgData name="Ejanthker, Shriya" userId="07c47d55-76ad-4bd0-86fd-6a0bdbc5a342" providerId="ADAL" clId="{7D439CEC-501B-4497-B8F4-9F5EE570A44E}" dt="2025-04-23T05:30:19.714" v="1435" actId="26606"/>
          <ac:picMkLst>
            <pc:docMk/>
            <pc:sldMk cId="2054126403" sldId="261"/>
            <ac:picMk id="5" creationId="{B1B0A7A3-B52C-3408-0150-D30A50E0FB93}"/>
          </ac:picMkLst>
        </pc:picChg>
      </pc:sldChg>
      <pc:sldChg chg="addSp delSp modSp mod setBg">
        <pc:chgData name="Ejanthker, Shriya" userId="07c47d55-76ad-4bd0-86fd-6a0bdbc5a342" providerId="ADAL" clId="{7D439CEC-501B-4497-B8F4-9F5EE570A44E}" dt="2025-04-23T05:38:18.188" v="1470" actId="2711"/>
        <pc:sldMkLst>
          <pc:docMk/>
          <pc:sldMk cId="2776173032" sldId="262"/>
        </pc:sldMkLst>
        <pc:spChg chg="mod">
          <ac:chgData name="Ejanthker, Shriya" userId="07c47d55-76ad-4bd0-86fd-6a0bdbc5a342" providerId="ADAL" clId="{7D439CEC-501B-4497-B8F4-9F5EE570A44E}" dt="2025-04-23T05:38:18.188" v="1470" actId="2711"/>
          <ac:spMkLst>
            <pc:docMk/>
            <pc:sldMk cId="2776173032" sldId="262"/>
            <ac:spMk id="2" creationId="{033B825E-564C-3E91-F16F-326553FAA866}"/>
          </ac:spMkLst>
        </pc:spChg>
        <pc:spChg chg="del">
          <ac:chgData name="Ejanthker, Shriya" userId="07c47d55-76ad-4bd0-86fd-6a0bdbc5a342" providerId="ADAL" clId="{7D439CEC-501B-4497-B8F4-9F5EE570A44E}" dt="2025-04-23T05:29:38.522" v="1426" actId="26606"/>
          <ac:spMkLst>
            <pc:docMk/>
            <pc:sldMk cId="2776173032" sldId="262"/>
            <ac:spMk id="3" creationId="{59579892-1042-8567-DD77-7FBB59E6ED9B}"/>
          </ac:spMkLst>
        </pc:spChg>
        <pc:spChg chg="add del">
          <ac:chgData name="Ejanthker, Shriya" userId="07c47d55-76ad-4bd0-86fd-6a0bdbc5a342" providerId="ADAL" clId="{7D439CEC-501B-4497-B8F4-9F5EE570A44E}" dt="2025-04-23T05:34:11.852" v="1453" actId="26606"/>
          <ac:spMkLst>
            <pc:docMk/>
            <pc:sldMk cId="2776173032" sldId="262"/>
            <ac:spMk id="9" creationId="{53B021B3-DE93-4AB7-8A18-CF5F1CED88B8}"/>
          </ac:spMkLst>
        </pc:spChg>
        <pc:spChg chg="add del">
          <ac:chgData name="Ejanthker, Shriya" userId="07c47d55-76ad-4bd0-86fd-6a0bdbc5a342" providerId="ADAL" clId="{7D439CEC-501B-4497-B8F4-9F5EE570A44E}" dt="2025-04-23T05:34:11.852" v="1453" actId="26606"/>
          <ac:spMkLst>
            <pc:docMk/>
            <pc:sldMk cId="2776173032" sldId="262"/>
            <ac:spMk id="11" creationId="{52D502E5-F6B4-4D58-B4AE-FC466FF15EE8}"/>
          </ac:spMkLst>
        </pc:spChg>
        <pc:spChg chg="add del">
          <ac:chgData name="Ejanthker, Shriya" userId="07c47d55-76ad-4bd0-86fd-6a0bdbc5a342" providerId="ADAL" clId="{7D439CEC-501B-4497-B8F4-9F5EE570A44E}" dt="2025-04-23T05:34:11.852" v="1453" actId="26606"/>
          <ac:spMkLst>
            <pc:docMk/>
            <pc:sldMk cId="2776173032" sldId="262"/>
            <ac:spMk id="13" creationId="{9DECDBF4-02B6-4BB4-B65B-B8107AD6A9E8}"/>
          </ac:spMkLst>
        </pc:spChg>
        <pc:spChg chg="add">
          <ac:chgData name="Ejanthker, Shriya" userId="07c47d55-76ad-4bd0-86fd-6a0bdbc5a342" providerId="ADAL" clId="{7D439CEC-501B-4497-B8F4-9F5EE570A44E}" dt="2025-04-23T05:34:11.852" v="1453" actId="26606"/>
          <ac:spMkLst>
            <pc:docMk/>
            <pc:sldMk cId="2776173032" sldId="262"/>
            <ac:spMk id="18" creationId="{955A2079-FA98-4876-80F0-72364A7D2EA4}"/>
          </ac:spMkLst>
        </pc:spChg>
        <pc:graphicFrameChg chg="add mod modGraphic">
          <ac:chgData name="Ejanthker, Shriya" userId="07c47d55-76ad-4bd0-86fd-6a0bdbc5a342" providerId="ADAL" clId="{7D439CEC-501B-4497-B8F4-9F5EE570A44E}" dt="2025-04-23T05:34:11.852" v="1453" actId="26606"/>
          <ac:graphicFrameMkLst>
            <pc:docMk/>
            <pc:sldMk cId="2776173032" sldId="262"/>
            <ac:graphicFrameMk id="5" creationId="{585DBB88-59DF-2714-85AD-AEEB2E0BA46D}"/>
          </ac:graphicFrameMkLst>
        </pc:graphicFrameChg>
      </pc:sldChg>
      <pc:sldChg chg="addSp delSp modSp mod setBg">
        <pc:chgData name="Ejanthker, Shriya" userId="07c47d55-76ad-4bd0-86fd-6a0bdbc5a342" providerId="ADAL" clId="{7D439CEC-501B-4497-B8F4-9F5EE570A44E}" dt="2025-04-23T05:43:44.043" v="1496" actId="1076"/>
        <pc:sldMkLst>
          <pc:docMk/>
          <pc:sldMk cId="3458181451" sldId="264"/>
        </pc:sldMkLst>
        <pc:spChg chg="mod">
          <ac:chgData name="Ejanthker, Shriya" userId="07c47d55-76ad-4bd0-86fd-6a0bdbc5a342" providerId="ADAL" clId="{7D439CEC-501B-4497-B8F4-9F5EE570A44E}" dt="2025-04-23T05:38:33.632" v="1472" actId="2711"/>
          <ac:spMkLst>
            <pc:docMk/>
            <pc:sldMk cId="3458181451" sldId="264"/>
            <ac:spMk id="2" creationId="{D952EC06-0EE1-94D4-6512-CCF124BB74F3}"/>
          </ac:spMkLst>
        </pc:spChg>
        <pc:spChg chg="del mod">
          <ac:chgData name="Ejanthker, Shriya" userId="07c47d55-76ad-4bd0-86fd-6a0bdbc5a342" providerId="ADAL" clId="{7D439CEC-501B-4497-B8F4-9F5EE570A44E}" dt="2025-04-23T05:42:14.322" v="1489" actId="26606"/>
          <ac:spMkLst>
            <pc:docMk/>
            <pc:sldMk cId="3458181451" sldId="264"/>
            <ac:spMk id="3" creationId="{44C01477-5ADC-57CC-2E67-C2161B1F67A1}"/>
          </ac:spMkLst>
        </pc:spChg>
        <pc:spChg chg="add">
          <ac:chgData name="Ejanthker, Shriya" userId="07c47d55-76ad-4bd0-86fd-6a0bdbc5a342" providerId="ADAL" clId="{7D439CEC-501B-4497-B8F4-9F5EE570A44E}" dt="2025-04-23T04:29:44.249" v="115"/>
          <ac:spMkLst>
            <pc:docMk/>
            <pc:sldMk cId="3458181451" sldId="264"/>
            <ac:spMk id="4" creationId="{84FC4B6A-0BFC-D73B-285A-491AB9F70820}"/>
          </ac:spMkLst>
        </pc:spChg>
        <pc:spChg chg="add">
          <ac:chgData name="Ejanthker, Shriya" userId="07c47d55-76ad-4bd0-86fd-6a0bdbc5a342" providerId="ADAL" clId="{7D439CEC-501B-4497-B8F4-9F5EE570A44E}" dt="2025-04-23T04:29:50.386" v="116"/>
          <ac:spMkLst>
            <pc:docMk/>
            <pc:sldMk cId="3458181451" sldId="264"/>
            <ac:spMk id="5" creationId="{54A0BCA2-B914-BEA9-59A1-B58B8B3947A2}"/>
          </ac:spMkLst>
        </pc:spChg>
        <pc:spChg chg="add">
          <ac:chgData name="Ejanthker, Shriya" userId="07c47d55-76ad-4bd0-86fd-6a0bdbc5a342" providerId="ADAL" clId="{7D439CEC-501B-4497-B8F4-9F5EE570A44E}" dt="2025-04-23T04:30:03.227" v="118"/>
          <ac:spMkLst>
            <pc:docMk/>
            <pc:sldMk cId="3458181451" sldId="264"/>
            <ac:spMk id="6" creationId="{6FCB1EB2-5138-9FD8-440B-C777C810A4A2}"/>
          </ac:spMkLst>
        </pc:spChg>
        <pc:spChg chg="add del mod">
          <ac:chgData name="Ejanthker, Shriya" userId="07c47d55-76ad-4bd0-86fd-6a0bdbc5a342" providerId="ADAL" clId="{7D439CEC-501B-4497-B8F4-9F5EE570A44E}" dt="2025-04-23T05:32:39.158" v="1444" actId="21"/>
          <ac:spMkLst>
            <pc:docMk/>
            <pc:sldMk cId="3458181451" sldId="264"/>
            <ac:spMk id="7" creationId="{0B1B27B4-D481-E80C-0423-926B9ADF3AB4}"/>
          </ac:spMkLst>
        </pc:spChg>
        <pc:spChg chg="add del">
          <ac:chgData name="Ejanthker, Shriya" userId="07c47d55-76ad-4bd0-86fd-6a0bdbc5a342" providerId="ADAL" clId="{7D439CEC-501B-4497-B8F4-9F5EE570A44E}" dt="2025-04-23T05:43:30.406" v="1495" actId="26606"/>
          <ac:spMkLst>
            <pc:docMk/>
            <pc:sldMk cId="3458181451" sldId="264"/>
            <ac:spMk id="8" creationId="{CBB2B1F0-0DD6-4744-9A46-7A344FB48E40}"/>
          </ac:spMkLst>
        </pc:spChg>
        <pc:spChg chg="add del">
          <ac:chgData name="Ejanthker, Shriya" userId="07c47d55-76ad-4bd0-86fd-6a0bdbc5a342" providerId="ADAL" clId="{7D439CEC-501B-4497-B8F4-9F5EE570A44E}" dt="2025-04-23T05:43:30.406" v="1495" actId="26606"/>
          <ac:spMkLst>
            <pc:docMk/>
            <pc:sldMk cId="3458181451" sldId="264"/>
            <ac:spMk id="10" creationId="{52D502E5-F6B4-4D58-B4AE-FC466FF15EE8}"/>
          </ac:spMkLst>
        </pc:spChg>
        <pc:spChg chg="add del">
          <ac:chgData name="Ejanthker, Shriya" userId="07c47d55-76ad-4bd0-86fd-6a0bdbc5a342" providerId="ADAL" clId="{7D439CEC-501B-4497-B8F4-9F5EE570A44E}" dt="2025-04-23T05:43:30.406" v="1495" actId="26606"/>
          <ac:spMkLst>
            <pc:docMk/>
            <pc:sldMk cId="3458181451" sldId="264"/>
            <ac:spMk id="12" creationId="{9DECDBF4-02B6-4BB4-B65B-B8107AD6A9E8}"/>
          </ac:spMkLst>
        </pc:spChg>
        <pc:graphicFrameChg chg="add mod">
          <ac:chgData name="Ejanthker, Shriya" userId="07c47d55-76ad-4bd0-86fd-6a0bdbc5a342" providerId="ADAL" clId="{7D439CEC-501B-4497-B8F4-9F5EE570A44E}" dt="2025-04-23T05:43:44.043" v="1496" actId="1076"/>
          <ac:graphicFrameMkLst>
            <pc:docMk/>
            <pc:sldMk cId="3458181451" sldId="264"/>
            <ac:graphicFrameMk id="14" creationId="{B45C3F69-7D13-4108-27FA-1972BDAA2C18}"/>
          </ac:graphicFrameMkLst>
        </pc:graphicFrameChg>
      </pc:sldChg>
      <pc:sldChg chg="addSp delSp modSp mod setBg">
        <pc:chgData name="Ejanthker, Shriya" userId="07c47d55-76ad-4bd0-86fd-6a0bdbc5a342" providerId="ADAL" clId="{7D439CEC-501B-4497-B8F4-9F5EE570A44E}" dt="2025-04-23T05:57:30.714" v="1595" actId="1076"/>
        <pc:sldMkLst>
          <pc:docMk/>
          <pc:sldMk cId="4009742939" sldId="265"/>
        </pc:sldMkLst>
        <pc:spChg chg="mod">
          <ac:chgData name="Ejanthker, Shriya" userId="07c47d55-76ad-4bd0-86fd-6a0bdbc5a342" providerId="ADAL" clId="{7D439CEC-501B-4497-B8F4-9F5EE570A44E}" dt="2025-04-23T05:57:22.029" v="1593" actId="120"/>
          <ac:spMkLst>
            <pc:docMk/>
            <pc:sldMk cId="4009742939" sldId="265"/>
            <ac:spMk id="2" creationId="{4A4C95E8-7D9D-0468-24C4-DDDC4B357C3A}"/>
          </ac:spMkLst>
        </pc:spChg>
        <pc:spChg chg="del mod">
          <ac:chgData name="Ejanthker, Shriya" userId="07c47d55-76ad-4bd0-86fd-6a0bdbc5a342" providerId="ADAL" clId="{7D439CEC-501B-4497-B8F4-9F5EE570A44E}" dt="2025-04-23T04:29:10.916" v="112"/>
          <ac:spMkLst>
            <pc:docMk/>
            <pc:sldMk cId="4009742939" sldId="265"/>
            <ac:spMk id="3" creationId="{EEA29163-02AA-2D3B-4AC7-6DFD8AF179F4}"/>
          </ac:spMkLst>
        </pc:spChg>
        <pc:spChg chg="add del mod">
          <ac:chgData name="Ejanthker, Shriya" userId="07c47d55-76ad-4bd0-86fd-6a0bdbc5a342" providerId="ADAL" clId="{7D439CEC-501B-4497-B8F4-9F5EE570A44E}" dt="2025-04-23T05:31:41.381" v="1440" actId="26606"/>
          <ac:spMkLst>
            <pc:docMk/>
            <pc:sldMk cId="4009742939" sldId="265"/>
            <ac:spMk id="4" creationId="{5958F847-86DE-3C4E-1C15-11C3CA90CA35}"/>
          </ac:spMkLst>
        </pc:spChg>
        <pc:spChg chg="add del">
          <ac:chgData name="Ejanthker, Shriya" userId="07c47d55-76ad-4bd0-86fd-6a0bdbc5a342" providerId="ADAL" clId="{7D439CEC-501B-4497-B8F4-9F5EE570A44E}" dt="2025-04-23T05:43:05.063" v="1493" actId="26606"/>
          <ac:spMkLst>
            <pc:docMk/>
            <pc:sldMk cId="4009742939" sldId="265"/>
            <ac:spMk id="9" creationId="{CBB2B1F0-0DD6-4744-9A46-7A344FB48E40}"/>
          </ac:spMkLst>
        </pc:spChg>
        <pc:spChg chg="add del">
          <ac:chgData name="Ejanthker, Shriya" userId="07c47d55-76ad-4bd0-86fd-6a0bdbc5a342" providerId="ADAL" clId="{7D439CEC-501B-4497-B8F4-9F5EE570A44E}" dt="2025-04-23T05:31:41.373" v="1439" actId="26606"/>
          <ac:spMkLst>
            <pc:docMk/>
            <pc:sldMk cId="4009742939" sldId="265"/>
            <ac:spMk id="10" creationId="{BACC6370-2D7E-4714-9D71-7542949D7D5D}"/>
          </ac:spMkLst>
        </pc:spChg>
        <pc:spChg chg="add del">
          <ac:chgData name="Ejanthker, Shriya" userId="07c47d55-76ad-4bd0-86fd-6a0bdbc5a342" providerId="ADAL" clId="{7D439CEC-501B-4497-B8F4-9F5EE570A44E}" dt="2025-04-23T05:43:05.063" v="1493" actId="26606"/>
          <ac:spMkLst>
            <pc:docMk/>
            <pc:sldMk cId="4009742939" sldId="265"/>
            <ac:spMk id="11" creationId="{52D502E5-F6B4-4D58-B4AE-FC466FF15EE8}"/>
          </ac:spMkLst>
        </pc:spChg>
        <pc:spChg chg="add del">
          <ac:chgData name="Ejanthker, Shriya" userId="07c47d55-76ad-4bd0-86fd-6a0bdbc5a342" providerId="ADAL" clId="{7D439CEC-501B-4497-B8F4-9F5EE570A44E}" dt="2025-04-23T05:31:41.373" v="1439" actId="26606"/>
          <ac:spMkLst>
            <pc:docMk/>
            <pc:sldMk cId="4009742939" sldId="265"/>
            <ac:spMk id="12" creationId="{F68B3F68-107C-434F-AA38-110D5EA91B85}"/>
          </ac:spMkLst>
        </pc:spChg>
        <pc:spChg chg="add del">
          <ac:chgData name="Ejanthker, Shriya" userId="07c47d55-76ad-4bd0-86fd-6a0bdbc5a342" providerId="ADAL" clId="{7D439CEC-501B-4497-B8F4-9F5EE570A44E}" dt="2025-04-23T05:43:05.063" v="1493" actId="26606"/>
          <ac:spMkLst>
            <pc:docMk/>
            <pc:sldMk cId="4009742939" sldId="265"/>
            <ac:spMk id="13" creationId="{9DECDBF4-02B6-4BB4-B65B-B8107AD6A9E8}"/>
          </ac:spMkLst>
        </pc:spChg>
        <pc:spChg chg="add del">
          <ac:chgData name="Ejanthker, Shriya" userId="07c47d55-76ad-4bd0-86fd-6a0bdbc5a342" providerId="ADAL" clId="{7D439CEC-501B-4497-B8F4-9F5EE570A44E}" dt="2025-04-23T05:31:41.373" v="1439" actId="26606"/>
          <ac:spMkLst>
            <pc:docMk/>
            <pc:sldMk cId="4009742939" sldId="265"/>
            <ac:spMk id="14" creationId="{AAD0DBB9-1A4B-4391-81D4-CB19F9AB918A}"/>
          </ac:spMkLst>
        </pc:spChg>
        <pc:spChg chg="add del">
          <ac:chgData name="Ejanthker, Shriya" userId="07c47d55-76ad-4bd0-86fd-6a0bdbc5a342" providerId="ADAL" clId="{7D439CEC-501B-4497-B8F4-9F5EE570A44E}" dt="2025-04-23T05:31:41.373" v="1439" actId="26606"/>
          <ac:spMkLst>
            <pc:docMk/>
            <pc:sldMk cId="4009742939" sldId="265"/>
            <ac:spMk id="16" creationId="{063BBA22-50EA-4C4D-BE05-F1CE4E63AA56}"/>
          </ac:spMkLst>
        </pc:spChg>
        <pc:spChg chg="add del">
          <ac:chgData name="Ejanthker, Shriya" userId="07c47d55-76ad-4bd0-86fd-6a0bdbc5a342" providerId="ADAL" clId="{7D439CEC-501B-4497-B8F4-9F5EE570A44E}" dt="2025-04-23T05:42:32.624" v="1490" actId="26606"/>
          <ac:spMkLst>
            <pc:docMk/>
            <pc:sldMk cId="4009742939" sldId="265"/>
            <ac:spMk id="18" creationId="{5958F847-86DE-3C4E-1C15-11C3CA90CA35}"/>
          </ac:spMkLst>
        </pc:spChg>
        <pc:spChg chg="add del">
          <ac:chgData name="Ejanthker, Shriya" userId="07c47d55-76ad-4bd0-86fd-6a0bdbc5a342" providerId="ADAL" clId="{7D439CEC-501B-4497-B8F4-9F5EE570A44E}" dt="2025-04-23T05:43:04.936" v="1492" actId="26606"/>
          <ac:spMkLst>
            <pc:docMk/>
            <pc:sldMk cId="4009742939" sldId="265"/>
            <ac:spMk id="25" creationId="{81D377EB-C9D2-4ED0-86A6-740A297E3EAC}"/>
          </ac:spMkLst>
        </pc:spChg>
        <pc:spChg chg="add del">
          <ac:chgData name="Ejanthker, Shriya" userId="07c47d55-76ad-4bd0-86fd-6a0bdbc5a342" providerId="ADAL" clId="{7D439CEC-501B-4497-B8F4-9F5EE570A44E}" dt="2025-04-23T05:43:04.936" v="1492" actId="26606"/>
          <ac:spMkLst>
            <pc:docMk/>
            <pc:sldMk cId="4009742939" sldId="265"/>
            <ac:spMk id="27" creationId="{066346BE-FDB4-4772-A696-0719490ABD64}"/>
          </ac:spMkLst>
        </pc:spChg>
        <pc:spChg chg="add del">
          <ac:chgData name="Ejanthker, Shriya" userId="07c47d55-76ad-4bd0-86fd-6a0bdbc5a342" providerId="ADAL" clId="{7D439CEC-501B-4497-B8F4-9F5EE570A44E}" dt="2025-04-23T05:43:04.936" v="1492" actId="26606"/>
          <ac:spMkLst>
            <pc:docMk/>
            <pc:sldMk cId="4009742939" sldId="265"/>
            <ac:spMk id="29" creationId="{FB92FFCE-0C90-454E-AA25-D4EE9A6C39C5}"/>
          </ac:spMkLst>
        </pc:spChg>
        <pc:spChg chg="add del">
          <ac:chgData name="Ejanthker, Shriya" userId="07c47d55-76ad-4bd0-86fd-6a0bdbc5a342" providerId="ADAL" clId="{7D439CEC-501B-4497-B8F4-9F5EE570A44E}" dt="2025-04-23T05:47:35.033" v="1518" actId="26606"/>
          <ac:spMkLst>
            <pc:docMk/>
            <pc:sldMk cId="4009742939" sldId="265"/>
            <ac:spMk id="31" creationId="{CBB2B1F0-0DD6-4744-9A46-7A344FB48E40}"/>
          </ac:spMkLst>
        </pc:spChg>
        <pc:spChg chg="add del">
          <ac:chgData name="Ejanthker, Shriya" userId="07c47d55-76ad-4bd0-86fd-6a0bdbc5a342" providerId="ADAL" clId="{7D439CEC-501B-4497-B8F4-9F5EE570A44E}" dt="2025-04-23T05:47:35.033" v="1518" actId="26606"/>
          <ac:spMkLst>
            <pc:docMk/>
            <pc:sldMk cId="4009742939" sldId="265"/>
            <ac:spMk id="32" creationId="{52D502E5-F6B4-4D58-B4AE-FC466FF15EE8}"/>
          </ac:spMkLst>
        </pc:spChg>
        <pc:spChg chg="add del">
          <ac:chgData name="Ejanthker, Shriya" userId="07c47d55-76ad-4bd0-86fd-6a0bdbc5a342" providerId="ADAL" clId="{7D439CEC-501B-4497-B8F4-9F5EE570A44E}" dt="2025-04-23T05:47:35.033" v="1518" actId="26606"/>
          <ac:spMkLst>
            <pc:docMk/>
            <pc:sldMk cId="4009742939" sldId="265"/>
            <ac:spMk id="33" creationId="{9DECDBF4-02B6-4BB4-B65B-B8107AD6A9E8}"/>
          </ac:spMkLst>
        </pc:spChg>
        <pc:spChg chg="add del">
          <ac:chgData name="Ejanthker, Shriya" userId="07c47d55-76ad-4bd0-86fd-6a0bdbc5a342" providerId="ADAL" clId="{7D439CEC-501B-4497-B8F4-9F5EE570A44E}" dt="2025-04-23T05:56:41.201" v="1587" actId="26606"/>
          <ac:spMkLst>
            <pc:docMk/>
            <pc:sldMk cId="4009742939" sldId="265"/>
            <ac:spMk id="38" creationId="{955A2079-FA98-4876-80F0-72364A7D2EA4}"/>
          </ac:spMkLst>
        </pc:spChg>
        <pc:spChg chg="add">
          <ac:chgData name="Ejanthker, Shriya" userId="07c47d55-76ad-4bd0-86fd-6a0bdbc5a342" providerId="ADAL" clId="{7D439CEC-501B-4497-B8F4-9F5EE570A44E}" dt="2025-04-23T05:56:41.201" v="1587" actId="26606"/>
          <ac:spMkLst>
            <pc:docMk/>
            <pc:sldMk cId="4009742939" sldId="265"/>
            <ac:spMk id="43" creationId="{955A2079-FA98-4876-80F0-72364A7D2EA4}"/>
          </ac:spMkLst>
        </pc:spChg>
        <pc:graphicFrameChg chg="add del">
          <ac:chgData name="Ejanthker, Shriya" userId="07c47d55-76ad-4bd0-86fd-6a0bdbc5a342" providerId="ADAL" clId="{7D439CEC-501B-4497-B8F4-9F5EE570A44E}" dt="2025-04-23T05:31:41.373" v="1439" actId="26606"/>
          <ac:graphicFrameMkLst>
            <pc:docMk/>
            <pc:sldMk cId="4009742939" sldId="265"/>
            <ac:graphicFrameMk id="6" creationId="{0111D05A-57C9-8A97-5BD4-93BA96BBDC10}"/>
          </ac:graphicFrameMkLst>
        </pc:graphicFrameChg>
        <pc:graphicFrameChg chg="add mod modGraphic">
          <ac:chgData name="Ejanthker, Shriya" userId="07c47d55-76ad-4bd0-86fd-6a0bdbc5a342" providerId="ADAL" clId="{7D439CEC-501B-4497-B8F4-9F5EE570A44E}" dt="2025-04-23T05:57:30.714" v="1595" actId="1076"/>
          <ac:graphicFrameMkLst>
            <pc:docMk/>
            <pc:sldMk cId="4009742939" sldId="265"/>
            <ac:graphicFrameMk id="20" creationId="{FF0DDFF0-03B8-CCAC-6A54-47AE7F0DA44E}"/>
          </ac:graphicFrameMkLst>
        </pc:graphicFrameChg>
      </pc:sldChg>
      <pc:sldChg chg="addSp delSp modSp new mod setBg">
        <pc:chgData name="Ejanthker, Shriya" userId="07c47d55-76ad-4bd0-86fd-6a0bdbc5a342" providerId="ADAL" clId="{7D439CEC-501B-4497-B8F4-9F5EE570A44E}" dt="2025-04-23T05:47:20.594" v="1517" actId="12"/>
        <pc:sldMkLst>
          <pc:docMk/>
          <pc:sldMk cId="2141532158" sldId="266"/>
        </pc:sldMkLst>
        <pc:spChg chg="mod">
          <ac:chgData name="Ejanthker, Shriya" userId="07c47d55-76ad-4bd0-86fd-6a0bdbc5a342" providerId="ADAL" clId="{7D439CEC-501B-4497-B8F4-9F5EE570A44E}" dt="2025-04-23T05:40:12.469" v="1482" actId="26606"/>
          <ac:spMkLst>
            <pc:docMk/>
            <pc:sldMk cId="2141532158" sldId="266"/>
            <ac:spMk id="2" creationId="{BFD0C7F3-26C4-EFD4-20AD-E86582B8F4DD}"/>
          </ac:spMkLst>
        </pc:spChg>
        <pc:spChg chg="del">
          <ac:chgData name="Ejanthker, Shriya" userId="07c47d55-76ad-4bd0-86fd-6a0bdbc5a342" providerId="ADAL" clId="{7D439CEC-501B-4497-B8F4-9F5EE570A44E}" dt="2025-04-23T04:24:53.110" v="103" actId="478"/>
          <ac:spMkLst>
            <pc:docMk/>
            <pc:sldMk cId="2141532158" sldId="266"/>
            <ac:spMk id="3" creationId="{7E30D92F-4B62-90E6-817A-4340D9558800}"/>
          </ac:spMkLst>
        </pc:spChg>
        <pc:spChg chg="del">
          <ac:chgData name="Ejanthker, Shriya" userId="07c47d55-76ad-4bd0-86fd-6a0bdbc5a342" providerId="ADAL" clId="{7D439CEC-501B-4497-B8F4-9F5EE570A44E}" dt="2025-04-23T04:26:15.537" v="109"/>
          <ac:spMkLst>
            <pc:docMk/>
            <pc:sldMk cId="2141532158" sldId="266"/>
            <ac:spMk id="4" creationId="{1EE96DD5-AB93-5F9E-F736-F5E39CDD78EA}"/>
          </ac:spMkLst>
        </pc:spChg>
        <pc:spChg chg="add mod">
          <ac:chgData name="Ejanthker, Shriya" userId="07c47d55-76ad-4bd0-86fd-6a0bdbc5a342" providerId="ADAL" clId="{7D439CEC-501B-4497-B8F4-9F5EE570A44E}" dt="2025-04-23T05:47:20.594" v="1517" actId="12"/>
          <ac:spMkLst>
            <pc:docMk/>
            <pc:sldMk cId="2141532158" sldId="266"/>
            <ac:spMk id="7" creationId="{97BC9181-E9F3-111E-F67F-4B8C3E8A7E1B}"/>
          </ac:spMkLst>
        </pc:spChg>
        <pc:spChg chg="add del">
          <ac:chgData name="Ejanthker, Shriya" userId="07c47d55-76ad-4bd0-86fd-6a0bdbc5a342" providerId="ADAL" clId="{7D439CEC-501B-4497-B8F4-9F5EE570A44E}" dt="2025-04-23T05:40:12.469" v="1482" actId="26606"/>
          <ac:spMkLst>
            <pc:docMk/>
            <pc:sldMk cId="2141532158" sldId="266"/>
            <ac:spMk id="12" creationId="{0B9EE3F3-89B7-43C3-8651-C4C96830993D}"/>
          </ac:spMkLst>
        </pc:spChg>
        <pc:spChg chg="add del">
          <ac:chgData name="Ejanthker, Shriya" userId="07c47d55-76ad-4bd0-86fd-6a0bdbc5a342" providerId="ADAL" clId="{7D439CEC-501B-4497-B8F4-9F5EE570A44E}" dt="2025-04-23T05:40:12.469" v="1482" actId="26606"/>
          <ac:spMkLst>
            <pc:docMk/>
            <pc:sldMk cId="2141532158" sldId="266"/>
            <ac:spMk id="14" creationId="{33AE4636-AEEC-45D6-84D4-7AC2DA48ECF8}"/>
          </ac:spMkLst>
        </pc:spChg>
        <pc:spChg chg="add del">
          <ac:chgData name="Ejanthker, Shriya" userId="07c47d55-76ad-4bd0-86fd-6a0bdbc5a342" providerId="ADAL" clId="{7D439CEC-501B-4497-B8F4-9F5EE570A44E}" dt="2025-04-23T05:40:12.469" v="1482" actId="26606"/>
          <ac:spMkLst>
            <pc:docMk/>
            <pc:sldMk cId="2141532158" sldId="266"/>
            <ac:spMk id="16" creationId="{8D9CE0F4-2EB2-4F1F-8AAC-DB3571D9FE10}"/>
          </ac:spMkLst>
        </pc:spChg>
        <pc:spChg chg="add">
          <ac:chgData name="Ejanthker, Shriya" userId="07c47d55-76ad-4bd0-86fd-6a0bdbc5a342" providerId="ADAL" clId="{7D439CEC-501B-4497-B8F4-9F5EE570A44E}" dt="2025-04-23T05:40:12.469" v="1482" actId="26606"/>
          <ac:spMkLst>
            <pc:docMk/>
            <pc:sldMk cId="2141532158" sldId="266"/>
            <ac:spMk id="21" creationId="{DBC6133C-0615-4CE4-9132-37E609A9BDFA}"/>
          </ac:spMkLst>
        </pc:spChg>
        <pc:spChg chg="add">
          <ac:chgData name="Ejanthker, Shriya" userId="07c47d55-76ad-4bd0-86fd-6a0bdbc5a342" providerId="ADAL" clId="{7D439CEC-501B-4497-B8F4-9F5EE570A44E}" dt="2025-04-23T05:40:12.469" v="1482" actId="26606"/>
          <ac:spMkLst>
            <pc:docMk/>
            <pc:sldMk cId="2141532158" sldId="266"/>
            <ac:spMk id="23" creationId="{169CC832-2974-4E8D-90ED-3E2941BA7336}"/>
          </ac:spMkLst>
        </pc:spChg>
        <pc:spChg chg="add">
          <ac:chgData name="Ejanthker, Shriya" userId="07c47d55-76ad-4bd0-86fd-6a0bdbc5a342" providerId="ADAL" clId="{7D439CEC-501B-4497-B8F4-9F5EE570A44E}" dt="2025-04-23T05:40:12.469" v="1482" actId="26606"/>
          <ac:spMkLst>
            <pc:docMk/>
            <pc:sldMk cId="2141532158" sldId="266"/>
            <ac:spMk id="25" creationId="{55222F96-971A-4F90-B841-6BAB416C7AC1}"/>
          </ac:spMkLst>
        </pc:spChg>
        <pc:spChg chg="add">
          <ac:chgData name="Ejanthker, Shriya" userId="07c47d55-76ad-4bd0-86fd-6a0bdbc5a342" providerId="ADAL" clId="{7D439CEC-501B-4497-B8F4-9F5EE570A44E}" dt="2025-04-23T05:40:12.469" v="1482" actId="26606"/>
          <ac:spMkLst>
            <pc:docMk/>
            <pc:sldMk cId="2141532158" sldId="266"/>
            <ac:spMk id="27" creationId="{08980754-6F4B-43C9-B9BE-127B6BED6586}"/>
          </ac:spMkLst>
        </pc:spChg>
        <pc:spChg chg="add">
          <ac:chgData name="Ejanthker, Shriya" userId="07c47d55-76ad-4bd0-86fd-6a0bdbc5a342" providerId="ADAL" clId="{7D439CEC-501B-4497-B8F4-9F5EE570A44E}" dt="2025-04-23T05:40:12.469" v="1482" actId="26606"/>
          <ac:spMkLst>
            <pc:docMk/>
            <pc:sldMk cId="2141532158" sldId="266"/>
            <ac:spMk id="29" creationId="{2C1BBA94-3F40-40AA-8BB9-E69E25E537C1}"/>
          </ac:spMkLst>
        </pc:spChg>
        <pc:picChg chg="add mod ord">
          <ac:chgData name="Ejanthker, Shriya" userId="07c47d55-76ad-4bd0-86fd-6a0bdbc5a342" providerId="ADAL" clId="{7D439CEC-501B-4497-B8F4-9F5EE570A44E}" dt="2025-04-23T05:39:49.493" v="1480" actId="26606"/>
          <ac:picMkLst>
            <pc:docMk/>
            <pc:sldMk cId="2141532158" sldId="266"/>
            <ac:picMk id="6" creationId="{59609B2C-0531-8719-D856-0EBA7FC5E1D8}"/>
          </ac:picMkLst>
        </pc:picChg>
      </pc:sldChg>
      <pc:sldChg chg="addSp delSp modSp new mod setBg setClrOvrMap">
        <pc:chgData name="Ejanthker, Shriya" userId="07c47d55-76ad-4bd0-86fd-6a0bdbc5a342" providerId="ADAL" clId="{7D439CEC-501B-4497-B8F4-9F5EE570A44E}" dt="2025-04-23T05:46:07.742" v="1510" actId="2710"/>
        <pc:sldMkLst>
          <pc:docMk/>
          <pc:sldMk cId="1863001716" sldId="267"/>
        </pc:sldMkLst>
        <pc:spChg chg="mod">
          <ac:chgData name="Ejanthker, Shriya" userId="07c47d55-76ad-4bd0-86fd-6a0bdbc5a342" providerId="ADAL" clId="{7D439CEC-501B-4497-B8F4-9F5EE570A44E}" dt="2025-04-23T05:39:12.475" v="1478" actId="26606"/>
          <ac:spMkLst>
            <pc:docMk/>
            <pc:sldMk cId="1863001716" sldId="267"/>
            <ac:spMk id="2" creationId="{14A1734B-7FD5-2831-3058-B8FD59E55819}"/>
          </ac:spMkLst>
        </pc:spChg>
        <pc:spChg chg="add del mod">
          <ac:chgData name="Ejanthker, Shriya" userId="07c47d55-76ad-4bd0-86fd-6a0bdbc5a342" providerId="ADAL" clId="{7D439CEC-501B-4497-B8F4-9F5EE570A44E}" dt="2025-04-23T05:39:12.491" v="1479" actId="26606"/>
          <ac:spMkLst>
            <pc:docMk/>
            <pc:sldMk cId="1863001716" sldId="267"/>
            <ac:spMk id="3" creationId="{72F0BAF6-CD64-6FE8-8638-632661F2CF6E}"/>
          </ac:spMkLst>
        </pc:spChg>
        <pc:spChg chg="add del">
          <ac:chgData name="Ejanthker, Shriya" userId="07c47d55-76ad-4bd0-86fd-6a0bdbc5a342" providerId="ADAL" clId="{7D439CEC-501B-4497-B8F4-9F5EE570A44E}" dt="2025-04-23T05:39:09.202" v="1476" actId="26606"/>
          <ac:spMkLst>
            <pc:docMk/>
            <pc:sldMk cId="1863001716" sldId="267"/>
            <ac:spMk id="7" creationId="{72F0BAF6-CD64-6FE8-8638-632661F2CF6E}"/>
          </ac:spMkLst>
        </pc:spChg>
        <pc:spChg chg="add del">
          <ac:chgData name="Ejanthker, Shriya" userId="07c47d55-76ad-4bd0-86fd-6a0bdbc5a342" providerId="ADAL" clId="{7D439CEC-501B-4497-B8F4-9F5EE570A44E}" dt="2025-04-23T05:39:09.202" v="1476" actId="26606"/>
          <ac:spMkLst>
            <pc:docMk/>
            <pc:sldMk cId="1863001716" sldId="267"/>
            <ac:spMk id="8" creationId="{081EA652-8C6A-4E69-BEB9-170809474553}"/>
          </ac:spMkLst>
        </pc:spChg>
        <pc:spChg chg="add del">
          <ac:chgData name="Ejanthker, Shriya" userId="07c47d55-76ad-4bd0-86fd-6a0bdbc5a342" providerId="ADAL" clId="{7D439CEC-501B-4497-B8F4-9F5EE570A44E}" dt="2025-04-23T05:39:09.202" v="1476" actId="26606"/>
          <ac:spMkLst>
            <pc:docMk/>
            <pc:sldMk cId="1863001716" sldId="267"/>
            <ac:spMk id="10" creationId="{5298780A-33B9-4EA2-8F67-DE68AD62841B}"/>
          </ac:spMkLst>
        </pc:spChg>
        <pc:spChg chg="add del">
          <ac:chgData name="Ejanthker, Shriya" userId="07c47d55-76ad-4bd0-86fd-6a0bdbc5a342" providerId="ADAL" clId="{7D439CEC-501B-4497-B8F4-9F5EE570A44E}" dt="2025-04-23T05:39:09.202" v="1476" actId="26606"/>
          <ac:spMkLst>
            <pc:docMk/>
            <pc:sldMk cId="1863001716" sldId="267"/>
            <ac:spMk id="12" creationId="{7F488E8B-4E1E-4402-8935-D4E6C02615C7}"/>
          </ac:spMkLst>
        </pc:spChg>
        <pc:spChg chg="add del">
          <ac:chgData name="Ejanthker, Shriya" userId="07c47d55-76ad-4bd0-86fd-6a0bdbc5a342" providerId="ADAL" clId="{7D439CEC-501B-4497-B8F4-9F5EE570A44E}" dt="2025-04-23T05:39:12.475" v="1478" actId="26606"/>
          <ac:spMkLst>
            <pc:docMk/>
            <pc:sldMk cId="1863001716" sldId="267"/>
            <ac:spMk id="14" creationId="{B95B9BA8-1D69-4796-85F5-B6D0BD52354B}"/>
          </ac:spMkLst>
        </pc:spChg>
        <pc:spChg chg="add del">
          <ac:chgData name="Ejanthker, Shriya" userId="07c47d55-76ad-4bd0-86fd-6a0bdbc5a342" providerId="ADAL" clId="{7D439CEC-501B-4497-B8F4-9F5EE570A44E}" dt="2025-04-23T05:39:12.475" v="1478" actId="26606"/>
          <ac:spMkLst>
            <pc:docMk/>
            <pc:sldMk cId="1863001716" sldId="267"/>
            <ac:spMk id="15" creationId="{72F0BAF6-CD64-6FE8-8638-632661F2CF6E}"/>
          </ac:spMkLst>
        </pc:spChg>
        <pc:grpChg chg="add del">
          <ac:chgData name="Ejanthker, Shriya" userId="07c47d55-76ad-4bd0-86fd-6a0bdbc5a342" providerId="ADAL" clId="{7D439CEC-501B-4497-B8F4-9F5EE570A44E}" dt="2025-04-23T05:39:12.475" v="1478" actId="26606"/>
          <ac:grpSpMkLst>
            <pc:docMk/>
            <pc:sldMk cId="1863001716" sldId="267"/>
            <ac:grpSpMk id="16" creationId="{4728F330-19FB-4D39-BD0F-53032ABFEB7F}"/>
          </ac:grpSpMkLst>
        </pc:grpChg>
        <pc:graphicFrameChg chg="add del">
          <ac:chgData name="Ejanthker, Shriya" userId="07c47d55-76ad-4bd0-86fd-6a0bdbc5a342" providerId="ADAL" clId="{7D439CEC-501B-4497-B8F4-9F5EE570A44E}" dt="2025-04-23T05:39:03.899" v="1474" actId="26606"/>
          <ac:graphicFrameMkLst>
            <pc:docMk/>
            <pc:sldMk cId="1863001716" sldId="267"/>
            <ac:graphicFrameMk id="5" creationId="{F9CB9DFF-D1AA-AED3-038D-3A705C0CCAC8}"/>
          </ac:graphicFrameMkLst>
        </pc:graphicFrameChg>
        <pc:graphicFrameChg chg="add mod modGraphic">
          <ac:chgData name="Ejanthker, Shriya" userId="07c47d55-76ad-4bd0-86fd-6a0bdbc5a342" providerId="ADAL" clId="{7D439CEC-501B-4497-B8F4-9F5EE570A44E}" dt="2025-04-23T05:46:07.742" v="1510" actId="2710"/>
          <ac:graphicFrameMkLst>
            <pc:docMk/>
            <pc:sldMk cId="1863001716" sldId="267"/>
            <ac:graphicFrameMk id="19" creationId="{F9CB9DFF-D1AA-AED3-038D-3A705C0CCAC8}"/>
          </ac:graphicFrameMkLst>
        </pc:graphicFrameChg>
      </pc:sldChg>
      <pc:sldChg chg="addSp delSp modSp new mod setBg">
        <pc:chgData name="Ejanthker, Shriya" userId="07c47d55-76ad-4bd0-86fd-6a0bdbc5a342" providerId="ADAL" clId="{7D439CEC-501B-4497-B8F4-9F5EE570A44E}" dt="2025-04-23T05:40:01.811" v="1481" actId="26606"/>
        <pc:sldMkLst>
          <pc:docMk/>
          <pc:sldMk cId="2893453075" sldId="268"/>
        </pc:sldMkLst>
        <pc:spChg chg="mod">
          <ac:chgData name="Ejanthker, Shriya" userId="07c47d55-76ad-4bd0-86fd-6a0bdbc5a342" providerId="ADAL" clId="{7D439CEC-501B-4497-B8F4-9F5EE570A44E}" dt="2025-04-23T05:40:01.811" v="1481" actId="26606"/>
          <ac:spMkLst>
            <pc:docMk/>
            <pc:sldMk cId="2893453075" sldId="268"/>
            <ac:spMk id="2" creationId="{39FCEE64-2491-91A0-964F-299E948BEB2A}"/>
          </ac:spMkLst>
        </pc:spChg>
        <pc:spChg chg="del">
          <ac:chgData name="Ejanthker, Shriya" userId="07c47d55-76ad-4bd0-86fd-6a0bdbc5a342" providerId="ADAL" clId="{7D439CEC-501B-4497-B8F4-9F5EE570A44E}" dt="2025-04-23T04:37:16.447" v="197" actId="478"/>
          <ac:spMkLst>
            <pc:docMk/>
            <pc:sldMk cId="2893453075" sldId="268"/>
            <ac:spMk id="3" creationId="{94DDE9EC-D6AA-7CF3-7991-70FEFD9138EE}"/>
          </ac:spMkLst>
        </pc:spChg>
        <pc:spChg chg="del">
          <ac:chgData name="Ejanthker, Shriya" userId="07c47d55-76ad-4bd0-86fd-6a0bdbc5a342" providerId="ADAL" clId="{7D439CEC-501B-4497-B8F4-9F5EE570A44E}" dt="2025-04-23T04:38:02.410" v="203"/>
          <ac:spMkLst>
            <pc:docMk/>
            <pc:sldMk cId="2893453075" sldId="268"/>
            <ac:spMk id="4" creationId="{9DF9E79C-E3E9-0DE9-4B70-ADFEABA1070C}"/>
          </ac:spMkLst>
        </pc:spChg>
        <pc:spChg chg="add mod">
          <ac:chgData name="Ejanthker, Shriya" userId="07c47d55-76ad-4bd0-86fd-6a0bdbc5a342" providerId="ADAL" clId="{7D439CEC-501B-4497-B8F4-9F5EE570A44E}" dt="2025-04-23T05:40:01.811" v="1481" actId="26606"/>
          <ac:spMkLst>
            <pc:docMk/>
            <pc:sldMk cId="2893453075" sldId="268"/>
            <ac:spMk id="7" creationId="{162175FB-6D7D-0539-F257-A93AF1E71B7C}"/>
          </ac:spMkLst>
        </pc:spChg>
        <pc:spChg chg="add">
          <ac:chgData name="Ejanthker, Shriya" userId="07c47d55-76ad-4bd0-86fd-6a0bdbc5a342" providerId="ADAL" clId="{7D439CEC-501B-4497-B8F4-9F5EE570A44E}" dt="2025-04-23T05:40:01.811" v="1481" actId="26606"/>
          <ac:spMkLst>
            <pc:docMk/>
            <pc:sldMk cId="2893453075" sldId="268"/>
            <ac:spMk id="12" creationId="{DBC6133C-0615-4CE4-9132-37E609A9BDFA}"/>
          </ac:spMkLst>
        </pc:spChg>
        <pc:spChg chg="add">
          <ac:chgData name="Ejanthker, Shriya" userId="07c47d55-76ad-4bd0-86fd-6a0bdbc5a342" providerId="ADAL" clId="{7D439CEC-501B-4497-B8F4-9F5EE570A44E}" dt="2025-04-23T05:40:01.811" v="1481" actId="26606"/>
          <ac:spMkLst>
            <pc:docMk/>
            <pc:sldMk cId="2893453075" sldId="268"/>
            <ac:spMk id="14" creationId="{169CC832-2974-4E8D-90ED-3E2941BA7336}"/>
          </ac:spMkLst>
        </pc:spChg>
        <pc:spChg chg="add">
          <ac:chgData name="Ejanthker, Shriya" userId="07c47d55-76ad-4bd0-86fd-6a0bdbc5a342" providerId="ADAL" clId="{7D439CEC-501B-4497-B8F4-9F5EE570A44E}" dt="2025-04-23T05:40:01.811" v="1481" actId="26606"/>
          <ac:spMkLst>
            <pc:docMk/>
            <pc:sldMk cId="2893453075" sldId="268"/>
            <ac:spMk id="16" creationId="{55222F96-971A-4F90-B841-6BAB416C7AC1}"/>
          </ac:spMkLst>
        </pc:spChg>
        <pc:spChg chg="add">
          <ac:chgData name="Ejanthker, Shriya" userId="07c47d55-76ad-4bd0-86fd-6a0bdbc5a342" providerId="ADAL" clId="{7D439CEC-501B-4497-B8F4-9F5EE570A44E}" dt="2025-04-23T05:40:01.811" v="1481" actId="26606"/>
          <ac:spMkLst>
            <pc:docMk/>
            <pc:sldMk cId="2893453075" sldId="268"/>
            <ac:spMk id="18" creationId="{08980754-6F4B-43C9-B9BE-127B6BED6586}"/>
          </ac:spMkLst>
        </pc:spChg>
        <pc:spChg chg="add">
          <ac:chgData name="Ejanthker, Shriya" userId="07c47d55-76ad-4bd0-86fd-6a0bdbc5a342" providerId="ADAL" clId="{7D439CEC-501B-4497-B8F4-9F5EE570A44E}" dt="2025-04-23T05:40:01.811" v="1481" actId="26606"/>
          <ac:spMkLst>
            <pc:docMk/>
            <pc:sldMk cId="2893453075" sldId="268"/>
            <ac:spMk id="20" creationId="{2C1BBA94-3F40-40AA-8BB9-E69E25E537C1}"/>
          </ac:spMkLst>
        </pc:spChg>
        <pc:picChg chg="add mod ord">
          <ac:chgData name="Ejanthker, Shriya" userId="07c47d55-76ad-4bd0-86fd-6a0bdbc5a342" providerId="ADAL" clId="{7D439CEC-501B-4497-B8F4-9F5EE570A44E}" dt="2025-04-23T05:40:01.811" v="1481" actId="26606"/>
          <ac:picMkLst>
            <pc:docMk/>
            <pc:sldMk cId="2893453075" sldId="268"/>
            <ac:picMk id="6" creationId="{FABDD42F-DC21-03CA-83A4-3AF15150CCAB}"/>
          </ac:picMkLst>
        </pc:picChg>
      </pc:sldChg>
      <pc:sldChg chg="modSp new del mod">
        <pc:chgData name="Ejanthker, Shriya" userId="07c47d55-76ad-4bd0-86fd-6a0bdbc5a342" providerId="ADAL" clId="{7D439CEC-501B-4497-B8F4-9F5EE570A44E}" dt="2025-04-23T04:33:16.834" v="163" actId="2696"/>
        <pc:sldMkLst>
          <pc:docMk/>
          <pc:sldMk cId="4141700680" sldId="268"/>
        </pc:sldMkLst>
        <pc:spChg chg="mod">
          <ac:chgData name="Ejanthker, Shriya" userId="07c47d55-76ad-4bd0-86fd-6a0bdbc5a342" providerId="ADAL" clId="{7D439CEC-501B-4497-B8F4-9F5EE570A44E}" dt="2025-04-23T04:33:09.292" v="162" actId="5793"/>
          <ac:spMkLst>
            <pc:docMk/>
            <pc:sldMk cId="4141700680" sldId="268"/>
            <ac:spMk id="3" creationId="{B74D2428-7819-AE37-F8C0-1EF68686B5E5}"/>
          </ac:spMkLst>
        </pc:spChg>
      </pc:sldChg>
      <pc:sldChg chg="addSp delSp modSp new mod setBg">
        <pc:chgData name="Ejanthker, Shriya" userId="07c47d55-76ad-4bd0-86fd-6a0bdbc5a342" providerId="ADAL" clId="{7D439CEC-501B-4497-B8F4-9F5EE570A44E}" dt="2025-04-23T05:40:52.990" v="1484" actId="26606"/>
        <pc:sldMkLst>
          <pc:docMk/>
          <pc:sldMk cId="261977086" sldId="269"/>
        </pc:sldMkLst>
        <pc:spChg chg="mod">
          <ac:chgData name="Ejanthker, Shriya" userId="07c47d55-76ad-4bd0-86fd-6a0bdbc5a342" providerId="ADAL" clId="{7D439CEC-501B-4497-B8F4-9F5EE570A44E}" dt="2025-04-23T05:40:52.990" v="1484" actId="26606"/>
          <ac:spMkLst>
            <pc:docMk/>
            <pc:sldMk cId="261977086" sldId="269"/>
            <ac:spMk id="2" creationId="{CF41E57E-96F4-4919-BE96-A880A827018A}"/>
          </ac:spMkLst>
        </pc:spChg>
        <pc:spChg chg="del">
          <ac:chgData name="Ejanthker, Shriya" userId="07c47d55-76ad-4bd0-86fd-6a0bdbc5a342" providerId="ADAL" clId="{7D439CEC-501B-4497-B8F4-9F5EE570A44E}" dt="2025-04-23T04:38:52.353" v="251" actId="478"/>
          <ac:spMkLst>
            <pc:docMk/>
            <pc:sldMk cId="261977086" sldId="269"/>
            <ac:spMk id="3" creationId="{F90AEB0B-3180-597F-109E-574B71D553F5}"/>
          </ac:spMkLst>
        </pc:spChg>
        <pc:spChg chg="del">
          <ac:chgData name="Ejanthker, Shriya" userId="07c47d55-76ad-4bd0-86fd-6a0bdbc5a342" providerId="ADAL" clId="{7D439CEC-501B-4497-B8F4-9F5EE570A44E}" dt="2025-04-23T05:40:45.211" v="1483" actId="21"/>
          <ac:spMkLst>
            <pc:docMk/>
            <pc:sldMk cId="261977086" sldId="269"/>
            <ac:spMk id="4" creationId="{FBB0D0C9-9342-F46B-00ED-3771B803A16A}"/>
          </ac:spMkLst>
        </pc:spChg>
        <pc:spChg chg="add">
          <ac:chgData name="Ejanthker, Shriya" userId="07c47d55-76ad-4bd0-86fd-6a0bdbc5a342" providerId="ADAL" clId="{7D439CEC-501B-4497-B8F4-9F5EE570A44E}" dt="2025-04-23T05:40:52.990" v="1484" actId="26606"/>
          <ac:spMkLst>
            <pc:docMk/>
            <pc:sldMk cId="261977086" sldId="269"/>
            <ac:spMk id="11" creationId="{47942995-B07F-4636-9A06-C6A104B260A8}"/>
          </ac:spMkLst>
        </pc:spChg>
        <pc:spChg chg="add">
          <ac:chgData name="Ejanthker, Shriya" userId="07c47d55-76ad-4bd0-86fd-6a0bdbc5a342" providerId="ADAL" clId="{7D439CEC-501B-4497-B8F4-9F5EE570A44E}" dt="2025-04-23T05:40:52.990" v="1484" actId="26606"/>
          <ac:spMkLst>
            <pc:docMk/>
            <pc:sldMk cId="261977086" sldId="269"/>
            <ac:spMk id="18" creationId="{B81933D1-5615-42C7-9C0B-4EB7105CCE2D}"/>
          </ac:spMkLst>
        </pc:spChg>
        <pc:spChg chg="add">
          <ac:chgData name="Ejanthker, Shriya" userId="07c47d55-76ad-4bd0-86fd-6a0bdbc5a342" providerId="ADAL" clId="{7D439CEC-501B-4497-B8F4-9F5EE570A44E}" dt="2025-04-23T05:40:52.990" v="1484" actId="26606"/>
          <ac:spMkLst>
            <pc:docMk/>
            <pc:sldMk cId="261977086" sldId="269"/>
            <ac:spMk id="20" creationId="{19C9EAEA-39D0-4B0E-A0EB-51E7B26740B1}"/>
          </ac:spMkLst>
        </pc:spChg>
        <pc:grpChg chg="add">
          <ac:chgData name="Ejanthker, Shriya" userId="07c47d55-76ad-4bd0-86fd-6a0bdbc5a342" providerId="ADAL" clId="{7D439CEC-501B-4497-B8F4-9F5EE570A44E}" dt="2025-04-23T05:40:52.990" v="1484" actId="26606"/>
          <ac:grpSpMkLst>
            <pc:docMk/>
            <pc:sldMk cId="261977086" sldId="269"/>
            <ac:grpSpMk id="13" creationId="{032D8612-31EB-44CF-A1D0-14FD4C705424}"/>
          </ac:grpSpMkLst>
        </pc:grpChg>
        <pc:picChg chg="add mod">
          <ac:chgData name="Ejanthker, Shriya" userId="07c47d55-76ad-4bd0-86fd-6a0bdbc5a342" providerId="ADAL" clId="{7D439CEC-501B-4497-B8F4-9F5EE570A44E}" dt="2025-04-23T05:40:52.990" v="1484" actId="26606"/>
          <ac:picMkLst>
            <pc:docMk/>
            <pc:sldMk cId="261977086" sldId="269"/>
            <ac:picMk id="6" creationId="{74384ECB-DA62-64D5-9DA6-A2E495B920E6}"/>
          </ac:picMkLst>
        </pc:picChg>
      </pc:sldChg>
      <pc:sldChg chg="addSp delSp modSp new mod setBg">
        <pc:chgData name="Ejanthker, Shriya" userId="07c47d55-76ad-4bd0-86fd-6a0bdbc5a342" providerId="ADAL" clId="{7D439CEC-501B-4497-B8F4-9F5EE570A44E}" dt="2025-04-23T05:41:13.429" v="1485" actId="26606"/>
        <pc:sldMkLst>
          <pc:docMk/>
          <pc:sldMk cId="3221766115" sldId="270"/>
        </pc:sldMkLst>
        <pc:spChg chg="mod">
          <ac:chgData name="Ejanthker, Shriya" userId="07c47d55-76ad-4bd0-86fd-6a0bdbc5a342" providerId="ADAL" clId="{7D439CEC-501B-4497-B8F4-9F5EE570A44E}" dt="2025-04-23T05:41:13.429" v="1485" actId="26606"/>
          <ac:spMkLst>
            <pc:docMk/>
            <pc:sldMk cId="3221766115" sldId="270"/>
            <ac:spMk id="2" creationId="{CF7C9BFB-E440-DD7D-E03C-A8A9DCFC7014}"/>
          </ac:spMkLst>
        </pc:spChg>
        <pc:spChg chg="del">
          <ac:chgData name="Ejanthker, Shriya" userId="07c47d55-76ad-4bd0-86fd-6a0bdbc5a342" providerId="ADAL" clId="{7D439CEC-501B-4497-B8F4-9F5EE570A44E}" dt="2025-04-23T04:39:43.947" v="297" actId="478"/>
          <ac:spMkLst>
            <pc:docMk/>
            <pc:sldMk cId="3221766115" sldId="270"/>
            <ac:spMk id="3" creationId="{39C57F8D-4C73-80B5-F234-A8A377A0129D}"/>
          </ac:spMkLst>
        </pc:spChg>
        <pc:spChg chg="del mod">
          <ac:chgData name="Ejanthker, Shriya" userId="07c47d55-76ad-4bd0-86fd-6a0bdbc5a342" providerId="ADAL" clId="{7D439CEC-501B-4497-B8F4-9F5EE570A44E}" dt="2025-04-23T04:40:40.247" v="304"/>
          <ac:spMkLst>
            <pc:docMk/>
            <pc:sldMk cId="3221766115" sldId="270"/>
            <ac:spMk id="4" creationId="{118C0957-9A43-183F-7E19-4FD2FFD6A7E6}"/>
          </ac:spMkLst>
        </pc:spChg>
        <pc:spChg chg="add mod">
          <ac:chgData name="Ejanthker, Shriya" userId="07c47d55-76ad-4bd0-86fd-6a0bdbc5a342" providerId="ADAL" clId="{7D439CEC-501B-4497-B8F4-9F5EE570A44E}" dt="2025-04-23T05:41:13.429" v="1485" actId="26606"/>
          <ac:spMkLst>
            <pc:docMk/>
            <pc:sldMk cId="3221766115" sldId="270"/>
            <ac:spMk id="7" creationId="{DF787E65-9325-3902-00C2-9371CC2A8809}"/>
          </ac:spMkLst>
        </pc:spChg>
        <pc:spChg chg="add">
          <ac:chgData name="Ejanthker, Shriya" userId="07c47d55-76ad-4bd0-86fd-6a0bdbc5a342" providerId="ADAL" clId="{7D439CEC-501B-4497-B8F4-9F5EE570A44E}" dt="2025-04-23T05:41:13.429" v="1485" actId="26606"/>
          <ac:spMkLst>
            <pc:docMk/>
            <pc:sldMk cId="3221766115" sldId="270"/>
            <ac:spMk id="12" creationId="{DBC6133C-0615-4CE4-9132-37E609A9BDFA}"/>
          </ac:spMkLst>
        </pc:spChg>
        <pc:spChg chg="add">
          <ac:chgData name="Ejanthker, Shriya" userId="07c47d55-76ad-4bd0-86fd-6a0bdbc5a342" providerId="ADAL" clId="{7D439CEC-501B-4497-B8F4-9F5EE570A44E}" dt="2025-04-23T05:41:13.429" v="1485" actId="26606"/>
          <ac:spMkLst>
            <pc:docMk/>
            <pc:sldMk cId="3221766115" sldId="270"/>
            <ac:spMk id="14" creationId="{169CC832-2974-4E8D-90ED-3E2941BA7336}"/>
          </ac:spMkLst>
        </pc:spChg>
        <pc:spChg chg="add">
          <ac:chgData name="Ejanthker, Shriya" userId="07c47d55-76ad-4bd0-86fd-6a0bdbc5a342" providerId="ADAL" clId="{7D439CEC-501B-4497-B8F4-9F5EE570A44E}" dt="2025-04-23T05:41:13.429" v="1485" actId="26606"/>
          <ac:spMkLst>
            <pc:docMk/>
            <pc:sldMk cId="3221766115" sldId="270"/>
            <ac:spMk id="16" creationId="{55222F96-971A-4F90-B841-6BAB416C7AC1}"/>
          </ac:spMkLst>
        </pc:spChg>
        <pc:spChg chg="add">
          <ac:chgData name="Ejanthker, Shriya" userId="07c47d55-76ad-4bd0-86fd-6a0bdbc5a342" providerId="ADAL" clId="{7D439CEC-501B-4497-B8F4-9F5EE570A44E}" dt="2025-04-23T05:41:13.429" v="1485" actId="26606"/>
          <ac:spMkLst>
            <pc:docMk/>
            <pc:sldMk cId="3221766115" sldId="270"/>
            <ac:spMk id="18" creationId="{08980754-6F4B-43C9-B9BE-127B6BED6586}"/>
          </ac:spMkLst>
        </pc:spChg>
        <pc:spChg chg="add">
          <ac:chgData name="Ejanthker, Shriya" userId="07c47d55-76ad-4bd0-86fd-6a0bdbc5a342" providerId="ADAL" clId="{7D439CEC-501B-4497-B8F4-9F5EE570A44E}" dt="2025-04-23T05:41:13.429" v="1485" actId="26606"/>
          <ac:spMkLst>
            <pc:docMk/>
            <pc:sldMk cId="3221766115" sldId="270"/>
            <ac:spMk id="20" creationId="{2C1BBA94-3F40-40AA-8BB9-E69E25E537C1}"/>
          </ac:spMkLst>
        </pc:spChg>
        <pc:picChg chg="add mod ord">
          <ac:chgData name="Ejanthker, Shriya" userId="07c47d55-76ad-4bd0-86fd-6a0bdbc5a342" providerId="ADAL" clId="{7D439CEC-501B-4497-B8F4-9F5EE570A44E}" dt="2025-04-23T05:41:13.429" v="1485" actId="26606"/>
          <ac:picMkLst>
            <pc:docMk/>
            <pc:sldMk cId="3221766115" sldId="270"/>
            <ac:picMk id="6" creationId="{E998DBE6-6A3F-C462-4800-0082F756930E}"/>
          </ac:picMkLst>
        </pc:picChg>
      </pc:sldChg>
      <pc:sldChg chg="addSp delSp modSp new mod">
        <pc:chgData name="Ejanthker, Shriya" userId="07c47d55-76ad-4bd0-86fd-6a0bdbc5a342" providerId="ADAL" clId="{7D439CEC-501B-4497-B8F4-9F5EE570A44E}" dt="2025-04-23T05:41:54.982" v="1488" actId="26606"/>
        <pc:sldMkLst>
          <pc:docMk/>
          <pc:sldMk cId="4240123643" sldId="271"/>
        </pc:sldMkLst>
        <pc:spChg chg="mod">
          <ac:chgData name="Ejanthker, Shriya" userId="07c47d55-76ad-4bd0-86fd-6a0bdbc5a342" providerId="ADAL" clId="{7D439CEC-501B-4497-B8F4-9F5EE570A44E}" dt="2025-04-23T05:16:39.319" v="1159" actId="207"/>
          <ac:spMkLst>
            <pc:docMk/>
            <pc:sldMk cId="4240123643" sldId="271"/>
            <ac:spMk id="2" creationId="{146BF09F-505D-D068-5CE8-264702C5A5AA}"/>
          </ac:spMkLst>
        </pc:spChg>
        <pc:spChg chg="del">
          <ac:chgData name="Ejanthker, Shriya" userId="07c47d55-76ad-4bd0-86fd-6a0bdbc5a342" providerId="ADAL" clId="{7D439CEC-501B-4497-B8F4-9F5EE570A44E}" dt="2025-04-23T04:41:18.342" v="313"/>
          <ac:spMkLst>
            <pc:docMk/>
            <pc:sldMk cId="4240123643" sldId="271"/>
            <ac:spMk id="3" creationId="{A6DBD8AD-F673-83FE-5A05-4D3EEA06281C}"/>
          </ac:spMkLst>
        </pc:spChg>
        <pc:spChg chg="add del mod">
          <ac:chgData name="Ejanthker, Shriya" userId="07c47d55-76ad-4bd0-86fd-6a0bdbc5a342" providerId="ADAL" clId="{7D439CEC-501B-4497-B8F4-9F5EE570A44E}" dt="2025-04-23T05:41:54.982" v="1488" actId="26606"/>
          <ac:spMkLst>
            <pc:docMk/>
            <pc:sldMk cId="4240123643" sldId="271"/>
            <ac:spMk id="4" creationId="{C81FCAA8-7C1F-3734-9D37-46A8238E0F20}"/>
          </ac:spMkLst>
        </pc:spChg>
        <pc:graphicFrameChg chg="add del">
          <ac:chgData name="Ejanthker, Shriya" userId="07c47d55-76ad-4bd0-86fd-6a0bdbc5a342" providerId="ADAL" clId="{7D439CEC-501B-4497-B8F4-9F5EE570A44E}" dt="2025-04-23T05:41:54.934" v="1487" actId="26606"/>
          <ac:graphicFrameMkLst>
            <pc:docMk/>
            <pc:sldMk cId="4240123643" sldId="271"/>
            <ac:graphicFrameMk id="6" creationId="{49815714-7E42-5D80-24D9-530DA07AAF0E}"/>
          </ac:graphicFrameMkLst>
        </pc:graphicFrameChg>
        <pc:graphicFrameChg chg="add">
          <ac:chgData name="Ejanthker, Shriya" userId="07c47d55-76ad-4bd0-86fd-6a0bdbc5a342" providerId="ADAL" clId="{7D439CEC-501B-4497-B8F4-9F5EE570A44E}" dt="2025-04-23T05:41:54.982" v="1488" actId="26606"/>
          <ac:graphicFrameMkLst>
            <pc:docMk/>
            <pc:sldMk cId="4240123643" sldId="271"/>
            <ac:graphicFrameMk id="8" creationId="{B66A6036-B48E-A457-F4D1-1A790356160B}"/>
          </ac:graphicFrameMkLst>
        </pc:graphicFrameChg>
      </pc:sldChg>
      <pc:sldChg chg="addSp delSp modSp new mod setBg">
        <pc:chgData name="Ejanthker, Shriya" userId="07c47d55-76ad-4bd0-86fd-6a0bdbc5a342" providerId="ADAL" clId="{7D439CEC-501B-4497-B8F4-9F5EE570A44E}" dt="2025-04-23T05:49:38.457" v="1533" actId="1076"/>
        <pc:sldMkLst>
          <pc:docMk/>
          <pc:sldMk cId="552120474" sldId="272"/>
        </pc:sldMkLst>
        <pc:spChg chg="mod">
          <ac:chgData name="Ejanthker, Shriya" userId="07c47d55-76ad-4bd0-86fd-6a0bdbc5a342" providerId="ADAL" clId="{7D439CEC-501B-4497-B8F4-9F5EE570A44E}" dt="2025-04-23T05:49:16.033" v="1524" actId="26606"/>
          <ac:spMkLst>
            <pc:docMk/>
            <pc:sldMk cId="552120474" sldId="272"/>
            <ac:spMk id="2" creationId="{B6F065A6-4EBD-780A-977F-4D763AC984D7}"/>
          </ac:spMkLst>
        </pc:spChg>
        <pc:spChg chg="del">
          <ac:chgData name="Ejanthker, Shriya" userId="07c47d55-76ad-4bd0-86fd-6a0bdbc5a342" providerId="ADAL" clId="{7D439CEC-501B-4497-B8F4-9F5EE570A44E}" dt="2025-04-23T04:41:58.096" v="330"/>
          <ac:spMkLst>
            <pc:docMk/>
            <pc:sldMk cId="552120474" sldId="272"/>
            <ac:spMk id="3" creationId="{B711FC07-3BF9-85D5-6B90-A9A798EA6E33}"/>
          </ac:spMkLst>
        </pc:spChg>
        <pc:spChg chg="add del mod">
          <ac:chgData name="Ejanthker, Shriya" userId="07c47d55-76ad-4bd0-86fd-6a0bdbc5a342" providerId="ADAL" clId="{7D439CEC-501B-4497-B8F4-9F5EE570A44E}" dt="2025-04-23T05:49:24.237" v="1529" actId="26606"/>
          <ac:spMkLst>
            <pc:docMk/>
            <pc:sldMk cId="552120474" sldId="272"/>
            <ac:spMk id="4" creationId="{2ED43914-C1EC-0FEC-493A-08D43F6A0A16}"/>
          </ac:spMkLst>
        </pc:spChg>
        <pc:spChg chg="add del">
          <ac:chgData name="Ejanthker, Shriya" userId="07c47d55-76ad-4bd0-86fd-6a0bdbc5a342" providerId="ADAL" clId="{7D439CEC-501B-4497-B8F4-9F5EE570A44E}" dt="2025-04-23T05:49:11.933" v="1522" actId="26606"/>
          <ac:spMkLst>
            <pc:docMk/>
            <pc:sldMk cId="552120474" sldId="272"/>
            <ac:spMk id="9" creationId="{B6CDA21F-E7AF-4C75-8395-33F58D5B0E45}"/>
          </ac:spMkLst>
        </pc:spChg>
        <pc:spChg chg="add del">
          <ac:chgData name="Ejanthker, Shriya" userId="07c47d55-76ad-4bd0-86fd-6a0bdbc5a342" providerId="ADAL" clId="{7D439CEC-501B-4497-B8F4-9F5EE570A44E}" dt="2025-04-23T05:48:39.874" v="1520" actId="26606"/>
          <ac:spMkLst>
            <pc:docMk/>
            <pc:sldMk cId="552120474" sldId="272"/>
            <ac:spMk id="10" creationId="{E5F17139-31EE-46AC-B04F-DBBD852DD6CB}"/>
          </ac:spMkLst>
        </pc:spChg>
        <pc:spChg chg="add del">
          <ac:chgData name="Ejanthker, Shriya" userId="07c47d55-76ad-4bd0-86fd-6a0bdbc5a342" providerId="ADAL" clId="{7D439CEC-501B-4497-B8F4-9F5EE570A44E}" dt="2025-04-23T05:48:39.874" v="1520" actId="26606"/>
          <ac:spMkLst>
            <pc:docMk/>
            <pc:sldMk cId="552120474" sldId="272"/>
            <ac:spMk id="12" creationId="{AAD42DD4-86F6-4FD2-869F-32D35E310CF6}"/>
          </ac:spMkLst>
        </pc:spChg>
        <pc:spChg chg="add del">
          <ac:chgData name="Ejanthker, Shriya" userId="07c47d55-76ad-4bd0-86fd-6a0bdbc5a342" providerId="ADAL" clId="{7D439CEC-501B-4497-B8F4-9F5EE570A44E}" dt="2025-04-23T05:48:39.874" v="1520" actId="26606"/>
          <ac:spMkLst>
            <pc:docMk/>
            <pc:sldMk cId="552120474" sldId="272"/>
            <ac:spMk id="14" creationId="{4C36B8C5-0DEB-41B5-911D-572E2E835E3C}"/>
          </ac:spMkLst>
        </pc:spChg>
        <pc:spChg chg="add del">
          <ac:chgData name="Ejanthker, Shriya" userId="07c47d55-76ad-4bd0-86fd-6a0bdbc5a342" providerId="ADAL" clId="{7D439CEC-501B-4497-B8F4-9F5EE570A44E}" dt="2025-04-23T05:49:16.033" v="1524" actId="26606"/>
          <ac:spMkLst>
            <pc:docMk/>
            <pc:sldMk cId="552120474" sldId="272"/>
            <ac:spMk id="15" creationId="{CBC4F608-B4B8-48C3-9572-C0F061B1CD99}"/>
          </ac:spMkLst>
        </pc:spChg>
        <pc:spChg chg="add del">
          <ac:chgData name="Ejanthker, Shriya" userId="07c47d55-76ad-4bd0-86fd-6a0bdbc5a342" providerId="ADAL" clId="{7D439CEC-501B-4497-B8F4-9F5EE570A44E}" dt="2025-04-23T05:48:39.874" v="1520" actId="26606"/>
          <ac:spMkLst>
            <pc:docMk/>
            <pc:sldMk cId="552120474" sldId="272"/>
            <ac:spMk id="16" creationId="{B5DC987A-A8C7-4C23-9BF5-33E9F6F21DCB}"/>
          </ac:spMkLst>
        </pc:spChg>
        <pc:spChg chg="add del">
          <ac:chgData name="Ejanthker, Shriya" userId="07c47d55-76ad-4bd0-86fd-6a0bdbc5a342" providerId="ADAL" clId="{7D439CEC-501B-4497-B8F4-9F5EE570A44E}" dt="2025-04-23T05:48:39.874" v="1520" actId="26606"/>
          <ac:spMkLst>
            <pc:docMk/>
            <pc:sldMk cId="552120474" sldId="272"/>
            <ac:spMk id="18" creationId="{F213F2CF-C6DF-4CE1-A6F0-E3B1BFBB0B23}"/>
          </ac:spMkLst>
        </pc:spChg>
        <pc:spChg chg="add del">
          <ac:chgData name="Ejanthker, Shriya" userId="07c47d55-76ad-4bd0-86fd-6a0bdbc5a342" providerId="ADAL" clId="{7D439CEC-501B-4497-B8F4-9F5EE570A44E}" dt="2025-04-23T05:48:39.874" v="1520" actId="26606"/>
          <ac:spMkLst>
            <pc:docMk/>
            <pc:sldMk cId="552120474" sldId="272"/>
            <ac:spMk id="20" creationId="{84325C15-4820-4911-B66E-A5F917CFAE58}"/>
          </ac:spMkLst>
        </pc:spChg>
        <pc:spChg chg="add del">
          <ac:chgData name="Ejanthker, Shriya" userId="07c47d55-76ad-4bd0-86fd-6a0bdbc5a342" providerId="ADAL" clId="{7D439CEC-501B-4497-B8F4-9F5EE570A44E}" dt="2025-04-23T05:49:11.933" v="1522" actId="26606"/>
          <ac:spMkLst>
            <pc:docMk/>
            <pc:sldMk cId="552120474" sldId="272"/>
            <ac:spMk id="24" creationId="{D5B0017B-2ECA-49AF-B397-DC140825DF8D}"/>
          </ac:spMkLst>
        </pc:spChg>
        <pc:spChg chg="add del">
          <ac:chgData name="Ejanthker, Shriya" userId="07c47d55-76ad-4bd0-86fd-6a0bdbc5a342" providerId="ADAL" clId="{7D439CEC-501B-4497-B8F4-9F5EE570A44E}" dt="2025-04-23T05:49:11.933" v="1522" actId="26606"/>
          <ac:spMkLst>
            <pc:docMk/>
            <pc:sldMk cId="552120474" sldId="272"/>
            <ac:spMk id="25" creationId="{2ED43914-C1EC-0FEC-493A-08D43F6A0A16}"/>
          </ac:spMkLst>
        </pc:spChg>
        <pc:spChg chg="add del">
          <ac:chgData name="Ejanthker, Shriya" userId="07c47d55-76ad-4bd0-86fd-6a0bdbc5a342" providerId="ADAL" clId="{7D439CEC-501B-4497-B8F4-9F5EE570A44E}" dt="2025-04-23T05:49:16.033" v="1524" actId="26606"/>
          <ac:spMkLst>
            <pc:docMk/>
            <pc:sldMk cId="552120474" sldId="272"/>
            <ac:spMk id="28" creationId="{4DA718D0-4865-4629-8134-44F68D41D574}"/>
          </ac:spMkLst>
        </pc:spChg>
        <pc:spChg chg="add del">
          <ac:chgData name="Ejanthker, Shriya" userId="07c47d55-76ad-4bd0-86fd-6a0bdbc5a342" providerId="ADAL" clId="{7D439CEC-501B-4497-B8F4-9F5EE570A44E}" dt="2025-04-23T05:49:16.033" v="1524" actId="26606"/>
          <ac:spMkLst>
            <pc:docMk/>
            <pc:sldMk cId="552120474" sldId="272"/>
            <ac:spMk id="32" creationId="{2ED43914-C1EC-0FEC-493A-08D43F6A0A16}"/>
          </ac:spMkLst>
        </pc:spChg>
        <pc:grpChg chg="add del">
          <ac:chgData name="Ejanthker, Shriya" userId="07c47d55-76ad-4bd0-86fd-6a0bdbc5a342" providerId="ADAL" clId="{7D439CEC-501B-4497-B8F4-9F5EE570A44E}" dt="2025-04-23T05:49:11.933" v="1522" actId="26606"/>
          <ac:grpSpMkLst>
            <pc:docMk/>
            <pc:sldMk cId="552120474" sldId="272"/>
            <ac:grpSpMk id="11" creationId="{AE1C45F0-260A-458C-96ED-C1F6D2151219}"/>
          </ac:grpSpMkLst>
        </pc:grpChg>
        <pc:grpChg chg="add del">
          <ac:chgData name="Ejanthker, Shriya" userId="07c47d55-76ad-4bd0-86fd-6a0bdbc5a342" providerId="ADAL" clId="{7D439CEC-501B-4497-B8F4-9F5EE570A44E}" dt="2025-04-23T05:49:16.033" v="1524" actId="26606"/>
          <ac:grpSpMkLst>
            <pc:docMk/>
            <pc:sldMk cId="552120474" sldId="272"/>
            <ac:grpSpMk id="29" creationId="{65167ED7-6315-43AB-B1B6-C326D5FD8F84}"/>
          </ac:grpSpMkLst>
        </pc:grpChg>
        <pc:graphicFrameChg chg="add del">
          <ac:chgData name="Ejanthker, Shriya" userId="07c47d55-76ad-4bd0-86fd-6a0bdbc5a342" providerId="ADAL" clId="{7D439CEC-501B-4497-B8F4-9F5EE570A44E}" dt="2025-04-23T05:48:39.874" v="1520" actId="26606"/>
          <ac:graphicFrameMkLst>
            <pc:docMk/>
            <pc:sldMk cId="552120474" sldId="272"/>
            <ac:graphicFrameMk id="6" creationId="{C124D3CD-A523-B288-BB94-E7466A6EF111}"/>
          </ac:graphicFrameMkLst>
        </pc:graphicFrameChg>
        <pc:graphicFrameChg chg="add del">
          <ac:chgData name="Ejanthker, Shriya" userId="07c47d55-76ad-4bd0-86fd-6a0bdbc5a342" providerId="ADAL" clId="{7D439CEC-501B-4497-B8F4-9F5EE570A44E}" dt="2025-04-23T05:49:22.160" v="1526" actId="26606"/>
          <ac:graphicFrameMkLst>
            <pc:docMk/>
            <pc:sldMk cId="552120474" sldId="272"/>
            <ac:graphicFrameMk id="34" creationId="{69A4AE91-D006-A5AC-9C3D-D5EC59F1A3B1}"/>
          </ac:graphicFrameMkLst>
        </pc:graphicFrameChg>
        <pc:graphicFrameChg chg="add del">
          <ac:chgData name="Ejanthker, Shriya" userId="07c47d55-76ad-4bd0-86fd-6a0bdbc5a342" providerId="ADAL" clId="{7D439CEC-501B-4497-B8F4-9F5EE570A44E}" dt="2025-04-23T05:49:24.191" v="1528" actId="26606"/>
          <ac:graphicFrameMkLst>
            <pc:docMk/>
            <pc:sldMk cId="552120474" sldId="272"/>
            <ac:graphicFrameMk id="36" creationId="{5BBAFFBA-682A-00A8-3DD7-E3B9CF3A56C8}"/>
          </ac:graphicFrameMkLst>
        </pc:graphicFrameChg>
        <pc:graphicFrameChg chg="add mod">
          <ac:chgData name="Ejanthker, Shriya" userId="07c47d55-76ad-4bd0-86fd-6a0bdbc5a342" providerId="ADAL" clId="{7D439CEC-501B-4497-B8F4-9F5EE570A44E}" dt="2025-04-23T05:49:38.457" v="1533" actId="1076"/>
          <ac:graphicFrameMkLst>
            <pc:docMk/>
            <pc:sldMk cId="552120474" sldId="272"/>
            <ac:graphicFrameMk id="38" creationId="{69A4AE91-D006-A5AC-9C3D-D5EC59F1A3B1}"/>
          </ac:graphicFrameMkLst>
        </pc:graphicFrameChg>
        <pc:cxnChg chg="add del">
          <ac:chgData name="Ejanthker, Shriya" userId="07c47d55-76ad-4bd0-86fd-6a0bdbc5a342" providerId="ADAL" clId="{7D439CEC-501B-4497-B8F4-9F5EE570A44E}" dt="2025-04-23T05:49:11.933" v="1522" actId="26606"/>
          <ac:cxnSpMkLst>
            <pc:docMk/>
            <pc:sldMk cId="552120474" sldId="272"/>
            <ac:cxnSpMk id="26" creationId="{6CF1BAF6-AD41-4082-B212-8A1F9A2E8779}"/>
          </ac:cxnSpMkLst>
        </pc:cxnChg>
      </pc:sldChg>
      <pc:sldChg chg="delSp modSp new mod setBg">
        <pc:chgData name="Ejanthker, Shriya" userId="07c47d55-76ad-4bd0-86fd-6a0bdbc5a342" providerId="ADAL" clId="{7D439CEC-501B-4497-B8F4-9F5EE570A44E}" dt="2025-04-23T04:43:52.224" v="347" actId="2711"/>
        <pc:sldMkLst>
          <pc:docMk/>
          <pc:sldMk cId="1304007908" sldId="273"/>
        </pc:sldMkLst>
        <pc:spChg chg="mod">
          <ac:chgData name="Ejanthker, Shriya" userId="07c47d55-76ad-4bd0-86fd-6a0bdbc5a342" providerId="ADAL" clId="{7D439CEC-501B-4497-B8F4-9F5EE570A44E}" dt="2025-04-23T04:43:52.224" v="347" actId="2711"/>
          <ac:spMkLst>
            <pc:docMk/>
            <pc:sldMk cId="1304007908" sldId="273"/>
            <ac:spMk id="2" creationId="{FC138373-C39B-EA56-0FD8-55DC3DC7B73D}"/>
          </ac:spMkLst>
        </pc:spChg>
        <pc:spChg chg="del">
          <ac:chgData name="Ejanthker, Shriya" userId="07c47d55-76ad-4bd0-86fd-6a0bdbc5a342" providerId="ADAL" clId="{7D439CEC-501B-4497-B8F4-9F5EE570A44E}" dt="2025-04-23T04:42:27.576" v="342" actId="21"/>
          <ac:spMkLst>
            <pc:docMk/>
            <pc:sldMk cId="1304007908" sldId="273"/>
            <ac:spMk id="3" creationId="{8B62AF64-D392-AAA9-772A-CE83CB6FFE79}"/>
          </ac:spMkLst>
        </pc:spChg>
      </pc:sldChg>
      <pc:sldChg chg="new del">
        <pc:chgData name="Ejanthker, Shriya" userId="07c47d55-76ad-4bd0-86fd-6a0bdbc5a342" providerId="ADAL" clId="{7D439CEC-501B-4497-B8F4-9F5EE570A44E}" dt="2025-04-23T04:52:08.416" v="376" actId="2696"/>
        <pc:sldMkLst>
          <pc:docMk/>
          <pc:sldMk cId="710825307" sldId="274"/>
        </pc:sldMkLst>
      </pc:sldChg>
      <pc:sldChg chg="addSp delSp modSp new mod setBg">
        <pc:chgData name="Ejanthker, Shriya" userId="07c47d55-76ad-4bd0-86fd-6a0bdbc5a342" providerId="ADAL" clId="{7D439CEC-501B-4497-B8F4-9F5EE570A44E}" dt="2025-04-23T05:50:07.930" v="1538" actId="26606"/>
        <pc:sldMkLst>
          <pc:docMk/>
          <pc:sldMk cId="3033610116" sldId="274"/>
        </pc:sldMkLst>
        <pc:spChg chg="mod">
          <ac:chgData name="Ejanthker, Shriya" userId="07c47d55-76ad-4bd0-86fd-6a0bdbc5a342" providerId="ADAL" clId="{7D439CEC-501B-4497-B8F4-9F5EE570A44E}" dt="2025-04-23T05:50:07.930" v="1538" actId="26606"/>
          <ac:spMkLst>
            <pc:docMk/>
            <pc:sldMk cId="3033610116" sldId="274"/>
            <ac:spMk id="2" creationId="{B2EE338D-B634-425F-2EF1-0EF6B8F5D433}"/>
          </ac:spMkLst>
        </pc:spChg>
        <pc:spChg chg="del">
          <ac:chgData name="Ejanthker, Shriya" userId="07c47d55-76ad-4bd0-86fd-6a0bdbc5a342" providerId="ADAL" clId="{7D439CEC-501B-4497-B8F4-9F5EE570A44E}" dt="2025-04-23T04:53:15.326" v="448" actId="478"/>
          <ac:spMkLst>
            <pc:docMk/>
            <pc:sldMk cId="3033610116" sldId="274"/>
            <ac:spMk id="3" creationId="{9C77A558-94C7-1E81-FBB8-398D8A930088}"/>
          </ac:spMkLst>
        </pc:spChg>
        <pc:spChg chg="del">
          <ac:chgData name="Ejanthker, Shriya" userId="07c47d55-76ad-4bd0-86fd-6a0bdbc5a342" providerId="ADAL" clId="{7D439CEC-501B-4497-B8F4-9F5EE570A44E}" dt="2025-04-23T04:53:56.289" v="452"/>
          <ac:spMkLst>
            <pc:docMk/>
            <pc:sldMk cId="3033610116" sldId="274"/>
            <ac:spMk id="4" creationId="{0263635D-8644-BE98-6920-199E55685E1E}"/>
          </ac:spMkLst>
        </pc:spChg>
        <pc:spChg chg="add mod">
          <ac:chgData name="Ejanthker, Shriya" userId="07c47d55-76ad-4bd0-86fd-6a0bdbc5a342" providerId="ADAL" clId="{7D439CEC-501B-4497-B8F4-9F5EE570A44E}" dt="2025-04-23T05:50:07.930" v="1538" actId="26606"/>
          <ac:spMkLst>
            <pc:docMk/>
            <pc:sldMk cId="3033610116" sldId="274"/>
            <ac:spMk id="7" creationId="{075CE79D-1298-F6AF-A103-CA55E0DEC8A6}"/>
          </ac:spMkLst>
        </pc:spChg>
        <pc:spChg chg="add del">
          <ac:chgData name="Ejanthker, Shriya" userId="07c47d55-76ad-4bd0-86fd-6a0bdbc5a342" providerId="ADAL" clId="{7D439CEC-501B-4497-B8F4-9F5EE570A44E}" dt="2025-04-23T05:50:02.324" v="1535" actId="26606"/>
          <ac:spMkLst>
            <pc:docMk/>
            <pc:sldMk cId="3033610116" sldId="274"/>
            <ac:spMk id="12" creationId="{DBC6133C-0615-4CE4-9132-37E609A9BDFA}"/>
          </ac:spMkLst>
        </pc:spChg>
        <pc:spChg chg="add del">
          <ac:chgData name="Ejanthker, Shriya" userId="07c47d55-76ad-4bd0-86fd-6a0bdbc5a342" providerId="ADAL" clId="{7D439CEC-501B-4497-B8F4-9F5EE570A44E}" dt="2025-04-23T05:50:02.324" v="1535" actId="26606"/>
          <ac:spMkLst>
            <pc:docMk/>
            <pc:sldMk cId="3033610116" sldId="274"/>
            <ac:spMk id="14" creationId="{169CC832-2974-4E8D-90ED-3E2941BA7336}"/>
          </ac:spMkLst>
        </pc:spChg>
        <pc:spChg chg="add del">
          <ac:chgData name="Ejanthker, Shriya" userId="07c47d55-76ad-4bd0-86fd-6a0bdbc5a342" providerId="ADAL" clId="{7D439CEC-501B-4497-B8F4-9F5EE570A44E}" dt="2025-04-23T05:50:02.324" v="1535" actId="26606"/>
          <ac:spMkLst>
            <pc:docMk/>
            <pc:sldMk cId="3033610116" sldId="274"/>
            <ac:spMk id="16" creationId="{55222F96-971A-4F90-B841-6BAB416C7AC1}"/>
          </ac:spMkLst>
        </pc:spChg>
        <pc:spChg chg="add del">
          <ac:chgData name="Ejanthker, Shriya" userId="07c47d55-76ad-4bd0-86fd-6a0bdbc5a342" providerId="ADAL" clId="{7D439CEC-501B-4497-B8F4-9F5EE570A44E}" dt="2025-04-23T05:50:02.324" v="1535" actId="26606"/>
          <ac:spMkLst>
            <pc:docMk/>
            <pc:sldMk cId="3033610116" sldId="274"/>
            <ac:spMk id="18" creationId="{08980754-6F4B-43C9-B9BE-127B6BED6586}"/>
          </ac:spMkLst>
        </pc:spChg>
        <pc:spChg chg="add del">
          <ac:chgData name="Ejanthker, Shriya" userId="07c47d55-76ad-4bd0-86fd-6a0bdbc5a342" providerId="ADAL" clId="{7D439CEC-501B-4497-B8F4-9F5EE570A44E}" dt="2025-04-23T05:50:02.324" v="1535" actId="26606"/>
          <ac:spMkLst>
            <pc:docMk/>
            <pc:sldMk cId="3033610116" sldId="274"/>
            <ac:spMk id="20" creationId="{2C1BBA94-3F40-40AA-8BB9-E69E25E537C1}"/>
          </ac:spMkLst>
        </pc:spChg>
        <pc:spChg chg="add del">
          <ac:chgData name="Ejanthker, Shriya" userId="07c47d55-76ad-4bd0-86fd-6a0bdbc5a342" providerId="ADAL" clId="{7D439CEC-501B-4497-B8F4-9F5EE570A44E}" dt="2025-04-23T05:50:07.912" v="1537" actId="26606"/>
          <ac:spMkLst>
            <pc:docMk/>
            <pc:sldMk cId="3033610116" sldId="274"/>
            <ac:spMk id="22" creationId="{2F687420-BEB4-45CD-8226-339BE553B8E6}"/>
          </ac:spMkLst>
        </pc:spChg>
        <pc:spChg chg="add del">
          <ac:chgData name="Ejanthker, Shriya" userId="07c47d55-76ad-4bd0-86fd-6a0bdbc5a342" providerId="ADAL" clId="{7D439CEC-501B-4497-B8F4-9F5EE570A44E}" dt="2025-04-23T05:50:07.912" v="1537" actId="26606"/>
          <ac:spMkLst>
            <pc:docMk/>
            <pc:sldMk cId="3033610116" sldId="274"/>
            <ac:spMk id="23" creationId="{169CC832-2974-4E8D-90ED-3E2941BA7336}"/>
          </ac:spMkLst>
        </pc:spChg>
        <pc:spChg chg="add del">
          <ac:chgData name="Ejanthker, Shriya" userId="07c47d55-76ad-4bd0-86fd-6a0bdbc5a342" providerId="ADAL" clId="{7D439CEC-501B-4497-B8F4-9F5EE570A44E}" dt="2025-04-23T05:50:07.912" v="1537" actId="26606"/>
          <ac:spMkLst>
            <pc:docMk/>
            <pc:sldMk cId="3033610116" sldId="274"/>
            <ac:spMk id="24" creationId="{55222F96-971A-4F90-B841-6BAB416C7AC1}"/>
          </ac:spMkLst>
        </pc:spChg>
        <pc:spChg chg="add del">
          <ac:chgData name="Ejanthker, Shriya" userId="07c47d55-76ad-4bd0-86fd-6a0bdbc5a342" providerId="ADAL" clId="{7D439CEC-501B-4497-B8F4-9F5EE570A44E}" dt="2025-04-23T05:50:07.912" v="1537" actId="26606"/>
          <ac:spMkLst>
            <pc:docMk/>
            <pc:sldMk cId="3033610116" sldId="274"/>
            <ac:spMk id="25" creationId="{08980754-6F4B-43C9-B9BE-127B6BED6586}"/>
          </ac:spMkLst>
        </pc:spChg>
        <pc:spChg chg="add del">
          <ac:chgData name="Ejanthker, Shriya" userId="07c47d55-76ad-4bd0-86fd-6a0bdbc5a342" providerId="ADAL" clId="{7D439CEC-501B-4497-B8F4-9F5EE570A44E}" dt="2025-04-23T05:50:07.912" v="1537" actId="26606"/>
          <ac:spMkLst>
            <pc:docMk/>
            <pc:sldMk cId="3033610116" sldId="274"/>
            <ac:spMk id="26" creationId="{2C1BBA94-3F40-40AA-8BB9-E69E25E537C1}"/>
          </ac:spMkLst>
        </pc:spChg>
        <pc:spChg chg="add">
          <ac:chgData name="Ejanthker, Shriya" userId="07c47d55-76ad-4bd0-86fd-6a0bdbc5a342" providerId="ADAL" clId="{7D439CEC-501B-4497-B8F4-9F5EE570A44E}" dt="2025-04-23T05:50:07.930" v="1538" actId="26606"/>
          <ac:spMkLst>
            <pc:docMk/>
            <pc:sldMk cId="3033610116" sldId="274"/>
            <ac:spMk id="28" creationId="{DBC6133C-0615-4CE4-9132-37E609A9BDFA}"/>
          </ac:spMkLst>
        </pc:spChg>
        <pc:spChg chg="add">
          <ac:chgData name="Ejanthker, Shriya" userId="07c47d55-76ad-4bd0-86fd-6a0bdbc5a342" providerId="ADAL" clId="{7D439CEC-501B-4497-B8F4-9F5EE570A44E}" dt="2025-04-23T05:50:07.930" v="1538" actId="26606"/>
          <ac:spMkLst>
            <pc:docMk/>
            <pc:sldMk cId="3033610116" sldId="274"/>
            <ac:spMk id="29" creationId="{169CC832-2974-4E8D-90ED-3E2941BA7336}"/>
          </ac:spMkLst>
        </pc:spChg>
        <pc:spChg chg="add">
          <ac:chgData name="Ejanthker, Shriya" userId="07c47d55-76ad-4bd0-86fd-6a0bdbc5a342" providerId="ADAL" clId="{7D439CEC-501B-4497-B8F4-9F5EE570A44E}" dt="2025-04-23T05:50:07.930" v="1538" actId="26606"/>
          <ac:spMkLst>
            <pc:docMk/>
            <pc:sldMk cId="3033610116" sldId="274"/>
            <ac:spMk id="30" creationId="{55222F96-971A-4F90-B841-6BAB416C7AC1}"/>
          </ac:spMkLst>
        </pc:spChg>
        <pc:spChg chg="add">
          <ac:chgData name="Ejanthker, Shriya" userId="07c47d55-76ad-4bd0-86fd-6a0bdbc5a342" providerId="ADAL" clId="{7D439CEC-501B-4497-B8F4-9F5EE570A44E}" dt="2025-04-23T05:50:07.930" v="1538" actId="26606"/>
          <ac:spMkLst>
            <pc:docMk/>
            <pc:sldMk cId="3033610116" sldId="274"/>
            <ac:spMk id="31" creationId="{08980754-6F4B-43C9-B9BE-127B6BED6586}"/>
          </ac:spMkLst>
        </pc:spChg>
        <pc:spChg chg="add">
          <ac:chgData name="Ejanthker, Shriya" userId="07c47d55-76ad-4bd0-86fd-6a0bdbc5a342" providerId="ADAL" clId="{7D439CEC-501B-4497-B8F4-9F5EE570A44E}" dt="2025-04-23T05:50:07.930" v="1538" actId="26606"/>
          <ac:spMkLst>
            <pc:docMk/>
            <pc:sldMk cId="3033610116" sldId="274"/>
            <ac:spMk id="32" creationId="{2C1BBA94-3F40-40AA-8BB9-E69E25E537C1}"/>
          </ac:spMkLst>
        </pc:spChg>
        <pc:picChg chg="add mod ord">
          <ac:chgData name="Ejanthker, Shriya" userId="07c47d55-76ad-4bd0-86fd-6a0bdbc5a342" providerId="ADAL" clId="{7D439CEC-501B-4497-B8F4-9F5EE570A44E}" dt="2025-04-23T05:50:07.930" v="1538" actId="26606"/>
          <ac:picMkLst>
            <pc:docMk/>
            <pc:sldMk cId="3033610116" sldId="274"/>
            <ac:picMk id="6" creationId="{FE758232-5D24-53A7-E18D-7F6808DDB174}"/>
          </ac:picMkLst>
        </pc:picChg>
      </pc:sldChg>
      <pc:sldChg chg="addSp delSp modSp new mod setBg">
        <pc:chgData name="Ejanthker, Shriya" userId="07c47d55-76ad-4bd0-86fd-6a0bdbc5a342" providerId="ADAL" clId="{7D439CEC-501B-4497-B8F4-9F5EE570A44E}" dt="2025-04-23T05:50:15.369" v="1539" actId="26606"/>
        <pc:sldMkLst>
          <pc:docMk/>
          <pc:sldMk cId="3207818422" sldId="275"/>
        </pc:sldMkLst>
        <pc:spChg chg="mod">
          <ac:chgData name="Ejanthker, Shriya" userId="07c47d55-76ad-4bd0-86fd-6a0bdbc5a342" providerId="ADAL" clId="{7D439CEC-501B-4497-B8F4-9F5EE570A44E}" dt="2025-04-23T05:50:15.369" v="1539" actId="26606"/>
          <ac:spMkLst>
            <pc:docMk/>
            <pc:sldMk cId="3207818422" sldId="275"/>
            <ac:spMk id="2" creationId="{2CAA36E1-7B72-AA76-EF5B-D24E6CF45DA9}"/>
          </ac:spMkLst>
        </pc:spChg>
        <pc:spChg chg="del">
          <ac:chgData name="Ejanthker, Shriya" userId="07c47d55-76ad-4bd0-86fd-6a0bdbc5a342" providerId="ADAL" clId="{7D439CEC-501B-4497-B8F4-9F5EE570A44E}" dt="2025-04-23T04:54:06.796" v="456" actId="478"/>
          <ac:spMkLst>
            <pc:docMk/>
            <pc:sldMk cId="3207818422" sldId="275"/>
            <ac:spMk id="3" creationId="{5F16831F-FE4F-0597-7075-C64BE4DC56D2}"/>
          </ac:spMkLst>
        </pc:spChg>
        <pc:spChg chg="del">
          <ac:chgData name="Ejanthker, Shriya" userId="07c47d55-76ad-4bd0-86fd-6a0bdbc5a342" providerId="ADAL" clId="{7D439CEC-501B-4497-B8F4-9F5EE570A44E}" dt="2025-04-23T04:57:45.272" v="517"/>
          <ac:spMkLst>
            <pc:docMk/>
            <pc:sldMk cId="3207818422" sldId="275"/>
            <ac:spMk id="4" creationId="{7BD9DD01-BDAE-F447-3359-E5102757F636}"/>
          </ac:spMkLst>
        </pc:spChg>
        <pc:spChg chg="add mod">
          <ac:chgData name="Ejanthker, Shriya" userId="07c47d55-76ad-4bd0-86fd-6a0bdbc5a342" providerId="ADAL" clId="{7D439CEC-501B-4497-B8F4-9F5EE570A44E}" dt="2025-04-23T05:50:15.369" v="1539" actId="26606"/>
          <ac:spMkLst>
            <pc:docMk/>
            <pc:sldMk cId="3207818422" sldId="275"/>
            <ac:spMk id="7" creationId="{7EE23195-3B49-865E-049E-81B038C14BD2}"/>
          </ac:spMkLst>
        </pc:spChg>
        <pc:spChg chg="add">
          <ac:chgData name="Ejanthker, Shriya" userId="07c47d55-76ad-4bd0-86fd-6a0bdbc5a342" providerId="ADAL" clId="{7D439CEC-501B-4497-B8F4-9F5EE570A44E}" dt="2025-04-23T05:50:15.369" v="1539" actId="26606"/>
          <ac:spMkLst>
            <pc:docMk/>
            <pc:sldMk cId="3207818422" sldId="275"/>
            <ac:spMk id="12" creationId="{DBC6133C-0615-4CE4-9132-37E609A9BDFA}"/>
          </ac:spMkLst>
        </pc:spChg>
        <pc:spChg chg="add">
          <ac:chgData name="Ejanthker, Shriya" userId="07c47d55-76ad-4bd0-86fd-6a0bdbc5a342" providerId="ADAL" clId="{7D439CEC-501B-4497-B8F4-9F5EE570A44E}" dt="2025-04-23T05:50:15.369" v="1539" actId="26606"/>
          <ac:spMkLst>
            <pc:docMk/>
            <pc:sldMk cId="3207818422" sldId="275"/>
            <ac:spMk id="14" creationId="{169CC832-2974-4E8D-90ED-3E2941BA7336}"/>
          </ac:spMkLst>
        </pc:spChg>
        <pc:spChg chg="add">
          <ac:chgData name="Ejanthker, Shriya" userId="07c47d55-76ad-4bd0-86fd-6a0bdbc5a342" providerId="ADAL" clId="{7D439CEC-501B-4497-B8F4-9F5EE570A44E}" dt="2025-04-23T05:50:15.369" v="1539" actId="26606"/>
          <ac:spMkLst>
            <pc:docMk/>
            <pc:sldMk cId="3207818422" sldId="275"/>
            <ac:spMk id="16" creationId="{55222F96-971A-4F90-B841-6BAB416C7AC1}"/>
          </ac:spMkLst>
        </pc:spChg>
        <pc:spChg chg="add">
          <ac:chgData name="Ejanthker, Shriya" userId="07c47d55-76ad-4bd0-86fd-6a0bdbc5a342" providerId="ADAL" clId="{7D439CEC-501B-4497-B8F4-9F5EE570A44E}" dt="2025-04-23T05:50:15.369" v="1539" actId="26606"/>
          <ac:spMkLst>
            <pc:docMk/>
            <pc:sldMk cId="3207818422" sldId="275"/>
            <ac:spMk id="18" creationId="{08980754-6F4B-43C9-B9BE-127B6BED6586}"/>
          </ac:spMkLst>
        </pc:spChg>
        <pc:spChg chg="add">
          <ac:chgData name="Ejanthker, Shriya" userId="07c47d55-76ad-4bd0-86fd-6a0bdbc5a342" providerId="ADAL" clId="{7D439CEC-501B-4497-B8F4-9F5EE570A44E}" dt="2025-04-23T05:50:15.369" v="1539" actId="26606"/>
          <ac:spMkLst>
            <pc:docMk/>
            <pc:sldMk cId="3207818422" sldId="275"/>
            <ac:spMk id="20" creationId="{2C1BBA94-3F40-40AA-8BB9-E69E25E537C1}"/>
          </ac:spMkLst>
        </pc:spChg>
        <pc:picChg chg="add mod ord">
          <ac:chgData name="Ejanthker, Shriya" userId="07c47d55-76ad-4bd0-86fd-6a0bdbc5a342" providerId="ADAL" clId="{7D439CEC-501B-4497-B8F4-9F5EE570A44E}" dt="2025-04-23T05:50:15.369" v="1539" actId="26606"/>
          <ac:picMkLst>
            <pc:docMk/>
            <pc:sldMk cId="3207818422" sldId="275"/>
            <ac:picMk id="6" creationId="{0C620E38-9928-8DB0-7B8A-3C16427A1597}"/>
          </ac:picMkLst>
        </pc:picChg>
      </pc:sldChg>
      <pc:sldChg chg="new del">
        <pc:chgData name="Ejanthker, Shriya" userId="07c47d55-76ad-4bd0-86fd-6a0bdbc5a342" providerId="ADAL" clId="{7D439CEC-501B-4497-B8F4-9F5EE570A44E}" dt="2025-04-23T04:59:09.840" v="520" actId="2696"/>
        <pc:sldMkLst>
          <pc:docMk/>
          <pc:sldMk cId="2603456847" sldId="276"/>
        </pc:sldMkLst>
      </pc:sldChg>
      <pc:sldChg chg="addSp delSp modSp new mod">
        <pc:chgData name="Ejanthker, Shriya" userId="07c47d55-76ad-4bd0-86fd-6a0bdbc5a342" providerId="ADAL" clId="{7D439CEC-501B-4497-B8F4-9F5EE570A44E}" dt="2025-04-23T06:01:48.495" v="1603" actId="26606"/>
        <pc:sldMkLst>
          <pc:docMk/>
          <pc:sldMk cId="2605529700" sldId="276"/>
        </pc:sldMkLst>
        <pc:spChg chg="mod">
          <ac:chgData name="Ejanthker, Shriya" userId="07c47d55-76ad-4bd0-86fd-6a0bdbc5a342" providerId="ADAL" clId="{7D439CEC-501B-4497-B8F4-9F5EE570A44E}" dt="2025-04-23T05:16:54.346" v="1161" actId="207"/>
          <ac:spMkLst>
            <pc:docMk/>
            <pc:sldMk cId="2605529700" sldId="276"/>
            <ac:spMk id="2" creationId="{5613FFC2-5725-F88C-3F26-F4197BF9F531}"/>
          </ac:spMkLst>
        </pc:spChg>
        <pc:spChg chg="del">
          <ac:chgData name="Ejanthker, Shriya" userId="07c47d55-76ad-4bd0-86fd-6a0bdbc5a342" providerId="ADAL" clId="{7D439CEC-501B-4497-B8F4-9F5EE570A44E}" dt="2025-04-23T05:00:11.186" v="529"/>
          <ac:spMkLst>
            <pc:docMk/>
            <pc:sldMk cId="2605529700" sldId="276"/>
            <ac:spMk id="3" creationId="{442E4C0D-2D4B-D230-BD8F-36547B466CC5}"/>
          </ac:spMkLst>
        </pc:spChg>
        <pc:spChg chg="add del mod">
          <ac:chgData name="Ejanthker, Shriya" userId="07c47d55-76ad-4bd0-86fd-6a0bdbc5a342" providerId="ADAL" clId="{7D439CEC-501B-4497-B8F4-9F5EE570A44E}" dt="2025-04-23T05:50:29.930" v="1540" actId="26606"/>
          <ac:spMkLst>
            <pc:docMk/>
            <pc:sldMk cId="2605529700" sldId="276"/>
            <ac:spMk id="4" creationId="{8D8228B1-D8A0-C15A-2ACF-FF4F15EFC3AD}"/>
          </ac:spMkLst>
        </pc:spChg>
        <pc:graphicFrameChg chg="add modGraphic">
          <ac:chgData name="Ejanthker, Shriya" userId="07c47d55-76ad-4bd0-86fd-6a0bdbc5a342" providerId="ADAL" clId="{7D439CEC-501B-4497-B8F4-9F5EE570A44E}" dt="2025-04-23T06:01:48.495" v="1603" actId="26606"/>
          <ac:graphicFrameMkLst>
            <pc:docMk/>
            <pc:sldMk cId="2605529700" sldId="276"/>
            <ac:graphicFrameMk id="6" creationId="{E4D8D837-F6F1-F555-2008-B0D584C661FC}"/>
          </ac:graphicFrameMkLst>
        </pc:graphicFrameChg>
      </pc:sldChg>
      <pc:sldChg chg="addSp delSp modSp new mod setBg">
        <pc:chgData name="Ejanthker, Shriya" userId="07c47d55-76ad-4bd0-86fd-6a0bdbc5a342" providerId="ADAL" clId="{7D439CEC-501B-4497-B8F4-9F5EE570A44E}" dt="2025-04-23T05:51:59.477" v="1549" actId="207"/>
        <pc:sldMkLst>
          <pc:docMk/>
          <pc:sldMk cId="3196487873" sldId="277"/>
        </pc:sldMkLst>
        <pc:spChg chg="mod">
          <ac:chgData name="Ejanthker, Shriya" userId="07c47d55-76ad-4bd0-86fd-6a0bdbc5a342" providerId="ADAL" clId="{7D439CEC-501B-4497-B8F4-9F5EE570A44E}" dt="2025-04-23T05:51:59.477" v="1549" actId="207"/>
          <ac:spMkLst>
            <pc:docMk/>
            <pc:sldMk cId="3196487873" sldId="277"/>
            <ac:spMk id="2" creationId="{EAA7616B-D378-24CE-21C6-8D576231C11B}"/>
          </ac:spMkLst>
        </pc:spChg>
        <pc:spChg chg="del">
          <ac:chgData name="Ejanthker, Shriya" userId="07c47d55-76ad-4bd0-86fd-6a0bdbc5a342" providerId="ADAL" clId="{7D439CEC-501B-4497-B8F4-9F5EE570A44E}" dt="2025-04-23T05:00:53.329" v="546"/>
          <ac:spMkLst>
            <pc:docMk/>
            <pc:sldMk cId="3196487873" sldId="277"/>
            <ac:spMk id="3" creationId="{0575BCF4-DBF1-F50E-C49D-2F30B0937635}"/>
          </ac:spMkLst>
        </pc:spChg>
        <pc:spChg chg="add del mod">
          <ac:chgData name="Ejanthker, Shriya" userId="07c47d55-76ad-4bd0-86fd-6a0bdbc5a342" providerId="ADAL" clId="{7D439CEC-501B-4497-B8F4-9F5EE570A44E}" dt="2025-04-23T05:50:45.713" v="1541" actId="26606"/>
          <ac:spMkLst>
            <pc:docMk/>
            <pc:sldMk cId="3196487873" sldId="277"/>
            <ac:spMk id="4" creationId="{8C66ED31-C785-4E09-832F-0667D6F63FC4}"/>
          </ac:spMkLst>
        </pc:spChg>
        <pc:spChg chg="add del">
          <ac:chgData name="Ejanthker, Shriya" userId="07c47d55-76ad-4bd0-86fd-6a0bdbc5a342" providerId="ADAL" clId="{7D439CEC-501B-4497-B8F4-9F5EE570A44E}" dt="2025-04-23T05:51:25.550" v="1543" actId="26606"/>
          <ac:spMkLst>
            <pc:docMk/>
            <pc:sldMk cId="3196487873" sldId="277"/>
            <ac:spMk id="11" creationId="{53B021B3-DE93-4AB7-8A18-CF5F1CED88B8}"/>
          </ac:spMkLst>
        </pc:spChg>
        <pc:spChg chg="add del">
          <ac:chgData name="Ejanthker, Shriya" userId="07c47d55-76ad-4bd0-86fd-6a0bdbc5a342" providerId="ADAL" clId="{7D439CEC-501B-4497-B8F4-9F5EE570A44E}" dt="2025-04-23T05:51:25.550" v="1543" actId="26606"/>
          <ac:spMkLst>
            <pc:docMk/>
            <pc:sldMk cId="3196487873" sldId="277"/>
            <ac:spMk id="13" creationId="{52D502E5-F6B4-4D58-B4AE-FC466FF15EE8}"/>
          </ac:spMkLst>
        </pc:spChg>
        <pc:spChg chg="add del">
          <ac:chgData name="Ejanthker, Shriya" userId="07c47d55-76ad-4bd0-86fd-6a0bdbc5a342" providerId="ADAL" clId="{7D439CEC-501B-4497-B8F4-9F5EE570A44E}" dt="2025-04-23T05:51:25.550" v="1543" actId="26606"/>
          <ac:spMkLst>
            <pc:docMk/>
            <pc:sldMk cId="3196487873" sldId="277"/>
            <ac:spMk id="15" creationId="{9DECDBF4-02B6-4BB4-B65B-B8107AD6A9E8}"/>
          </ac:spMkLst>
        </pc:spChg>
        <pc:spChg chg="add del">
          <ac:chgData name="Ejanthker, Shriya" userId="07c47d55-76ad-4bd0-86fd-6a0bdbc5a342" providerId="ADAL" clId="{7D439CEC-501B-4497-B8F4-9F5EE570A44E}" dt="2025-04-23T05:51:30.839" v="1544" actId="26606"/>
          <ac:spMkLst>
            <pc:docMk/>
            <pc:sldMk cId="3196487873" sldId="277"/>
            <ac:spMk id="20" creationId="{955A2079-FA98-4876-80F0-72364A7D2EA4}"/>
          </ac:spMkLst>
        </pc:spChg>
        <pc:spChg chg="add">
          <ac:chgData name="Ejanthker, Shriya" userId="07c47d55-76ad-4bd0-86fd-6a0bdbc5a342" providerId="ADAL" clId="{7D439CEC-501B-4497-B8F4-9F5EE570A44E}" dt="2025-04-23T05:51:30.839" v="1544" actId="26606"/>
          <ac:spMkLst>
            <pc:docMk/>
            <pc:sldMk cId="3196487873" sldId="277"/>
            <ac:spMk id="25" creationId="{6C4028FD-8BAA-4A19-BFDE-594D991B7552}"/>
          </ac:spMkLst>
        </pc:spChg>
        <pc:graphicFrameChg chg="add mod modGraphic">
          <ac:chgData name="Ejanthker, Shriya" userId="07c47d55-76ad-4bd0-86fd-6a0bdbc5a342" providerId="ADAL" clId="{7D439CEC-501B-4497-B8F4-9F5EE570A44E}" dt="2025-04-23T05:51:43.196" v="1548" actId="14100"/>
          <ac:graphicFrameMkLst>
            <pc:docMk/>
            <pc:sldMk cId="3196487873" sldId="277"/>
            <ac:graphicFrameMk id="6" creationId="{BC2DA49A-216D-26ED-E91E-E3BFA74E8084}"/>
          </ac:graphicFrameMkLst>
        </pc:graphicFrameChg>
      </pc:sldChg>
      <pc:sldChg chg="delSp modSp new mod setBg">
        <pc:chgData name="Ejanthker, Shriya" userId="07c47d55-76ad-4bd0-86fd-6a0bdbc5a342" providerId="ADAL" clId="{7D439CEC-501B-4497-B8F4-9F5EE570A44E}" dt="2025-04-23T05:02:52.632" v="576" actId="20577"/>
        <pc:sldMkLst>
          <pc:docMk/>
          <pc:sldMk cId="2942861462" sldId="278"/>
        </pc:sldMkLst>
        <pc:spChg chg="mod">
          <ac:chgData name="Ejanthker, Shriya" userId="07c47d55-76ad-4bd0-86fd-6a0bdbc5a342" providerId="ADAL" clId="{7D439CEC-501B-4497-B8F4-9F5EE570A44E}" dt="2025-04-23T05:02:52.632" v="576" actId="20577"/>
          <ac:spMkLst>
            <pc:docMk/>
            <pc:sldMk cId="2942861462" sldId="278"/>
            <ac:spMk id="2" creationId="{756ADD8D-BD69-DCE8-C1C3-A942B19C0347}"/>
          </ac:spMkLst>
        </pc:spChg>
        <pc:spChg chg="del">
          <ac:chgData name="Ejanthker, Shriya" userId="07c47d55-76ad-4bd0-86fd-6a0bdbc5a342" providerId="ADAL" clId="{7D439CEC-501B-4497-B8F4-9F5EE570A44E}" dt="2025-04-23T05:01:54.591" v="569" actId="21"/>
          <ac:spMkLst>
            <pc:docMk/>
            <pc:sldMk cId="2942861462" sldId="278"/>
            <ac:spMk id="3" creationId="{61E62346-81EA-C239-5148-0557BF436A2D}"/>
          </ac:spMkLst>
        </pc:spChg>
      </pc:sldChg>
      <pc:sldChg chg="addSp delSp modSp new mod setBg">
        <pc:chgData name="Ejanthker, Shriya" userId="07c47d55-76ad-4bd0-86fd-6a0bdbc5a342" providerId="ADAL" clId="{7D439CEC-501B-4497-B8F4-9F5EE570A44E}" dt="2025-04-23T05:52:23.225" v="1554" actId="26606"/>
        <pc:sldMkLst>
          <pc:docMk/>
          <pc:sldMk cId="4147044408" sldId="279"/>
        </pc:sldMkLst>
        <pc:spChg chg="mod">
          <ac:chgData name="Ejanthker, Shriya" userId="07c47d55-76ad-4bd0-86fd-6a0bdbc5a342" providerId="ADAL" clId="{7D439CEC-501B-4497-B8F4-9F5EE570A44E}" dt="2025-04-23T05:52:23.225" v="1554" actId="26606"/>
          <ac:spMkLst>
            <pc:docMk/>
            <pc:sldMk cId="4147044408" sldId="279"/>
            <ac:spMk id="2" creationId="{21FD794F-1BB8-F440-EFE3-03246BEFDF08}"/>
          </ac:spMkLst>
        </pc:spChg>
        <pc:spChg chg="del">
          <ac:chgData name="Ejanthker, Shriya" userId="07c47d55-76ad-4bd0-86fd-6a0bdbc5a342" providerId="ADAL" clId="{7D439CEC-501B-4497-B8F4-9F5EE570A44E}" dt="2025-04-23T05:03:31.369" v="608" actId="478"/>
          <ac:spMkLst>
            <pc:docMk/>
            <pc:sldMk cId="4147044408" sldId="279"/>
            <ac:spMk id="3" creationId="{D6BE7085-531E-6656-F438-586BD198ECFF}"/>
          </ac:spMkLst>
        </pc:spChg>
        <pc:spChg chg="del">
          <ac:chgData name="Ejanthker, Shriya" userId="07c47d55-76ad-4bd0-86fd-6a0bdbc5a342" providerId="ADAL" clId="{7D439CEC-501B-4497-B8F4-9F5EE570A44E}" dt="2025-04-23T05:04:15.349" v="612"/>
          <ac:spMkLst>
            <pc:docMk/>
            <pc:sldMk cId="4147044408" sldId="279"/>
            <ac:spMk id="4" creationId="{5EEC702E-1E4A-0B47-CCCD-F147F6CA2040}"/>
          </ac:spMkLst>
        </pc:spChg>
        <pc:spChg chg="add mod">
          <ac:chgData name="Ejanthker, Shriya" userId="07c47d55-76ad-4bd0-86fd-6a0bdbc5a342" providerId="ADAL" clId="{7D439CEC-501B-4497-B8F4-9F5EE570A44E}" dt="2025-04-23T05:52:23.225" v="1554" actId="26606"/>
          <ac:spMkLst>
            <pc:docMk/>
            <pc:sldMk cId="4147044408" sldId="279"/>
            <ac:spMk id="7" creationId="{06477D51-D83A-1AA4-564E-D8CFD48BEA68}"/>
          </ac:spMkLst>
        </pc:spChg>
        <pc:spChg chg="add del">
          <ac:chgData name="Ejanthker, Shriya" userId="07c47d55-76ad-4bd0-86fd-6a0bdbc5a342" providerId="ADAL" clId="{7D439CEC-501B-4497-B8F4-9F5EE570A44E}" dt="2025-04-23T05:52:21.261" v="1551" actId="26606"/>
          <ac:spMkLst>
            <pc:docMk/>
            <pc:sldMk cId="4147044408" sldId="279"/>
            <ac:spMk id="12" creationId="{201CC55D-ED54-4C5C-95E6-10947BD1103B}"/>
          </ac:spMkLst>
        </pc:spChg>
        <pc:spChg chg="add">
          <ac:chgData name="Ejanthker, Shriya" userId="07c47d55-76ad-4bd0-86fd-6a0bdbc5a342" providerId="ADAL" clId="{7D439CEC-501B-4497-B8F4-9F5EE570A44E}" dt="2025-04-23T05:52:23.225" v="1554" actId="26606"/>
          <ac:spMkLst>
            <pc:docMk/>
            <pc:sldMk cId="4147044408" sldId="279"/>
            <ac:spMk id="16" creationId="{55222F96-971A-4F90-B841-6BAB416C7AC1}"/>
          </ac:spMkLst>
        </pc:spChg>
        <pc:spChg chg="add del">
          <ac:chgData name="Ejanthker, Shriya" userId="07c47d55-76ad-4bd0-86fd-6a0bdbc5a342" providerId="ADAL" clId="{7D439CEC-501B-4497-B8F4-9F5EE570A44E}" dt="2025-04-23T05:52:21.261" v="1551" actId="26606"/>
          <ac:spMkLst>
            <pc:docMk/>
            <pc:sldMk cId="4147044408" sldId="279"/>
            <ac:spMk id="18" creationId="{3873B707-463F-40B0-8227-E8CC6C67EB25}"/>
          </ac:spMkLst>
        </pc:spChg>
        <pc:spChg chg="add del">
          <ac:chgData name="Ejanthker, Shriya" userId="07c47d55-76ad-4bd0-86fd-6a0bdbc5a342" providerId="ADAL" clId="{7D439CEC-501B-4497-B8F4-9F5EE570A44E}" dt="2025-04-23T05:52:21.261" v="1551" actId="26606"/>
          <ac:spMkLst>
            <pc:docMk/>
            <pc:sldMk cId="4147044408" sldId="279"/>
            <ac:spMk id="20" creationId="{C13237C8-E62C-4F0D-A318-BD6FB6C2D138}"/>
          </ac:spMkLst>
        </pc:spChg>
        <pc:spChg chg="add del">
          <ac:chgData name="Ejanthker, Shriya" userId="07c47d55-76ad-4bd0-86fd-6a0bdbc5a342" providerId="ADAL" clId="{7D439CEC-501B-4497-B8F4-9F5EE570A44E}" dt="2025-04-23T05:52:21.261" v="1551" actId="26606"/>
          <ac:spMkLst>
            <pc:docMk/>
            <pc:sldMk cId="4147044408" sldId="279"/>
            <ac:spMk id="22" creationId="{19C9EAEA-39D0-4B0E-A0EB-51E7B26740B1}"/>
          </ac:spMkLst>
        </pc:spChg>
        <pc:spChg chg="add del">
          <ac:chgData name="Ejanthker, Shriya" userId="07c47d55-76ad-4bd0-86fd-6a0bdbc5a342" providerId="ADAL" clId="{7D439CEC-501B-4497-B8F4-9F5EE570A44E}" dt="2025-04-23T05:52:23.210" v="1553" actId="26606"/>
          <ac:spMkLst>
            <pc:docMk/>
            <pc:sldMk cId="4147044408" sldId="279"/>
            <ac:spMk id="24" creationId="{058A14AF-9FB5-4CC7-BA35-E8E85D3EDF0E}"/>
          </ac:spMkLst>
        </pc:spChg>
        <pc:spChg chg="add del">
          <ac:chgData name="Ejanthker, Shriya" userId="07c47d55-76ad-4bd0-86fd-6a0bdbc5a342" providerId="ADAL" clId="{7D439CEC-501B-4497-B8F4-9F5EE570A44E}" dt="2025-04-23T05:52:23.210" v="1553" actId="26606"/>
          <ac:spMkLst>
            <pc:docMk/>
            <pc:sldMk cId="4147044408" sldId="279"/>
            <ac:spMk id="25" creationId="{3A9A4357-BD1D-4622-A4FE-766E6AB8DE84}"/>
          </ac:spMkLst>
        </pc:spChg>
        <pc:spChg chg="add del">
          <ac:chgData name="Ejanthker, Shriya" userId="07c47d55-76ad-4bd0-86fd-6a0bdbc5a342" providerId="ADAL" clId="{7D439CEC-501B-4497-B8F4-9F5EE570A44E}" dt="2025-04-23T05:52:23.210" v="1553" actId="26606"/>
          <ac:spMkLst>
            <pc:docMk/>
            <pc:sldMk cId="4147044408" sldId="279"/>
            <ac:spMk id="26" creationId="{E659831F-0D9A-4C63-9EBB-8435B85A440F}"/>
          </ac:spMkLst>
        </pc:spChg>
        <pc:spChg chg="add del">
          <ac:chgData name="Ejanthker, Shriya" userId="07c47d55-76ad-4bd0-86fd-6a0bdbc5a342" providerId="ADAL" clId="{7D439CEC-501B-4497-B8F4-9F5EE570A44E}" dt="2025-04-23T05:52:23.210" v="1553" actId="26606"/>
          <ac:spMkLst>
            <pc:docMk/>
            <pc:sldMk cId="4147044408" sldId="279"/>
            <ac:spMk id="27" creationId="{E6995CE5-F890-4ABA-82A2-26507CE8D2A3}"/>
          </ac:spMkLst>
        </pc:spChg>
        <pc:spChg chg="add">
          <ac:chgData name="Ejanthker, Shriya" userId="07c47d55-76ad-4bd0-86fd-6a0bdbc5a342" providerId="ADAL" clId="{7D439CEC-501B-4497-B8F4-9F5EE570A44E}" dt="2025-04-23T05:52:23.225" v="1554" actId="26606"/>
          <ac:spMkLst>
            <pc:docMk/>
            <pc:sldMk cId="4147044408" sldId="279"/>
            <ac:spMk id="29" creationId="{DBC6133C-0615-4CE4-9132-37E609A9BDFA}"/>
          </ac:spMkLst>
        </pc:spChg>
        <pc:spChg chg="add">
          <ac:chgData name="Ejanthker, Shriya" userId="07c47d55-76ad-4bd0-86fd-6a0bdbc5a342" providerId="ADAL" clId="{7D439CEC-501B-4497-B8F4-9F5EE570A44E}" dt="2025-04-23T05:52:23.225" v="1554" actId="26606"/>
          <ac:spMkLst>
            <pc:docMk/>
            <pc:sldMk cId="4147044408" sldId="279"/>
            <ac:spMk id="30" creationId="{169CC832-2974-4E8D-90ED-3E2941BA7336}"/>
          </ac:spMkLst>
        </pc:spChg>
        <pc:spChg chg="add">
          <ac:chgData name="Ejanthker, Shriya" userId="07c47d55-76ad-4bd0-86fd-6a0bdbc5a342" providerId="ADAL" clId="{7D439CEC-501B-4497-B8F4-9F5EE570A44E}" dt="2025-04-23T05:52:23.225" v="1554" actId="26606"/>
          <ac:spMkLst>
            <pc:docMk/>
            <pc:sldMk cId="4147044408" sldId="279"/>
            <ac:spMk id="31" creationId="{08980754-6F4B-43C9-B9BE-127B6BED6586}"/>
          </ac:spMkLst>
        </pc:spChg>
        <pc:spChg chg="add">
          <ac:chgData name="Ejanthker, Shriya" userId="07c47d55-76ad-4bd0-86fd-6a0bdbc5a342" providerId="ADAL" clId="{7D439CEC-501B-4497-B8F4-9F5EE570A44E}" dt="2025-04-23T05:52:23.225" v="1554" actId="26606"/>
          <ac:spMkLst>
            <pc:docMk/>
            <pc:sldMk cId="4147044408" sldId="279"/>
            <ac:spMk id="32" creationId="{2C1BBA94-3F40-40AA-8BB9-E69E25E537C1}"/>
          </ac:spMkLst>
        </pc:spChg>
        <pc:grpChg chg="add del">
          <ac:chgData name="Ejanthker, Shriya" userId="07c47d55-76ad-4bd0-86fd-6a0bdbc5a342" providerId="ADAL" clId="{7D439CEC-501B-4497-B8F4-9F5EE570A44E}" dt="2025-04-23T05:52:21.261" v="1551" actId="26606"/>
          <ac:grpSpMkLst>
            <pc:docMk/>
            <pc:sldMk cId="4147044408" sldId="279"/>
            <ac:grpSpMk id="14" creationId="{1DE889C7-FAD6-4397-98E2-05D503484459}"/>
          </ac:grpSpMkLst>
        </pc:grpChg>
        <pc:picChg chg="add mod ord">
          <ac:chgData name="Ejanthker, Shriya" userId="07c47d55-76ad-4bd0-86fd-6a0bdbc5a342" providerId="ADAL" clId="{7D439CEC-501B-4497-B8F4-9F5EE570A44E}" dt="2025-04-23T05:52:23.225" v="1554" actId="26606"/>
          <ac:picMkLst>
            <pc:docMk/>
            <pc:sldMk cId="4147044408" sldId="279"/>
            <ac:picMk id="6" creationId="{03DAFAE0-B36E-3BE8-D74B-B728154B67E2}"/>
          </ac:picMkLst>
        </pc:picChg>
      </pc:sldChg>
      <pc:sldChg chg="addSp delSp modSp new mod setBg">
        <pc:chgData name="Ejanthker, Shriya" userId="07c47d55-76ad-4bd0-86fd-6a0bdbc5a342" providerId="ADAL" clId="{7D439CEC-501B-4497-B8F4-9F5EE570A44E}" dt="2025-04-23T05:52:26.531" v="1555" actId="26606"/>
        <pc:sldMkLst>
          <pc:docMk/>
          <pc:sldMk cId="3781177090" sldId="280"/>
        </pc:sldMkLst>
        <pc:spChg chg="mod">
          <ac:chgData name="Ejanthker, Shriya" userId="07c47d55-76ad-4bd0-86fd-6a0bdbc5a342" providerId="ADAL" clId="{7D439CEC-501B-4497-B8F4-9F5EE570A44E}" dt="2025-04-23T05:52:26.531" v="1555" actId="26606"/>
          <ac:spMkLst>
            <pc:docMk/>
            <pc:sldMk cId="3781177090" sldId="280"/>
            <ac:spMk id="2" creationId="{8B78FE8B-5984-C37F-BDE1-90FB100B2B50}"/>
          </ac:spMkLst>
        </pc:spChg>
        <pc:spChg chg="del">
          <ac:chgData name="Ejanthker, Shriya" userId="07c47d55-76ad-4bd0-86fd-6a0bdbc5a342" providerId="ADAL" clId="{7D439CEC-501B-4497-B8F4-9F5EE570A44E}" dt="2025-04-23T05:04:24.627" v="614" actId="478"/>
          <ac:spMkLst>
            <pc:docMk/>
            <pc:sldMk cId="3781177090" sldId="280"/>
            <ac:spMk id="3" creationId="{5BD1380F-6498-B837-DE8C-ABF31B7F804B}"/>
          </ac:spMkLst>
        </pc:spChg>
        <pc:spChg chg="mod">
          <ac:chgData name="Ejanthker, Shriya" userId="07c47d55-76ad-4bd0-86fd-6a0bdbc5a342" providerId="ADAL" clId="{7D439CEC-501B-4497-B8F4-9F5EE570A44E}" dt="2025-04-23T05:52:26.531" v="1555" actId="26606"/>
          <ac:spMkLst>
            <pc:docMk/>
            <pc:sldMk cId="3781177090" sldId="280"/>
            <ac:spMk id="4" creationId="{CFF1D25E-066E-004F-9D80-2575B50958BD}"/>
          </ac:spMkLst>
        </pc:spChg>
        <pc:spChg chg="add">
          <ac:chgData name="Ejanthker, Shriya" userId="07c47d55-76ad-4bd0-86fd-6a0bdbc5a342" providerId="ADAL" clId="{7D439CEC-501B-4497-B8F4-9F5EE570A44E}" dt="2025-04-23T05:52:26.531" v="1555" actId="26606"/>
          <ac:spMkLst>
            <pc:docMk/>
            <pc:sldMk cId="3781177090" sldId="280"/>
            <ac:spMk id="11" creationId="{DBC6133C-0615-4CE4-9132-37E609A9BDFA}"/>
          </ac:spMkLst>
        </pc:spChg>
        <pc:spChg chg="add">
          <ac:chgData name="Ejanthker, Shriya" userId="07c47d55-76ad-4bd0-86fd-6a0bdbc5a342" providerId="ADAL" clId="{7D439CEC-501B-4497-B8F4-9F5EE570A44E}" dt="2025-04-23T05:52:26.531" v="1555" actId="26606"/>
          <ac:spMkLst>
            <pc:docMk/>
            <pc:sldMk cId="3781177090" sldId="280"/>
            <ac:spMk id="13" creationId="{169CC832-2974-4E8D-90ED-3E2941BA7336}"/>
          </ac:spMkLst>
        </pc:spChg>
        <pc:spChg chg="add">
          <ac:chgData name="Ejanthker, Shriya" userId="07c47d55-76ad-4bd0-86fd-6a0bdbc5a342" providerId="ADAL" clId="{7D439CEC-501B-4497-B8F4-9F5EE570A44E}" dt="2025-04-23T05:52:26.531" v="1555" actId="26606"/>
          <ac:spMkLst>
            <pc:docMk/>
            <pc:sldMk cId="3781177090" sldId="280"/>
            <ac:spMk id="15" creationId="{55222F96-971A-4F90-B841-6BAB416C7AC1}"/>
          </ac:spMkLst>
        </pc:spChg>
        <pc:spChg chg="add">
          <ac:chgData name="Ejanthker, Shriya" userId="07c47d55-76ad-4bd0-86fd-6a0bdbc5a342" providerId="ADAL" clId="{7D439CEC-501B-4497-B8F4-9F5EE570A44E}" dt="2025-04-23T05:52:26.531" v="1555" actId="26606"/>
          <ac:spMkLst>
            <pc:docMk/>
            <pc:sldMk cId="3781177090" sldId="280"/>
            <ac:spMk id="17" creationId="{08980754-6F4B-43C9-B9BE-127B6BED6586}"/>
          </ac:spMkLst>
        </pc:spChg>
        <pc:spChg chg="add">
          <ac:chgData name="Ejanthker, Shriya" userId="07c47d55-76ad-4bd0-86fd-6a0bdbc5a342" providerId="ADAL" clId="{7D439CEC-501B-4497-B8F4-9F5EE570A44E}" dt="2025-04-23T05:52:26.531" v="1555" actId="26606"/>
          <ac:spMkLst>
            <pc:docMk/>
            <pc:sldMk cId="3781177090" sldId="280"/>
            <ac:spMk id="19" creationId="{2C1BBA94-3F40-40AA-8BB9-E69E25E537C1}"/>
          </ac:spMkLst>
        </pc:spChg>
        <pc:picChg chg="add mod">
          <ac:chgData name="Ejanthker, Shriya" userId="07c47d55-76ad-4bd0-86fd-6a0bdbc5a342" providerId="ADAL" clId="{7D439CEC-501B-4497-B8F4-9F5EE570A44E}" dt="2025-04-23T05:52:26.531" v="1555" actId="26606"/>
          <ac:picMkLst>
            <pc:docMk/>
            <pc:sldMk cId="3781177090" sldId="280"/>
            <ac:picMk id="6" creationId="{8EC96E5C-E4B3-4845-5348-A17987483E79}"/>
          </ac:picMkLst>
        </pc:picChg>
      </pc:sldChg>
      <pc:sldChg chg="addSp delSp modSp new mod setBg">
        <pc:chgData name="Ejanthker, Shriya" userId="07c47d55-76ad-4bd0-86fd-6a0bdbc5a342" providerId="ADAL" clId="{7D439CEC-501B-4497-B8F4-9F5EE570A44E}" dt="2025-04-23T05:52:33.100" v="1556" actId="26606"/>
        <pc:sldMkLst>
          <pc:docMk/>
          <pc:sldMk cId="2785128969" sldId="281"/>
        </pc:sldMkLst>
        <pc:spChg chg="mod">
          <ac:chgData name="Ejanthker, Shriya" userId="07c47d55-76ad-4bd0-86fd-6a0bdbc5a342" providerId="ADAL" clId="{7D439CEC-501B-4497-B8F4-9F5EE570A44E}" dt="2025-04-23T05:52:33.100" v="1556" actId="26606"/>
          <ac:spMkLst>
            <pc:docMk/>
            <pc:sldMk cId="2785128969" sldId="281"/>
            <ac:spMk id="2" creationId="{FB6CEAB4-B3BA-2A4A-E4DA-4C587D2F0560}"/>
          </ac:spMkLst>
        </pc:spChg>
        <pc:spChg chg="del">
          <ac:chgData name="Ejanthker, Shriya" userId="07c47d55-76ad-4bd0-86fd-6a0bdbc5a342" providerId="ADAL" clId="{7D439CEC-501B-4497-B8F4-9F5EE570A44E}" dt="2025-04-23T05:07:25.655" v="837" actId="478"/>
          <ac:spMkLst>
            <pc:docMk/>
            <pc:sldMk cId="2785128969" sldId="281"/>
            <ac:spMk id="3" creationId="{32D1E16A-96DA-8EB0-B923-ADF7C33A1696}"/>
          </ac:spMkLst>
        </pc:spChg>
        <pc:spChg chg="mod">
          <ac:chgData name="Ejanthker, Shriya" userId="07c47d55-76ad-4bd0-86fd-6a0bdbc5a342" providerId="ADAL" clId="{7D439CEC-501B-4497-B8F4-9F5EE570A44E}" dt="2025-04-23T05:52:33.100" v="1556" actId="26606"/>
          <ac:spMkLst>
            <pc:docMk/>
            <pc:sldMk cId="2785128969" sldId="281"/>
            <ac:spMk id="4" creationId="{F95F402C-17ED-1187-9313-AA9AF4CFE412}"/>
          </ac:spMkLst>
        </pc:spChg>
        <pc:spChg chg="add">
          <ac:chgData name="Ejanthker, Shriya" userId="07c47d55-76ad-4bd0-86fd-6a0bdbc5a342" providerId="ADAL" clId="{7D439CEC-501B-4497-B8F4-9F5EE570A44E}" dt="2025-04-23T05:52:33.100" v="1556" actId="26606"/>
          <ac:spMkLst>
            <pc:docMk/>
            <pc:sldMk cId="2785128969" sldId="281"/>
            <ac:spMk id="11" creationId="{DBC6133C-0615-4CE4-9132-37E609A9BDFA}"/>
          </ac:spMkLst>
        </pc:spChg>
        <pc:spChg chg="add">
          <ac:chgData name="Ejanthker, Shriya" userId="07c47d55-76ad-4bd0-86fd-6a0bdbc5a342" providerId="ADAL" clId="{7D439CEC-501B-4497-B8F4-9F5EE570A44E}" dt="2025-04-23T05:52:33.100" v="1556" actId="26606"/>
          <ac:spMkLst>
            <pc:docMk/>
            <pc:sldMk cId="2785128969" sldId="281"/>
            <ac:spMk id="13" creationId="{169CC832-2974-4E8D-90ED-3E2941BA7336}"/>
          </ac:spMkLst>
        </pc:spChg>
        <pc:spChg chg="add">
          <ac:chgData name="Ejanthker, Shriya" userId="07c47d55-76ad-4bd0-86fd-6a0bdbc5a342" providerId="ADAL" clId="{7D439CEC-501B-4497-B8F4-9F5EE570A44E}" dt="2025-04-23T05:52:33.100" v="1556" actId="26606"/>
          <ac:spMkLst>
            <pc:docMk/>
            <pc:sldMk cId="2785128969" sldId="281"/>
            <ac:spMk id="15" creationId="{55222F96-971A-4F90-B841-6BAB416C7AC1}"/>
          </ac:spMkLst>
        </pc:spChg>
        <pc:spChg chg="add">
          <ac:chgData name="Ejanthker, Shriya" userId="07c47d55-76ad-4bd0-86fd-6a0bdbc5a342" providerId="ADAL" clId="{7D439CEC-501B-4497-B8F4-9F5EE570A44E}" dt="2025-04-23T05:52:33.100" v="1556" actId="26606"/>
          <ac:spMkLst>
            <pc:docMk/>
            <pc:sldMk cId="2785128969" sldId="281"/>
            <ac:spMk id="17" creationId="{08980754-6F4B-43C9-B9BE-127B6BED6586}"/>
          </ac:spMkLst>
        </pc:spChg>
        <pc:spChg chg="add">
          <ac:chgData name="Ejanthker, Shriya" userId="07c47d55-76ad-4bd0-86fd-6a0bdbc5a342" providerId="ADAL" clId="{7D439CEC-501B-4497-B8F4-9F5EE570A44E}" dt="2025-04-23T05:52:33.100" v="1556" actId="26606"/>
          <ac:spMkLst>
            <pc:docMk/>
            <pc:sldMk cId="2785128969" sldId="281"/>
            <ac:spMk id="19" creationId="{2C1BBA94-3F40-40AA-8BB9-E69E25E537C1}"/>
          </ac:spMkLst>
        </pc:spChg>
        <pc:picChg chg="add mod">
          <ac:chgData name="Ejanthker, Shriya" userId="07c47d55-76ad-4bd0-86fd-6a0bdbc5a342" providerId="ADAL" clId="{7D439CEC-501B-4497-B8F4-9F5EE570A44E}" dt="2025-04-23T05:52:33.100" v="1556" actId="26606"/>
          <ac:picMkLst>
            <pc:docMk/>
            <pc:sldMk cId="2785128969" sldId="281"/>
            <ac:picMk id="6" creationId="{10311B74-176E-940E-9D86-B2BDD0858347}"/>
          </ac:picMkLst>
        </pc:picChg>
      </pc:sldChg>
      <pc:sldChg chg="addSp delSp modSp new mod setBg">
        <pc:chgData name="Ejanthker, Shriya" userId="07c47d55-76ad-4bd0-86fd-6a0bdbc5a342" providerId="ADAL" clId="{7D439CEC-501B-4497-B8F4-9F5EE570A44E}" dt="2025-04-23T05:52:45.154" v="1559" actId="26606"/>
        <pc:sldMkLst>
          <pc:docMk/>
          <pc:sldMk cId="1243927737" sldId="282"/>
        </pc:sldMkLst>
        <pc:spChg chg="mod">
          <ac:chgData name="Ejanthker, Shriya" userId="07c47d55-76ad-4bd0-86fd-6a0bdbc5a342" providerId="ADAL" clId="{7D439CEC-501B-4497-B8F4-9F5EE570A44E}" dt="2025-04-23T05:52:45.154" v="1559" actId="26606"/>
          <ac:spMkLst>
            <pc:docMk/>
            <pc:sldMk cId="1243927737" sldId="282"/>
            <ac:spMk id="2" creationId="{29C441E2-B8CF-D2DA-3430-407B985D473A}"/>
          </ac:spMkLst>
        </pc:spChg>
        <pc:spChg chg="del">
          <ac:chgData name="Ejanthker, Shriya" userId="07c47d55-76ad-4bd0-86fd-6a0bdbc5a342" providerId="ADAL" clId="{7D439CEC-501B-4497-B8F4-9F5EE570A44E}" dt="2025-04-23T05:09:09.397" v="1026" actId="478"/>
          <ac:spMkLst>
            <pc:docMk/>
            <pc:sldMk cId="1243927737" sldId="282"/>
            <ac:spMk id="3" creationId="{9AC9BF9E-5DBC-D35D-4714-7B215FC4524E}"/>
          </ac:spMkLst>
        </pc:spChg>
        <pc:spChg chg="del">
          <ac:chgData name="Ejanthker, Shriya" userId="07c47d55-76ad-4bd0-86fd-6a0bdbc5a342" providerId="ADAL" clId="{7D439CEC-501B-4497-B8F4-9F5EE570A44E}" dt="2025-04-23T05:11:48.826" v="1031"/>
          <ac:spMkLst>
            <pc:docMk/>
            <pc:sldMk cId="1243927737" sldId="282"/>
            <ac:spMk id="4" creationId="{A5664956-34AB-ED70-42E0-347C740376F2}"/>
          </ac:spMkLst>
        </pc:spChg>
        <pc:spChg chg="add mod">
          <ac:chgData name="Ejanthker, Shriya" userId="07c47d55-76ad-4bd0-86fd-6a0bdbc5a342" providerId="ADAL" clId="{7D439CEC-501B-4497-B8F4-9F5EE570A44E}" dt="2025-04-23T05:52:45.154" v="1559" actId="26606"/>
          <ac:spMkLst>
            <pc:docMk/>
            <pc:sldMk cId="1243927737" sldId="282"/>
            <ac:spMk id="7" creationId="{5B38F9F0-8510-0479-4A8F-251DFB297A4A}"/>
          </ac:spMkLst>
        </pc:spChg>
        <pc:spChg chg="add del">
          <ac:chgData name="Ejanthker, Shriya" userId="07c47d55-76ad-4bd0-86fd-6a0bdbc5a342" providerId="ADAL" clId="{7D439CEC-501B-4497-B8F4-9F5EE570A44E}" dt="2025-04-23T05:52:45.135" v="1558" actId="26606"/>
          <ac:spMkLst>
            <pc:docMk/>
            <pc:sldMk cId="1243927737" sldId="282"/>
            <ac:spMk id="12" creationId="{2F687420-BEB4-45CD-8226-339BE553B8E6}"/>
          </ac:spMkLst>
        </pc:spChg>
        <pc:spChg chg="add del">
          <ac:chgData name="Ejanthker, Shriya" userId="07c47d55-76ad-4bd0-86fd-6a0bdbc5a342" providerId="ADAL" clId="{7D439CEC-501B-4497-B8F4-9F5EE570A44E}" dt="2025-04-23T05:52:45.135" v="1558" actId="26606"/>
          <ac:spMkLst>
            <pc:docMk/>
            <pc:sldMk cId="1243927737" sldId="282"/>
            <ac:spMk id="14" creationId="{169CC832-2974-4E8D-90ED-3E2941BA7336}"/>
          </ac:spMkLst>
        </pc:spChg>
        <pc:spChg chg="add del">
          <ac:chgData name="Ejanthker, Shriya" userId="07c47d55-76ad-4bd0-86fd-6a0bdbc5a342" providerId="ADAL" clId="{7D439CEC-501B-4497-B8F4-9F5EE570A44E}" dt="2025-04-23T05:52:45.135" v="1558" actId="26606"/>
          <ac:spMkLst>
            <pc:docMk/>
            <pc:sldMk cId="1243927737" sldId="282"/>
            <ac:spMk id="16" creationId="{55222F96-971A-4F90-B841-6BAB416C7AC1}"/>
          </ac:spMkLst>
        </pc:spChg>
        <pc:spChg chg="add del">
          <ac:chgData name="Ejanthker, Shriya" userId="07c47d55-76ad-4bd0-86fd-6a0bdbc5a342" providerId="ADAL" clId="{7D439CEC-501B-4497-B8F4-9F5EE570A44E}" dt="2025-04-23T05:52:45.135" v="1558" actId="26606"/>
          <ac:spMkLst>
            <pc:docMk/>
            <pc:sldMk cId="1243927737" sldId="282"/>
            <ac:spMk id="18" creationId="{08980754-6F4B-43C9-B9BE-127B6BED6586}"/>
          </ac:spMkLst>
        </pc:spChg>
        <pc:spChg chg="add del">
          <ac:chgData name="Ejanthker, Shriya" userId="07c47d55-76ad-4bd0-86fd-6a0bdbc5a342" providerId="ADAL" clId="{7D439CEC-501B-4497-B8F4-9F5EE570A44E}" dt="2025-04-23T05:52:45.135" v="1558" actId="26606"/>
          <ac:spMkLst>
            <pc:docMk/>
            <pc:sldMk cId="1243927737" sldId="282"/>
            <ac:spMk id="20" creationId="{2C1BBA94-3F40-40AA-8BB9-E69E25E537C1}"/>
          </ac:spMkLst>
        </pc:spChg>
        <pc:spChg chg="add">
          <ac:chgData name="Ejanthker, Shriya" userId="07c47d55-76ad-4bd0-86fd-6a0bdbc5a342" providerId="ADAL" clId="{7D439CEC-501B-4497-B8F4-9F5EE570A44E}" dt="2025-04-23T05:52:45.154" v="1559" actId="26606"/>
          <ac:spMkLst>
            <pc:docMk/>
            <pc:sldMk cId="1243927737" sldId="282"/>
            <ac:spMk id="22" creationId="{DBC6133C-0615-4CE4-9132-37E609A9BDFA}"/>
          </ac:spMkLst>
        </pc:spChg>
        <pc:spChg chg="add">
          <ac:chgData name="Ejanthker, Shriya" userId="07c47d55-76ad-4bd0-86fd-6a0bdbc5a342" providerId="ADAL" clId="{7D439CEC-501B-4497-B8F4-9F5EE570A44E}" dt="2025-04-23T05:52:45.154" v="1559" actId="26606"/>
          <ac:spMkLst>
            <pc:docMk/>
            <pc:sldMk cId="1243927737" sldId="282"/>
            <ac:spMk id="23" creationId="{169CC832-2974-4E8D-90ED-3E2941BA7336}"/>
          </ac:spMkLst>
        </pc:spChg>
        <pc:spChg chg="add">
          <ac:chgData name="Ejanthker, Shriya" userId="07c47d55-76ad-4bd0-86fd-6a0bdbc5a342" providerId="ADAL" clId="{7D439CEC-501B-4497-B8F4-9F5EE570A44E}" dt="2025-04-23T05:52:45.154" v="1559" actId="26606"/>
          <ac:spMkLst>
            <pc:docMk/>
            <pc:sldMk cId="1243927737" sldId="282"/>
            <ac:spMk id="24" creationId="{55222F96-971A-4F90-B841-6BAB416C7AC1}"/>
          </ac:spMkLst>
        </pc:spChg>
        <pc:spChg chg="add">
          <ac:chgData name="Ejanthker, Shriya" userId="07c47d55-76ad-4bd0-86fd-6a0bdbc5a342" providerId="ADAL" clId="{7D439CEC-501B-4497-B8F4-9F5EE570A44E}" dt="2025-04-23T05:52:45.154" v="1559" actId="26606"/>
          <ac:spMkLst>
            <pc:docMk/>
            <pc:sldMk cId="1243927737" sldId="282"/>
            <ac:spMk id="25" creationId="{08980754-6F4B-43C9-B9BE-127B6BED6586}"/>
          </ac:spMkLst>
        </pc:spChg>
        <pc:spChg chg="add">
          <ac:chgData name="Ejanthker, Shriya" userId="07c47d55-76ad-4bd0-86fd-6a0bdbc5a342" providerId="ADAL" clId="{7D439CEC-501B-4497-B8F4-9F5EE570A44E}" dt="2025-04-23T05:52:45.154" v="1559" actId="26606"/>
          <ac:spMkLst>
            <pc:docMk/>
            <pc:sldMk cId="1243927737" sldId="282"/>
            <ac:spMk id="26" creationId="{2C1BBA94-3F40-40AA-8BB9-E69E25E537C1}"/>
          </ac:spMkLst>
        </pc:spChg>
        <pc:picChg chg="add mod ord">
          <ac:chgData name="Ejanthker, Shriya" userId="07c47d55-76ad-4bd0-86fd-6a0bdbc5a342" providerId="ADAL" clId="{7D439CEC-501B-4497-B8F4-9F5EE570A44E}" dt="2025-04-23T05:52:45.154" v="1559" actId="26606"/>
          <ac:picMkLst>
            <pc:docMk/>
            <pc:sldMk cId="1243927737" sldId="282"/>
            <ac:picMk id="6" creationId="{F687EC73-A4A2-F4BC-82DB-602EB1A3EA19}"/>
          </ac:picMkLst>
        </pc:picChg>
      </pc:sldChg>
      <pc:sldChg chg="addSp delSp modSp new mod">
        <pc:chgData name="Ejanthker, Shriya" userId="07c47d55-76ad-4bd0-86fd-6a0bdbc5a342" providerId="ADAL" clId="{7D439CEC-501B-4497-B8F4-9F5EE570A44E}" dt="2025-04-23T06:00:43.419" v="1600" actId="26606"/>
        <pc:sldMkLst>
          <pc:docMk/>
          <pc:sldMk cId="1959739687" sldId="283"/>
        </pc:sldMkLst>
        <pc:spChg chg="mod">
          <ac:chgData name="Ejanthker, Shriya" userId="07c47d55-76ad-4bd0-86fd-6a0bdbc5a342" providerId="ADAL" clId="{7D439CEC-501B-4497-B8F4-9F5EE570A44E}" dt="2025-04-23T05:16:04.502" v="1156" actId="207"/>
          <ac:spMkLst>
            <pc:docMk/>
            <pc:sldMk cId="1959739687" sldId="283"/>
            <ac:spMk id="2" creationId="{732C3849-E4C1-DCF8-E6B8-EABEDF1E1D84}"/>
          </ac:spMkLst>
        </pc:spChg>
        <pc:spChg chg="add del mod">
          <ac:chgData name="Ejanthker, Shriya" userId="07c47d55-76ad-4bd0-86fd-6a0bdbc5a342" providerId="ADAL" clId="{7D439CEC-501B-4497-B8F4-9F5EE570A44E}" dt="2025-04-23T05:53:10.997" v="1562" actId="26606"/>
          <ac:spMkLst>
            <pc:docMk/>
            <pc:sldMk cId="1959739687" sldId="283"/>
            <ac:spMk id="3" creationId="{E65C9DAC-709D-F0E3-7AC0-E17DB48C9D0D}"/>
          </ac:spMkLst>
        </pc:spChg>
        <pc:graphicFrameChg chg="add del">
          <ac:chgData name="Ejanthker, Shriya" userId="07c47d55-76ad-4bd0-86fd-6a0bdbc5a342" providerId="ADAL" clId="{7D439CEC-501B-4497-B8F4-9F5EE570A44E}" dt="2025-04-23T05:53:10.966" v="1561" actId="26606"/>
          <ac:graphicFrameMkLst>
            <pc:docMk/>
            <pc:sldMk cId="1959739687" sldId="283"/>
            <ac:graphicFrameMk id="5" creationId="{EB0AF3BF-4C17-9ED5-5064-9CBF59BEDC36}"/>
          </ac:graphicFrameMkLst>
        </pc:graphicFrameChg>
        <pc:graphicFrameChg chg="add modGraphic">
          <ac:chgData name="Ejanthker, Shriya" userId="07c47d55-76ad-4bd0-86fd-6a0bdbc5a342" providerId="ADAL" clId="{7D439CEC-501B-4497-B8F4-9F5EE570A44E}" dt="2025-04-23T06:00:43.419" v="1600" actId="26606"/>
          <ac:graphicFrameMkLst>
            <pc:docMk/>
            <pc:sldMk cId="1959739687" sldId="283"/>
            <ac:graphicFrameMk id="7" creationId="{21633104-C266-761D-988A-8022AE28A16C}"/>
          </ac:graphicFrameMkLst>
        </pc:graphicFrameChg>
      </pc:sldChg>
      <pc:sldChg chg="addSp delSp modSp new mod setBg">
        <pc:chgData name="Ejanthker, Shriya" userId="07c47d55-76ad-4bd0-86fd-6a0bdbc5a342" providerId="ADAL" clId="{7D439CEC-501B-4497-B8F4-9F5EE570A44E}" dt="2025-04-23T06:01:25.496" v="1602" actId="207"/>
        <pc:sldMkLst>
          <pc:docMk/>
          <pc:sldMk cId="405668481" sldId="284"/>
        </pc:sldMkLst>
        <pc:spChg chg="mod">
          <ac:chgData name="Ejanthker, Shriya" userId="07c47d55-76ad-4bd0-86fd-6a0bdbc5a342" providerId="ADAL" clId="{7D439CEC-501B-4497-B8F4-9F5EE570A44E}" dt="2025-04-23T06:01:25.496" v="1602" actId="207"/>
          <ac:spMkLst>
            <pc:docMk/>
            <pc:sldMk cId="405668481" sldId="284"/>
            <ac:spMk id="2" creationId="{DCDFD963-37B6-EE8A-068E-F7E4C49A71C2}"/>
          </ac:spMkLst>
        </pc:spChg>
        <pc:spChg chg="del">
          <ac:chgData name="Ejanthker, Shriya" userId="07c47d55-76ad-4bd0-86fd-6a0bdbc5a342" providerId="ADAL" clId="{7D439CEC-501B-4497-B8F4-9F5EE570A44E}" dt="2025-04-23T05:12:56.497" v="1064"/>
          <ac:spMkLst>
            <pc:docMk/>
            <pc:sldMk cId="405668481" sldId="284"/>
            <ac:spMk id="3" creationId="{C1BE1DAA-D14B-3BE9-6E6D-AC2E16BC7317}"/>
          </ac:spMkLst>
        </pc:spChg>
        <pc:spChg chg="add mod">
          <ac:chgData name="Ejanthker, Shriya" userId="07c47d55-76ad-4bd0-86fd-6a0bdbc5a342" providerId="ADAL" clId="{7D439CEC-501B-4497-B8F4-9F5EE570A44E}" dt="2025-04-23T06:01:20.670" v="1601" actId="26606"/>
          <ac:spMkLst>
            <pc:docMk/>
            <pc:sldMk cId="405668481" sldId="284"/>
            <ac:spMk id="4" creationId="{6223BC18-1E2F-0B90-B5DE-1F79149F7931}"/>
          </ac:spMkLst>
        </pc:spChg>
        <pc:spChg chg="add del">
          <ac:chgData name="Ejanthker, Shriya" userId="07c47d55-76ad-4bd0-86fd-6a0bdbc5a342" providerId="ADAL" clId="{7D439CEC-501B-4497-B8F4-9F5EE570A44E}" dt="2025-04-23T06:01:20.670" v="1601" actId="26606"/>
          <ac:spMkLst>
            <pc:docMk/>
            <pc:sldMk cId="405668481" sldId="284"/>
            <ac:spMk id="9" creationId="{DBF61EA3-B236-439E-9C0B-340980D56BEE}"/>
          </ac:spMkLst>
        </pc:spChg>
        <pc:spChg chg="add del">
          <ac:chgData name="Ejanthker, Shriya" userId="07c47d55-76ad-4bd0-86fd-6a0bdbc5a342" providerId="ADAL" clId="{7D439CEC-501B-4497-B8F4-9F5EE570A44E}" dt="2025-04-23T06:01:20.670" v="1601" actId="26606"/>
          <ac:spMkLst>
            <pc:docMk/>
            <pc:sldMk cId="405668481" sldId="284"/>
            <ac:spMk id="15" creationId="{E659831F-0D9A-4C63-9EBB-8435B85A440F}"/>
          </ac:spMkLst>
        </pc:spChg>
        <pc:grpChg chg="add del">
          <ac:chgData name="Ejanthker, Shriya" userId="07c47d55-76ad-4bd0-86fd-6a0bdbc5a342" providerId="ADAL" clId="{7D439CEC-501B-4497-B8F4-9F5EE570A44E}" dt="2025-04-23T06:01:20.670" v="1601" actId="26606"/>
          <ac:grpSpMkLst>
            <pc:docMk/>
            <pc:sldMk cId="405668481" sldId="284"/>
            <ac:grpSpMk id="11" creationId="{28FAF094-D087-493F-8DF9-A486C2D6BBAA}"/>
          </ac:grpSpMkLst>
        </pc:grpChg>
        <pc:cxnChg chg="add">
          <ac:chgData name="Ejanthker, Shriya" userId="07c47d55-76ad-4bd0-86fd-6a0bdbc5a342" providerId="ADAL" clId="{7D439CEC-501B-4497-B8F4-9F5EE570A44E}" dt="2025-04-23T06:01:20.670" v="1601" actId="26606"/>
          <ac:cxnSpMkLst>
            <pc:docMk/>
            <pc:sldMk cId="405668481" sldId="284"/>
            <ac:cxnSpMk id="20" creationId="{D2C4353C-C927-1758-0BEF-21E9E0D81614}"/>
          </ac:cxnSpMkLst>
        </pc:cxnChg>
      </pc:sldChg>
      <pc:sldChg chg="delSp modSp new mod setBg">
        <pc:chgData name="Ejanthker, Shriya" userId="07c47d55-76ad-4bd0-86fd-6a0bdbc5a342" providerId="ADAL" clId="{7D439CEC-501B-4497-B8F4-9F5EE570A44E}" dt="2025-04-23T05:15:22.708" v="1155" actId="207"/>
        <pc:sldMkLst>
          <pc:docMk/>
          <pc:sldMk cId="2159150730" sldId="285"/>
        </pc:sldMkLst>
        <pc:spChg chg="mod">
          <ac:chgData name="Ejanthker, Shriya" userId="07c47d55-76ad-4bd0-86fd-6a0bdbc5a342" providerId="ADAL" clId="{7D439CEC-501B-4497-B8F4-9F5EE570A44E}" dt="2025-04-23T05:15:22.708" v="1155" actId="207"/>
          <ac:spMkLst>
            <pc:docMk/>
            <pc:sldMk cId="2159150730" sldId="285"/>
            <ac:spMk id="2" creationId="{8247F7DB-AF61-9977-3BD2-0D340642D1CC}"/>
          </ac:spMkLst>
        </pc:spChg>
        <pc:spChg chg="del">
          <ac:chgData name="Ejanthker, Shriya" userId="07c47d55-76ad-4bd0-86fd-6a0bdbc5a342" providerId="ADAL" clId="{7D439CEC-501B-4497-B8F4-9F5EE570A44E}" dt="2025-04-23T05:14:58.022" v="1151" actId="21"/>
          <ac:spMkLst>
            <pc:docMk/>
            <pc:sldMk cId="2159150730" sldId="285"/>
            <ac:spMk id="3" creationId="{B77FCFAF-7D33-FCAA-920A-084F4FC9818F}"/>
          </ac:spMkLst>
        </pc:spChg>
      </pc:sldChg>
      <pc:sldChg chg="addSp delSp modSp new mod setBg">
        <pc:chgData name="Ejanthker, Shriya" userId="07c47d55-76ad-4bd0-86fd-6a0bdbc5a342" providerId="ADAL" clId="{7D439CEC-501B-4497-B8F4-9F5EE570A44E}" dt="2025-04-23T05:53:53.917" v="1564" actId="26606"/>
        <pc:sldMkLst>
          <pc:docMk/>
          <pc:sldMk cId="1466847929" sldId="286"/>
        </pc:sldMkLst>
        <pc:spChg chg="mod">
          <ac:chgData name="Ejanthker, Shriya" userId="07c47d55-76ad-4bd0-86fd-6a0bdbc5a342" providerId="ADAL" clId="{7D439CEC-501B-4497-B8F4-9F5EE570A44E}" dt="2025-04-23T05:53:53.917" v="1564" actId="26606"/>
          <ac:spMkLst>
            <pc:docMk/>
            <pc:sldMk cId="1466847929" sldId="286"/>
            <ac:spMk id="2" creationId="{10199B99-E32A-F7E3-42FA-F5556CE78C82}"/>
          </ac:spMkLst>
        </pc:spChg>
        <pc:spChg chg="del">
          <ac:chgData name="Ejanthker, Shriya" userId="07c47d55-76ad-4bd0-86fd-6a0bdbc5a342" providerId="ADAL" clId="{7D439CEC-501B-4497-B8F4-9F5EE570A44E}" dt="2025-04-23T05:17:44.960" v="1215" actId="478"/>
          <ac:spMkLst>
            <pc:docMk/>
            <pc:sldMk cId="1466847929" sldId="286"/>
            <ac:spMk id="3" creationId="{F6274716-E173-8D8C-5E5D-81471C56B439}"/>
          </ac:spMkLst>
        </pc:spChg>
        <pc:spChg chg="del">
          <ac:chgData name="Ejanthker, Shriya" userId="07c47d55-76ad-4bd0-86fd-6a0bdbc5a342" providerId="ADAL" clId="{7D439CEC-501B-4497-B8F4-9F5EE570A44E}" dt="2025-04-23T05:18:25.806" v="1219"/>
          <ac:spMkLst>
            <pc:docMk/>
            <pc:sldMk cId="1466847929" sldId="286"/>
            <ac:spMk id="4" creationId="{91B7BC2F-B34E-5951-2D45-F8A7DA69819F}"/>
          </ac:spMkLst>
        </pc:spChg>
        <pc:spChg chg="add mod">
          <ac:chgData name="Ejanthker, Shriya" userId="07c47d55-76ad-4bd0-86fd-6a0bdbc5a342" providerId="ADAL" clId="{7D439CEC-501B-4497-B8F4-9F5EE570A44E}" dt="2025-04-23T05:53:53.917" v="1564" actId="26606"/>
          <ac:spMkLst>
            <pc:docMk/>
            <pc:sldMk cId="1466847929" sldId="286"/>
            <ac:spMk id="7" creationId="{F038D2C7-3110-3C2C-62BA-D4E323C4608C}"/>
          </ac:spMkLst>
        </pc:spChg>
        <pc:spChg chg="add">
          <ac:chgData name="Ejanthker, Shriya" userId="07c47d55-76ad-4bd0-86fd-6a0bdbc5a342" providerId="ADAL" clId="{7D439CEC-501B-4497-B8F4-9F5EE570A44E}" dt="2025-04-23T05:53:53.917" v="1564" actId="26606"/>
          <ac:spMkLst>
            <pc:docMk/>
            <pc:sldMk cId="1466847929" sldId="286"/>
            <ac:spMk id="12" creationId="{DBC6133C-0615-4CE4-9132-37E609A9BDFA}"/>
          </ac:spMkLst>
        </pc:spChg>
        <pc:spChg chg="add">
          <ac:chgData name="Ejanthker, Shriya" userId="07c47d55-76ad-4bd0-86fd-6a0bdbc5a342" providerId="ADAL" clId="{7D439CEC-501B-4497-B8F4-9F5EE570A44E}" dt="2025-04-23T05:53:53.917" v="1564" actId="26606"/>
          <ac:spMkLst>
            <pc:docMk/>
            <pc:sldMk cId="1466847929" sldId="286"/>
            <ac:spMk id="14" creationId="{169CC832-2974-4E8D-90ED-3E2941BA7336}"/>
          </ac:spMkLst>
        </pc:spChg>
        <pc:spChg chg="add">
          <ac:chgData name="Ejanthker, Shriya" userId="07c47d55-76ad-4bd0-86fd-6a0bdbc5a342" providerId="ADAL" clId="{7D439CEC-501B-4497-B8F4-9F5EE570A44E}" dt="2025-04-23T05:53:53.917" v="1564" actId="26606"/>
          <ac:spMkLst>
            <pc:docMk/>
            <pc:sldMk cId="1466847929" sldId="286"/>
            <ac:spMk id="16" creationId="{55222F96-971A-4F90-B841-6BAB416C7AC1}"/>
          </ac:spMkLst>
        </pc:spChg>
        <pc:spChg chg="add">
          <ac:chgData name="Ejanthker, Shriya" userId="07c47d55-76ad-4bd0-86fd-6a0bdbc5a342" providerId="ADAL" clId="{7D439CEC-501B-4497-B8F4-9F5EE570A44E}" dt="2025-04-23T05:53:53.917" v="1564" actId="26606"/>
          <ac:spMkLst>
            <pc:docMk/>
            <pc:sldMk cId="1466847929" sldId="286"/>
            <ac:spMk id="18" creationId="{08980754-6F4B-43C9-B9BE-127B6BED6586}"/>
          </ac:spMkLst>
        </pc:spChg>
        <pc:spChg chg="add">
          <ac:chgData name="Ejanthker, Shriya" userId="07c47d55-76ad-4bd0-86fd-6a0bdbc5a342" providerId="ADAL" clId="{7D439CEC-501B-4497-B8F4-9F5EE570A44E}" dt="2025-04-23T05:53:53.917" v="1564" actId="26606"/>
          <ac:spMkLst>
            <pc:docMk/>
            <pc:sldMk cId="1466847929" sldId="286"/>
            <ac:spMk id="20" creationId="{2C1BBA94-3F40-40AA-8BB9-E69E25E537C1}"/>
          </ac:spMkLst>
        </pc:spChg>
        <pc:picChg chg="add mod ord">
          <ac:chgData name="Ejanthker, Shriya" userId="07c47d55-76ad-4bd0-86fd-6a0bdbc5a342" providerId="ADAL" clId="{7D439CEC-501B-4497-B8F4-9F5EE570A44E}" dt="2025-04-23T05:53:53.917" v="1564" actId="26606"/>
          <ac:picMkLst>
            <pc:docMk/>
            <pc:sldMk cId="1466847929" sldId="286"/>
            <ac:picMk id="6" creationId="{42312CD2-80AE-D949-1C82-81F86BFF7408}"/>
          </ac:picMkLst>
        </pc:picChg>
      </pc:sldChg>
      <pc:sldChg chg="addSp delSp modSp new mod setBg">
        <pc:chgData name="Ejanthker, Shriya" userId="07c47d55-76ad-4bd0-86fd-6a0bdbc5a342" providerId="ADAL" clId="{7D439CEC-501B-4497-B8F4-9F5EE570A44E}" dt="2025-04-23T05:53:57.559" v="1565" actId="26606"/>
        <pc:sldMkLst>
          <pc:docMk/>
          <pc:sldMk cId="2192212843" sldId="287"/>
        </pc:sldMkLst>
        <pc:spChg chg="mod">
          <ac:chgData name="Ejanthker, Shriya" userId="07c47d55-76ad-4bd0-86fd-6a0bdbc5a342" providerId="ADAL" clId="{7D439CEC-501B-4497-B8F4-9F5EE570A44E}" dt="2025-04-23T05:53:57.559" v="1565" actId="26606"/>
          <ac:spMkLst>
            <pc:docMk/>
            <pc:sldMk cId="2192212843" sldId="287"/>
            <ac:spMk id="2" creationId="{6AFD1EAC-1039-E35E-E7DF-AF5869E56FB3}"/>
          </ac:spMkLst>
        </pc:spChg>
        <pc:spChg chg="del">
          <ac:chgData name="Ejanthker, Shriya" userId="07c47d55-76ad-4bd0-86fd-6a0bdbc5a342" providerId="ADAL" clId="{7D439CEC-501B-4497-B8F4-9F5EE570A44E}" dt="2025-04-23T05:18:30.271" v="1221" actId="478"/>
          <ac:spMkLst>
            <pc:docMk/>
            <pc:sldMk cId="2192212843" sldId="287"/>
            <ac:spMk id="3" creationId="{AC1377B1-72F7-13AA-5114-B3BEE69F1D97}"/>
          </ac:spMkLst>
        </pc:spChg>
        <pc:spChg chg="del mod">
          <ac:chgData name="Ejanthker, Shriya" userId="07c47d55-76ad-4bd0-86fd-6a0bdbc5a342" providerId="ADAL" clId="{7D439CEC-501B-4497-B8F4-9F5EE570A44E}" dt="2025-04-23T05:19:39.581" v="1279"/>
          <ac:spMkLst>
            <pc:docMk/>
            <pc:sldMk cId="2192212843" sldId="287"/>
            <ac:spMk id="4" creationId="{B6204354-369D-DE0B-3C5C-6969ADC7DF96}"/>
          </ac:spMkLst>
        </pc:spChg>
        <pc:spChg chg="add mod">
          <ac:chgData name="Ejanthker, Shriya" userId="07c47d55-76ad-4bd0-86fd-6a0bdbc5a342" providerId="ADAL" clId="{7D439CEC-501B-4497-B8F4-9F5EE570A44E}" dt="2025-04-23T05:53:57.559" v="1565" actId="26606"/>
          <ac:spMkLst>
            <pc:docMk/>
            <pc:sldMk cId="2192212843" sldId="287"/>
            <ac:spMk id="7" creationId="{3D994E80-C858-CB0E-A1B6-CCBBF3A2BC5E}"/>
          </ac:spMkLst>
        </pc:spChg>
        <pc:spChg chg="add">
          <ac:chgData name="Ejanthker, Shriya" userId="07c47d55-76ad-4bd0-86fd-6a0bdbc5a342" providerId="ADAL" clId="{7D439CEC-501B-4497-B8F4-9F5EE570A44E}" dt="2025-04-23T05:53:57.559" v="1565" actId="26606"/>
          <ac:spMkLst>
            <pc:docMk/>
            <pc:sldMk cId="2192212843" sldId="287"/>
            <ac:spMk id="12" creationId="{DBC6133C-0615-4CE4-9132-37E609A9BDFA}"/>
          </ac:spMkLst>
        </pc:spChg>
        <pc:spChg chg="add">
          <ac:chgData name="Ejanthker, Shriya" userId="07c47d55-76ad-4bd0-86fd-6a0bdbc5a342" providerId="ADAL" clId="{7D439CEC-501B-4497-B8F4-9F5EE570A44E}" dt="2025-04-23T05:53:57.559" v="1565" actId="26606"/>
          <ac:spMkLst>
            <pc:docMk/>
            <pc:sldMk cId="2192212843" sldId="287"/>
            <ac:spMk id="14" creationId="{169CC832-2974-4E8D-90ED-3E2941BA7336}"/>
          </ac:spMkLst>
        </pc:spChg>
        <pc:spChg chg="add">
          <ac:chgData name="Ejanthker, Shriya" userId="07c47d55-76ad-4bd0-86fd-6a0bdbc5a342" providerId="ADAL" clId="{7D439CEC-501B-4497-B8F4-9F5EE570A44E}" dt="2025-04-23T05:53:57.559" v="1565" actId="26606"/>
          <ac:spMkLst>
            <pc:docMk/>
            <pc:sldMk cId="2192212843" sldId="287"/>
            <ac:spMk id="16" creationId="{55222F96-971A-4F90-B841-6BAB416C7AC1}"/>
          </ac:spMkLst>
        </pc:spChg>
        <pc:spChg chg="add">
          <ac:chgData name="Ejanthker, Shriya" userId="07c47d55-76ad-4bd0-86fd-6a0bdbc5a342" providerId="ADAL" clId="{7D439CEC-501B-4497-B8F4-9F5EE570A44E}" dt="2025-04-23T05:53:57.559" v="1565" actId="26606"/>
          <ac:spMkLst>
            <pc:docMk/>
            <pc:sldMk cId="2192212843" sldId="287"/>
            <ac:spMk id="18" creationId="{08980754-6F4B-43C9-B9BE-127B6BED6586}"/>
          </ac:spMkLst>
        </pc:spChg>
        <pc:spChg chg="add">
          <ac:chgData name="Ejanthker, Shriya" userId="07c47d55-76ad-4bd0-86fd-6a0bdbc5a342" providerId="ADAL" clId="{7D439CEC-501B-4497-B8F4-9F5EE570A44E}" dt="2025-04-23T05:53:57.559" v="1565" actId="26606"/>
          <ac:spMkLst>
            <pc:docMk/>
            <pc:sldMk cId="2192212843" sldId="287"/>
            <ac:spMk id="20" creationId="{2C1BBA94-3F40-40AA-8BB9-E69E25E537C1}"/>
          </ac:spMkLst>
        </pc:spChg>
        <pc:picChg chg="add mod ord">
          <ac:chgData name="Ejanthker, Shriya" userId="07c47d55-76ad-4bd0-86fd-6a0bdbc5a342" providerId="ADAL" clId="{7D439CEC-501B-4497-B8F4-9F5EE570A44E}" dt="2025-04-23T05:53:57.559" v="1565" actId="26606"/>
          <ac:picMkLst>
            <pc:docMk/>
            <pc:sldMk cId="2192212843" sldId="287"/>
            <ac:picMk id="6" creationId="{0582C648-C0C9-E691-0A14-A0E9CABF4CC4}"/>
          </ac:picMkLst>
        </pc:picChg>
      </pc:sldChg>
      <pc:sldChg chg="addSp delSp modSp new mod setBg">
        <pc:chgData name="Ejanthker, Shriya" userId="07c47d55-76ad-4bd0-86fd-6a0bdbc5a342" providerId="ADAL" clId="{7D439CEC-501B-4497-B8F4-9F5EE570A44E}" dt="2025-04-23T05:54:00.827" v="1566" actId="26606"/>
        <pc:sldMkLst>
          <pc:docMk/>
          <pc:sldMk cId="730805977" sldId="288"/>
        </pc:sldMkLst>
        <pc:spChg chg="mod">
          <ac:chgData name="Ejanthker, Shriya" userId="07c47d55-76ad-4bd0-86fd-6a0bdbc5a342" providerId="ADAL" clId="{7D439CEC-501B-4497-B8F4-9F5EE570A44E}" dt="2025-04-23T05:54:00.827" v="1566" actId="26606"/>
          <ac:spMkLst>
            <pc:docMk/>
            <pc:sldMk cId="730805977" sldId="288"/>
            <ac:spMk id="2" creationId="{D3D5F84E-4287-5283-4BA3-45152D63EBCD}"/>
          </ac:spMkLst>
        </pc:spChg>
        <pc:spChg chg="del">
          <ac:chgData name="Ejanthker, Shriya" userId="07c47d55-76ad-4bd0-86fd-6a0bdbc5a342" providerId="ADAL" clId="{7D439CEC-501B-4497-B8F4-9F5EE570A44E}" dt="2025-04-23T05:20:04.742" v="1331" actId="478"/>
          <ac:spMkLst>
            <pc:docMk/>
            <pc:sldMk cId="730805977" sldId="288"/>
            <ac:spMk id="3" creationId="{9A59812B-FDFC-AD72-3833-007ECC629CD3}"/>
          </ac:spMkLst>
        </pc:spChg>
        <pc:spChg chg="del">
          <ac:chgData name="Ejanthker, Shriya" userId="07c47d55-76ad-4bd0-86fd-6a0bdbc5a342" providerId="ADAL" clId="{7D439CEC-501B-4497-B8F4-9F5EE570A44E}" dt="2025-04-23T05:20:45.771" v="1335"/>
          <ac:spMkLst>
            <pc:docMk/>
            <pc:sldMk cId="730805977" sldId="288"/>
            <ac:spMk id="4" creationId="{39954972-C2CA-1048-04E4-B2D1B2E091EF}"/>
          </ac:spMkLst>
        </pc:spChg>
        <pc:spChg chg="add mod">
          <ac:chgData name="Ejanthker, Shriya" userId="07c47d55-76ad-4bd0-86fd-6a0bdbc5a342" providerId="ADAL" clId="{7D439CEC-501B-4497-B8F4-9F5EE570A44E}" dt="2025-04-23T05:54:00.827" v="1566" actId="26606"/>
          <ac:spMkLst>
            <pc:docMk/>
            <pc:sldMk cId="730805977" sldId="288"/>
            <ac:spMk id="7" creationId="{1B38536E-CBC3-50DF-75EB-DF2DDD55807A}"/>
          </ac:spMkLst>
        </pc:spChg>
        <pc:spChg chg="add">
          <ac:chgData name="Ejanthker, Shriya" userId="07c47d55-76ad-4bd0-86fd-6a0bdbc5a342" providerId="ADAL" clId="{7D439CEC-501B-4497-B8F4-9F5EE570A44E}" dt="2025-04-23T05:54:00.827" v="1566" actId="26606"/>
          <ac:spMkLst>
            <pc:docMk/>
            <pc:sldMk cId="730805977" sldId="288"/>
            <ac:spMk id="12" creationId="{DBC6133C-0615-4CE4-9132-37E609A9BDFA}"/>
          </ac:spMkLst>
        </pc:spChg>
        <pc:spChg chg="add">
          <ac:chgData name="Ejanthker, Shriya" userId="07c47d55-76ad-4bd0-86fd-6a0bdbc5a342" providerId="ADAL" clId="{7D439CEC-501B-4497-B8F4-9F5EE570A44E}" dt="2025-04-23T05:54:00.827" v="1566" actId="26606"/>
          <ac:spMkLst>
            <pc:docMk/>
            <pc:sldMk cId="730805977" sldId="288"/>
            <ac:spMk id="14" creationId="{169CC832-2974-4E8D-90ED-3E2941BA7336}"/>
          </ac:spMkLst>
        </pc:spChg>
        <pc:spChg chg="add">
          <ac:chgData name="Ejanthker, Shriya" userId="07c47d55-76ad-4bd0-86fd-6a0bdbc5a342" providerId="ADAL" clId="{7D439CEC-501B-4497-B8F4-9F5EE570A44E}" dt="2025-04-23T05:54:00.827" v="1566" actId="26606"/>
          <ac:spMkLst>
            <pc:docMk/>
            <pc:sldMk cId="730805977" sldId="288"/>
            <ac:spMk id="16" creationId="{55222F96-971A-4F90-B841-6BAB416C7AC1}"/>
          </ac:spMkLst>
        </pc:spChg>
        <pc:spChg chg="add">
          <ac:chgData name="Ejanthker, Shriya" userId="07c47d55-76ad-4bd0-86fd-6a0bdbc5a342" providerId="ADAL" clId="{7D439CEC-501B-4497-B8F4-9F5EE570A44E}" dt="2025-04-23T05:54:00.827" v="1566" actId="26606"/>
          <ac:spMkLst>
            <pc:docMk/>
            <pc:sldMk cId="730805977" sldId="288"/>
            <ac:spMk id="18" creationId="{08980754-6F4B-43C9-B9BE-127B6BED6586}"/>
          </ac:spMkLst>
        </pc:spChg>
        <pc:spChg chg="add">
          <ac:chgData name="Ejanthker, Shriya" userId="07c47d55-76ad-4bd0-86fd-6a0bdbc5a342" providerId="ADAL" clId="{7D439CEC-501B-4497-B8F4-9F5EE570A44E}" dt="2025-04-23T05:54:00.827" v="1566" actId="26606"/>
          <ac:spMkLst>
            <pc:docMk/>
            <pc:sldMk cId="730805977" sldId="288"/>
            <ac:spMk id="20" creationId="{2C1BBA94-3F40-40AA-8BB9-E69E25E537C1}"/>
          </ac:spMkLst>
        </pc:spChg>
        <pc:picChg chg="add mod ord">
          <ac:chgData name="Ejanthker, Shriya" userId="07c47d55-76ad-4bd0-86fd-6a0bdbc5a342" providerId="ADAL" clId="{7D439CEC-501B-4497-B8F4-9F5EE570A44E}" dt="2025-04-23T05:54:00.827" v="1566" actId="26606"/>
          <ac:picMkLst>
            <pc:docMk/>
            <pc:sldMk cId="730805977" sldId="288"/>
            <ac:picMk id="6" creationId="{72C4B80D-D8FB-D0BB-82B1-E10DA2B17A53}"/>
          </ac:picMkLst>
        </pc:picChg>
      </pc:sldChg>
      <pc:sldChg chg="addSp delSp modSp new mod setBg">
        <pc:chgData name="Ejanthker, Shriya" userId="07c47d55-76ad-4bd0-86fd-6a0bdbc5a342" providerId="ADAL" clId="{7D439CEC-501B-4497-B8F4-9F5EE570A44E}" dt="2025-04-23T06:00:28.693" v="1599" actId="26606"/>
        <pc:sldMkLst>
          <pc:docMk/>
          <pc:sldMk cId="1873655663" sldId="289"/>
        </pc:sldMkLst>
        <pc:spChg chg="mod">
          <ac:chgData name="Ejanthker, Shriya" userId="07c47d55-76ad-4bd0-86fd-6a0bdbc5a342" providerId="ADAL" clId="{7D439CEC-501B-4497-B8F4-9F5EE570A44E}" dt="2025-04-23T05:54:14.909" v="1568" actId="26606"/>
          <ac:spMkLst>
            <pc:docMk/>
            <pc:sldMk cId="1873655663" sldId="289"/>
            <ac:spMk id="2" creationId="{D5F3EE91-89A8-97F1-3E46-77E5D0F35025}"/>
          </ac:spMkLst>
        </pc:spChg>
        <pc:spChg chg="del mod">
          <ac:chgData name="Ejanthker, Shriya" userId="07c47d55-76ad-4bd0-86fd-6a0bdbc5a342" providerId="ADAL" clId="{7D439CEC-501B-4497-B8F4-9F5EE570A44E}" dt="2025-04-23T05:22:01.156" v="1348"/>
          <ac:spMkLst>
            <pc:docMk/>
            <pc:sldMk cId="1873655663" sldId="289"/>
            <ac:spMk id="3" creationId="{9F9AB420-9117-DCFF-0F63-84D7BA7443B4}"/>
          </ac:spMkLst>
        </pc:spChg>
        <pc:spChg chg="add del mod">
          <ac:chgData name="Ejanthker, Shriya" userId="07c47d55-76ad-4bd0-86fd-6a0bdbc5a342" providerId="ADAL" clId="{7D439CEC-501B-4497-B8F4-9F5EE570A44E}" dt="2025-04-23T05:54:14.942" v="1569" actId="26606"/>
          <ac:spMkLst>
            <pc:docMk/>
            <pc:sldMk cId="1873655663" sldId="289"/>
            <ac:spMk id="4" creationId="{6F255CF2-0C67-0809-49F1-BD1E0A16E0AB}"/>
          </ac:spMkLst>
        </pc:spChg>
        <pc:spChg chg="add del">
          <ac:chgData name="Ejanthker, Shriya" userId="07c47d55-76ad-4bd0-86fd-6a0bdbc5a342" providerId="ADAL" clId="{7D439CEC-501B-4497-B8F4-9F5EE570A44E}" dt="2025-04-23T05:54:14.909" v="1568" actId="26606"/>
          <ac:spMkLst>
            <pc:docMk/>
            <pc:sldMk cId="1873655663" sldId="289"/>
            <ac:spMk id="10" creationId="{56E9B3E6-E277-4D68-BA48-9CB43FFBD6E2}"/>
          </ac:spMkLst>
        </pc:spChg>
        <pc:spChg chg="add del">
          <ac:chgData name="Ejanthker, Shriya" userId="07c47d55-76ad-4bd0-86fd-6a0bdbc5a342" providerId="ADAL" clId="{7D439CEC-501B-4497-B8F4-9F5EE570A44E}" dt="2025-04-23T05:54:14.909" v="1568" actId="26606"/>
          <ac:spMkLst>
            <pc:docMk/>
            <pc:sldMk cId="1873655663" sldId="289"/>
            <ac:spMk id="17" creationId="{D5B0017B-2ECA-49AF-B397-DC140825DF8D}"/>
          </ac:spMkLst>
        </pc:spChg>
        <pc:grpChg chg="add del">
          <ac:chgData name="Ejanthker, Shriya" userId="07c47d55-76ad-4bd0-86fd-6a0bdbc5a342" providerId="ADAL" clId="{7D439CEC-501B-4497-B8F4-9F5EE570A44E}" dt="2025-04-23T05:54:14.909" v="1568" actId="26606"/>
          <ac:grpSpMkLst>
            <pc:docMk/>
            <pc:sldMk cId="1873655663" sldId="289"/>
            <ac:grpSpMk id="12" creationId="{AE1C45F0-260A-458C-96ED-C1F6D2151219}"/>
          </ac:grpSpMkLst>
        </pc:grpChg>
        <pc:graphicFrameChg chg="add del">
          <ac:chgData name="Ejanthker, Shriya" userId="07c47d55-76ad-4bd0-86fd-6a0bdbc5a342" providerId="ADAL" clId="{7D439CEC-501B-4497-B8F4-9F5EE570A44E}" dt="2025-04-23T05:54:14.909" v="1568" actId="26606"/>
          <ac:graphicFrameMkLst>
            <pc:docMk/>
            <pc:sldMk cId="1873655663" sldId="289"/>
            <ac:graphicFrameMk id="6" creationId="{FFFDD22D-1BD5-5D64-2323-AED359525A9C}"/>
          </ac:graphicFrameMkLst>
        </pc:graphicFrameChg>
        <pc:graphicFrameChg chg="add modGraphic">
          <ac:chgData name="Ejanthker, Shriya" userId="07c47d55-76ad-4bd0-86fd-6a0bdbc5a342" providerId="ADAL" clId="{7D439CEC-501B-4497-B8F4-9F5EE570A44E}" dt="2025-04-23T06:00:28.693" v="1599" actId="26606"/>
          <ac:graphicFrameMkLst>
            <pc:docMk/>
            <pc:sldMk cId="1873655663" sldId="289"/>
            <ac:graphicFrameMk id="21" creationId="{77B736E2-F380-8277-294C-D85346022533}"/>
          </ac:graphicFrameMkLst>
        </pc:graphicFrameChg>
        <pc:cxnChg chg="add del">
          <ac:chgData name="Ejanthker, Shriya" userId="07c47d55-76ad-4bd0-86fd-6a0bdbc5a342" providerId="ADAL" clId="{7D439CEC-501B-4497-B8F4-9F5EE570A44E}" dt="2025-04-23T05:54:14.909" v="1568" actId="26606"/>
          <ac:cxnSpMkLst>
            <pc:docMk/>
            <pc:sldMk cId="1873655663" sldId="289"/>
            <ac:cxnSpMk id="19" creationId="{6CF1BAF6-AD41-4082-B212-8A1F9A2E8779}"/>
          </ac:cxnSpMkLst>
        </pc:cxnChg>
      </pc:sldChg>
      <pc:sldChg chg="addSp delSp modSp new mod setBg">
        <pc:chgData name="Ejanthker, Shriya" userId="07c47d55-76ad-4bd0-86fd-6a0bdbc5a342" providerId="ADAL" clId="{7D439CEC-501B-4497-B8F4-9F5EE570A44E}" dt="2025-04-23T05:55:59.550" v="1581" actId="207"/>
        <pc:sldMkLst>
          <pc:docMk/>
          <pc:sldMk cId="812917548" sldId="290"/>
        </pc:sldMkLst>
        <pc:spChg chg="mod">
          <ac:chgData name="Ejanthker, Shriya" userId="07c47d55-76ad-4bd0-86fd-6a0bdbc5a342" providerId="ADAL" clId="{7D439CEC-501B-4497-B8F4-9F5EE570A44E}" dt="2025-04-23T05:55:59.550" v="1581" actId="207"/>
          <ac:spMkLst>
            <pc:docMk/>
            <pc:sldMk cId="812917548" sldId="290"/>
            <ac:spMk id="2" creationId="{59621931-24B2-9EC3-2C4A-FD5E626215EA}"/>
          </ac:spMkLst>
        </pc:spChg>
        <pc:spChg chg="del">
          <ac:chgData name="Ejanthker, Shriya" userId="07c47d55-76ad-4bd0-86fd-6a0bdbc5a342" providerId="ADAL" clId="{7D439CEC-501B-4497-B8F4-9F5EE570A44E}" dt="2025-04-23T05:22:26.581" v="1366"/>
          <ac:spMkLst>
            <pc:docMk/>
            <pc:sldMk cId="812917548" sldId="290"/>
            <ac:spMk id="3" creationId="{17C366B8-1923-E929-06FD-0A6085A214DF}"/>
          </ac:spMkLst>
        </pc:spChg>
        <pc:spChg chg="add del mod">
          <ac:chgData name="Ejanthker, Shriya" userId="07c47d55-76ad-4bd0-86fd-6a0bdbc5a342" providerId="ADAL" clId="{7D439CEC-501B-4497-B8F4-9F5EE570A44E}" dt="2025-04-23T05:55:05.774" v="1574" actId="26606"/>
          <ac:spMkLst>
            <pc:docMk/>
            <pc:sldMk cId="812917548" sldId="290"/>
            <ac:spMk id="4" creationId="{83ED6E8D-AC3F-B74D-01EE-C04A0AFE683C}"/>
          </ac:spMkLst>
        </pc:spChg>
        <pc:spChg chg="add del">
          <ac:chgData name="Ejanthker, Shriya" userId="07c47d55-76ad-4bd0-86fd-6a0bdbc5a342" providerId="ADAL" clId="{7D439CEC-501B-4497-B8F4-9F5EE570A44E}" dt="2025-04-23T05:55:05.764" v="1573" actId="26606"/>
          <ac:spMkLst>
            <pc:docMk/>
            <pc:sldMk cId="812917548" sldId="290"/>
            <ac:spMk id="11" creationId="{B14C2221-2B8C-494D-9442-F812DF4E8794}"/>
          </ac:spMkLst>
        </pc:spChg>
        <pc:graphicFrameChg chg="add del">
          <ac:chgData name="Ejanthker, Shriya" userId="07c47d55-76ad-4bd0-86fd-6a0bdbc5a342" providerId="ADAL" clId="{7D439CEC-501B-4497-B8F4-9F5EE570A44E}" dt="2025-04-23T05:54:41.595" v="1571" actId="26606"/>
          <ac:graphicFrameMkLst>
            <pc:docMk/>
            <pc:sldMk cId="812917548" sldId="290"/>
            <ac:graphicFrameMk id="6" creationId="{12311CEE-CBD7-9E17-8CD3-1650CB491526}"/>
          </ac:graphicFrameMkLst>
        </pc:graphicFrameChg>
        <pc:picChg chg="add del">
          <ac:chgData name="Ejanthker, Shriya" userId="07c47d55-76ad-4bd0-86fd-6a0bdbc5a342" providerId="ADAL" clId="{7D439CEC-501B-4497-B8F4-9F5EE570A44E}" dt="2025-04-23T05:55:05.764" v="1573" actId="26606"/>
          <ac:picMkLst>
            <pc:docMk/>
            <pc:sldMk cId="812917548" sldId="290"/>
            <ac:picMk id="8" creationId="{36E63CD6-A964-54ED-52D4-A70D58747078}"/>
          </ac:picMkLst>
        </pc:picChg>
        <pc:cxnChg chg="add">
          <ac:chgData name="Ejanthker, Shriya" userId="07c47d55-76ad-4bd0-86fd-6a0bdbc5a342" providerId="ADAL" clId="{7D439CEC-501B-4497-B8F4-9F5EE570A44E}" dt="2025-04-23T05:55:05.774" v="1574" actId="26606"/>
          <ac:cxnSpMkLst>
            <pc:docMk/>
            <pc:sldMk cId="812917548" sldId="290"/>
            <ac:cxnSpMk id="9" creationId="{00CD8E7C-C23B-A3B9-B18A-838AED877A40}"/>
          </ac:cxnSpMkLst>
        </pc:cxnChg>
      </pc:sldChg>
      <pc:sldChg chg="delSp modSp new mod setBg">
        <pc:chgData name="Ejanthker, Shriya" userId="07c47d55-76ad-4bd0-86fd-6a0bdbc5a342" providerId="ADAL" clId="{7D439CEC-501B-4497-B8F4-9F5EE570A44E}" dt="2025-04-23T05:24:22.188" v="1400" actId="2711"/>
        <pc:sldMkLst>
          <pc:docMk/>
          <pc:sldMk cId="2009293960" sldId="291"/>
        </pc:sldMkLst>
        <pc:spChg chg="mod">
          <ac:chgData name="Ejanthker, Shriya" userId="07c47d55-76ad-4bd0-86fd-6a0bdbc5a342" providerId="ADAL" clId="{7D439CEC-501B-4497-B8F4-9F5EE570A44E}" dt="2025-04-23T05:24:22.188" v="1400" actId="2711"/>
          <ac:spMkLst>
            <pc:docMk/>
            <pc:sldMk cId="2009293960" sldId="291"/>
            <ac:spMk id="2" creationId="{2C037706-4B87-FA84-F3FB-704A028A345C}"/>
          </ac:spMkLst>
        </pc:spChg>
        <pc:spChg chg="del">
          <ac:chgData name="Ejanthker, Shriya" userId="07c47d55-76ad-4bd0-86fd-6a0bdbc5a342" providerId="ADAL" clId="{7D439CEC-501B-4497-B8F4-9F5EE570A44E}" dt="2025-04-23T05:23:58.522" v="1397" actId="21"/>
          <ac:spMkLst>
            <pc:docMk/>
            <pc:sldMk cId="2009293960" sldId="291"/>
            <ac:spMk id="3" creationId="{86D27208-BE0F-0CDB-09AD-7DFB4C60A1FF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ata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3.pn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0.sv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4.svg"/><Relationship Id="rId9" Type="http://schemas.openxmlformats.org/officeDocument/2006/relationships/image" Target="../media/image33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svg"/><Relationship Id="rId1" Type="http://schemas.openxmlformats.org/officeDocument/2006/relationships/image" Target="../media/image4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/Relationships>
</file>

<file path=ppt/diagrams/_rels/drawing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svg"/><Relationship Id="rId2" Type="http://schemas.openxmlformats.org/officeDocument/2006/relationships/image" Target="../media/image16.svg"/><Relationship Id="rId1" Type="http://schemas.openxmlformats.org/officeDocument/2006/relationships/image" Target="../media/image15.png"/><Relationship Id="rId6" Type="http://schemas.openxmlformats.org/officeDocument/2006/relationships/image" Target="../media/image20.sv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svg"/><Relationship Id="rId4" Type="http://schemas.openxmlformats.org/officeDocument/2006/relationships/image" Target="../media/image18.svg"/><Relationship Id="rId9" Type="http://schemas.openxmlformats.org/officeDocument/2006/relationships/image" Target="../media/image23.pn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3.png"/><Relationship Id="rId7" Type="http://schemas.openxmlformats.org/officeDocument/2006/relationships/image" Target="../media/image31.png"/><Relationship Id="rId12" Type="http://schemas.openxmlformats.org/officeDocument/2006/relationships/image" Target="../media/image36.sv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0.svg"/><Relationship Id="rId11" Type="http://schemas.openxmlformats.org/officeDocument/2006/relationships/image" Target="../media/image35.png"/><Relationship Id="rId5" Type="http://schemas.openxmlformats.org/officeDocument/2006/relationships/image" Target="../media/image29.png"/><Relationship Id="rId10" Type="http://schemas.openxmlformats.org/officeDocument/2006/relationships/image" Target="../media/image34.svg"/><Relationship Id="rId4" Type="http://schemas.openxmlformats.org/officeDocument/2006/relationships/image" Target="../media/image24.svg"/><Relationship Id="rId9" Type="http://schemas.openxmlformats.org/officeDocument/2006/relationships/image" Target="../media/image33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C72397A-FD3D-41FB-A78F-2FB79F219E07}" type="doc">
      <dgm:prSet loTypeId="urn:microsoft.com/office/officeart/2005/8/layout/hierarchy1" loCatId="hierarchy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n-US"/>
        </a:p>
      </dgm:t>
    </dgm:pt>
    <dgm:pt modelId="{4539E91F-1FAC-4929-9C34-CF299AF382F2}">
      <dgm:prSet/>
      <dgm:spPr/>
      <dgm:t>
        <a:bodyPr/>
        <a:lstStyle/>
        <a:p>
          <a:r>
            <a:rPr lang="en-US" b="0" i="0" baseline="0"/>
            <a:t>Engagement peaks on Wednesdays and Thursdays — highest open and click rates</a:t>
          </a:r>
          <a:endParaRPr lang="en-US"/>
        </a:p>
      </dgm:t>
    </dgm:pt>
    <dgm:pt modelId="{F7AB7C60-C588-40C0-93F4-8647C51D3E89}" type="parTrans" cxnId="{3C283A64-ED0E-4F69-A00B-8A18DDBA58AB}">
      <dgm:prSet/>
      <dgm:spPr/>
      <dgm:t>
        <a:bodyPr/>
        <a:lstStyle/>
        <a:p>
          <a:endParaRPr lang="en-US"/>
        </a:p>
      </dgm:t>
    </dgm:pt>
    <dgm:pt modelId="{EE7CA739-6414-4EC1-A37B-536E2F844216}" type="sibTrans" cxnId="{3C283A64-ED0E-4F69-A00B-8A18DDBA58A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6BDEA4A-E5C9-474E-BE81-1EF2DEDE4069}">
      <dgm:prSet/>
      <dgm:spPr/>
      <dgm:t>
        <a:bodyPr/>
        <a:lstStyle/>
        <a:p>
          <a:r>
            <a:rPr lang="en-US" b="0" i="0" baseline="0"/>
            <a:t>Audiences are more responsive midweek, likely due to routine email checking</a:t>
          </a:r>
          <a:endParaRPr lang="en-US"/>
        </a:p>
      </dgm:t>
    </dgm:pt>
    <dgm:pt modelId="{F4E4D34B-FCAF-4B6B-A770-3B683B09926F}" type="parTrans" cxnId="{6983BCF8-73E8-4218-BB97-AF0EE9AB5797}">
      <dgm:prSet/>
      <dgm:spPr/>
      <dgm:t>
        <a:bodyPr/>
        <a:lstStyle/>
        <a:p>
          <a:endParaRPr lang="en-US"/>
        </a:p>
      </dgm:t>
    </dgm:pt>
    <dgm:pt modelId="{2971901C-3D2E-464E-A88D-52C7D8D41F97}" type="sibTrans" cxnId="{6983BCF8-73E8-4218-BB97-AF0EE9AB5797}">
      <dgm:prSet/>
      <dgm:spPr/>
      <dgm:t>
        <a:bodyPr/>
        <a:lstStyle/>
        <a:p>
          <a:endParaRPr lang="en-US"/>
        </a:p>
      </dgm:t>
    </dgm:pt>
    <dgm:pt modelId="{54BB048B-9785-4522-80E0-CA61735EB315}" type="pres">
      <dgm:prSet presAssocID="{1C72397A-FD3D-41FB-A78F-2FB79F219E07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5777AA84-8284-4EC7-BC4E-7E27113F8065}" type="pres">
      <dgm:prSet presAssocID="{4539E91F-1FAC-4929-9C34-CF299AF382F2}" presName="hierRoot1" presStyleCnt="0"/>
      <dgm:spPr/>
    </dgm:pt>
    <dgm:pt modelId="{0373B7CC-FD50-4585-8332-6B67DDA60A69}" type="pres">
      <dgm:prSet presAssocID="{4539E91F-1FAC-4929-9C34-CF299AF382F2}" presName="composite" presStyleCnt="0"/>
      <dgm:spPr/>
    </dgm:pt>
    <dgm:pt modelId="{CDAF1B53-5A4B-4419-9535-A5430F6A6E37}" type="pres">
      <dgm:prSet presAssocID="{4539E91F-1FAC-4929-9C34-CF299AF382F2}" presName="background" presStyleLbl="node0" presStyleIdx="0" presStyleCnt="2"/>
      <dgm:spPr/>
    </dgm:pt>
    <dgm:pt modelId="{18B15EBD-EA46-4C6F-87A6-6AD94F8E1564}" type="pres">
      <dgm:prSet presAssocID="{4539E91F-1FAC-4929-9C34-CF299AF382F2}" presName="text" presStyleLbl="fgAcc0" presStyleIdx="0" presStyleCnt="2">
        <dgm:presLayoutVars>
          <dgm:chPref val="3"/>
        </dgm:presLayoutVars>
      </dgm:prSet>
      <dgm:spPr/>
    </dgm:pt>
    <dgm:pt modelId="{CDB87E3F-BFD1-41EB-95F9-CA21FCD85C51}" type="pres">
      <dgm:prSet presAssocID="{4539E91F-1FAC-4929-9C34-CF299AF382F2}" presName="hierChild2" presStyleCnt="0"/>
      <dgm:spPr/>
    </dgm:pt>
    <dgm:pt modelId="{DD2AE101-A403-435A-BDCF-458D7845BAC5}" type="pres">
      <dgm:prSet presAssocID="{36BDEA4A-E5C9-474E-BE81-1EF2DEDE4069}" presName="hierRoot1" presStyleCnt="0"/>
      <dgm:spPr/>
    </dgm:pt>
    <dgm:pt modelId="{18D6865E-F74E-4AD0-93F3-E2B9887E07AB}" type="pres">
      <dgm:prSet presAssocID="{36BDEA4A-E5C9-474E-BE81-1EF2DEDE4069}" presName="composite" presStyleCnt="0"/>
      <dgm:spPr/>
    </dgm:pt>
    <dgm:pt modelId="{6355A041-C258-486B-B9C4-8F1147E955A5}" type="pres">
      <dgm:prSet presAssocID="{36BDEA4A-E5C9-474E-BE81-1EF2DEDE4069}" presName="background" presStyleLbl="node0" presStyleIdx="1" presStyleCnt="2"/>
      <dgm:spPr/>
    </dgm:pt>
    <dgm:pt modelId="{3C39D64B-C921-43C0-8F41-16D718542695}" type="pres">
      <dgm:prSet presAssocID="{36BDEA4A-E5C9-474E-BE81-1EF2DEDE4069}" presName="text" presStyleLbl="fgAcc0" presStyleIdx="1" presStyleCnt="2">
        <dgm:presLayoutVars>
          <dgm:chPref val="3"/>
        </dgm:presLayoutVars>
      </dgm:prSet>
      <dgm:spPr/>
    </dgm:pt>
    <dgm:pt modelId="{E26F1E59-C884-4A52-9800-D2F070C37B53}" type="pres">
      <dgm:prSet presAssocID="{36BDEA4A-E5C9-474E-BE81-1EF2DEDE4069}" presName="hierChild2" presStyleCnt="0"/>
      <dgm:spPr/>
    </dgm:pt>
  </dgm:ptLst>
  <dgm:cxnLst>
    <dgm:cxn modelId="{999F4306-A13C-4BFD-8841-FFC2560D8B95}" type="presOf" srcId="{1C72397A-FD3D-41FB-A78F-2FB79F219E07}" destId="{54BB048B-9785-4522-80E0-CA61735EB315}" srcOrd="0" destOrd="0" presId="urn:microsoft.com/office/officeart/2005/8/layout/hierarchy1"/>
    <dgm:cxn modelId="{CFC42614-4D9E-45AC-8F7A-0A904B41D0D5}" type="presOf" srcId="{4539E91F-1FAC-4929-9C34-CF299AF382F2}" destId="{18B15EBD-EA46-4C6F-87A6-6AD94F8E1564}" srcOrd="0" destOrd="0" presId="urn:microsoft.com/office/officeart/2005/8/layout/hierarchy1"/>
    <dgm:cxn modelId="{756CA161-8D39-491D-A452-9D5D6FB9B5BF}" type="presOf" srcId="{36BDEA4A-E5C9-474E-BE81-1EF2DEDE4069}" destId="{3C39D64B-C921-43C0-8F41-16D718542695}" srcOrd="0" destOrd="0" presId="urn:microsoft.com/office/officeart/2005/8/layout/hierarchy1"/>
    <dgm:cxn modelId="{3C283A64-ED0E-4F69-A00B-8A18DDBA58AB}" srcId="{1C72397A-FD3D-41FB-A78F-2FB79F219E07}" destId="{4539E91F-1FAC-4929-9C34-CF299AF382F2}" srcOrd="0" destOrd="0" parTransId="{F7AB7C60-C588-40C0-93F4-8647C51D3E89}" sibTransId="{EE7CA739-6414-4EC1-A37B-536E2F844216}"/>
    <dgm:cxn modelId="{6983BCF8-73E8-4218-BB97-AF0EE9AB5797}" srcId="{1C72397A-FD3D-41FB-A78F-2FB79F219E07}" destId="{36BDEA4A-E5C9-474E-BE81-1EF2DEDE4069}" srcOrd="1" destOrd="0" parTransId="{F4E4D34B-FCAF-4B6B-A770-3B683B09926F}" sibTransId="{2971901C-3D2E-464E-A88D-52C7D8D41F97}"/>
    <dgm:cxn modelId="{33EEE629-073D-4379-ACD1-7BCCFD23D80E}" type="presParOf" srcId="{54BB048B-9785-4522-80E0-CA61735EB315}" destId="{5777AA84-8284-4EC7-BC4E-7E27113F8065}" srcOrd="0" destOrd="0" presId="urn:microsoft.com/office/officeart/2005/8/layout/hierarchy1"/>
    <dgm:cxn modelId="{5C3946D7-FB20-42B2-9118-B6B9EAB4DB3C}" type="presParOf" srcId="{5777AA84-8284-4EC7-BC4E-7E27113F8065}" destId="{0373B7CC-FD50-4585-8332-6B67DDA60A69}" srcOrd="0" destOrd="0" presId="urn:microsoft.com/office/officeart/2005/8/layout/hierarchy1"/>
    <dgm:cxn modelId="{7C9D47A3-1113-43A7-8BD8-8B98973F834F}" type="presParOf" srcId="{0373B7CC-FD50-4585-8332-6B67DDA60A69}" destId="{CDAF1B53-5A4B-4419-9535-A5430F6A6E37}" srcOrd="0" destOrd="0" presId="urn:microsoft.com/office/officeart/2005/8/layout/hierarchy1"/>
    <dgm:cxn modelId="{8A0847CD-E038-42CF-9E36-5E3341DD27F8}" type="presParOf" srcId="{0373B7CC-FD50-4585-8332-6B67DDA60A69}" destId="{18B15EBD-EA46-4C6F-87A6-6AD94F8E1564}" srcOrd="1" destOrd="0" presId="urn:microsoft.com/office/officeart/2005/8/layout/hierarchy1"/>
    <dgm:cxn modelId="{A61C4973-015F-4D7E-94F9-3D378AA87D1A}" type="presParOf" srcId="{5777AA84-8284-4EC7-BC4E-7E27113F8065}" destId="{CDB87E3F-BFD1-41EB-95F9-CA21FCD85C51}" srcOrd="1" destOrd="0" presId="urn:microsoft.com/office/officeart/2005/8/layout/hierarchy1"/>
    <dgm:cxn modelId="{A94E36CA-2B83-465F-8EB7-7C9D6FDEF13A}" type="presParOf" srcId="{54BB048B-9785-4522-80E0-CA61735EB315}" destId="{DD2AE101-A403-435A-BDCF-458D7845BAC5}" srcOrd="1" destOrd="0" presId="urn:microsoft.com/office/officeart/2005/8/layout/hierarchy1"/>
    <dgm:cxn modelId="{E18740B0-6C39-4476-AD34-515697AFCAEF}" type="presParOf" srcId="{DD2AE101-A403-435A-BDCF-458D7845BAC5}" destId="{18D6865E-F74E-4AD0-93F3-E2B9887E07AB}" srcOrd="0" destOrd="0" presId="urn:microsoft.com/office/officeart/2005/8/layout/hierarchy1"/>
    <dgm:cxn modelId="{74980B9E-20D1-4539-8937-9C2125DD2643}" type="presParOf" srcId="{18D6865E-F74E-4AD0-93F3-E2B9887E07AB}" destId="{6355A041-C258-486B-B9C4-8F1147E955A5}" srcOrd="0" destOrd="0" presId="urn:microsoft.com/office/officeart/2005/8/layout/hierarchy1"/>
    <dgm:cxn modelId="{30816FC4-76EB-4C89-8E27-4F7BAF478E44}" type="presParOf" srcId="{18D6865E-F74E-4AD0-93F3-E2B9887E07AB}" destId="{3C39D64B-C921-43C0-8F41-16D718542695}" srcOrd="1" destOrd="0" presId="urn:microsoft.com/office/officeart/2005/8/layout/hierarchy1"/>
    <dgm:cxn modelId="{57C3B490-DA73-4A58-84A9-D6DBFBA1AAF9}" type="presParOf" srcId="{DD2AE101-A403-435A-BDCF-458D7845BAC5}" destId="{E26F1E59-C884-4A52-9800-D2F070C37B5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EE714768-3D64-4B8B-ABC8-D68F2A7B1964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C0F71D3-3E9C-4765-92AE-1A22808A54D5}">
      <dgm:prSet/>
      <dgm:spPr/>
      <dgm:t>
        <a:bodyPr/>
        <a:lstStyle/>
        <a:p>
          <a:r>
            <a:rPr lang="en-US"/>
            <a:t>Engagement is low and flat despite 90 recent posts</a:t>
          </a:r>
        </a:p>
      </dgm:t>
    </dgm:pt>
    <dgm:pt modelId="{0A5C101D-0AC3-4D8B-BABC-B6DA299B42F7}" type="parTrans" cxnId="{1C39B85A-8EF2-42E7-8939-1ABE5F2861A4}">
      <dgm:prSet/>
      <dgm:spPr/>
      <dgm:t>
        <a:bodyPr/>
        <a:lstStyle/>
        <a:p>
          <a:endParaRPr lang="en-US"/>
        </a:p>
      </dgm:t>
    </dgm:pt>
    <dgm:pt modelId="{BE2E06FC-40AB-42D9-B787-5B3F3324A3F4}" type="sibTrans" cxnId="{1C39B85A-8EF2-42E7-8939-1ABE5F2861A4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F3964BB3-6129-4D1F-8EF5-3BD9F63E4C96}">
      <dgm:prSet/>
      <dgm:spPr/>
      <dgm:t>
        <a:bodyPr/>
        <a:lstStyle/>
        <a:p>
          <a:r>
            <a:rPr lang="en-US"/>
            <a:t>Reach (1,453) and engagement (140) are low relative to posting volume</a:t>
          </a:r>
        </a:p>
      </dgm:t>
    </dgm:pt>
    <dgm:pt modelId="{865834D7-3697-4A50-B41C-7F22574B638E}" type="parTrans" cxnId="{8B4376A6-358F-43B9-B386-AC1D023F7774}">
      <dgm:prSet/>
      <dgm:spPr/>
      <dgm:t>
        <a:bodyPr/>
        <a:lstStyle/>
        <a:p>
          <a:endParaRPr lang="en-US"/>
        </a:p>
      </dgm:t>
    </dgm:pt>
    <dgm:pt modelId="{A6D79EA4-CE3A-4DC2-B563-154D1CAC7408}" type="sibTrans" cxnId="{8B4376A6-358F-43B9-B386-AC1D023F7774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674B3B66-B208-4E3E-8E9F-26CA89589C01}">
      <dgm:prSet/>
      <dgm:spPr/>
      <dgm:t>
        <a:bodyPr/>
        <a:lstStyle/>
        <a:p>
          <a:r>
            <a:rPr lang="en-US"/>
            <a:t>Visitors mostly view the Overview tab; Life and Jobs sections are underused</a:t>
          </a:r>
        </a:p>
      </dgm:t>
    </dgm:pt>
    <dgm:pt modelId="{8C6C468D-CE08-40E7-97D6-A450381B9D70}" type="parTrans" cxnId="{704F43F2-985E-4111-975F-0C054EA270AF}">
      <dgm:prSet/>
      <dgm:spPr/>
      <dgm:t>
        <a:bodyPr/>
        <a:lstStyle/>
        <a:p>
          <a:endParaRPr lang="en-US"/>
        </a:p>
      </dgm:t>
    </dgm:pt>
    <dgm:pt modelId="{2E3ACE7E-AC98-47FC-B4E4-19BA876D3B2E}" type="sibTrans" cxnId="{704F43F2-985E-4111-975F-0C054EA270AF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6C066041-319E-42B0-BD79-E3D8119DA220}" type="pres">
      <dgm:prSet presAssocID="{EE714768-3D64-4B8B-ABC8-D68F2A7B1964}" presName="Name0" presStyleCnt="0">
        <dgm:presLayoutVars>
          <dgm:animLvl val="lvl"/>
          <dgm:resizeHandles val="exact"/>
        </dgm:presLayoutVars>
      </dgm:prSet>
      <dgm:spPr/>
    </dgm:pt>
    <dgm:pt modelId="{B46D78D5-0666-4D3A-87B7-565D547AA646}" type="pres">
      <dgm:prSet presAssocID="{9C0F71D3-3E9C-4765-92AE-1A22808A54D5}" presName="compositeNode" presStyleCnt="0">
        <dgm:presLayoutVars>
          <dgm:bulletEnabled val="1"/>
        </dgm:presLayoutVars>
      </dgm:prSet>
      <dgm:spPr/>
    </dgm:pt>
    <dgm:pt modelId="{507E9462-8413-45AE-8472-495B82FE08EE}" type="pres">
      <dgm:prSet presAssocID="{9C0F71D3-3E9C-4765-92AE-1A22808A54D5}" presName="bgRect" presStyleLbl="alignNode1" presStyleIdx="0" presStyleCnt="3"/>
      <dgm:spPr/>
    </dgm:pt>
    <dgm:pt modelId="{9D000BDE-26F6-4B73-9F45-A78131586824}" type="pres">
      <dgm:prSet presAssocID="{BE2E06FC-40AB-42D9-B787-5B3F3324A3F4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FF9F8000-2D40-4615-97CD-9B8C3ACB7765}" type="pres">
      <dgm:prSet presAssocID="{9C0F71D3-3E9C-4765-92AE-1A22808A54D5}" presName="nodeRect" presStyleLbl="alignNode1" presStyleIdx="0" presStyleCnt="3">
        <dgm:presLayoutVars>
          <dgm:bulletEnabled val="1"/>
        </dgm:presLayoutVars>
      </dgm:prSet>
      <dgm:spPr/>
    </dgm:pt>
    <dgm:pt modelId="{BEFFF422-D10C-4798-8E1F-D820D43447B3}" type="pres">
      <dgm:prSet presAssocID="{BE2E06FC-40AB-42D9-B787-5B3F3324A3F4}" presName="sibTrans" presStyleCnt="0"/>
      <dgm:spPr/>
    </dgm:pt>
    <dgm:pt modelId="{B813A084-F482-4647-A085-3EEE1707F218}" type="pres">
      <dgm:prSet presAssocID="{F3964BB3-6129-4D1F-8EF5-3BD9F63E4C96}" presName="compositeNode" presStyleCnt="0">
        <dgm:presLayoutVars>
          <dgm:bulletEnabled val="1"/>
        </dgm:presLayoutVars>
      </dgm:prSet>
      <dgm:spPr/>
    </dgm:pt>
    <dgm:pt modelId="{80619A56-3AFA-4FCF-98D3-A5A594EE9829}" type="pres">
      <dgm:prSet presAssocID="{F3964BB3-6129-4D1F-8EF5-3BD9F63E4C96}" presName="bgRect" presStyleLbl="alignNode1" presStyleIdx="1" presStyleCnt="3"/>
      <dgm:spPr/>
    </dgm:pt>
    <dgm:pt modelId="{57B745C6-9C3D-4C26-B75E-779319A92056}" type="pres">
      <dgm:prSet presAssocID="{A6D79EA4-CE3A-4DC2-B563-154D1CAC7408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AACD8762-4348-4B94-9CBE-27A17C2E1797}" type="pres">
      <dgm:prSet presAssocID="{F3964BB3-6129-4D1F-8EF5-3BD9F63E4C96}" presName="nodeRect" presStyleLbl="alignNode1" presStyleIdx="1" presStyleCnt="3">
        <dgm:presLayoutVars>
          <dgm:bulletEnabled val="1"/>
        </dgm:presLayoutVars>
      </dgm:prSet>
      <dgm:spPr/>
    </dgm:pt>
    <dgm:pt modelId="{D2DEAE02-32AD-4B97-88EE-0625BDCE5C33}" type="pres">
      <dgm:prSet presAssocID="{A6D79EA4-CE3A-4DC2-B563-154D1CAC7408}" presName="sibTrans" presStyleCnt="0"/>
      <dgm:spPr/>
    </dgm:pt>
    <dgm:pt modelId="{00B81EB2-AA55-4D02-921E-5B6AE9B9EEF7}" type="pres">
      <dgm:prSet presAssocID="{674B3B66-B208-4E3E-8E9F-26CA89589C01}" presName="compositeNode" presStyleCnt="0">
        <dgm:presLayoutVars>
          <dgm:bulletEnabled val="1"/>
        </dgm:presLayoutVars>
      </dgm:prSet>
      <dgm:spPr/>
    </dgm:pt>
    <dgm:pt modelId="{C3680209-6A13-442A-B9AF-D19B61B14851}" type="pres">
      <dgm:prSet presAssocID="{674B3B66-B208-4E3E-8E9F-26CA89589C01}" presName="bgRect" presStyleLbl="alignNode1" presStyleIdx="2" presStyleCnt="3"/>
      <dgm:spPr/>
    </dgm:pt>
    <dgm:pt modelId="{67BF0758-C629-4D30-8E8C-71D3180216FA}" type="pres">
      <dgm:prSet presAssocID="{2E3ACE7E-AC98-47FC-B4E4-19BA876D3B2E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CCC9303C-DDF5-436B-ACFA-8979635DEC9D}" type="pres">
      <dgm:prSet presAssocID="{674B3B66-B208-4E3E-8E9F-26CA89589C01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D2526A0F-1775-4926-B807-89B2E2C5B013}" type="presOf" srcId="{F3964BB3-6129-4D1F-8EF5-3BD9F63E4C96}" destId="{80619A56-3AFA-4FCF-98D3-A5A594EE9829}" srcOrd="0" destOrd="0" presId="urn:microsoft.com/office/officeart/2016/7/layout/LinearBlockProcessNumbered"/>
    <dgm:cxn modelId="{7980FA1E-ED60-4A63-A69F-5F9C13A0D75A}" type="presOf" srcId="{F3964BB3-6129-4D1F-8EF5-3BD9F63E4C96}" destId="{AACD8762-4348-4B94-9CBE-27A17C2E1797}" srcOrd="1" destOrd="0" presId="urn:microsoft.com/office/officeart/2016/7/layout/LinearBlockProcessNumbered"/>
    <dgm:cxn modelId="{AE8EE523-5B95-4A38-8917-48B7611B9FDE}" type="presOf" srcId="{674B3B66-B208-4E3E-8E9F-26CA89589C01}" destId="{CCC9303C-DDF5-436B-ACFA-8979635DEC9D}" srcOrd="1" destOrd="0" presId="urn:microsoft.com/office/officeart/2016/7/layout/LinearBlockProcessNumbered"/>
    <dgm:cxn modelId="{B79DD43C-2795-4002-84D1-904986AC8243}" type="presOf" srcId="{EE714768-3D64-4B8B-ABC8-D68F2A7B1964}" destId="{6C066041-319E-42B0-BD79-E3D8119DA220}" srcOrd="0" destOrd="0" presId="urn:microsoft.com/office/officeart/2016/7/layout/LinearBlockProcessNumbered"/>
    <dgm:cxn modelId="{43F9FF62-0C98-4F92-9777-4954624D55A5}" type="presOf" srcId="{A6D79EA4-CE3A-4DC2-B563-154D1CAC7408}" destId="{57B745C6-9C3D-4C26-B75E-779319A92056}" srcOrd="0" destOrd="0" presId="urn:microsoft.com/office/officeart/2016/7/layout/LinearBlockProcessNumbered"/>
    <dgm:cxn modelId="{9AE94057-C900-4ADA-8E1F-49992CFCE564}" type="presOf" srcId="{BE2E06FC-40AB-42D9-B787-5B3F3324A3F4}" destId="{9D000BDE-26F6-4B73-9F45-A78131586824}" srcOrd="0" destOrd="0" presId="urn:microsoft.com/office/officeart/2016/7/layout/LinearBlockProcessNumbered"/>
    <dgm:cxn modelId="{1C39B85A-8EF2-42E7-8939-1ABE5F2861A4}" srcId="{EE714768-3D64-4B8B-ABC8-D68F2A7B1964}" destId="{9C0F71D3-3E9C-4765-92AE-1A22808A54D5}" srcOrd="0" destOrd="0" parTransId="{0A5C101D-0AC3-4D8B-BABC-B6DA299B42F7}" sibTransId="{BE2E06FC-40AB-42D9-B787-5B3F3324A3F4}"/>
    <dgm:cxn modelId="{F28A0DA3-2F76-4381-9904-2BEAF2550916}" type="presOf" srcId="{674B3B66-B208-4E3E-8E9F-26CA89589C01}" destId="{C3680209-6A13-442A-B9AF-D19B61B14851}" srcOrd="0" destOrd="0" presId="urn:microsoft.com/office/officeart/2016/7/layout/LinearBlockProcessNumbered"/>
    <dgm:cxn modelId="{8B4376A6-358F-43B9-B386-AC1D023F7774}" srcId="{EE714768-3D64-4B8B-ABC8-D68F2A7B1964}" destId="{F3964BB3-6129-4D1F-8EF5-3BD9F63E4C96}" srcOrd="1" destOrd="0" parTransId="{865834D7-3697-4A50-B41C-7F22574B638E}" sibTransId="{A6D79EA4-CE3A-4DC2-B563-154D1CAC7408}"/>
    <dgm:cxn modelId="{ED6870B5-000A-4A68-B0BC-0399BFDD0D43}" type="presOf" srcId="{9C0F71D3-3E9C-4765-92AE-1A22808A54D5}" destId="{FF9F8000-2D40-4615-97CD-9B8C3ACB7765}" srcOrd="1" destOrd="0" presId="urn:microsoft.com/office/officeart/2016/7/layout/LinearBlockProcessNumbered"/>
    <dgm:cxn modelId="{20EAFAC8-4DFF-4892-93FB-292BA3F80BAC}" type="presOf" srcId="{2E3ACE7E-AC98-47FC-B4E4-19BA876D3B2E}" destId="{67BF0758-C629-4D30-8E8C-71D3180216FA}" srcOrd="0" destOrd="0" presId="urn:microsoft.com/office/officeart/2016/7/layout/LinearBlockProcessNumbered"/>
    <dgm:cxn modelId="{51D0FFCB-F319-4B73-B739-1EAEC2A0F780}" type="presOf" srcId="{9C0F71D3-3E9C-4765-92AE-1A22808A54D5}" destId="{507E9462-8413-45AE-8472-495B82FE08EE}" srcOrd="0" destOrd="0" presId="urn:microsoft.com/office/officeart/2016/7/layout/LinearBlockProcessNumbered"/>
    <dgm:cxn modelId="{704F43F2-985E-4111-975F-0C054EA270AF}" srcId="{EE714768-3D64-4B8B-ABC8-D68F2A7B1964}" destId="{674B3B66-B208-4E3E-8E9F-26CA89589C01}" srcOrd="2" destOrd="0" parTransId="{8C6C468D-CE08-40E7-97D6-A450381B9D70}" sibTransId="{2E3ACE7E-AC98-47FC-B4E4-19BA876D3B2E}"/>
    <dgm:cxn modelId="{C58D996A-CD5E-4445-9A5E-6C83B0E881AF}" type="presParOf" srcId="{6C066041-319E-42B0-BD79-E3D8119DA220}" destId="{B46D78D5-0666-4D3A-87B7-565D547AA646}" srcOrd="0" destOrd="0" presId="urn:microsoft.com/office/officeart/2016/7/layout/LinearBlockProcessNumbered"/>
    <dgm:cxn modelId="{F834B767-C64D-48FC-B65A-581E1CFE2099}" type="presParOf" srcId="{B46D78D5-0666-4D3A-87B7-565D547AA646}" destId="{507E9462-8413-45AE-8472-495B82FE08EE}" srcOrd="0" destOrd="0" presId="urn:microsoft.com/office/officeart/2016/7/layout/LinearBlockProcessNumbered"/>
    <dgm:cxn modelId="{D7F768FF-0365-4428-92C8-11331837C419}" type="presParOf" srcId="{B46D78D5-0666-4D3A-87B7-565D547AA646}" destId="{9D000BDE-26F6-4B73-9F45-A78131586824}" srcOrd="1" destOrd="0" presId="urn:microsoft.com/office/officeart/2016/7/layout/LinearBlockProcessNumbered"/>
    <dgm:cxn modelId="{B23A4880-36A6-440F-B5D7-EA3C0DF9572B}" type="presParOf" srcId="{B46D78D5-0666-4D3A-87B7-565D547AA646}" destId="{FF9F8000-2D40-4615-97CD-9B8C3ACB7765}" srcOrd="2" destOrd="0" presId="urn:microsoft.com/office/officeart/2016/7/layout/LinearBlockProcessNumbered"/>
    <dgm:cxn modelId="{FA8B245F-1E9A-4DC5-9495-93DB3BEB3D1F}" type="presParOf" srcId="{6C066041-319E-42B0-BD79-E3D8119DA220}" destId="{BEFFF422-D10C-4798-8E1F-D820D43447B3}" srcOrd="1" destOrd="0" presId="urn:microsoft.com/office/officeart/2016/7/layout/LinearBlockProcessNumbered"/>
    <dgm:cxn modelId="{A1ECF6E9-D844-45B2-98AB-44E48DCD992F}" type="presParOf" srcId="{6C066041-319E-42B0-BD79-E3D8119DA220}" destId="{B813A084-F482-4647-A085-3EEE1707F218}" srcOrd="2" destOrd="0" presId="urn:microsoft.com/office/officeart/2016/7/layout/LinearBlockProcessNumbered"/>
    <dgm:cxn modelId="{D2264CCC-D46C-4BD2-9C92-4E5B4784A73A}" type="presParOf" srcId="{B813A084-F482-4647-A085-3EEE1707F218}" destId="{80619A56-3AFA-4FCF-98D3-A5A594EE9829}" srcOrd="0" destOrd="0" presId="urn:microsoft.com/office/officeart/2016/7/layout/LinearBlockProcessNumbered"/>
    <dgm:cxn modelId="{D3725DBD-DD92-43FA-B610-5B906C48844B}" type="presParOf" srcId="{B813A084-F482-4647-A085-3EEE1707F218}" destId="{57B745C6-9C3D-4C26-B75E-779319A92056}" srcOrd="1" destOrd="0" presId="urn:microsoft.com/office/officeart/2016/7/layout/LinearBlockProcessNumbered"/>
    <dgm:cxn modelId="{1EF79F80-7398-4EA1-9A23-4090DFAE239A}" type="presParOf" srcId="{B813A084-F482-4647-A085-3EEE1707F218}" destId="{AACD8762-4348-4B94-9CBE-27A17C2E1797}" srcOrd="2" destOrd="0" presId="urn:microsoft.com/office/officeart/2016/7/layout/LinearBlockProcessNumbered"/>
    <dgm:cxn modelId="{26024304-3B1E-43AD-8BC9-9E8352BD0A0C}" type="presParOf" srcId="{6C066041-319E-42B0-BD79-E3D8119DA220}" destId="{D2DEAE02-32AD-4B97-88EE-0625BDCE5C33}" srcOrd="3" destOrd="0" presId="urn:microsoft.com/office/officeart/2016/7/layout/LinearBlockProcessNumbered"/>
    <dgm:cxn modelId="{EAE91339-74A2-40B9-A00A-79648BF1CA32}" type="presParOf" srcId="{6C066041-319E-42B0-BD79-E3D8119DA220}" destId="{00B81EB2-AA55-4D02-921E-5B6AE9B9EEF7}" srcOrd="4" destOrd="0" presId="urn:microsoft.com/office/officeart/2016/7/layout/LinearBlockProcessNumbered"/>
    <dgm:cxn modelId="{DD9EE3A1-68AD-4FC0-85FC-BA5BEE747222}" type="presParOf" srcId="{00B81EB2-AA55-4D02-921E-5B6AE9B9EEF7}" destId="{C3680209-6A13-442A-B9AF-D19B61B14851}" srcOrd="0" destOrd="0" presId="urn:microsoft.com/office/officeart/2016/7/layout/LinearBlockProcessNumbered"/>
    <dgm:cxn modelId="{BDE11AED-3B8F-40A8-83BD-D73533594C0D}" type="presParOf" srcId="{00B81EB2-AA55-4D02-921E-5B6AE9B9EEF7}" destId="{67BF0758-C629-4D30-8E8C-71D3180216FA}" srcOrd="1" destOrd="0" presId="urn:microsoft.com/office/officeart/2016/7/layout/LinearBlockProcessNumbered"/>
    <dgm:cxn modelId="{86A1528E-296A-4CA2-A5AA-D0AEED548B88}" type="presParOf" srcId="{00B81EB2-AA55-4D02-921E-5B6AE9B9EEF7}" destId="{CCC9303C-DDF5-436B-ACFA-8979635DEC9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BE151AB1-714B-4612-87F1-C8416DA2FF96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B867260-AE26-4F8B-A5D1-3801657D1683}">
      <dgm:prSet/>
      <dgm:spPr/>
      <dgm:t>
        <a:bodyPr/>
        <a:lstStyle/>
        <a:p>
          <a:r>
            <a:rPr lang="en-US" b="1" i="0" baseline="0"/>
            <a:t>Facebook</a:t>
          </a:r>
          <a:r>
            <a:rPr lang="en-US" b="0" i="0" baseline="0"/>
            <a:t>: Highest reach (4,495) and engagement (302)</a:t>
          </a:r>
          <a:endParaRPr lang="en-US"/>
        </a:p>
      </dgm:t>
    </dgm:pt>
    <dgm:pt modelId="{0EC70153-55BC-4BBD-AE6E-2B93B9E0A823}" type="parTrans" cxnId="{E0FB6C0D-2881-473A-AC74-47E59A1D11FE}">
      <dgm:prSet/>
      <dgm:spPr/>
      <dgm:t>
        <a:bodyPr/>
        <a:lstStyle/>
        <a:p>
          <a:endParaRPr lang="en-US"/>
        </a:p>
      </dgm:t>
    </dgm:pt>
    <dgm:pt modelId="{08E10B6B-0902-486F-BBBD-4CE0D0EFC95D}" type="sibTrans" cxnId="{E0FB6C0D-2881-473A-AC74-47E59A1D11FE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48351495-CD14-4D48-A31E-4A4546394866}">
      <dgm:prSet/>
      <dgm:spPr/>
      <dgm:t>
        <a:bodyPr/>
        <a:lstStyle/>
        <a:p>
          <a:r>
            <a:rPr lang="en-US" b="1" i="0" baseline="0"/>
            <a:t>Instagram</a:t>
          </a:r>
          <a:r>
            <a:rPr lang="en-US" b="0" i="0" baseline="0"/>
            <a:t>: Strongest profile conversion (266 visits) with fewer posts</a:t>
          </a:r>
          <a:endParaRPr lang="en-US"/>
        </a:p>
      </dgm:t>
    </dgm:pt>
    <dgm:pt modelId="{FDB5A9EC-0DB4-4F72-8304-E630BF055DC9}" type="parTrans" cxnId="{44353EDC-EC65-4670-9964-3EE72DA82251}">
      <dgm:prSet/>
      <dgm:spPr/>
      <dgm:t>
        <a:bodyPr/>
        <a:lstStyle/>
        <a:p>
          <a:endParaRPr lang="en-US"/>
        </a:p>
      </dgm:t>
    </dgm:pt>
    <dgm:pt modelId="{AB8978FD-FE40-4FAA-9CA5-E03B5136A89F}" type="sibTrans" cxnId="{44353EDC-EC65-4670-9964-3EE72DA82251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01853EA7-D1F5-4E69-9979-F83DB20B8D5B}">
      <dgm:prSet/>
      <dgm:spPr/>
      <dgm:t>
        <a:bodyPr/>
        <a:lstStyle/>
        <a:p>
          <a:r>
            <a:rPr lang="en-US" b="1" i="0" baseline="0"/>
            <a:t>LinkedIn</a:t>
          </a:r>
          <a:r>
            <a:rPr lang="en-US" b="0" i="0" baseline="0"/>
            <a:t>: Moderate results — lowest return per post</a:t>
          </a:r>
          <a:endParaRPr lang="en-US"/>
        </a:p>
      </dgm:t>
    </dgm:pt>
    <dgm:pt modelId="{1AB8922D-F3A4-433A-8696-8E6181B6DE4A}" type="parTrans" cxnId="{CAF53B3E-FDB9-4D59-B27B-B4BFDAE09684}">
      <dgm:prSet/>
      <dgm:spPr/>
      <dgm:t>
        <a:bodyPr/>
        <a:lstStyle/>
        <a:p>
          <a:endParaRPr lang="en-US"/>
        </a:p>
      </dgm:t>
    </dgm:pt>
    <dgm:pt modelId="{8FFB4521-2DC5-4C06-93EF-03CFAC01BC23}" type="sibTrans" cxnId="{CAF53B3E-FDB9-4D59-B27B-B4BFDAE09684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ADB06B84-1359-4C71-BCFB-FCF4443DCD1C}" type="pres">
      <dgm:prSet presAssocID="{BE151AB1-714B-4612-87F1-C8416DA2FF96}" presName="Name0" presStyleCnt="0">
        <dgm:presLayoutVars>
          <dgm:animLvl val="lvl"/>
          <dgm:resizeHandles val="exact"/>
        </dgm:presLayoutVars>
      </dgm:prSet>
      <dgm:spPr/>
    </dgm:pt>
    <dgm:pt modelId="{40CBCB47-8CE1-44B6-BB39-DBB140C494E2}" type="pres">
      <dgm:prSet presAssocID="{4B867260-AE26-4F8B-A5D1-3801657D1683}" presName="compositeNode" presStyleCnt="0">
        <dgm:presLayoutVars>
          <dgm:bulletEnabled val="1"/>
        </dgm:presLayoutVars>
      </dgm:prSet>
      <dgm:spPr/>
    </dgm:pt>
    <dgm:pt modelId="{0AF8BFFD-136D-4C13-B517-328BFBD546CC}" type="pres">
      <dgm:prSet presAssocID="{4B867260-AE26-4F8B-A5D1-3801657D1683}" presName="bgRect" presStyleLbl="alignNode1" presStyleIdx="0" presStyleCnt="3"/>
      <dgm:spPr/>
    </dgm:pt>
    <dgm:pt modelId="{A1D838A4-22A9-4EBB-8B4B-4F7F49DEBB35}" type="pres">
      <dgm:prSet presAssocID="{08E10B6B-0902-486F-BBBD-4CE0D0EFC95D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2BE78F00-CB44-45EC-A23B-CB26240609BF}" type="pres">
      <dgm:prSet presAssocID="{4B867260-AE26-4F8B-A5D1-3801657D1683}" presName="nodeRect" presStyleLbl="alignNode1" presStyleIdx="0" presStyleCnt="3">
        <dgm:presLayoutVars>
          <dgm:bulletEnabled val="1"/>
        </dgm:presLayoutVars>
      </dgm:prSet>
      <dgm:spPr/>
    </dgm:pt>
    <dgm:pt modelId="{5FB1CD49-19DA-41D1-8166-1C69915557ED}" type="pres">
      <dgm:prSet presAssocID="{08E10B6B-0902-486F-BBBD-4CE0D0EFC95D}" presName="sibTrans" presStyleCnt="0"/>
      <dgm:spPr/>
    </dgm:pt>
    <dgm:pt modelId="{791173DA-9EE9-4D8B-AAF4-B2E466D160CB}" type="pres">
      <dgm:prSet presAssocID="{48351495-CD14-4D48-A31E-4A4546394866}" presName="compositeNode" presStyleCnt="0">
        <dgm:presLayoutVars>
          <dgm:bulletEnabled val="1"/>
        </dgm:presLayoutVars>
      </dgm:prSet>
      <dgm:spPr/>
    </dgm:pt>
    <dgm:pt modelId="{1948B4C8-D2E4-4353-95D5-B6D2CE2FAD49}" type="pres">
      <dgm:prSet presAssocID="{48351495-CD14-4D48-A31E-4A4546394866}" presName="bgRect" presStyleLbl="alignNode1" presStyleIdx="1" presStyleCnt="3"/>
      <dgm:spPr/>
    </dgm:pt>
    <dgm:pt modelId="{BE649E1A-762C-41C6-AB32-28EBF35E2499}" type="pres">
      <dgm:prSet presAssocID="{AB8978FD-FE40-4FAA-9CA5-E03B5136A89F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B56F343D-9EB9-4F51-B7D9-6FA14547F272}" type="pres">
      <dgm:prSet presAssocID="{48351495-CD14-4D48-A31E-4A4546394866}" presName="nodeRect" presStyleLbl="alignNode1" presStyleIdx="1" presStyleCnt="3">
        <dgm:presLayoutVars>
          <dgm:bulletEnabled val="1"/>
        </dgm:presLayoutVars>
      </dgm:prSet>
      <dgm:spPr/>
    </dgm:pt>
    <dgm:pt modelId="{B6B54DC7-1169-4E61-8871-9859E4D3570A}" type="pres">
      <dgm:prSet presAssocID="{AB8978FD-FE40-4FAA-9CA5-E03B5136A89F}" presName="sibTrans" presStyleCnt="0"/>
      <dgm:spPr/>
    </dgm:pt>
    <dgm:pt modelId="{3F8C1F22-32C0-4397-9FC8-035AE9EB0C6E}" type="pres">
      <dgm:prSet presAssocID="{01853EA7-D1F5-4E69-9979-F83DB20B8D5B}" presName="compositeNode" presStyleCnt="0">
        <dgm:presLayoutVars>
          <dgm:bulletEnabled val="1"/>
        </dgm:presLayoutVars>
      </dgm:prSet>
      <dgm:spPr/>
    </dgm:pt>
    <dgm:pt modelId="{CAD33A8D-D85E-4369-9A1B-93E97F4FEB7C}" type="pres">
      <dgm:prSet presAssocID="{01853EA7-D1F5-4E69-9979-F83DB20B8D5B}" presName="bgRect" presStyleLbl="alignNode1" presStyleIdx="2" presStyleCnt="3"/>
      <dgm:spPr/>
    </dgm:pt>
    <dgm:pt modelId="{49C615D0-C28B-45CB-B7FA-3D90823C27F6}" type="pres">
      <dgm:prSet presAssocID="{8FFB4521-2DC5-4C06-93EF-03CFAC01BC23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28CA140E-B615-495B-8A98-79398E33798A}" type="pres">
      <dgm:prSet presAssocID="{01853EA7-D1F5-4E69-9979-F83DB20B8D5B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4435BF05-E19C-4CB8-BF0A-41C3D9B9C571}" type="presOf" srcId="{48351495-CD14-4D48-A31E-4A4546394866}" destId="{B56F343D-9EB9-4F51-B7D9-6FA14547F272}" srcOrd="1" destOrd="0" presId="urn:microsoft.com/office/officeart/2016/7/layout/LinearBlockProcessNumbered"/>
    <dgm:cxn modelId="{E0FB6C0D-2881-473A-AC74-47E59A1D11FE}" srcId="{BE151AB1-714B-4612-87F1-C8416DA2FF96}" destId="{4B867260-AE26-4F8B-A5D1-3801657D1683}" srcOrd="0" destOrd="0" parTransId="{0EC70153-55BC-4BBD-AE6E-2B93B9E0A823}" sibTransId="{08E10B6B-0902-486F-BBBD-4CE0D0EFC95D}"/>
    <dgm:cxn modelId="{BAE9BE15-5C3B-45E8-A604-AB627848E8BB}" type="presOf" srcId="{BE151AB1-714B-4612-87F1-C8416DA2FF96}" destId="{ADB06B84-1359-4C71-BCFB-FCF4443DCD1C}" srcOrd="0" destOrd="0" presId="urn:microsoft.com/office/officeart/2016/7/layout/LinearBlockProcessNumbered"/>
    <dgm:cxn modelId="{A4B32420-9499-4991-A746-DD3B5473F034}" type="presOf" srcId="{4B867260-AE26-4F8B-A5D1-3801657D1683}" destId="{2BE78F00-CB44-45EC-A23B-CB26240609BF}" srcOrd="1" destOrd="0" presId="urn:microsoft.com/office/officeart/2016/7/layout/LinearBlockProcessNumbered"/>
    <dgm:cxn modelId="{A4A1EA2B-46EC-4F1A-BA26-594621D20D44}" type="presOf" srcId="{48351495-CD14-4D48-A31E-4A4546394866}" destId="{1948B4C8-D2E4-4353-95D5-B6D2CE2FAD49}" srcOrd="0" destOrd="0" presId="urn:microsoft.com/office/officeart/2016/7/layout/LinearBlockProcessNumbered"/>
    <dgm:cxn modelId="{25D1B336-0A5C-43F5-8469-37E6071C561D}" type="presOf" srcId="{4B867260-AE26-4F8B-A5D1-3801657D1683}" destId="{0AF8BFFD-136D-4C13-B517-328BFBD546CC}" srcOrd="0" destOrd="0" presId="urn:microsoft.com/office/officeart/2016/7/layout/LinearBlockProcessNumbered"/>
    <dgm:cxn modelId="{CAF53B3E-FDB9-4D59-B27B-B4BFDAE09684}" srcId="{BE151AB1-714B-4612-87F1-C8416DA2FF96}" destId="{01853EA7-D1F5-4E69-9979-F83DB20B8D5B}" srcOrd="2" destOrd="0" parTransId="{1AB8922D-F3A4-433A-8696-8E6181B6DE4A}" sibTransId="{8FFB4521-2DC5-4C06-93EF-03CFAC01BC23}"/>
    <dgm:cxn modelId="{9671DA86-2F73-44D3-9673-A867A753898B}" type="presOf" srcId="{8FFB4521-2DC5-4C06-93EF-03CFAC01BC23}" destId="{49C615D0-C28B-45CB-B7FA-3D90823C27F6}" srcOrd="0" destOrd="0" presId="urn:microsoft.com/office/officeart/2016/7/layout/LinearBlockProcessNumbered"/>
    <dgm:cxn modelId="{F6228187-852A-4356-88FF-9832AFC6B181}" type="presOf" srcId="{01853EA7-D1F5-4E69-9979-F83DB20B8D5B}" destId="{CAD33A8D-D85E-4369-9A1B-93E97F4FEB7C}" srcOrd="0" destOrd="0" presId="urn:microsoft.com/office/officeart/2016/7/layout/LinearBlockProcessNumbered"/>
    <dgm:cxn modelId="{0BFDB38E-B66E-4AFF-B533-806326F56D83}" type="presOf" srcId="{01853EA7-D1F5-4E69-9979-F83DB20B8D5B}" destId="{28CA140E-B615-495B-8A98-79398E33798A}" srcOrd="1" destOrd="0" presId="urn:microsoft.com/office/officeart/2016/7/layout/LinearBlockProcessNumbered"/>
    <dgm:cxn modelId="{251FA0C1-0D71-4835-9371-F2B870709921}" type="presOf" srcId="{08E10B6B-0902-486F-BBBD-4CE0D0EFC95D}" destId="{A1D838A4-22A9-4EBB-8B4B-4F7F49DEBB35}" srcOrd="0" destOrd="0" presId="urn:microsoft.com/office/officeart/2016/7/layout/LinearBlockProcessNumbered"/>
    <dgm:cxn modelId="{44353EDC-EC65-4670-9964-3EE72DA82251}" srcId="{BE151AB1-714B-4612-87F1-C8416DA2FF96}" destId="{48351495-CD14-4D48-A31E-4A4546394866}" srcOrd="1" destOrd="0" parTransId="{FDB5A9EC-0DB4-4F72-8304-E630BF055DC9}" sibTransId="{AB8978FD-FE40-4FAA-9CA5-E03B5136A89F}"/>
    <dgm:cxn modelId="{D841F0FC-BFC3-42F6-B58F-AEA01D2E1861}" type="presOf" srcId="{AB8978FD-FE40-4FAA-9CA5-E03B5136A89F}" destId="{BE649E1A-762C-41C6-AB32-28EBF35E2499}" srcOrd="0" destOrd="0" presId="urn:microsoft.com/office/officeart/2016/7/layout/LinearBlockProcessNumbered"/>
    <dgm:cxn modelId="{6F7D32DE-E15C-4F76-A361-8D0ECEC2D714}" type="presParOf" srcId="{ADB06B84-1359-4C71-BCFB-FCF4443DCD1C}" destId="{40CBCB47-8CE1-44B6-BB39-DBB140C494E2}" srcOrd="0" destOrd="0" presId="urn:microsoft.com/office/officeart/2016/7/layout/LinearBlockProcessNumbered"/>
    <dgm:cxn modelId="{F4C17765-9E62-43E3-98BB-3CB0E77E4AFC}" type="presParOf" srcId="{40CBCB47-8CE1-44B6-BB39-DBB140C494E2}" destId="{0AF8BFFD-136D-4C13-B517-328BFBD546CC}" srcOrd="0" destOrd="0" presId="urn:microsoft.com/office/officeart/2016/7/layout/LinearBlockProcessNumbered"/>
    <dgm:cxn modelId="{40DE73BE-9298-4AA5-8C8C-6D7F920C1EBC}" type="presParOf" srcId="{40CBCB47-8CE1-44B6-BB39-DBB140C494E2}" destId="{A1D838A4-22A9-4EBB-8B4B-4F7F49DEBB35}" srcOrd="1" destOrd="0" presId="urn:microsoft.com/office/officeart/2016/7/layout/LinearBlockProcessNumbered"/>
    <dgm:cxn modelId="{50970023-1F02-4737-9A8F-8F9B2B3FD6DC}" type="presParOf" srcId="{40CBCB47-8CE1-44B6-BB39-DBB140C494E2}" destId="{2BE78F00-CB44-45EC-A23B-CB26240609BF}" srcOrd="2" destOrd="0" presId="urn:microsoft.com/office/officeart/2016/7/layout/LinearBlockProcessNumbered"/>
    <dgm:cxn modelId="{FF278B35-3416-4D97-A5AD-BD92C323146A}" type="presParOf" srcId="{ADB06B84-1359-4C71-BCFB-FCF4443DCD1C}" destId="{5FB1CD49-19DA-41D1-8166-1C69915557ED}" srcOrd="1" destOrd="0" presId="urn:microsoft.com/office/officeart/2016/7/layout/LinearBlockProcessNumbered"/>
    <dgm:cxn modelId="{2A2E4402-BD03-4640-A842-95F3DAB56AD2}" type="presParOf" srcId="{ADB06B84-1359-4C71-BCFB-FCF4443DCD1C}" destId="{791173DA-9EE9-4D8B-AAF4-B2E466D160CB}" srcOrd="2" destOrd="0" presId="urn:microsoft.com/office/officeart/2016/7/layout/LinearBlockProcessNumbered"/>
    <dgm:cxn modelId="{3338ACD5-8467-459A-B4F7-250AE34A4637}" type="presParOf" srcId="{791173DA-9EE9-4D8B-AAF4-B2E466D160CB}" destId="{1948B4C8-D2E4-4353-95D5-B6D2CE2FAD49}" srcOrd="0" destOrd="0" presId="urn:microsoft.com/office/officeart/2016/7/layout/LinearBlockProcessNumbered"/>
    <dgm:cxn modelId="{F0A2A525-F7C4-4C63-87A6-335632DBADEB}" type="presParOf" srcId="{791173DA-9EE9-4D8B-AAF4-B2E466D160CB}" destId="{BE649E1A-762C-41C6-AB32-28EBF35E2499}" srcOrd="1" destOrd="0" presId="urn:microsoft.com/office/officeart/2016/7/layout/LinearBlockProcessNumbered"/>
    <dgm:cxn modelId="{64F078EC-BB22-4385-88A3-EBF056CE020E}" type="presParOf" srcId="{791173DA-9EE9-4D8B-AAF4-B2E466D160CB}" destId="{B56F343D-9EB9-4F51-B7D9-6FA14547F272}" srcOrd="2" destOrd="0" presId="urn:microsoft.com/office/officeart/2016/7/layout/LinearBlockProcessNumbered"/>
    <dgm:cxn modelId="{38C9AF26-9B2F-40F5-B3A9-F2365AC8C791}" type="presParOf" srcId="{ADB06B84-1359-4C71-BCFB-FCF4443DCD1C}" destId="{B6B54DC7-1169-4E61-8871-9859E4D3570A}" srcOrd="3" destOrd="0" presId="urn:microsoft.com/office/officeart/2016/7/layout/LinearBlockProcessNumbered"/>
    <dgm:cxn modelId="{A8D97A99-817B-45BF-9ADF-FF351AED3035}" type="presParOf" srcId="{ADB06B84-1359-4C71-BCFB-FCF4443DCD1C}" destId="{3F8C1F22-32C0-4397-9FC8-035AE9EB0C6E}" srcOrd="4" destOrd="0" presId="urn:microsoft.com/office/officeart/2016/7/layout/LinearBlockProcessNumbered"/>
    <dgm:cxn modelId="{E42B8220-D963-443A-9515-22D047939CC4}" type="presParOf" srcId="{3F8C1F22-32C0-4397-9FC8-035AE9EB0C6E}" destId="{CAD33A8D-D85E-4369-9A1B-93E97F4FEB7C}" srcOrd="0" destOrd="0" presId="urn:microsoft.com/office/officeart/2016/7/layout/LinearBlockProcessNumbered"/>
    <dgm:cxn modelId="{D8691893-3BB7-4C67-84B6-051B9B57D205}" type="presParOf" srcId="{3F8C1F22-32C0-4397-9FC8-035AE9EB0C6E}" destId="{49C615D0-C28B-45CB-B7FA-3D90823C27F6}" srcOrd="1" destOrd="0" presId="urn:microsoft.com/office/officeart/2016/7/layout/LinearBlockProcessNumbered"/>
    <dgm:cxn modelId="{86A091BD-1944-420A-B66E-DB0D8B13F553}" type="presParOf" srcId="{3F8C1F22-32C0-4397-9FC8-035AE9EB0C6E}" destId="{28CA140E-B615-495B-8A98-79398E33798A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32B49B5-04AB-42E2-B53D-749DF960D3B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8EE63B77-6474-4A26-ADA6-430797AB75F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Campaigns with high open rates don't always guarantee high click rates. </a:t>
          </a:r>
        </a:p>
      </dgm:t>
    </dgm:pt>
    <dgm:pt modelId="{6305A1C8-DF46-42C2-B07A-30E4FE54B69E}" type="parTrans" cxnId="{0EE9601A-7D85-4155-947B-0E35789B79AE}">
      <dgm:prSet/>
      <dgm:spPr/>
      <dgm:t>
        <a:bodyPr/>
        <a:lstStyle/>
        <a:p>
          <a:endParaRPr lang="en-US"/>
        </a:p>
      </dgm:t>
    </dgm:pt>
    <dgm:pt modelId="{0A2656F6-B1D1-4537-B50D-0BE595972EA5}" type="sibTrans" cxnId="{0EE9601A-7D85-4155-947B-0E35789B79AE}">
      <dgm:prSet/>
      <dgm:spPr/>
      <dgm:t>
        <a:bodyPr/>
        <a:lstStyle/>
        <a:p>
          <a:endParaRPr lang="en-US"/>
        </a:p>
      </dgm:t>
    </dgm:pt>
    <dgm:pt modelId="{F2463A61-3D14-4F5B-BC98-51B9A40602E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For instance, "[Reminder] Party for Langston" had a strong open rate but low clicks, suggesting interest didn't translate into action. </a:t>
          </a:r>
        </a:p>
      </dgm:t>
    </dgm:pt>
    <dgm:pt modelId="{FCDBD86B-F669-40E0-8668-65C61EE2F7EE}" type="parTrans" cxnId="{50572B96-7CA2-445A-8BE1-81E529B8B8F8}">
      <dgm:prSet/>
      <dgm:spPr/>
      <dgm:t>
        <a:bodyPr/>
        <a:lstStyle/>
        <a:p>
          <a:endParaRPr lang="en-US"/>
        </a:p>
      </dgm:t>
    </dgm:pt>
    <dgm:pt modelId="{4FC31517-7FFF-4D47-A97F-5A77D2A040EE}" type="sibTrans" cxnId="{50572B96-7CA2-445A-8BE1-81E529B8B8F8}">
      <dgm:prSet/>
      <dgm:spPr/>
      <dgm:t>
        <a:bodyPr/>
        <a:lstStyle/>
        <a:p>
          <a:endParaRPr lang="en-US"/>
        </a:p>
      </dgm:t>
    </dgm:pt>
    <dgm:pt modelId="{61A2B9F9-61B4-4938-B198-F47407ABA4A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By contrast, the "EOY 2024" emails show consistent performance across both metrics.</a:t>
          </a:r>
        </a:p>
      </dgm:t>
    </dgm:pt>
    <dgm:pt modelId="{E4E9CBF8-5561-460A-A14A-987B10C1BB13}" type="parTrans" cxnId="{B651EE33-DF67-4C8A-980B-E19A031F3AC1}">
      <dgm:prSet/>
      <dgm:spPr/>
      <dgm:t>
        <a:bodyPr/>
        <a:lstStyle/>
        <a:p>
          <a:endParaRPr lang="en-US"/>
        </a:p>
      </dgm:t>
    </dgm:pt>
    <dgm:pt modelId="{2D076D14-4522-4B7C-9650-8D35B088969F}" type="sibTrans" cxnId="{B651EE33-DF67-4C8A-980B-E19A031F3AC1}">
      <dgm:prSet/>
      <dgm:spPr/>
      <dgm:t>
        <a:bodyPr/>
        <a:lstStyle/>
        <a:p>
          <a:endParaRPr lang="en-US"/>
        </a:p>
      </dgm:t>
    </dgm:pt>
    <dgm:pt modelId="{84EC97F5-B94C-4E14-ABCB-15495B12577E}" type="pres">
      <dgm:prSet presAssocID="{C32B49B5-04AB-42E2-B53D-749DF960D3B7}" presName="root" presStyleCnt="0">
        <dgm:presLayoutVars>
          <dgm:dir/>
          <dgm:resizeHandles val="exact"/>
        </dgm:presLayoutVars>
      </dgm:prSet>
      <dgm:spPr/>
    </dgm:pt>
    <dgm:pt modelId="{960526C7-5002-4721-90FD-DFD7121FD7B4}" type="pres">
      <dgm:prSet presAssocID="{8EE63B77-6474-4A26-ADA6-430797AB75F6}" presName="compNode" presStyleCnt="0"/>
      <dgm:spPr/>
    </dgm:pt>
    <dgm:pt modelId="{D16236AC-D127-44C2-86B0-F785D8A92F3F}" type="pres">
      <dgm:prSet presAssocID="{8EE63B77-6474-4A26-ADA6-430797AB75F6}" presName="bgRect" presStyleLbl="bgShp" presStyleIdx="0" presStyleCnt="3"/>
      <dgm:spPr/>
    </dgm:pt>
    <dgm:pt modelId="{CA48F926-6F04-4B5E-98B9-9A7D07F40F6E}" type="pres">
      <dgm:prSet presAssocID="{8EE63B77-6474-4A26-ADA6-430797AB75F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g"/>
        </a:ext>
      </dgm:extLst>
    </dgm:pt>
    <dgm:pt modelId="{DBC725B2-797E-4859-A6C9-906789A1CA48}" type="pres">
      <dgm:prSet presAssocID="{8EE63B77-6474-4A26-ADA6-430797AB75F6}" presName="spaceRect" presStyleCnt="0"/>
      <dgm:spPr/>
    </dgm:pt>
    <dgm:pt modelId="{15D9B48B-EF28-4003-8AAF-B899BAEB863A}" type="pres">
      <dgm:prSet presAssocID="{8EE63B77-6474-4A26-ADA6-430797AB75F6}" presName="parTx" presStyleLbl="revTx" presStyleIdx="0" presStyleCnt="3">
        <dgm:presLayoutVars>
          <dgm:chMax val="0"/>
          <dgm:chPref val="0"/>
        </dgm:presLayoutVars>
      </dgm:prSet>
      <dgm:spPr/>
    </dgm:pt>
    <dgm:pt modelId="{280AA7F0-39B7-4B97-9901-E0E8ADB53958}" type="pres">
      <dgm:prSet presAssocID="{0A2656F6-B1D1-4537-B50D-0BE595972EA5}" presName="sibTrans" presStyleCnt="0"/>
      <dgm:spPr/>
    </dgm:pt>
    <dgm:pt modelId="{BEA8D3F0-F4BB-4A8E-8DD9-3E6220FE21B8}" type="pres">
      <dgm:prSet presAssocID="{F2463A61-3D14-4F5B-BC98-51B9A40602EC}" presName="compNode" presStyleCnt="0"/>
      <dgm:spPr/>
    </dgm:pt>
    <dgm:pt modelId="{E520C6E5-2D68-4689-8312-BB7659C452A9}" type="pres">
      <dgm:prSet presAssocID="{F2463A61-3D14-4F5B-BC98-51B9A40602EC}" presName="bgRect" presStyleLbl="bgShp" presStyleIdx="1" presStyleCnt="3"/>
      <dgm:spPr/>
    </dgm:pt>
    <dgm:pt modelId="{2184F7F7-BFA1-4A99-A9FD-7644E5252CF8}" type="pres">
      <dgm:prSet presAssocID="{F2463A61-3D14-4F5B-BC98-51B9A40602EC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ells"/>
        </a:ext>
      </dgm:extLst>
    </dgm:pt>
    <dgm:pt modelId="{F3E658ED-3979-4131-99AF-642661B0D44D}" type="pres">
      <dgm:prSet presAssocID="{F2463A61-3D14-4F5B-BC98-51B9A40602EC}" presName="spaceRect" presStyleCnt="0"/>
      <dgm:spPr/>
    </dgm:pt>
    <dgm:pt modelId="{589795D8-6D51-4588-B010-9D5188348B8D}" type="pres">
      <dgm:prSet presAssocID="{F2463A61-3D14-4F5B-BC98-51B9A40602EC}" presName="parTx" presStyleLbl="revTx" presStyleIdx="1" presStyleCnt="3">
        <dgm:presLayoutVars>
          <dgm:chMax val="0"/>
          <dgm:chPref val="0"/>
        </dgm:presLayoutVars>
      </dgm:prSet>
      <dgm:spPr/>
    </dgm:pt>
    <dgm:pt modelId="{DDAEE024-3CDC-4C64-BFC7-1CF6C06384C1}" type="pres">
      <dgm:prSet presAssocID="{4FC31517-7FFF-4D47-A97F-5A77D2A040EE}" presName="sibTrans" presStyleCnt="0"/>
      <dgm:spPr/>
    </dgm:pt>
    <dgm:pt modelId="{A4CCFDAC-F9C6-44D0-93D5-AABF7AC2F215}" type="pres">
      <dgm:prSet presAssocID="{61A2B9F9-61B4-4938-B198-F47407ABA4AA}" presName="compNode" presStyleCnt="0"/>
      <dgm:spPr/>
    </dgm:pt>
    <dgm:pt modelId="{EA848A18-4130-4B45-AC2B-1E87341577FB}" type="pres">
      <dgm:prSet presAssocID="{61A2B9F9-61B4-4938-B198-F47407ABA4AA}" presName="bgRect" presStyleLbl="bgShp" presStyleIdx="2" presStyleCnt="3"/>
      <dgm:spPr/>
    </dgm:pt>
    <dgm:pt modelId="{4A8C782D-480B-46A4-8929-148BA4157937}" type="pres">
      <dgm:prSet presAssocID="{61A2B9F9-61B4-4938-B198-F47407ABA4AA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velope"/>
        </a:ext>
      </dgm:extLst>
    </dgm:pt>
    <dgm:pt modelId="{6BDDE784-9CF7-43D4-9C09-2F3EDB4DE331}" type="pres">
      <dgm:prSet presAssocID="{61A2B9F9-61B4-4938-B198-F47407ABA4AA}" presName="spaceRect" presStyleCnt="0"/>
      <dgm:spPr/>
    </dgm:pt>
    <dgm:pt modelId="{0BF39420-9DCE-4F08-9BF6-5205D0E615EB}" type="pres">
      <dgm:prSet presAssocID="{61A2B9F9-61B4-4938-B198-F47407ABA4AA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0EE9601A-7D85-4155-947B-0E35789B79AE}" srcId="{C32B49B5-04AB-42E2-B53D-749DF960D3B7}" destId="{8EE63B77-6474-4A26-ADA6-430797AB75F6}" srcOrd="0" destOrd="0" parTransId="{6305A1C8-DF46-42C2-B07A-30E4FE54B69E}" sibTransId="{0A2656F6-B1D1-4537-B50D-0BE595972EA5}"/>
    <dgm:cxn modelId="{B651EE33-DF67-4C8A-980B-E19A031F3AC1}" srcId="{C32B49B5-04AB-42E2-B53D-749DF960D3B7}" destId="{61A2B9F9-61B4-4938-B198-F47407ABA4AA}" srcOrd="2" destOrd="0" parTransId="{E4E9CBF8-5561-460A-A14A-987B10C1BB13}" sibTransId="{2D076D14-4522-4B7C-9650-8D35B088969F}"/>
    <dgm:cxn modelId="{742FE77E-E9FF-41A6-8B0B-7FE2DDFE1E32}" type="presOf" srcId="{8EE63B77-6474-4A26-ADA6-430797AB75F6}" destId="{15D9B48B-EF28-4003-8AAF-B899BAEB863A}" srcOrd="0" destOrd="0" presId="urn:microsoft.com/office/officeart/2018/2/layout/IconVerticalSolidList"/>
    <dgm:cxn modelId="{50572B96-7CA2-445A-8BE1-81E529B8B8F8}" srcId="{C32B49B5-04AB-42E2-B53D-749DF960D3B7}" destId="{F2463A61-3D14-4F5B-BC98-51B9A40602EC}" srcOrd="1" destOrd="0" parTransId="{FCDBD86B-F669-40E0-8668-65C61EE2F7EE}" sibTransId="{4FC31517-7FFF-4D47-A97F-5A77D2A040EE}"/>
    <dgm:cxn modelId="{491F0ABC-D4B2-49F1-8A11-34E46B4951B4}" type="presOf" srcId="{F2463A61-3D14-4F5B-BC98-51B9A40602EC}" destId="{589795D8-6D51-4588-B010-9D5188348B8D}" srcOrd="0" destOrd="0" presId="urn:microsoft.com/office/officeart/2018/2/layout/IconVerticalSolidList"/>
    <dgm:cxn modelId="{2B3975CD-CCF0-4706-A782-EF8DFAED63A1}" type="presOf" srcId="{61A2B9F9-61B4-4938-B198-F47407ABA4AA}" destId="{0BF39420-9DCE-4F08-9BF6-5205D0E615EB}" srcOrd="0" destOrd="0" presId="urn:microsoft.com/office/officeart/2018/2/layout/IconVerticalSolidList"/>
    <dgm:cxn modelId="{7DBC45D6-3AD3-440F-8D5F-CDB6CFE903F1}" type="presOf" srcId="{C32B49B5-04AB-42E2-B53D-749DF960D3B7}" destId="{84EC97F5-B94C-4E14-ABCB-15495B12577E}" srcOrd="0" destOrd="0" presId="urn:microsoft.com/office/officeart/2018/2/layout/IconVerticalSolidList"/>
    <dgm:cxn modelId="{E8024C1E-FA94-44E4-9C34-8D4BDE28D9F3}" type="presParOf" srcId="{84EC97F5-B94C-4E14-ABCB-15495B12577E}" destId="{960526C7-5002-4721-90FD-DFD7121FD7B4}" srcOrd="0" destOrd="0" presId="urn:microsoft.com/office/officeart/2018/2/layout/IconVerticalSolidList"/>
    <dgm:cxn modelId="{12CE7D47-016B-4834-BA87-CF413BD13399}" type="presParOf" srcId="{960526C7-5002-4721-90FD-DFD7121FD7B4}" destId="{D16236AC-D127-44C2-86B0-F785D8A92F3F}" srcOrd="0" destOrd="0" presId="urn:microsoft.com/office/officeart/2018/2/layout/IconVerticalSolidList"/>
    <dgm:cxn modelId="{95956EAE-933D-44B8-AC4B-8C01774A5157}" type="presParOf" srcId="{960526C7-5002-4721-90FD-DFD7121FD7B4}" destId="{CA48F926-6F04-4B5E-98B9-9A7D07F40F6E}" srcOrd="1" destOrd="0" presId="urn:microsoft.com/office/officeart/2018/2/layout/IconVerticalSolidList"/>
    <dgm:cxn modelId="{0186AFFF-F199-4002-B942-EA7062B1D825}" type="presParOf" srcId="{960526C7-5002-4721-90FD-DFD7121FD7B4}" destId="{DBC725B2-797E-4859-A6C9-906789A1CA48}" srcOrd="2" destOrd="0" presId="urn:microsoft.com/office/officeart/2018/2/layout/IconVerticalSolidList"/>
    <dgm:cxn modelId="{1988FB1A-3E0A-4888-B25B-F1F426A70B0C}" type="presParOf" srcId="{960526C7-5002-4721-90FD-DFD7121FD7B4}" destId="{15D9B48B-EF28-4003-8AAF-B899BAEB863A}" srcOrd="3" destOrd="0" presId="urn:microsoft.com/office/officeart/2018/2/layout/IconVerticalSolidList"/>
    <dgm:cxn modelId="{B06565BE-C24A-4B0B-AE3D-3A55FA5EDC1E}" type="presParOf" srcId="{84EC97F5-B94C-4E14-ABCB-15495B12577E}" destId="{280AA7F0-39B7-4B97-9901-E0E8ADB53958}" srcOrd="1" destOrd="0" presId="urn:microsoft.com/office/officeart/2018/2/layout/IconVerticalSolidList"/>
    <dgm:cxn modelId="{7B6FD869-7C7C-4823-A05C-8F1BF921ED8C}" type="presParOf" srcId="{84EC97F5-B94C-4E14-ABCB-15495B12577E}" destId="{BEA8D3F0-F4BB-4A8E-8DD9-3E6220FE21B8}" srcOrd="2" destOrd="0" presId="urn:microsoft.com/office/officeart/2018/2/layout/IconVerticalSolidList"/>
    <dgm:cxn modelId="{CE05C8C0-85D3-4C2E-AFF0-62847F68FAA8}" type="presParOf" srcId="{BEA8D3F0-F4BB-4A8E-8DD9-3E6220FE21B8}" destId="{E520C6E5-2D68-4689-8312-BB7659C452A9}" srcOrd="0" destOrd="0" presId="urn:microsoft.com/office/officeart/2018/2/layout/IconVerticalSolidList"/>
    <dgm:cxn modelId="{EB3C004C-5C6C-4F68-B4B7-092A4AB8F640}" type="presParOf" srcId="{BEA8D3F0-F4BB-4A8E-8DD9-3E6220FE21B8}" destId="{2184F7F7-BFA1-4A99-A9FD-7644E5252CF8}" srcOrd="1" destOrd="0" presId="urn:microsoft.com/office/officeart/2018/2/layout/IconVerticalSolidList"/>
    <dgm:cxn modelId="{5047003D-5E71-4CAC-93A2-94CF7BF99231}" type="presParOf" srcId="{BEA8D3F0-F4BB-4A8E-8DD9-3E6220FE21B8}" destId="{F3E658ED-3979-4131-99AF-642661B0D44D}" srcOrd="2" destOrd="0" presId="urn:microsoft.com/office/officeart/2018/2/layout/IconVerticalSolidList"/>
    <dgm:cxn modelId="{4B8D4AB1-7010-4AE7-AB4B-CF56CF712680}" type="presParOf" srcId="{BEA8D3F0-F4BB-4A8E-8DD9-3E6220FE21B8}" destId="{589795D8-6D51-4588-B010-9D5188348B8D}" srcOrd="3" destOrd="0" presId="urn:microsoft.com/office/officeart/2018/2/layout/IconVerticalSolidList"/>
    <dgm:cxn modelId="{3D285663-E32B-40C4-9B80-5AEAE3101FC7}" type="presParOf" srcId="{84EC97F5-B94C-4E14-ABCB-15495B12577E}" destId="{DDAEE024-3CDC-4C64-BFC7-1CF6C06384C1}" srcOrd="3" destOrd="0" presId="urn:microsoft.com/office/officeart/2018/2/layout/IconVerticalSolidList"/>
    <dgm:cxn modelId="{CA9C1D6A-F293-4A89-B911-66FA82207BB3}" type="presParOf" srcId="{84EC97F5-B94C-4E14-ABCB-15495B12577E}" destId="{A4CCFDAC-F9C6-44D0-93D5-AABF7AC2F215}" srcOrd="4" destOrd="0" presId="urn:microsoft.com/office/officeart/2018/2/layout/IconVerticalSolidList"/>
    <dgm:cxn modelId="{4EBAEB95-B49F-460C-AC42-FA887D5D4119}" type="presParOf" srcId="{A4CCFDAC-F9C6-44D0-93D5-AABF7AC2F215}" destId="{EA848A18-4130-4B45-AC2B-1E87341577FB}" srcOrd="0" destOrd="0" presId="urn:microsoft.com/office/officeart/2018/2/layout/IconVerticalSolidList"/>
    <dgm:cxn modelId="{D14D3198-F6A5-4883-A894-275201265DB6}" type="presParOf" srcId="{A4CCFDAC-F9C6-44D0-93D5-AABF7AC2F215}" destId="{4A8C782D-480B-46A4-8929-148BA4157937}" srcOrd="1" destOrd="0" presId="urn:microsoft.com/office/officeart/2018/2/layout/IconVerticalSolidList"/>
    <dgm:cxn modelId="{D509CF48-E5DD-4A2A-88E0-6B5C5A3E447D}" type="presParOf" srcId="{A4CCFDAC-F9C6-44D0-93D5-AABF7AC2F215}" destId="{6BDDE784-9CF7-43D4-9C09-2F3EDB4DE331}" srcOrd="2" destOrd="0" presId="urn:microsoft.com/office/officeart/2018/2/layout/IconVerticalSolidList"/>
    <dgm:cxn modelId="{08979C3E-A817-4C05-84CC-372C5C9E9F23}" type="presParOf" srcId="{A4CCFDAC-F9C6-44D0-93D5-AABF7AC2F215}" destId="{0BF39420-9DCE-4F08-9BF6-5205D0E615E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9EBB864-C3C3-4559-BDB9-7555D1723536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E5290A44-CA72-4F09-9155-F6ED7DFC6333}">
      <dgm:prSet/>
      <dgm:spPr/>
      <dgm:t>
        <a:bodyPr/>
        <a:lstStyle/>
        <a:p>
          <a:r>
            <a:rPr lang="en-US" b="0" i="0" baseline="0"/>
            <a:t>Email engagement has trended upward in recent months, especially during EOY and event-based campaigns</a:t>
          </a:r>
          <a:endParaRPr lang="en-US"/>
        </a:p>
      </dgm:t>
    </dgm:pt>
    <dgm:pt modelId="{B8BF133F-E82C-4071-92FC-7B36AE65A0B9}" type="parTrans" cxnId="{AAD2BC06-7F10-4CF8-BC5B-C2E45027F0E3}">
      <dgm:prSet/>
      <dgm:spPr/>
      <dgm:t>
        <a:bodyPr/>
        <a:lstStyle/>
        <a:p>
          <a:endParaRPr lang="en-US"/>
        </a:p>
      </dgm:t>
    </dgm:pt>
    <dgm:pt modelId="{C19BEA5B-0459-4360-AF77-27C937E54C28}" type="sibTrans" cxnId="{AAD2BC06-7F10-4CF8-BC5B-C2E45027F0E3}">
      <dgm:prSet phldrT="01" phldr="0"/>
      <dgm:spPr/>
      <dgm:t>
        <a:bodyPr/>
        <a:lstStyle/>
        <a:p>
          <a:r>
            <a:rPr lang="en-US"/>
            <a:t>01</a:t>
          </a:r>
        </a:p>
      </dgm:t>
    </dgm:pt>
    <dgm:pt modelId="{31D178CE-4217-499E-A4E8-D46778A7F5A1}">
      <dgm:prSet/>
      <dgm:spPr/>
      <dgm:t>
        <a:bodyPr/>
        <a:lstStyle/>
        <a:p>
          <a:r>
            <a:rPr lang="en-US" b="0" i="0" baseline="0"/>
            <a:t>Best campaigns had open rates of 40–50% and click rates above 15–17%</a:t>
          </a:r>
          <a:endParaRPr lang="en-US"/>
        </a:p>
      </dgm:t>
    </dgm:pt>
    <dgm:pt modelId="{A3102EC3-3019-4C73-9820-1D279C0B715E}" type="parTrans" cxnId="{7DBE861F-D675-4D6D-90B1-D86E8E208F46}">
      <dgm:prSet/>
      <dgm:spPr/>
      <dgm:t>
        <a:bodyPr/>
        <a:lstStyle/>
        <a:p>
          <a:endParaRPr lang="en-US"/>
        </a:p>
      </dgm:t>
    </dgm:pt>
    <dgm:pt modelId="{5FFDAFFC-6439-4FFB-87E0-37E4EC9352C6}" type="sibTrans" cxnId="{7DBE861F-D675-4D6D-90B1-D86E8E208F46}">
      <dgm:prSet phldrT="02" phldr="0"/>
      <dgm:spPr/>
      <dgm:t>
        <a:bodyPr/>
        <a:lstStyle/>
        <a:p>
          <a:r>
            <a:rPr lang="en-US"/>
            <a:t>02</a:t>
          </a:r>
        </a:p>
      </dgm:t>
    </dgm:pt>
    <dgm:pt modelId="{C70FD27F-1DAE-4D8F-BCAC-42CB1105F1BF}">
      <dgm:prSet/>
      <dgm:spPr/>
      <dgm:t>
        <a:bodyPr/>
        <a:lstStyle/>
        <a:p>
          <a:r>
            <a:rPr lang="en-US" b="0" i="0" baseline="0"/>
            <a:t>High performance a</a:t>
          </a:r>
          <a:r>
            <a:rPr lang="en-US"/>
            <a:t>was linked to strong subject lines and time-sensitive, seasonal, or event-focused content</a:t>
          </a:r>
        </a:p>
      </dgm:t>
    </dgm:pt>
    <dgm:pt modelId="{B39D0873-649A-4B52-B18D-4C79E17DFAC9}" type="parTrans" cxnId="{1BD0BA8C-E22A-4D2F-BD48-5FFFBA4AABAB}">
      <dgm:prSet/>
      <dgm:spPr/>
      <dgm:t>
        <a:bodyPr/>
        <a:lstStyle/>
        <a:p>
          <a:endParaRPr lang="en-US"/>
        </a:p>
      </dgm:t>
    </dgm:pt>
    <dgm:pt modelId="{11F1BEC5-D2D3-406D-9B77-9348DA9502E8}" type="sibTrans" cxnId="{1BD0BA8C-E22A-4D2F-BD48-5FFFBA4AABAB}">
      <dgm:prSet phldrT="03" phldr="0"/>
      <dgm:spPr/>
      <dgm:t>
        <a:bodyPr/>
        <a:lstStyle/>
        <a:p>
          <a:r>
            <a:rPr lang="en-US"/>
            <a:t>03</a:t>
          </a:r>
        </a:p>
      </dgm:t>
    </dgm:pt>
    <dgm:pt modelId="{79D6831F-DD50-44E0-802F-7BC28D4941F4}">
      <dgm:prSet/>
      <dgm:spPr/>
      <dgm:t>
        <a:bodyPr/>
        <a:lstStyle/>
        <a:p>
          <a:r>
            <a:rPr lang="en-US"/>
            <a:t>Emails sent on Wednesdays a</a:t>
          </a:r>
          <a:r>
            <a:rPr lang="en-US" b="0" i="0" baseline="0"/>
            <a:t>nd Thursdays consistently performed best, highlighting the importance of timing</a:t>
          </a:r>
          <a:endParaRPr lang="en-US"/>
        </a:p>
      </dgm:t>
    </dgm:pt>
    <dgm:pt modelId="{449F11E1-EF23-4796-A647-2C02E495F03A}" type="parTrans" cxnId="{C62A56A3-1545-4C5C-B340-D97CA6CE7713}">
      <dgm:prSet/>
      <dgm:spPr/>
      <dgm:t>
        <a:bodyPr/>
        <a:lstStyle/>
        <a:p>
          <a:endParaRPr lang="en-US"/>
        </a:p>
      </dgm:t>
    </dgm:pt>
    <dgm:pt modelId="{FD1C7F77-FEC1-4BB6-B46D-94D0E2589DEF}" type="sibTrans" cxnId="{C62A56A3-1545-4C5C-B340-D97CA6CE7713}">
      <dgm:prSet phldrT="04" phldr="0"/>
      <dgm:spPr/>
      <dgm:t>
        <a:bodyPr/>
        <a:lstStyle/>
        <a:p>
          <a:r>
            <a:rPr lang="en-US"/>
            <a:t>04</a:t>
          </a:r>
        </a:p>
      </dgm:t>
    </dgm:pt>
    <dgm:pt modelId="{985E303B-D03E-4E01-94A3-6E59F067212F}" type="pres">
      <dgm:prSet presAssocID="{49EBB864-C3C3-4559-BDB9-7555D1723536}" presName="Name0" presStyleCnt="0">
        <dgm:presLayoutVars>
          <dgm:animLvl val="lvl"/>
          <dgm:resizeHandles val="exact"/>
        </dgm:presLayoutVars>
      </dgm:prSet>
      <dgm:spPr/>
    </dgm:pt>
    <dgm:pt modelId="{32A72915-380F-4283-9E29-41B8FD21F7A9}" type="pres">
      <dgm:prSet presAssocID="{E5290A44-CA72-4F09-9155-F6ED7DFC6333}" presName="compositeNode" presStyleCnt="0">
        <dgm:presLayoutVars>
          <dgm:bulletEnabled val="1"/>
        </dgm:presLayoutVars>
      </dgm:prSet>
      <dgm:spPr/>
    </dgm:pt>
    <dgm:pt modelId="{A5611AEF-6381-40BF-8A7D-39130A4FE3EE}" type="pres">
      <dgm:prSet presAssocID="{E5290A44-CA72-4F09-9155-F6ED7DFC6333}" presName="bgRect" presStyleLbl="alignNode1" presStyleIdx="0" presStyleCnt="4"/>
      <dgm:spPr/>
    </dgm:pt>
    <dgm:pt modelId="{1DADECBA-172E-4D54-A3CC-D011C9A846EF}" type="pres">
      <dgm:prSet presAssocID="{C19BEA5B-0459-4360-AF77-27C937E54C28}" presName="sibTransNodeRect" presStyleLbl="alignNode1" presStyleIdx="0" presStyleCnt="4">
        <dgm:presLayoutVars>
          <dgm:chMax val="0"/>
          <dgm:bulletEnabled val="1"/>
        </dgm:presLayoutVars>
      </dgm:prSet>
      <dgm:spPr/>
    </dgm:pt>
    <dgm:pt modelId="{CEA73B92-971C-4E19-82A2-A1448BE0CE1F}" type="pres">
      <dgm:prSet presAssocID="{E5290A44-CA72-4F09-9155-F6ED7DFC6333}" presName="nodeRect" presStyleLbl="alignNode1" presStyleIdx="0" presStyleCnt="4">
        <dgm:presLayoutVars>
          <dgm:bulletEnabled val="1"/>
        </dgm:presLayoutVars>
      </dgm:prSet>
      <dgm:spPr/>
    </dgm:pt>
    <dgm:pt modelId="{6CE1A668-0441-4863-A8DF-3D5DFEA001E8}" type="pres">
      <dgm:prSet presAssocID="{C19BEA5B-0459-4360-AF77-27C937E54C28}" presName="sibTrans" presStyleCnt="0"/>
      <dgm:spPr/>
    </dgm:pt>
    <dgm:pt modelId="{E3B93A48-DACA-4ADE-9B1E-580D30BD27CF}" type="pres">
      <dgm:prSet presAssocID="{31D178CE-4217-499E-A4E8-D46778A7F5A1}" presName="compositeNode" presStyleCnt="0">
        <dgm:presLayoutVars>
          <dgm:bulletEnabled val="1"/>
        </dgm:presLayoutVars>
      </dgm:prSet>
      <dgm:spPr/>
    </dgm:pt>
    <dgm:pt modelId="{FB60714B-94C6-477C-A42F-CE7DD9E58E3B}" type="pres">
      <dgm:prSet presAssocID="{31D178CE-4217-499E-A4E8-D46778A7F5A1}" presName="bgRect" presStyleLbl="alignNode1" presStyleIdx="1" presStyleCnt="4"/>
      <dgm:spPr/>
    </dgm:pt>
    <dgm:pt modelId="{BBE90D3C-02F6-4A07-83D6-8537A39C4DBA}" type="pres">
      <dgm:prSet presAssocID="{5FFDAFFC-6439-4FFB-87E0-37E4EC9352C6}" presName="sibTransNodeRect" presStyleLbl="alignNode1" presStyleIdx="1" presStyleCnt="4">
        <dgm:presLayoutVars>
          <dgm:chMax val="0"/>
          <dgm:bulletEnabled val="1"/>
        </dgm:presLayoutVars>
      </dgm:prSet>
      <dgm:spPr/>
    </dgm:pt>
    <dgm:pt modelId="{9CC64962-5C37-4BFB-BEBE-BBD56F277A42}" type="pres">
      <dgm:prSet presAssocID="{31D178CE-4217-499E-A4E8-D46778A7F5A1}" presName="nodeRect" presStyleLbl="alignNode1" presStyleIdx="1" presStyleCnt="4">
        <dgm:presLayoutVars>
          <dgm:bulletEnabled val="1"/>
        </dgm:presLayoutVars>
      </dgm:prSet>
      <dgm:spPr/>
    </dgm:pt>
    <dgm:pt modelId="{045EA888-60F5-403D-8AEE-70B598482B27}" type="pres">
      <dgm:prSet presAssocID="{5FFDAFFC-6439-4FFB-87E0-37E4EC9352C6}" presName="sibTrans" presStyleCnt="0"/>
      <dgm:spPr/>
    </dgm:pt>
    <dgm:pt modelId="{A989C18D-2744-4C46-A03D-C14E65B8C033}" type="pres">
      <dgm:prSet presAssocID="{C70FD27F-1DAE-4D8F-BCAC-42CB1105F1BF}" presName="compositeNode" presStyleCnt="0">
        <dgm:presLayoutVars>
          <dgm:bulletEnabled val="1"/>
        </dgm:presLayoutVars>
      </dgm:prSet>
      <dgm:spPr/>
    </dgm:pt>
    <dgm:pt modelId="{467F0EAF-1FFE-49FA-B805-BF61FBB93F07}" type="pres">
      <dgm:prSet presAssocID="{C70FD27F-1DAE-4D8F-BCAC-42CB1105F1BF}" presName="bgRect" presStyleLbl="alignNode1" presStyleIdx="2" presStyleCnt="4"/>
      <dgm:spPr/>
    </dgm:pt>
    <dgm:pt modelId="{93EDE351-76BD-4D3F-A6DD-880DE5667959}" type="pres">
      <dgm:prSet presAssocID="{11F1BEC5-D2D3-406D-9B77-9348DA9502E8}" presName="sibTransNodeRect" presStyleLbl="alignNode1" presStyleIdx="2" presStyleCnt="4">
        <dgm:presLayoutVars>
          <dgm:chMax val="0"/>
          <dgm:bulletEnabled val="1"/>
        </dgm:presLayoutVars>
      </dgm:prSet>
      <dgm:spPr/>
    </dgm:pt>
    <dgm:pt modelId="{0A669BCD-9850-4472-A8C1-A8E86A614EC4}" type="pres">
      <dgm:prSet presAssocID="{C70FD27F-1DAE-4D8F-BCAC-42CB1105F1BF}" presName="nodeRect" presStyleLbl="alignNode1" presStyleIdx="2" presStyleCnt="4">
        <dgm:presLayoutVars>
          <dgm:bulletEnabled val="1"/>
        </dgm:presLayoutVars>
      </dgm:prSet>
      <dgm:spPr/>
    </dgm:pt>
    <dgm:pt modelId="{F7C72D4C-88B7-4F6B-A7EB-960E80062143}" type="pres">
      <dgm:prSet presAssocID="{11F1BEC5-D2D3-406D-9B77-9348DA9502E8}" presName="sibTrans" presStyleCnt="0"/>
      <dgm:spPr/>
    </dgm:pt>
    <dgm:pt modelId="{C69918F7-DA54-4BCC-A2BD-BE6657B752CD}" type="pres">
      <dgm:prSet presAssocID="{79D6831F-DD50-44E0-802F-7BC28D4941F4}" presName="compositeNode" presStyleCnt="0">
        <dgm:presLayoutVars>
          <dgm:bulletEnabled val="1"/>
        </dgm:presLayoutVars>
      </dgm:prSet>
      <dgm:spPr/>
    </dgm:pt>
    <dgm:pt modelId="{D25D4442-CDBD-4829-8BEB-777D122CF3BD}" type="pres">
      <dgm:prSet presAssocID="{79D6831F-DD50-44E0-802F-7BC28D4941F4}" presName="bgRect" presStyleLbl="alignNode1" presStyleIdx="3" presStyleCnt="4"/>
      <dgm:spPr/>
    </dgm:pt>
    <dgm:pt modelId="{5D0AF6B3-947F-4A2E-B9AC-7D921D816D03}" type="pres">
      <dgm:prSet presAssocID="{FD1C7F77-FEC1-4BB6-B46D-94D0E2589DEF}" presName="sibTransNodeRect" presStyleLbl="alignNode1" presStyleIdx="3" presStyleCnt="4">
        <dgm:presLayoutVars>
          <dgm:chMax val="0"/>
          <dgm:bulletEnabled val="1"/>
        </dgm:presLayoutVars>
      </dgm:prSet>
      <dgm:spPr/>
    </dgm:pt>
    <dgm:pt modelId="{1F53EB5B-4DC6-452F-B32C-62BC536955FD}" type="pres">
      <dgm:prSet presAssocID="{79D6831F-DD50-44E0-802F-7BC28D4941F4}" presName="nodeRect" presStyleLbl="alignNode1" presStyleIdx="3" presStyleCnt="4">
        <dgm:presLayoutVars>
          <dgm:bulletEnabled val="1"/>
        </dgm:presLayoutVars>
      </dgm:prSet>
      <dgm:spPr/>
    </dgm:pt>
  </dgm:ptLst>
  <dgm:cxnLst>
    <dgm:cxn modelId="{7BEFFE00-EF0C-49FD-9970-93A50A21DC41}" type="presOf" srcId="{C70FD27F-1DAE-4D8F-BCAC-42CB1105F1BF}" destId="{0A669BCD-9850-4472-A8C1-A8E86A614EC4}" srcOrd="1" destOrd="0" presId="urn:microsoft.com/office/officeart/2016/7/layout/LinearBlockProcessNumbered"/>
    <dgm:cxn modelId="{AAD2BC06-7F10-4CF8-BC5B-C2E45027F0E3}" srcId="{49EBB864-C3C3-4559-BDB9-7555D1723536}" destId="{E5290A44-CA72-4F09-9155-F6ED7DFC6333}" srcOrd="0" destOrd="0" parTransId="{B8BF133F-E82C-4071-92FC-7B36AE65A0B9}" sibTransId="{C19BEA5B-0459-4360-AF77-27C937E54C28}"/>
    <dgm:cxn modelId="{C3BFBA07-5544-4501-A04F-A440D6DE29CD}" type="presOf" srcId="{E5290A44-CA72-4F09-9155-F6ED7DFC6333}" destId="{CEA73B92-971C-4E19-82A2-A1448BE0CE1F}" srcOrd="1" destOrd="0" presId="urn:microsoft.com/office/officeart/2016/7/layout/LinearBlockProcessNumbered"/>
    <dgm:cxn modelId="{37528508-B714-4195-9595-5387E3A192EF}" type="presOf" srcId="{C19BEA5B-0459-4360-AF77-27C937E54C28}" destId="{1DADECBA-172E-4D54-A3CC-D011C9A846EF}" srcOrd="0" destOrd="0" presId="urn:microsoft.com/office/officeart/2016/7/layout/LinearBlockProcessNumbered"/>
    <dgm:cxn modelId="{2A185610-4557-4519-A021-053ABFDEA983}" type="presOf" srcId="{E5290A44-CA72-4F09-9155-F6ED7DFC6333}" destId="{A5611AEF-6381-40BF-8A7D-39130A4FE3EE}" srcOrd="0" destOrd="0" presId="urn:microsoft.com/office/officeart/2016/7/layout/LinearBlockProcessNumbered"/>
    <dgm:cxn modelId="{7DBE861F-D675-4D6D-90B1-D86E8E208F46}" srcId="{49EBB864-C3C3-4559-BDB9-7555D1723536}" destId="{31D178CE-4217-499E-A4E8-D46778A7F5A1}" srcOrd="1" destOrd="0" parTransId="{A3102EC3-3019-4C73-9820-1D279C0B715E}" sibTransId="{5FFDAFFC-6439-4FFB-87E0-37E4EC9352C6}"/>
    <dgm:cxn modelId="{F099D822-14AE-45C8-BF2D-F7D6630AB064}" type="presOf" srcId="{49EBB864-C3C3-4559-BDB9-7555D1723536}" destId="{985E303B-D03E-4E01-94A3-6E59F067212F}" srcOrd="0" destOrd="0" presId="urn:microsoft.com/office/officeart/2016/7/layout/LinearBlockProcessNumbered"/>
    <dgm:cxn modelId="{C7C0CA27-EEBD-4811-80C8-732BC6B9D1D8}" type="presOf" srcId="{11F1BEC5-D2D3-406D-9B77-9348DA9502E8}" destId="{93EDE351-76BD-4D3F-A6DD-880DE5667959}" srcOrd="0" destOrd="0" presId="urn:microsoft.com/office/officeart/2016/7/layout/LinearBlockProcessNumbered"/>
    <dgm:cxn modelId="{8D98166D-A263-46E3-B0E0-F05B083ADE9A}" type="presOf" srcId="{5FFDAFFC-6439-4FFB-87E0-37E4EC9352C6}" destId="{BBE90D3C-02F6-4A07-83D6-8537A39C4DBA}" srcOrd="0" destOrd="0" presId="urn:microsoft.com/office/officeart/2016/7/layout/LinearBlockProcessNumbered"/>
    <dgm:cxn modelId="{2686DF75-7D9D-40F0-A900-A188707AB7A7}" type="presOf" srcId="{79D6831F-DD50-44E0-802F-7BC28D4941F4}" destId="{1F53EB5B-4DC6-452F-B32C-62BC536955FD}" srcOrd="1" destOrd="0" presId="urn:microsoft.com/office/officeart/2016/7/layout/LinearBlockProcessNumbered"/>
    <dgm:cxn modelId="{DB069A77-AEF6-4146-B642-E3525C6B3582}" type="presOf" srcId="{FD1C7F77-FEC1-4BB6-B46D-94D0E2589DEF}" destId="{5D0AF6B3-947F-4A2E-B9AC-7D921D816D03}" srcOrd="0" destOrd="0" presId="urn:microsoft.com/office/officeart/2016/7/layout/LinearBlockProcessNumbered"/>
    <dgm:cxn modelId="{3D3BAE85-6C5F-43A2-BE11-767C7FE7AF62}" type="presOf" srcId="{31D178CE-4217-499E-A4E8-D46778A7F5A1}" destId="{9CC64962-5C37-4BFB-BEBE-BBD56F277A42}" srcOrd="1" destOrd="0" presId="urn:microsoft.com/office/officeart/2016/7/layout/LinearBlockProcessNumbered"/>
    <dgm:cxn modelId="{0C88268A-077B-40BE-8937-2CA94A102220}" type="presOf" srcId="{31D178CE-4217-499E-A4E8-D46778A7F5A1}" destId="{FB60714B-94C6-477C-A42F-CE7DD9E58E3B}" srcOrd="0" destOrd="0" presId="urn:microsoft.com/office/officeart/2016/7/layout/LinearBlockProcessNumbered"/>
    <dgm:cxn modelId="{1BD0BA8C-E22A-4D2F-BD48-5FFFBA4AABAB}" srcId="{49EBB864-C3C3-4559-BDB9-7555D1723536}" destId="{C70FD27F-1DAE-4D8F-BCAC-42CB1105F1BF}" srcOrd="2" destOrd="0" parTransId="{B39D0873-649A-4B52-B18D-4C79E17DFAC9}" sibTransId="{11F1BEC5-D2D3-406D-9B77-9348DA9502E8}"/>
    <dgm:cxn modelId="{C62A56A3-1545-4C5C-B340-D97CA6CE7713}" srcId="{49EBB864-C3C3-4559-BDB9-7555D1723536}" destId="{79D6831F-DD50-44E0-802F-7BC28D4941F4}" srcOrd="3" destOrd="0" parTransId="{449F11E1-EF23-4796-A647-2C02E495F03A}" sibTransId="{FD1C7F77-FEC1-4BB6-B46D-94D0E2589DEF}"/>
    <dgm:cxn modelId="{3F422EC7-3354-4003-9460-FBCCE9927C33}" type="presOf" srcId="{C70FD27F-1DAE-4D8F-BCAC-42CB1105F1BF}" destId="{467F0EAF-1FFE-49FA-B805-BF61FBB93F07}" srcOrd="0" destOrd="0" presId="urn:microsoft.com/office/officeart/2016/7/layout/LinearBlockProcessNumbered"/>
    <dgm:cxn modelId="{3A7E9AD8-EF0B-4572-A223-ABF7A4BF30FE}" type="presOf" srcId="{79D6831F-DD50-44E0-802F-7BC28D4941F4}" destId="{D25D4442-CDBD-4829-8BEB-777D122CF3BD}" srcOrd="0" destOrd="0" presId="urn:microsoft.com/office/officeart/2016/7/layout/LinearBlockProcessNumbered"/>
    <dgm:cxn modelId="{E62E929D-973D-4A25-8649-313F8DA0FCFC}" type="presParOf" srcId="{985E303B-D03E-4E01-94A3-6E59F067212F}" destId="{32A72915-380F-4283-9E29-41B8FD21F7A9}" srcOrd="0" destOrd="0" presId="urn:microsoft.com/office/officeart/2016/7/layout/LinearBlockProcessNumbered"/>
    <dgm:cxn modelId="{26C2846E-A9E8-4C8D-8202-CE82C0280380}" type="presParOf" srcId="{32A72915-380F-4283-9E29-41B8FD21F7A9}" destId="{A5611AEF-6381-40BF-8A7D-39130A4FE3EE}" srcOrd="0" destOrd="0" presId="urn:microsoft.com/office/officeart/2016/7/layout/LinearBlockProcessNumbered"/>
    <dgm:cxn modelId="{B1ED5A07-E1EB-420B-A69D-DE425A84187D}" type="presParOf" srcId="{32A72915-380F-4283-9E29-41B8FD21F7A9}" destId="{1DADECBA-172E-4D54-A3CC-D011C9A846EF}" srcOrd="1" destOrd="0" presId="urn:microsoft.com/office/officeart/2016/7/layout/LinearBlockProcessNumbered"/>
    <dgm:cxn modelId="{668CAB63-8331-4C88-9710-1BDC1780FD56}" type="presParOf" srcId="{32A72915-380F-4283-9E29-41B8FD21F7A9}" destId="{CEA73B92-971C-4E19-82A2-A1448BE0CE1F}" srcOrd="2" destOrd="0" presId="urn:microsoft.com/office/officeart/2016/7/layout/LinearBlockProcessNumbered"/>
    <dgm:cxn modelId="{7E18C135-36F6-4B75-A221-167CDFA3C3C5}" type="presParOf" srcId="{985E303B-D03E-4E01-94A3-6E59F067212F}" destId="{6CE1A668-0441-4863-A8DF-3D5DFEA001E8}" srcOrd="1" destOrd="0" presId="urn:microsoft.com/office/officeart/2016/7/layout/LinearBlockProcessNumbered"/>
    <dgm:cxn modelId="{C6856D35-238F-4CFB-AA88-CAB78CB39169}" type="presParOf" srcId="{985E303B-D03E-4E01-94A3-6E59F067212F}" destId="{E3B93A48-DACA-4ADE-9B1E-580D30BD27CF}" srcOrd="2" destOrd="0" presId="urn:microsoft.com/office/officeart/2016/7/layout/LinearBlockProcessNumbered"/>
    <dgm:cxn modelId="{2A21A6C7-4DA0-4254-8FCB-C3312AA1F42B}" type="presParOf" srcId="{E3B93A48-DACA-4ADE-9B1E-580D30BD27CF}" destId="{FB60714B-94C6-477C-A42F-CE7DD9E58E3B}" srcOrd="0" destOrd="0" presId="urn:microsoft.com/office/officeart/2016/7/layout/LinearBlockProcessNumbered"/>
    <dgm:cxn modelId="{00E9D56A-729C-4442-B8A7-B5D5AFF84708}" type="presParOf" srcId="{E3B93A48-DACA-4ADE-9B1E-580D30BD27CF}" destId="{BBE90D3C-02F6-4A07-83D6-8537A39C4DBA}" srcOrd="1" destOrd="0" presId="urn:microsoft.com/office/officeart/2016/7/layout/LinearBlockProcessNumbered"/>
    <dgm:cxn modelId="{47AF4F20-528B-43C2-A849-B946EB979B6B}" type="presParOf" srcId="{E3B93A48-DACA-4ADE-9B1E-580D30BD27CF}" destId="{9CC64962-5C37-4BFB-BEBE-BBD56F277A42}" srcOrd="2" destOrd="0" presId="urn:microsoft.com/office/officeart/2016/7/layout/LinearBlockProcessNumbered"/>
    <dgm:cxn modelId="{6E3F7202-FBAD-43EC-BFF9-AB5167B37EEE}" type="presParOf" srcId="{985E303B-D03E-4E01-94A3-6E59F067212F}" destId="{045EA888-60F5-403D-8AEE-70B598482B27}" srcOrd="3" destOrd="0" presId="urn:microsoft.com/office/officeart/2016/7/layout/LinearBlockProcessNumbered"/>
    <dgm:cxn modelId="{4B1B60BC-A710-4A3E-A2D9-A1F7365D6DC8}" type="presParOf" srcId="{985E303B-D03E-4E01-94A3-6E59F067212F}" destId="{A989C18D-2744-4C46-A03D-C14E65B8C033}" srcOrd="4" destOrd="0" presId="urn:microsoft.com/office/officeart/2016/7/layout/LinearBlockProcessNumbered"/>
    <dgm:cxn modelId="{D72632AA-ABDB-41B9-A8E7-9EA36E00C8F8}" type="presParOf" srcId="{A989C18D-2744-4C46-A03D-C14E65B8C033}" destId="{467F0EAF-1FFE-49FA-B805-BF61FBB93F07}" srcOrd="0" destOrd="0" presId="urn:microsoft.com/office/officeart/2016/7/layout/LinearBlockProcessNumbered"/>
    <dgm:cxn modelId="{8B95B14D-A3D6-4A6F-BA3E-5E24B7DF2F70}" type="presParOf" srcId="{A989C18D-2744-4C46-A03D-C14E65B8C033}" destId="{93EDE351-76BD-4D3F-A6DD-880DE5667959}" srcOrd="1" destOrd="0" presId="urn:microsoft.com/office/officeart/2016/7/layout/LinearBlockProcessNumbered"/>
    <dgm:cxn modelId="{5BEB80F9-9D4B-4B26-AC36-5EAA6DB2CE9D}" type="presParOf" srcId="{A989C18D-2744-4C46-A03D-C14E65B8C033}" destId="{0A669BCD-9850-4472-A8C1-A8E86A614EC4}" srcOrd="2" destOrd="0" presId="urn:microsoft.com/office/officeart/2016/7/layout/LinearBlockProcessNumbered"/>
    <dgm:cxn modelId="{7734EF97-4BAA-46A5-8315-DA949EC5E220}" type="presParOf" srcId="{985E303B-D03E-4E01-94A3-6E59F067212F}" destId="{F7C72D4C-88B7-4F6B-A7EB-960E80062143}" srcOrd="5" destOrd="0" presId="urn:microsoft.com/office/officeart/2016/7/layout/LinearBlockProcessNumbered"/>
    <dgm:cxn modelId="{980D77EB-BEFC-4B97-A607-54BD53EF49CE}" type="presParOf" srcId="{985E303B-D03E-4E01-94A3-6E59F067212F}" destId="{C69918F7-DA54-4BCC-A2BD-BE6657B752CD}" srcOrd="6" destOrd="0" presId="urn:microsoft.com/office/officeart/2016/7/layout/LinearBlockProcessNumbered"/>
    <dgm:cxn modelId="{1FB49DCB-8415-4933-89EA-2C5F08067B7E}" type="presParOf" srcId="{C69918F7-DA54-4BCC-A2BD-BE6657B752CD}" destId="{D25D4442-CDBD-4829-8BEB-777D122CF3BD}" srcOrd="0" destOrd="0" presId="urn:microsoft.com/office/officeart/2016/7/layout/LinearBlockProcessNumbered"/>
    <dgm:cxn modelId="{38CB194E-BD4C-4061-BE26-DFDBEA19D0BF}" type="presParOf" srcId="{C69918F7-DA54-4BCC-A2BD-BE6657B752CD}" destId="{5D0AF6B3-947F-4A2E-B9AC-7D921D816D03}" srcOrd="1" destOrd="0" presId="urn:microsoft.com/office/officeart/2016/7/layout/LinearBlockProcessNumbered"/>
    <dgm:cxn modelId="{DC6380CD-EE39-4AA3-91F1-7686A18B720F}" type="presParOf" srcId="{C69918F7-DA54-4BCC-A2BD-BE6657B752CD}" destId="{1F53EB5B-4DC6-452F-B32C-62BC536955FD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AB379EB6-631C-4217-B453-97BC624DAA5A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929008CC-136E-4386-A63D-D0201EB769A8}">
      <dgm:prSet/>
      <dgm:spPr/>
      <dgm:t>
        <a:bodyPr/>
        <a:lstStyle/>
        <a:p>
          <a:r>
            <a:rPr lang="en-US" b="0" i="0" baseline="0"/>
            <a:t>Send emails midweek (Wednesday or Thursday) for better open and click rates</a:t>
          </a:r>
          <a:endParaRPr lang="en-US"/>
        </a:p>
      </dgm:t>
    </dgm:pt>
    <dgm:pt modelId="{78B955C5-A7EA-4627-878C-AEB6543BC54A}" type="parTrans" cxnId="{ACFA052F-0F12-4116-AF9E-BCB232270DE4}">
      <dgm:prSet/>
      <dgm:spPr/>
      <dgm:t>
        <a:bodyPr/>
        <a:lstStyle/>
        <a:p>
          <a:endParaRPr lang="en-US"/>
        </a:p>
      </dgm:t>
    </dgm:pt>
    <dgm:pt modelId="{1A3584CA-2647-4D80-9416-A297AF7524A1}" type="sibTrans" cxnId="{ACFA052F-0F12-4116-AF9E-BCB232270DE4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4534C36A-96B9-4E1A-A0E3-84CE1F62A272}">
      <dgm:prSet/>
      <dgm:spPr/>
      <dgm:t>
        <a:bodyPr/>
        <a:lstStyle/>
        <a:p>
          <a:r>
            <a:rPr lang="en-US" b="0" i="0" baseline="0"/>
            <a:t>Repeat styles from successful campaigns like EOY 2024 and March Book Madness</a:t>
          </a:r>
          <a:endParaRPr lang="en-US"/>
        </a:p>
      </dgm:t>
    </dgm:pt>
    <dgm:pt modelId="{2D92AEFE-74F7-4F42-8221-20D086583EAA}" type="parTrans" cxnId="{5FE0E301-D8DE-41CE-95E6-AC4E3678385F}">
      <dgm:prSet/>
      <dgm:spPr/>
      <dgm:t>
        <a:bodyPr/>
        <a:lstStyle/>
        <a:p>
          <a:endParaRPr lang="en-US"/>
        </a:p>
      </dgm:t>
    </dgm:pt>
    <dgm:pt modelId="{ACDE690E-B0BD-4CFD-9916-E68DFE96AD82}" type="sibTrans" cxnId="{5FE0E301-D8DE-41CE-95E6-AC4E3678385F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1AF377DD-5621-4834-9697-F8971BB83DB6}">
      <dgm:prSet/>
      <dgm:spPr/>
      <dgm:t>
        <a:bodyPr/>
        <a:lstStyle/>
        <a:p>
          <a:r>
            <a:rPr lang="en-US" b="0" i="0" baseline="0"/>
            <a:t>Use timely themes such as holidays, seasons, or special events to boost engagement</a:t>
          </a:r>
          <a:endParaRPr lang="en-US"/>
        </a:p>
      </dgm:t>
    </dgm:pt>
    <dgm:pt modelId="{3B59E55F-F81E-4AA4-A965-E4A43D6DF9BA}" type="parTrans" cxnId="{76234657-C202-4A0D-912E-C216B7D0BDF5}">
      <dgm:prSet/>
      <dgm:spPr/>
      <dgm:t>
        <a:bodyPr/>
        <a:lstStyle/>
        <a:p>
          <a:endParaRPr lang="en-US"/>
        </a:p>
      </dgm:t>
    </dgm:pt>
    <dgm:pt modelId="{AA2A6B59-1794-46AD-BC78-424D13275323}" type="sibTrans" cxnId="{76234657-C202-4A0D-912E-C216B7D0BDF5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1F06AADD-8BC3-4BDD-8B32-5E06B80ED619}">
      <dgm:prSet/>
      <dgm:spPr/>
      <dgm:t>
        <a:bodyPr/>
        <a:lstStyle/>
        <a:p>
          <a:r>
            <a:rPr lang="en-US" b="0" i="0" baseline="0"/>
            <a:t>Write short, clear subject lines and A/B test to find what performs best</a:t>
          </a:r>
          <a:endParaRPr lang="en-US"/>
        </a:p>
      </dgm:t>
    </dgm:pt>
    <dgm:pt modelId="{9225CC87-D13A-457E-BE4C-7A1F2DD727DF}" type="parTrans" cxnId="{ED00C3AE-18A7-4BD2-9585-30B8BD1AA2A9}">
      <dgm:prSet/>
      <dgm:spPr/>
      <dgm:t>
        <a:bodyPr/>
        <a:lstStyle/>
        <a:p>
          <a:endParaRPr lang="en-US"/>
        </a:p>
      </dgm:t>
    </dgm:pt>
    <dgm:pt modelId="{E696D483-55E7-4322-B850-C45F4D7479C0}" type="sibTrans" cxnId="{ED00C3AE-18A7-4BD2-9585-30B8BD1AA2A9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07C6427D-4C8F-4715-BECB-D6EC7087EBFF}">
      <dgm:prSet/>
      <dgm:spPr/>
      <dgm:t>
        <a:bodyPr/>
        <a:lstStyle/>
        <a:p>
          <a:r>
            <a:rPr lang="en-US" b="0" i="0" baseline="0"/>
            <a:t>Regularly clean the email list by removing invalid or bounced addresses</a:t>
          </a:r>
          <a:endParaRPr lang="en-US"/>
        </a:p>
      </dgm:t>
    </dgm:pt>
    <dgm:pt modelId="{67C1F231-EF17-4B07-8611-AD4AD39153F6}" type="parTrans" cxnId="{EF1424A5-7E94-4A98-A3B3-F0474576E4BD}">
      <dgm:prSet/>
      <dgm:spPr/>
      <dgm:t>
        <a:bodyPr/>
        <a:lstStyle/>
        <a:p>
          <a:endParaRPr lang="en-US"/>
        </a:p>
      </dgm:t>
    </dgm:pt>
    <dgm:pt modelId="{02EA996C-EC91-4278-AF33-8FE2A00AD01A}" type="sibTrans" cxnId="{EF1424A5-7E94-4A98-A3B3-F0474576E4BD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BF94C085-855D-406A-BC76-55D2C40AD6B3}">
      <dgm:prSet/>
      <dgm:spPr/>
      <dgm:t>
        <a:bodyPr/>
        <a:lstStyle/>
        <a:p>
          <a:r>
            <a:rPr lang="en-US" b="0" i="0" baseline="0"/>
            <a:t>Keep emails focused with one clear message and a single strong call-to-action button</a:t>
          </a:r>
          <a:endParaRPr lang="en-US"/>
        </a:p>
      </dgm:t>
    </dgm:pt>
    <dgm:pt modelId="{9C10D833-AE44-4DCA-A8EE-5E51F57B4632}" type="parTrans" cxnId="{B4257066-89E1-4962-9B5A-8882349D1C11}">
      <dgm:prSet/>
      <dgm:spPr/>
      <dgm:t>
        <a:bodyPr/>
        <a:lstStyle/>
        <a:p>
          <a:endParaRPr lang="en-US"/>
        </a:p>
      </dgm:t>
    </dgm:pt>
    <dgm:pt modelId="{E2999BC4-BE02-4F18-B180-F52DCE0573D9}" type="sibTrans" cxnId="{B4257066-89E1-4962-9B5A-8882349D1C11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4118873B-CE9C-49D2-BED0-489B654EB85B}" type="pres">
      <dgm:prSet presAssocID="{AB379EB6-631C-4217-B453-97BC624DAA5A}" presName="Name0" presStyleCnt="0">
        <dgm:presLayoutVars>
          <dgm:animLvl val="lvl"/>
          <dgm:resizeHandles val="exact"/>
        </dgm:presLayoutVars>
      </dgm:prSet>
      <dgm:spPr/>
    </dgm:pt>
    <dgm:pt modelId="{80F26468-1C52-47F9-A283-8C65734BF3F3}" type="pres">
      <dgm:prSet presAssocID="{929008CC-136E-4386-A63D-D0201EB769A8}" presName="compositeNode" presStyleCnt="0">
        <dgm:presLayoutVars>
          <dgm:bulletEnabled val="1"/>
        </dgm:presLayoutVars>
      </dgm:prSet>
      <dgm:spPr/>
    </dgm:pt>
    <dgm:pt modelId="{8B649067-BA7E-4E99-8B6A-3A6879BD10D1}" type="pres">
      <dgm:prSet presAssocID="{929008CC-136E-4386-A63D-D0201EB769A8}" presName="bgRect" presStyleLbl="bgAccFollowNode1" presStyleIdx="0" presStyleCnt="6"/>
      <dgm:spPr/>
    </dgm:pt>
    <dgm:pt modelId="{5C9AF823-8AD5-4780-B474-7656785492E5}" type="pres">
      <dgm:prSet presAssocID="{1A3584CA-2647-4D80-9416-A297AF7524A1}" presName="sibTransNodeCircle" presStyleLbl="alignNode1" presStyleIdx="0" presStyleCnt="12">
        <dgm:presLayoutVars>
          <dgm:chMax val="0"/>
          <dgm:bulletEnabled/>
        </dgm:presLayoutVars>
      </dgm:prSet>
      <dgm:spPr/>
    </dgm:pt>
    <dgm:pt modelId="{3A87AC39-7C33-4C13-B21E-F4747547FCFD}" type="pres">
      <dgm:prSet presAssocID="{929008CC-136E-4386-A63D-D0201EB769A8}" presName="bottomLine" presStyleLbl="alignNode1" presStyleIdx="1" presStyleCnt="12">
        <dgm:presLayoutVars/>
      </dgm:prSet>
      <dgm:spPr/>
    </dgm:pt>
    <dgm:pt modelId="{DAD90F51-6D11-4E15-9406-1C518C8AC4B0}" type="pres">
      <dgm:prSet presAssocID="{929008CC-136E-4386-A63D-D0201EB769A8}" presName="nodeText" presStyleLbl="bgAccFollowNode1" presStyleIdx="0" presStyleCnt="6">
        <dgm:presLayoutVars>
          <dgm:bulletEnabled val="1"/>
        </dgm:presLayoutVars>
      </dgm:prSet>
      <dgm:spPr/>
    </dgm:pt>
    <dgm:pt modelId="{37ECA7F9-3D3F-468C-A42F-AA07036BE2DA}" type="pres">
      <dgm:prSet presAssocID="{1A3584CA-2647-4D80-9416-A297AF7524A1}" presName="sibTrans" presStyleCnt="0"/>
      <dgm:spPr/>
    </dgm:pt>
    <dgm:pt modelId="{44F24C6E-DB50-461D-B268-A24D6BA7354F}" type="pres">
      <dgm:prSet presAssocID="{4534C36A-96B9-4E1A-A0E3-84CE1F62A272}" presName="compositeNode" presStyleCnt="0">
        <dgm:presLayoutVars>
          <dgm:bulletEnabled val="1"/>
        </dgm:presLayoutVars>
      </dgm:prSet>
      <dgm:spPr/>
    </dgm:pt>
    <dgm:pt modelId="{E562B464-D7F1-44A8-934F-92498CFB2749}" type="pres">
      <dgm:prSet presAssocID="{4534C36A-96B9-4E1A-A0E3-84CE1F62A272}" presName="bgRect" presStyleLbl="bgAccFollowNode1" presStyleIdx="1" presStyleCnt="6"/>
      <dgm:spPr/>
    </dgm:pt>
    <dgm:pt modelId="{FD17E527-322D-47EA-B766-B187B8857E86}" type="pres">
      <dgm:prSet presAssocID="{ACDE690E-B0BD-4CFD-9916-E68DFE96AD82}" presName="sibTransNodeCircle" presStyleLbl="alignNode1" presStyleIdx="2" presStyleCnt="12">
        <dgm:presLayoutVars>
          <dgm:chMax val="0"/>
          <dgm:bulletEnabled/>
        </dgm:presLayoutVars>
      </dgm:prSet>
      <dgm:spPr/>
    </dgm:pt>
    <dgm:pt modelId="{746F29EB-0436-4671-ABB4-08490199B82D}" type="pres">
      <dgm:prSet presAssocID="{4534C36A-96B9-4E1A-A0E3-84CE1F62A272}" presName="bottomLine" presStyleLbl="alignNode1" presStyleIdx="3" presStyleCnt="12">
        <dgm:presLayoutVars/>
      </dgm:prSet>
      <dgm:spPr/>
    </dgm:pt>
    <dgm:pt modelId="{D7D9DA2E-9AD4-4D4E-AE4C-A412626DF8FE}" type="pres">
      <dgm:prSet presAssocID="{4534C36A-96B9-4E1A-A0E3-84CE1F62A272}" presName="nodeText" presStyleLbl="bgAccFollowNode1" presStyleIdx="1" presStyleCnt="6">
        <dgm:presLayoutVars>
          <dgm:bulletEnabled val="1"/>
        </dgm:presLayoutVars>
      </dgm:prSet>
      <dgm:spPr/>
    </dgm:pt>
    <dgm:pt modelId="{B5F3F269-437A-48EA-9E40-AC8CBC41081F}" type="pres">
      <dgm:prSet presAssocID="{ACDE690E-B0BD-4CFD-9916-E68DFE96AD82}" presName="sibTrans" presStyleCnt="0"/>
      <dgm:spPr/>
    </dgm:pt>
    <dgm:pt modelId="{535D5A49-A713-479F-9585-17815DB3CFF3}" type="pres">
      <dgm:prSet presAssocID="{1AF377DD-5621-4834-9697-F8971BB83DB6}" presName="compositeNode" presStyleCnt="0">
        <dgm:presLayoutVars>
          <dgm:bulletEnabled val="1"/>
        </dgm:presLayoutVars>
      </dgm:prSet>
      <dgm:spPr/>
    </dgm:pt>
    <dgm:pt modelId="{9AD854A5-9080-4260-B971-228DC4CB06B7}" type="pres">
      <dgm:prSet presAssocID="{1AF377DD-5621-4834-9697-F8971BB83DB6}" presName="bgRect" presStyleLbl="bgAccFollowNode1" presStyleIdx="2" presStyleCnt="6"/>
      <dgm:spPr/>
    </dgm:pt>
    <dgm:pt modelId="{56D4A18F-CBA3-452B-A21B-0DA1E21F1A87}" type="pres">
      <dgm:prSet presAssocID="{AA2A6B59-1794-46AD-BC78-424D13275323}" presName="sibTransNodeCircle" presStyleLbl="alignNode1" presStyleIdx="4" presStyleCnt="12">
        <dgm:presLayoutVars>
          <dgm:chMax val="0"/>
          <dgm:bulletEnabled/>
        </dgm:presLayoutVars>
      </dgm:prSet>
      <dgm:spPr/>
    </dgm:pt>
    <dgm:pt modelId="{714ACB4A-EC23-4D3B-B1D5-3A28E3415935}" type="pres">
      <dgm:prSet presAssocID="{1AF377DD-5621-4834-9697-F8971BB83DB6}" presName="bottomLine" presStyleLbl="alignNode1" presStyleIdx="5" presStyleCnt="12">
        <dgm:presLayoutVars/>
      </dgm:prSet>
      <dgm:spPr/>
    </dgm:pt>
    <dgm:pt modelId="{51B40FF2-9DAA-4C45-B168-EB462A32AC9A}" type="pres">
      <dgm:prSet presAssocID="{1AF377DD-5621-4834-9697-F8971BB83DB6}" presName="nodeText" presStyleLbl="bgAccFollowNode1" presStyleIdx="2" presStyleCnt="6">
        <dgm:presLayoutVars>
          <dgm:bulletEnabled val="1"/>
        </dgm:presLayoutVars>
      </dgm:prSet>
      <dgm:spPr/>
    </dgm:pt>
    <dgm:pt modelId="{B610C4AD-EE04-4B3F-9569-F5C73F6E7101}" type="pres">
      <dgm:prSet presAssocID="{AA2A6B59-1794-46AD-BC78-424D13275323}" presName="sibTrans" presStyleCnt="0"/>
      <dgm:spPr/>
    </dgm:pt>
    <dgm:pt modelId="{1913C0EF-B044-4817-9972-D94DEE46A52A}" type="pres">
      <dgm:prSet presAssocID="{1F06AADD-8BC3-4BDD-8B32-5E06B80ED619}" presName="compositeNode" presStyleCnt="0">
        <dgm:presLayoutVars>
          <dgm:bulletEnabled val="1"/>
        </dgm:presLayoutVars>
      </dgm:prSet>
      <dgm:spPr/>
    </dgm:pt>
    <dgm:pt modelId="{15E24653-F189-4EEF-B868-0B3983C5FD20}" type="pres">
      <dgm:prSet presAssocID="{1F06AADD-8BC3-4BDD-8B32-5E06B80ED619}" presName="bgRect" presStyleLbl="bgAccFollowNode1" presStyleIdx="3" presStyleCnt="6"/>
      <dgm:spPr/>
    </dgm:pt>
    <dgm:pt modelId="{20E249A9-B5C0-4663-BE7A-673F74A52987}" type="pres">
      <dgm:prSet presAssocID="{E696D483-55E7-4322-B850-C45F4D7479C0}" presName="sibTransNodeCircle" presStyleLbl="alignNode1" presStyleIdx="6" presStyleCnt="12">
        <dgm:presLayoutVars>
          <dgm:chMax val="0"/>
          <dgm:bulletEnabled/>
        </dgm:presLayoutVars>
      </dgm:prSet>
      <dgm:spPr/>
    </dgm:pt>
    <dgm:pt modelId="{44D9122B-F260-4957-9B42-6F041D6D1882}" type="pres">
      <dgm:prSet presAssocID="{1F06AADD-8BC3-4BDD-8B32-5E06B80ED619}" presName="bottomLine" presStyleLbl="alignNode1" presStyleIdx="7" presStyleCnt="12">
        <dgm:presLayoutVars/>
      </dgm:prSet>
      <dgm:spPr/>
    </dgm:pt>
    <dgm:pt modelId="{A0CC56DC-FC3E-416C-9731-978D32B3DE9B}" type="pres">
      <dgm:prSet presAssocID="{1F06AADD-8BC3-4BDD-8B32-5E06B80ED619}" presName="nodeText" presStyleLbl="bgAccFollowNode1" presStyleIdx="3" presStyleCnt="6">
        <dgm:presLayoutVars>
          <dgm:bulletEnabled val="1"/>
        </dgm:presLayoutVars>
      </dgm:prSet>
      <dgm:spPr/>
    </dgm:pt>
    <dgm:pt modelId="{41CD67C3-2407-4B87-ADB2-BD89C7738C39}" type="pres">
      <dgm:prSet presAssocID="{E696D483-55E7-4322-B850-C45F4D7479C0}" presName="sibTrans" presStyleCnt="0"/>
      <dgm:spPr/>
    </dgm:pt>
    <dgm:pt modelId="{C81ECEF3-FB7D-44EC-81AB-B9D6FCE74DE7}" type="pres">
      <dgm:prSet presAssocID="{07C6427D-4C8F-4715-BECB-D6EC7087EBFF}" presName="compositeNode" presStyleCnt="0">
        <dgm:presLayoutVars>
          <dgm:bulletEnabled val="1"/>
        </dgm:presLayoutVars>
      </dgm:prSet>
      <dgm:spPr/>
    </dgm:pt>
    <dgm:pt modelId="{D371238A-8AEF-4312-90D8-A58CF59D342E}" type="pres">
      <dgm:prSet presAssocID="{07C6427D-4C8F-4715-BECB-D6EC7087EBFF}" presName="bgRect" presStyleLbl="bgAccFollowNode1" presStyleIdx="4" presStyleCnt="6"/>
      <dgm:spPr/>
    </dgm:pt>
    <dgm:pt modelId="{7058AF5D-CD27-462E-AA01-90AFB595E54E}" type="pres">
      <dgm:prSet presAssocID="{02EA996C-EC91-4278-AF33-8FE2A00AD01A}" presName="sibTransNodeCircle" presStyleLbl="alignNode1" presStyleIdx="8" presStyleCnt="12">
        <dgm:presLayoutVars>
          <dgm:chMax val="0"/>
          <dgm:bulletEnabled/>
        </dgm:presLayoutVars>
      </dgm:prSet>
      <dgm:spPr/>
    </dgm:pt>
    <dgm:pt modelId="{E73FD7EB-A995-4980-B8ED-70CF6D92A0CE}" type="pres">
      <dgm:prSet presAssocID="{07C6427D-4C8F-4715-BECB-D6EC7087EBFF}" presName="bottomLine" presStyleLbl="alignNode1" presStyleIdx="9" presStyleCnt="12">
        <dgm:presLayoutVars/>
      </dgm:prSet>
      <dgm:spPr/>
    </dgm:pt>
    <dgm:pt modelId="{5CEA874F-03DB-49AC-925D-6232F3979141}" type="pres">
      <dgm:prSet presAssocID="{07C6427D-4C8F-4715-BECB-D6EC7087EBFF}" presName="nodeText" presStyleLbl="bgAccFollowNode1" presStyleIdx="4" presStyleCnt="6">
        <dgm:presLayoutVars>
          <dgm:bulletEnabled val="1"/>
        </dgm:presLayoutVars>
      </dgm:prSet>
      <dgm:spPr/>
    </dgm:pt>
    <dgm:pt modelId="{EB8251FA-2092-494A-8970-3F8F03C4A645}" type="pres">
      <dgm:prSet presAssocID="{02EA996C-EC91-4278-AF33-8FE2A00AD01A}" presName="sibTrans" presStyleCnt="0"/>
      <dgm:spPr/>
    </dgm:pt>
    <dgm:pt modelId="{901C4524-2E9B-4844-BCFE-A06D2926E99B}" type="pres">
      <dgm:prSet presAssocID="{BF94C085-855D-406A-BC76-55D2C40AD6B3}" presName="compositeNode" presStyleCnt="0">
        <dgm:presLayoutVars>
          <dgm:bulletEnabled val="1"/>
        </dgm:presLayoutVars>
      </dgm:prSet>
      <dgm:spPr/>
    </dgm:pt>
    <dgm:pt modelId="{83C77953-1823-4FB1-859C-C8207C1C9745}" type="pres">
      <dgm:prSet presAssocID="{BF94C085-855D-406A-BC76-55D2C40AD6B3}" presName="bgRect" presStyleLbl="bgAccFollowNode1" presStyleIdx="5" presStyleCnt="6"/>
      <dgm:spPr/>
    </dgm:pt>
    <dgm:pt modelId="{DA3AE382-6370-4030-835C-0E151F88A9BD}" type="pres">
      <dgm:prSet presAssocID="{E2999BC4-BE02-4F18-B180-F52DCE0573D9}" presName="sibTransNodeCircle" presStyleLbl="alignNode1" presStyleIdx="10" presStyleCnt="12">
        <dgm:presLayoutVars>
          <dgm:chMax val="0"/>
          <dgm:bulletEnabled/>
        </dgm:presLayoutVars>
      </dgm:prSet>
      <dgm:spPr/>
    </dgm:pt>
    <dgm:pt modelId="{8A748D83-1FB0-43AB-9DF3-F93B2D6069EE}" type="pres">
      <dgm:prSet presAssocID="{BF94C085-855D-406A-BC76-55D2C40AD6B3}" presName="bottomLine" presStyleLbl="alignNode1" presStyleIdx="11" presStyleCnt="12">
        <dgm:presLayoutVars/>
      </dgm:prSet>
      <dgm:spPr/>
    </dgm:pt>
    <dgm:pt modelId="{D2735804-5283-43D2-9922-B346453874B5}" type="pres">
      <dgm:prSet presAssocID="{BF94C085-855D-406A-BC76-55D2C40AD6B3}" presName="nodeText" presStyleLbl="bgAccFollowNode1" presStyleIdx="5" presStyleCnt="6">
        <dgm:presLayoutVars>
          <dgm:bulletEnabled val="1"/>
        </dgm:presLayoutVars>
      </dgm:prSet>
      <dgm:spPr/>
    </dgm:pt>
  </dgm:ptLst>
  <dgm:cxnLst>
    <dgm:cxn modelId="{5FE0E301-D8DE-41CE-95E6-AC4E3678385F}" srcId="{AB379EB6-631C-4217-B453-97BC624DAA5A}" destId="{4534C36A-96B9-4E1A-A0E3-84CE1F62A272}" srcOrd="1" destOrd="0" parTransId="{2D92AEFE-74F7-4F42-8221-20D086583EAA}" sibTransId="{ACDE690E-B0BD-4CFD-9916-E68DFE96AD82}"/>
    <dgm:cxn modelId="{B9CA0B07-A45E-4A3C-B16A-358498CD5258}" type="presOf" srcId="{ACDE690E-B0BD-4CFD-9916-E68DFE96AD82}" destId="{FD17E527-322D-47EA-B766-B187B8857E86}" srcOrd="0" destOrd="0" presId="urn:microsoft.com/office/officeart/2016/7/layout/BasicLinearProcessNumbered"/>
    <dgm:cxn modelId="{D362F208-E5BD-46E1-A841-57549190D4C7}" type="presOf" srcId="{02EA996C-EC91-4278-AF33-8FE2A00AD01A}" destId="{7058AF5D-CD27-462E-AA01-90AFB595E54E}" srcOrd="0" destOrd="0" presId="urn:microsoft.com/office/officeart/2016/7/layout/BasicLinearProcessNumbered"/>
    <dgm:cxn modelId="{22402E22-5516-470B-9B71-CE932B45941B}" type="presOf" srcId="{1F06AADD-8BC3-4BDD-8B32-5E06B80ED619}" destId="{A0CC56DC-FC3E-416C-9731-978D32B3DE9B}" srcOrd="1" destOrd="0" presId="urn:microsoft.com/office/officeart/2016/7/layout/BasicLinearProcessNumbered"/>
    <dgm:cxn modelId="{3FB7D222-EAE4-4471-B0DE-5C4157B2C19B}" type="presOf" srcId="{BF94C085-855D-406A-BC76-55D2C40AD6B3}" destId="{D2735804-5283-43D2-9922-B346453874B5}" srcOrd="1" destOrd="0" presId="urn:microsoft.com/office/officeart/2016/7/layout/BasicLinearProcessNumbered"/>
    <dgm:cxn modelId="{ACFA052F-0F12-4116-AF9E-BCB232270DE4}" srcId="{AB379EB6-631C-4217-B453-97BC624DAA5A}" destId="{929008CC-136E-4386-A63D-D0201EB769A8}" srcOrd="0" destOrd="0" parTransId="{78B955C5-A7EA-4627-878C-AEB6543BC54A}" sibTransId="{1A3584CA-2647-4D80-9416-A297AF7524A1}"/>
    <dgm:cxn modelId="{B4257066-89E1-4962-9B5A-8882349D1C11}" srcId="{AB379EB6-631C-4217-B453-97BC624DAA5A}" destId="{BF94C085-855D-406A-BC76-55D2C40AD6B3}" srcOrd="5" destOrd="0" parTransId="{9C10D833-AE44-4DCA-A8EE-5E51F57B4632}" sibTransId="{E2999BC4-BE02-4F18-B180-F52DCE0573D9}"/>
    <dgm:cxn modelId="{BAA5EC4B-5D23-4BE8-A321-8212F91042BD}" type="presOf" srcId="{07C6427D-4C8F-4715-BECB-D6EC7087EBFF}" destId="{D371238A-8AEF-4312-90D8-A58CF59D342E}" srcOrd="0" destOrd="0" presId="urn:microsoft.com/office/officeart/2016/7/layout/BasicLinearProcessNumbered"/>
    <dgm:cxn modelId="{BCE5434D-45CF-49D0-B7C5-3D4C97A96931}" type="presOf" srcId="{AB379EB6-631C-4217-B453-97BC624DAA5A}" destId="{4118873B-CE9C-49D2-BED0-489B654EB85B}" srcOrd="0" destOrd="0" presId="urn:microsoft.com/office/officeart/2016/7/layout/BasicLinearProcessNumbered"/>
    <dgm:cxn modelId="{E90D3A52-29CA-41AE-AB28-C1DFFE5303C0}" type="presOf" srcId="{E696D483-55E7-4322-B850-C45F4D7479C0}" destId="{20E249A9-B5C0-4663-BE7A-673F74A52987}" srcOrd="0" destOrd="0" presId="urn:microsoft.com/office/officeart/2016/7/layout/BasicLinearProcessNumbered"/>
    <dgm:cxn modelId="{76234657-C202-4A0D-912E-C216B7D0BDF5}" srcId="{AB379EB6-631C-4217-B453-97BC624DAA5A}" destId="{1AF377DD-5621-4834-9697-F8971BB83DB6}" srcOrd="2" destOrd="0" parTransId="{3B59E55F-F81E-4AA4-A965-E4A43D6DF9BA}" sibTransId="{AA2A6B59-1794-46AD-BC78-424D13275323}"/>
    <dgm:cxn modelId="{D41CC557-452F-4804-B62D-141D3FDCC25D}" type="presOf" srcId="{1AF377DD-5621-4834-9697-F8971BB83DB6}" destId="{9AD854A5-9080-4260-B971-228DC4CB06B7}" srcOrd="0" destOrd="0" presId="urn:microsoft.com/office/officeart/2016/7/layout/BasicLinearProcessNumbered"/>
    <dgm:cxn modelId="{83122789-2B8C-4631-A8A7-64290BD9F558}" type="presOf" srcId="{AA2A6B59-1794-46AD-BC78-424D13275323}" destId="{56D4A18F-CBA3-452B-A21B-0DA1E21F1A87}" srcOrd="0" destOrd="0" presId="urn:microsoft.com/office/officeart/2016/7/layout/BasicLinearProcessNumbered"/>
    <dgm:cxn modelId="{F2DE459D-0108-45BD-8EC8-D9356E7F1C9B}" type="presOf" srcId="{929008CC-136E-4386-A63D-D0201EB769A8}" destId="{8B649067-BA7E-4E99-8B6A-3A6879BD10D1}" srcOrd="0" destOrd="0" presId="urn:microsoft.com/office/officeart/2016/7/layout/BasicLinearProcessNumbered"/>
    <dgm:cxn modelId="{570D26A2-DBB0-435B-8C7E-112C97D06166}" type="presOf" srcId="{929008CC-136E-4386-A63D-D0201EB769A8}" destId="{DAD90F51-6D11-4E15-9406-1C518C8AC4B0}" srcOrd="1" destOrd="0" presId="urn:microsoft.com/office/officeart/2016/7/layout/BasicLinearProcessNumbered"/>
    <dgm:cxn modelId="{EF1424A5-7E94-4A98-A3B3-F0474576E4BD}" srcId="{AB379EB6-631C-4217-B453-97BC624DAA5A}" destId="{07C6427D-4C8F-4715-BECB-D6EC7087EBFF}" srcOrd="4" destOrd="0" parTransId="{67C1F231-EF17-4B07-8611-AD4AD39153F6}" sibTransId="{02EA996C-EC91-4278-AF33-8FE2A00AD01A}"/>
    <dgm:cxn modelId="{2EF0EFA6-3FB6-4F99-AA27-27C5004ADD03}" type="presOf" srcId="{E2999BC4-BE02-4F18-B180-F52DCE0573D9}" destId="{DA3AE382-6370-4030-835C-0E151F88A9BD}" srcOrd="0" destOrd="0" presId="urn:microsoft.com/office/officeart/2016/7/layout/BasicLinearProcessNumbered"/>
    <dgm:cxn modelId="{ACA3F5A8-3C20-457A-B234-2F52BB9D97AB}" type="presOf" srcId="{4534C36A-96B9-4E1A-A0E3-84CE1F62A272}" destId="{E562B464-D7F1-44A8-934F-92498CFB2749}" srcOrd="0" destOrd="0" presId="urn:microsoft.com/office/officeart/2016/7/layout/BasicLinearProcessNumbered"/>
    <dgm:cxn modelId="{ED00C3AE-18A7-4BD2-9585-30B8BD1AA2A9}" srcId="{AB379EB6-631C-4217-B453-97BC624DAA5A}" destId="{1F06AADD-8BC3-4BDD-8B32-5E06B80ED619}" srcOrd="3" destOrd="0" parTransId="{9225CC87-D13A-457E-BE4C-7A1F2DD727DF}" sibTransId="{E696D483-55E7-4322-B850-C45F4D7479C0}"/>
    <dgm:cxn modelId="{3FADB8CF-0002-4F12-BDE4-E09C4020D0ED}" type="presOf" srcId="{1F06AADD-8BC3-4BDD-8B32-5E06B80ED619}" destId="{15E24653-F189-4EEF-B868-0B3983C5FD20}" srcOrd="0" destOrd="0" presId="urn:microsoft.com/office/officeart/2016/7/layout/BasicLinearProcessNumbered"/>
    <dgm:cxn modelId="{66F32DE2-31FD-4E73-99AF-EFCBD4219A83}" type="presOf" srcId="{07C6427D-4C8F-4715-BECB-D6EC7087EBFF}" destId="{5CEA874F-03DB-49AC-925D-6232F3979141}" srcOrd="1" destOrd="0" presId="urn:microsoft.com/office/officeart/2016/7/layout/BasicLinearProcessNumbered"/>
    <dgm:cxn modelId="{8FEE12E3-84C3-40FC-A4B7-3C58E1AC5472}" type="presOf" srcId="{1A3584CA-2647-4D80-9416-A297AF7524A1}" destId="{5C9AF823-8AD5-4780-B474-7656785492E5}" srcOrd="0" destOrd="0" presId="urn:microsoft.com/office/officeart/2016/7/layout/BasicLinearProcessNumbered"/>
    <dgm:cxn modelId="{14F8DAEE-73A2-4933-93A1-4D8A27CCDB7E}" type="presOf" srcId="{1AF377DD-5621-4834-9697-F8971BB83DB6}" destId="{51B40FF2-9DAA-4C45-B168-EB462A32AC9A}" srcOrd="1" destOrd="0" presId="urn:microsoft.com/office/officeart/2016/7/layout/BasicLinearProcessNumbered"/>
    <dgm:cxn modelId="{47B369F5-61ED-4797-BBEF-BF15EF5ECDE1}" type="presOf" srcId="{4534C36A-96B9-4E1A-A0E3-84CE1F62A272}" destId="{D7D9DA2E-9AD4-4D4E-AE4C-A412626DF8FE}" srcOrd="1" destOrd="0" presId="urn:microsoft.com/office/officeart/2016/7/layout/BasicLinearProcessNumbered"/>
    <dgm:cxn modelId="{1D9915F8-6ADF-4549-801F-047F2BC5D525}" type="presOf" srcId="{BF94C085-855D-406A-BC76-55D2C40AD6B3}" destId="{83C77953-1823-4FB1-859C-C8207C1C9745}" srcOrd="0" destOrd="0" presId="urn:microsoft.com/office/officeart/2016/7/layout/BasicLinearProcessNumbered"/>
    <dgm:cxn modelId="{1B22DC24-2A38-4494-A4DF-4DC53B1245FF}" type="presParOf" srcId="{4118873B-CE9C-49D2-BED0-489B654EB85B}" destId="{80F26468-1C52-47F9-A283-8C65734BF3F3}" srcOrd="0" destOrd="0" presId="urn:microsoft.com/office/officeart/2016/7/layout/BasicLinearProcessNumbered"/>
    <dgm:cxn modelId="{F7C0D179-5157-4F5F-9551-C4506FB3B039}" type="presParOf" srcId="{80F26468-1C52-47F9-A283-8C65734BF3F3}" destId="{8B649067-BA7E-4E99-8B6A-3A6879BD10D1}" srcOrd="0" destOrd="0" presId="urn:microsoft.com/office/officeart/2016/7/layout/BasicLinearProcessNumbered"/>
    <dgm:cxn modelId="{0974D507-4D23-4C7A-BC80-A71EA94E5DEA}" type="presParOf" srcId="{80F26468-1C52-47F9-A283-8C65734BF3F3}" destId="{5C9AF823-8AD5-4780-B474-7656785492E5}" srcOrd="1" destOrd="0" presId="urn:microsoft.com/office/officeart/2016/7/layout/BasicLinearProcessNumbered"/>
    <dgm:cxn modelId="{F89AD2D3-A61C-4FC5-92CC-953BDEDE2BFC}" type="presParOf" srcId="{80F26468-1C52-47F9-A283-8C65734BF3F3}" destId="{3A87AC39-7C33-4C13-B21E-F4747547FCFD}" srcOrd="2" destOrd="0" presId="urn:microsoft.com/office/officeart/2016/7/layout/BasicLinearProcessNumbered"/>
    <dgm:cxn modelId="{B0C17361-97F2-4A3D-AE57-715F2D8E8F98}" type="presParOf" srcId="{80F26468-1C52-47F9-A283-8C65734BF3F3}" destId="{DAD90F51-6D11-4E15-9406-1C518C8AC4B0}" srcOrd="3" destOrd="0" presId="urn:microsoft.com/office/officeart/2016/7/layout/BasicLinearProcessNumbered"/>
    <dgm:cxn modelId="{6CF8B2C2-2E05-4A78-A98B-AE8687593152}" type="presParOf" srcId="{4118873B-CE9C-49D2-BED0-489B654EB85B}" destId="{37ECA7F9-3D3F-468C-A42F-AA07036BE2DA}" srcOrd="1" destOrd="0" presId="urn:microsoft.com/office/officeart/2016/7/layout/BasicLinearProcessNumbered"/>
    <dgm:cxn modelId="{7C4FD2A4-48F9-4794-9BD7-15FE8D2376C7}" type="presParOf" srcId="{4118873B-CE9C-49D2-BED0-489B654EB85B}" destId="{44F24C6E-DB50-461D-B268-A24D6BA7354F}" srcOrd="2" destOrd="0" presId="urn:microsoft.com/office/officeart/2016/7/layout/BasicLinearProcessNumbered"/>
    <dgm:cxn modelId="{EA506DF9-A7FF-45DE-A2CE-F80E50BEAC16}" type="presParOf" srcId="{44F24C6E-DB50-461D-B268-A24D6BA7354F}" destId="{E562B464-D7F1-44A8-934F-92498CFB2749}" srcOrd="0" destOrd="0" presId="urn:microsoft.com/office/officeart/2016/7/layout/BasicLinearProcessNumbered"/>
    <dgm:cxn modelId="{15A902DD-B219-4ECB-A3E8-B66A61197C03}" type="presParOf" srcId="{44F24C6E-DB50-461D-B268-A24D6BA7354F}" destId="{FD17E527-322D-47EA-B766-B187B8857E86}" srcOrd="1" destOrd="0" presId="urn:microsoft.com/office/officeart/2016/7/layout/BasicLinearProcessNumbered"/>
    <dgm:cxn modelId="{112CF3DD-B3A4-425F-8F47-64C8B2E82C2F}" type="presParOf" srcId="{44F24C6E-DB50-461D-B268-A24D6BA7354F}" destId="{746F29EB-0436-4671-ABB4-08490199B82D}" srcOrd="2" destOrd="0" presId="urn:microsoft.com/office/officeart/2016/7/layout/BasicLinearProcessNumbered"/>
    <dgm:cxn modelId="{2C4EEC6B-6506-4C12-B05E-6E976933ECA5}" type="presParOf" srcId="{44F24C6E-DB50-461D-B268-A24D6BA7354F}" destId="{D7D9DA2E-9AD4-4D4E-AE4C-A412626DF8FE}" srcOrd="3" destOrd="0" presId="urn:microsoft.com/office/officeart/2016/7/layout/BasicLinearProcessNumbered"/>
    <dgm:cxn modelId="{887C62E1-A79B-4B64-BBC3-10A390BF90C2}" type="presParOf" srcId="{4118873B-CE9C-49D2-BED0-489B654EB85B}" destId="{B5F3F269-437A-48EA-9E40-AC8CBC41081F}" srcOrd="3" destOrd="0" presId="urn:microsoft.com/office/officeart/2016/7/layout/BasicLinearProcessNumbered"/>
    <dgm:cxn modelId="{65EE7A23-3164-4DA9-A2FE-4FA67DD36BA6}" type="presParOf" srcId="{4118873B-CE9C-49D2-BED0-489B654EB85B}" destId="{535D5A49-A713-479F-9585-17815DB3CFF3}" srcOrd="4" destOrd="0" presId="urn:microsoft.com/office/officeart/2016/7/layout/BasicLinearProcessNumbered"/>
    <dgm:cxn modelId="{186DE42E-80F5-4A3F-B830-783995A38C35}" type="presParOf" srcId="{535D5A49-A713-479F-9585-17815DB3CFF3}" destId="{9AD854A5-9080-4260-B971-228DC4CB06B7}" srcOrd="0" destOrd="0" presId="urn:microsoft.com/office/officeart/2016/7/layout/BasicLinearProcessNumbered"/>
    <dgm:cxn modelId="{971C223E-F093-48FA-8BDF-DB1CE0C657BB}" type="presParOf" srcId="{535D5A49-A713-479F-9585-17815DB3CFF3}" destId="{56D4A18F-CBA3-452B-A21B-0DA1E21F1A87}" srcOrd="1" destOrd="0" presId="urn:microsoft.com/office/officeart/2016/7/layout/BasicLinearProcessNumbered"/>
    <dgm:cxn modelId="{4D916BB4-488D-44E3-B794-E741E8CD276F}" type="presParOf" srcId="{535D5A49-A713-479F-9585-17815DB3CFF3}" destId="{714ACB4A-EC23-4D3B-B1D5-3A28E3415935}" srcOrd="2" destOrd="0" presId="urn:microsoft.com/office/officeart/2016/7/layout/BasicLinearProcessNumbered"/>
    <dgm:cxn modelId="{EC41D62F-CFD5-42DA-919E-F8DC966800F7}" type="presParOf" srcId="{535D5A49-A713-479F-9585-17815DB3CFF3}" destId="{51B40FF2-9DAA-4C45-B168-EB462A32AC9A}" srcOrd="3" destOrd="0" presId="urn:microsoft.com/office/officeart/2016/7/layout/BasicLinearProcessNumbered"/>
    <dgm:cxn modelId="{86FE9FD7-780D-4F6E-9A83-8551A4FB8A60}" type="presParOf" srcId="{4118873B-CE9C-49D2-BED0-489B654EB85B}" destId="{B610C4AD-EE04-4B3F-9569-F5C73F6E7101}" srcOrd="5" destOrd="0" presId="urn:microsoft.com/office/officeart/2016/7/layout/BasicLinearProcessNumbered"/>
    <dgm:cxn modelId="{1BAB25B7-3FA0-4D50-B3D7-0F34349683E8}" type="presParOf" srcId="{4118873B-CE9C-49D2-BED0-489B654EB85B}" destId="{1913C0EF-B044-4817-9972-D94DEE46A52A}" srcOrd="6" destOrd="0" presId="urn:microsoft.com/office/officeart/2016/7/layout/BasicLinearProcessNumbered"/>
    <dgm:cxn modelId="{B3622AB6-9A73-42D1-BCEA-BE2318935680}" type="presParOf" srcId="{1913C0EF-B044-4817-9972-D94DEE46A52A}" destId="{15E24653-F189-4EEF-B868-0B3983C5FD20}" srcOrd="0" destOrd="0" presId="urn:microsoft.com/office/officeart/2016/7/layout/BasicLinearProcessNumbered"/>
    <dgm:cxn modelId="{02D660CC-0C52-430A-8A88-09A078141AE9}" type="presParOf" srcId="{1913C0EF-B044-4817-9972-D94DEE46A52A}" destId="{20E249A9-B5C0-4663-BE7A-673F74A52987}" srcOrd="1" destOrd="0" presId="urn:microsoft.com/office/officeart/2016/7/layout/BasicLinearProcessNumbered"/>
    <dgm:cxn modelId="{F5AC9DE4-936A-4C53-BCFC-22803D155052}" type="presParOf" srcId="{1913C0EF-B044-4817-9972-D94DEE46A52A}" destId="{44D9122B-F260-4957-9B42-6F041D6D1882}" srcOrd="2" destOrd="0" presId="urn:microsoft.com/office/officeart/2016/7/layout/BasicLinearProcessNumbered"/>
    <dgm:cxn modelId="{B683D313-1C23-4C0F-92B7-0961BD2A6A21}" type="presParOf" srcId="{1913C0EF-B044-4817-9972-D94DEE46A52A}" destId="{A0CC56DC-FC3E-416C-9731-978D32B3DE9B}" srcOrd="3" destOrd="0" presId="urn:microsoft.com/office/officeart/2016/7/layout/BasicLinearProcessNumbered"/>
    <dgm:cxn modelId="{F3116291-86B7-4FC2-8C04-6C3CE248E6BC}" type="presParOf" srcId="{4118873B-CE9C-49D2-BED0-489B654EB85B}" destId="{41CD67C3-2407-4B87-ADB2-BD89C7738C39}" srcOrd="7" destOrd="0" presId="urn:microsoft.com/office/officeart/2016/7/layout/BasicLinearProcessNumbered"/>
    <dgm:cxn modelId="{50C80003-BD41-4A15-A516-151CD65753C0}" type="presParOf" srcId="{4118873B-CE9C-49D2-BED0-489B654EB85B}" destId="{C81ECEF3-FB7D-44EC-81AB-B9D6FCE74DE7}" srcOrd="8" destOrd="0" presId="urn:microsoft.com/office/officeart/2016/7/layout/BasicLinearProcessNumbered"/>
    <dgm:cxn modelId="{FA49D117-B6C8-4FAC-A3D2-4EEF347E79CF}" type="presParOf" srcId="{C81ECEF3-FB7D-44EC-81AB-B9D6FCE74DE7}" destId="{D371238A-8AEF-4312-90D8-A58CF59D342E}" srcOrd="0" destOrd="0" presId="urn:microsoft.com/office/officeart/2016/7/layout/BasicLinearProcessNumbered"/>
    <dgm:cxn modelId="{76B67934-8431-4C81-9E3A-33EB8CA97C05}" type="presParOf" srcId="{C81ECEF3-FB7D-44EC-81AB-B9D6FCE74DE7}" destId="{7058AF5D-CD27-462E-AA01-90AFB595E54E}" srcOrd="1" destOrd="0" presId="urn:microsoft.com/office/officeart/2016/7/layout/BasicLinearProcessNumbered"/>
    <dgm:cxn modelId="{35CECA35-CD48-47B0-ABE0-7D2B065D7E5C}" type="presParOf" srcId="{C81ECEF3-FB7D-44EC-81AB-B9D6FCE74DE7}" destId="{E73FD7EB-A995-4980-B8ED-70CF6D92A0CE}" srcOrd="2" destOrd="0" presId="urn:microsoft.com/office/officeart/2016/7/layout/BasicLinearProcessNumbered"/>
    <dgm:cxn modelId="{84CDD2A9-353D-4C7C-B206-E16CC5578492}" type="presParOf" srcId="{C81ECEF3-FB7D-44EC-81AB-B9D6FCE74DE7}" destId="{5CEA874F-03DB-49AC-925D-6232F3979141}" srcOrd="3" destOrd="0" presId="urn:microsoft.com/office/officeart/2016/7/layout/BasicLinearProcessNumbered"/>
    <dgm:cxn modelId="{AAFE7FCD-542C-49B8-8357-C83CA5EBE96F}" type="presParOf" srcId="{4118873B-CE9C-49D2-BED0-489B654EB85B}" destId="{EB8251FA-2092-494A-8970-3F8F03C4A645}" srcOrd="9" destOrd="0" presId="urn:microsoft.com/office/officeart/2016/7/layout/BasicLinearProcessNumbered"/>
    <dgm:cxn modelId="{AA8BED47-D9F7-4620-8A04-D8EAA6996DC4}" type="presParOf" srcId="{4118873B-CE9C-49D2-BED0-489B654EB85B}" destId="{901C4524-2E9B-4844-BCFE-A06D2926E99B}" srcOrd="10" destOrd="0" presId="urn:microsoft.com/office/officeart/2016/7/layout/BasicLinearProcessNumbered"/>
    <dgm:cxn modelId="{76206BA0-AE04-4009-BCE0-2F6F7E736DE6}" type="presParOf" srcId="{901C4524-2E9B-4844-BCFE-A06D2926E99B}" destId="{83C77953-1823-4FB1-859C-C8207C1C9745}" srcOrd="0" destOrd="0" presId="urn:microsoft.com/office/officeart/2016/7/layout/BasicLinearProcessNumbered"/>
    <dgm:cxn modelId="{AE836655-2D9B-4474-8842-8F049A22E3F4}" type="presParOf" srcId="{901C4524-2E9B-4844-BCFE-A06D2926E99B}" destId="{DA3AE382-6370-4030-835C-0E151F88A9BD}" srcOrd="1" destOrd="0" presId="urn:microsoft.com/office/officeart/2016/7/layout/BasicLinearProcessNumbered"/>
    <dgm:cxn modelId="{816254B2-E407-4A7B-8044-B8E600F97BB1}" type="presParOf" srcId="{901C4524-2E9B-4844-BCFE-A06D2926E99B}" destId="{8A748D83-1FB0-43AB-9DF3-F93B2D6069EE}" srcOrd="2" destOrd="0" presId="urn:microsoft.com/office/officeart/2016/7/layout/BasicLinearProcessNumbered"/>
    <dgm:cxn modelId="{0F20A3B0-7401-4D7C-AE2D-9797B56553FA}" type="presParOf" srcId="{901C4524-2E9B-4844-BCFE-A06D2926E99B}" destId="{D2735804-5283-43D2-9922-B346453874B5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3FDA01A-F6F0-473E-97DA-3C70A60A0E6F}" type="doc">
      <dgm:prSet loTypeId="urn:microsoft.com/office/officeart/2005/8/layout/defaul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05EEDAD-C3D4-49ED-B1BD-C07541F5C53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1" dirty="0"/>
            <a:t>High Visibility, Low Engagement</a:t>
          </a:r>
          <a:br>
            <a:rPr lang="en-US" dirty="0"/>
          </a:br>
          <a:r>
            <a:rPr lang="en-US" dirty="0"/>
            <a:t> Reached 1,279 users, but only 82 engaged</a:t>
          </a:r>
          <a:br>
            <a:rPr lang="en-US" dirty="0"/>
          </a:br>
          <a:endParaRPr lang="en-US" dirty="0"/>
        </a:p>
      </dgm:t>
    </dgm:pt>
    <dgm:pt modelId="{F7B9D8FF-810D-40DF-AA4B-9AFF58190976}" type="parTrans" cxnId="{55ADFE74-786A-4064-AA78-02A0ACF5A3DD}">
      <dgm:prSet/>
      <dgm:spPr/>
      <dgm:t>
        <a:bodyPr/>
        <a:lstStyle/>
        <a:p>
          <a:endParaRPr lang="en-US"/>
        </a:p>
      </dgm:t>
    </dgm:pt>
    <dgm:pt modelId="{F7FEBEBD-E632-4B19-BCD0-E7E8259C7A93}" type="sibTrans" cxnId="{55ADFE74-786A-4064-AA78-02A0ACF5A3DD}">
      <dgm:prSet/>
      <dgm:spPr/>
      <dgm:t>
        <a:bodyPr/>
        <a:lstStyle/>
        <a:p>
          <a:endParaRPr lang="en-US"/>
        </a:p>
      </dgm:t>
    </dgm:pt>
    <dgm:pt modelId="{35D0FB3D-EFFB-4596-93C9-302194A8A110}">
      <dgm:prSet/>
      <dgm:spPr/>
      <dgm:t>
        <a:bodyPr/>
        <a:lstStyle/>
        <a:p>
          <a:r>
            <a:rPr lang="en-US" b="1" dirty="0"/>
            <a:t>Reels Are Watched, Not Tapped</a:t>
          </a:r>
          <a:br>
            <a:rPr lang="en-US" dirty="0"/>
          </a:br>
          <a:r>
            <a:rPr lang="en-US" dirty="0"/>
            <a:t>Reels: 46% of post reach, but only 19 interactions</a:t>
          </a:r>
        </a:p>
      </dgm:t>
    </dgm:pt>
    <dgm:pt modelId="{A4A0AF45-FE85-463B-8F3B-4AA8FDA7846A}" type="parTrans" cxnId="{267F8A7B-8758-4E81-B775-D3970009106D}">
      <dgm:prSet/>
      <dgm:spPr/>
      <dgm:t>
        <a:bodyPr/>
        <a:lstStyle/>
        <a:p>
          <a:endParaRPr lang="en-US"/>
        </a:p>
      </dgm:t>
    </dgm:pt>
    <dgm:pt modelId="{A6707345-D48F-4181-BD95-81DBAE511AA8}" type="sibTrans" cxnId="{267F8A7B-8758-4E81-B775-D3970009106D}">
      <dgm:prSet/>
      <dgm:spPr/>
      <dgm:t>
        <a:bodyPr/>
        <a:lstStyle/>
        <a:p>
          <a:endParaRPr lang="en-US"/>
        </a:p>
      </dgm:t>
    </dgm:pt>
    <dgm:pt modelId="{C17D6A1B-81E2-4781-9A68-2B132CFC23B2}">
      <dgm:prSet/>
      <dgm:spPr/>
      <dgm:t>
        <a:bodyPr/>
        <a:lstStyle/>
        <a:p>
          <a:r>
            <a:rPr lang="en-US" b="1" dirty="0"/>
            <a:t>Strong Profile Interest</a:t>
          </a:r>
          <a:br>
            <a:rPr lang="en-US" dirty="0"/>
          </a:br>
          <a:r>
            <a:rPr lang="en-US" dirty="0"/>
            <a:t>281 profile actions, 266 were visits</a:t>
          </a:r>
          <a:br>
            <a:rPr lang="en-US" dirty="0"/>
          </a:br>
          <a:endParaRPr lang="en-US" dirty="0"/>
        </a:p>
      </dgm:t>
    </dgm:pt>
    <dgm:pt modelId="{58D29C63-CDD6-48D4-82B0-9C14228B0CFE}" type="parTrans" cxnId="{672499EA-4F7E-49FA-A44E-4FCD7ACDC90E}">
      <dgm:prSet/>
      <dgm:spPr/>
      <dgm:t>
        <a:bodyPr/>
        <a:lstStyle/>
        <a:p>
          <a:endParaRPr lang="en-US"/>
        </a:p>
      </dgm:t>
    </dgm:pt>
    <dgm:pt modelId="{40108DCB-4A5E-43DF-A065-86672F303444}" type="sibTrans" cxnId="{672499EA-4F7E-49FA-A44E-4FCD7ACDC90E}">
      <dgm:prSet/>
      <dgm:spPr/>
      <dgm:t>
        <a:bodyPr/>
        <a:lstStyle/>
        <a:p>
          <a:endParaRPr lang="en-US"/>
        </a:p>
      </dgm:t>
    </dgm:pt>
    <dgm:pt modelId="{4A0C5330-2E85-4BF5-83B1-54192DADACB0}">
      <dgm:prSet/>
      <dgm:spPr/>
      <dgm:t>
        <a:bodyPr/>
        <a:lstStyle/>
        <a:p>
          <a:r>
            <a:rPr lang="en-US" b="1" dirty="0"/>
            <a:t>Stories Need Improvement</a:t>
          </a:r>
          <a:br>
            <a:rPr lang="en-US" dirty="0"/>
          </a:br>
          <a:r>
            <a:rPr lang="en-US" dirty="0"/>
            <a:t>Low reach (215) and interactions (13)</a:t>
          </a:r>
          <a:br>
            <a:rPr lang="en-US" dirty="0"/>
          </a:br>
          <a:endParaRPr lang="en-US" dirty="0"/>
        </a:p>
      </dgm:t>
    </dgm:pt>
    <dgm:pt modelId="{507CF157-8667-495E-95DE-477F06B27357}" type="parTrans" cxnId="{0732BC1C-787D-44BA-8E13-46D5E432765B}">
      <dgm:prSet/>
      <dgm:spPr/>
      <dgm:t>
        <a:bodyPr/>
        <a:lstStyle/>
        <a:p>
          <a:endParaRPr lang="en-US"/>
        </a:p>
      </dgm:t>
    </dgm:pt>
    <dgm:pt modelId="{CD696090-F5DA-4F7C-AEF2-3A321EC16BB1}" type="sibTrans" cxnId="{0732BC1C-787D-44BA-8E13-46D5E432765B}">
      <dgm:prSet/>
      <dgm:spPr/>
      <dgm:t>
        <a:bodyPr/>
        <a:lstStyle/>
        <a:p>
          <a:endParaRPr lang="en-US"/>
        </a:p>
      </dgm:t>
    </dgm:pt>
    <dgm:pt modelId="{77367FF3-98A3-4FF2-BFA9-BF0217AD8CB8}">
      <dgm:prSet/>
      <dgm:spPr/>
      <dgm:t>
        <a:bodyPr/>
        <a:lstStyle/>
        <a:p>
          <a:r>
            <a:rPr lang="en-US" b="1" dirty="0"/>
            <a:t>Followers Drive Engagement</a:t>
          </a:r>
          <a:br>
            <a:rPr lang="en-US" dirty="0"/>
          </a:br>
          <a:r>
            <a:rPr lang="en-US" dirty="0"/>
            <a:t>Most reach = non-followers; most engagement = followers (69/82)</a:t>
          </a:r>
          <a:br>
            <a:rPr lang="en-US" dirty="0"/>
          </a:br>
          <a:endParaRPr lang="en-US" dirty="0"/>
        </a:p>
      </dgm:t>
    </dgm:pt>
    <dgm:pt modelId="{C8A2A839-CC9A-4B8E-AF0F-FB9255083CCF}" type="parTrans" cxnId="{F41F57E0-9A62-468E-A418-3B697F73A22B}">
      <dgm:prSet/>
      <dgm:spPr/>
      <dgm:t>
        <a:bodyPr/>
        <a:lstStyle/>
        <a:p>
          <a:endParaRPr lang="en-US"/>
        </a:p>
      </dgm:t>
    </dgm:pt>
    <dgm:pt modelId="{E560E9AE-574D-4E10-9762-63D555AFBA42}" type="sibTrans" cxnId="{F41F57E0-9A62-468E-A418-3B697F73A22B}">
      <dgm:prSet/>
      <dgm:spPr/>
      <dgm:t>
        <a:bodyPr/>
        <a:lstStyle/>
        <a:p>
          <a:endParaRPr lang="en-US"/>
        </a:p>
      </dgm:t>
    </dgm:pt>
    <dgm:pt modelId="{7118AD81-E2F2-4434-9823-FC085CA06DD8}" type="pres">
      <dgm:prSet presAssocID="{93FDA01A-F6F0-473E-97DA-3C70A60A0E6F}" presName="diagram" presStyleCnt="0">
        <dgm:presLayoutVars>
          <dgm:dir/>
          <dgm:resizeHandles val="exact"/>
        </dgm:presLayoutVars>
      </dgm:prSet>
      <dgm:spPr/>
    </dgm:pt>
    <dgm:pt modelId="{27C3A100-F80C-4630-8838-6E5F7FEA6FB4}" type="pres">
      <dgm:prSet presAssocID="{005EEDAD-C3D4-49ED-B1BD-C07541F5C531}" presName="node" presStyleLbl="node1" presStyleIdx="0" presStyleCnt="5">
        <dgm:presLayoutVars>
          <dgm:bulletEnabled val="1"/>
        </dgm:presLayoutVars>
      </dgm:prSet>
      <dgm:spPr/>
    </dgm:pt>
    <dgm:pt modelId="{3117B202-63D3-4D04-97CF-05F6677D46D3}" type="pres">
      <dgm:prSet presAssocID="{F7FEBEBD-E632-4B19-BCD0-E7E8259C7A93}" presName="sibTrans" presStyleCnt="0"/>
      <dgm:spPr/>
    </dgm:pt>
    <dgm:pt modelId="{C7002214-EEAB-4EF3-BDD6-48E9A48856FC}" type="pres">
      <dgm:prSet presAssocID="{35D0FB3D-EFFB-4596-93C9-302194A8A110}" presName="node" presStyleLbl="node1" presStyleIdx="1" presStyleCnt="5">
        <dgm:presLayoutVars>
          <dgm:bulletEnabled val="1"/>
        </dgm:presLayoutVars>
      </dgm:prSet>
      <dgm:spPr/>
    </dgm:pt>
    <dgm:pt modelId="{23D8DF7D-0A38-4226-9346-D2378799305C}" type="pres">
      <dgm:prSet presAssocID="{A6707345-D48F-4181-BD95-81DBAE511AA8}" presName="sibTrans" presStyleCnt="0"/>
      <dgm:spPr/>
    </dgm:pt>
    <dgm:pt modelId="{941CC907-96A7-4D73-96E0-78D9D111CD84}" type="pres">
      <dgm:prSet presAssocID="{C17D6A1B-81E2-4781-9A68-2B132CFC23B2}" presName="node" presStyleLbl="node1" presStyleIdx="2" presStyleCnt="5">
        <dgm:presLayoutVars>
          <dgm:bulletEnabled val="1"/>
        </dgm:presLayoutVars>
      </dgm:prSet>
      <dgm:spPr/>
    </dgm:pt>
    <dgm:pt modelId="{F4923DA0-D700-4376-9101-68A60414C06A}" type="pres">
      <dgm:prSet presAssocID="{40108DCB-4A5E-43DF-A065-86672F303444}" presName="sibTrans" presStyleCnt="0"/>
      <dgm:spPr/>
    </dgm:pt>
    <dgm:pt modelId="{5559E785-B739-4BA4-94A7-FBD63D1ACD51}" type="pres">
      <dgm:prSet presAssocID="{4A0C5330-2E85-4BF5-83B1-54192DADACB0}" presName="node" presStyleLbl="node1" presStyleIdx="3" presStyleCnt="5">
        <dgm:presLayoutVars>
          <dgm:bulletEnabled val="1"/>
        </dgm:presLayoutVars>
      </dgm:prSet>
      <dgm:spPr/>
    </dgm:pt>
    <dgm:pt modelId="{714CA16F-DB69-49AA-AE44-D9A3E156679F}" type="pres">
      <dgm:prSet presAssocID="{CD696090-F5DA-4F7C-AEF2-3A321EC16BB1}" presName="sibTrans" presStyleCnt="0"/>
      <dgm:spPr/>
    </dgm:pt>
    <dgm:pt modelId="{9229A76E-228A-4F3B-94AF-9DA9E2A1A5A1}" type="pres">
      <dgm:prSet presAssocID="{77367FF3-98A3-4FF2-BFA9-BF0217AD8CB8}" presName="node" presStyleLbl="node1" presStyleIdx="4" presStyleCnt="5">
        <dgm:presLayoutVars>
          <dgm:bulletEnabled val="1"/>
        </dgm:presLayoutVars>
      </dgm:prSet>
      <dgm:spPr/>
    </dgm:pt>
  </dgm:ptLst>
  <dgm:cxnLst>
    <dgm:cxn modelId="{DFFCDB1B-FD55-48CC-9977-3FD249963897}" type="presOf" srcId="{005EEDAD-C3D4-49ED-B1BD-C07541F5C531}" destId="{27C3A100-F80C-4630-8838-6E5F7FEA6FB4}" srcOrd="0" destOrd="0" presId="urn:microsoft.com/office/officeart/2005/8/layout/default"/>
    <dgm:cxn modelId="{0732BC1C-787D-44BA-8E13-46D5E432765B}" srcId="{93FDA01A-F6F0-473E-97DA-3C70A60A0E6F}" destId="{4A0C5330-2E85-4BF5-83B1-54192DADACB0}" srcOrd="3" destOrd="0" parTransId="{507CF157-8667-495E-95DE-477F06B27357}" sibTransId="{CD696090-F5DA-4F7C-AEF2-3A321EC16BB1}"/>
    <dgm:cxn modelId="{4C782247-C87E-4D6A-B502-468433EB79AD}" type="presOf" srcId="{77367FF3-98A3-4FF2-BFA9-BF0217AD8CB8}" destId="{9229A76E-228A-4F3B-94AF-9DA9E2A1A5A1}" srcOrd="0" destOrd="0" presId="urn:microsoft.com/office/officeart/2005/8/layout/default"/>
    <dgm:cxn modelId="{D3C66F52-587B-4B15-81D8-EE3774D31110}" type="presOf" srcId="{4A0C5330-2E85-4BF5-83B1-54192DADACB0}" destId="{5559E785-B739-4BA4-94A7-FBD63D1ACD51}" srcOrd="0" destOrd="0" presId="urn:microsoft.com/office/officeart/2005/8/layout/default"/>
    <dgm:cxn modelId="{55ADFE74-786A-4064-AA78-02A0ACF5A3DD}" srcId="{93FDA01A-F6F0-473E-97DA-3C70A60A0E6F}" destId="{005EEDAD-C3D4-49ED-B1BD-C07541F5C531}" srcOrd="0" destOrd="0" parTransId="{F7B9D8FF-810D-40DF-AA4B-9AFF58190976}" sibTransId="{F7FEBEBD-E632-4B19-BCD0-E7E8259C7A93}"/>
    <dgm:cxn modelId="{4C539257-79A3-437D-92C3-C29F800B2E91}" type="presOf" srcId="{93FDA01A-F6F0-473E-97DA-3C70A60A0E6F}" destId="{7118AD81-E2F2-4434-9823-FC085CA06DD8}" srcOrd="0" destOrd="0" presId="urn:microsoft.com/office/officeart/2005/8/layout/default"/>
    <dgm:cxn modelId="{267F8A7B-8758-4E81-B775-D3970009106D}" srcId="{93FDA01A-F6F0-473E-97DA-3C70A60A0E6F}" destId="{35D0FB3D-EFFB-4596-93C9-302194A8A110}" srcOrd="1" destOrd="0" parTransId="{A4A0AF45-FE85-463B-8F3B-4AA8FDA7846A}" sibTransId="{A6707345-D48F-4181-BD95-81DBAE511AA8}"/>
    <dgm:cxn modelId="{CE441D8F-A521-4C37-90A2-68FAA2A72AAF}" type="presOf" srcId="{C17D6A1B-81E2-4781-9A68-2B132CFC23B2}" destId="{941CC907-96A7-4D73-96E0-78D9D111CD84}" srcOrd="0" destOrd="0" presId="urn:microsoft.com/office/officeart/2005/8/layout/default"/>
    <dgm:cxn modelId="{F41F57E0-9A62-468E-A418-3B697F73A22B}" srcId="{93FDA01A-F6F0-473E-97DA-3C70A60A0E6F}" destId="{77367FF3-98A3-4FF2-BFA9-BF0217AD8CB8}" srcOrd="4" destOrd="0" parTransId="{C8A2A839-CC9A-4B8E-AF0F-FB9255083CCF}" sibTransId="{E560E9AE-574D-4E10-9762-63D555AFBA42}"/>
    <dgm:cxn modelId="{672499EA-4F7E-49FA-A44E-4FCD7ACDC90E}" srcId="{93FDA01A-F6F0-473E-97DA-3C70A60A0E6F}" destId="{C17D6A1B-81E2-4781-9A68-2B132CFC23B2}" srcOrd="2" destOrd="0" parTransId="{58D29C63-CDD6-48D4-82B0-9C14228B0CFE}" sibTransId="{40108DCB-4A5E-43DF-A065-86672F303444}"/>
    <dgm:cxn modelId="{D3F579EB-D0FA-4BD2-8C10-5173E88870B3}" type="presOf" srcId="{35D0FB3D-EFFB-4596-93C9-302194A8A110}" destId="{C7002214-EEAB-4EF3-BDD6-48E9A48856FC}" srcOrd="0" destOrd="0" presId="urn:microsoft.com/office/officeart/2005/8/layout/default"/>
    <dgm:cxn modelId="{7F1F69A9-2398-4DC1-84C1-7B056AA9F0C2}" type="presParOf" srcId="{7118AD81-E2F2-4434-9823-FC085CA06DD8}" destId="{27C3A100-F80C-4630-8838-6E5F7FEA6FB4}" srcOrd="0" destOrd="0" presId="urn:microsoft.com/office/officeart/2005/8/layout/default"/>
    <dgm:cxn modelId="{36C92CD1-291F-499D-B4E8-60BF40BD13DC}" type="presParOf" srcId="{7118AD81-E2F2-4434-9823-FC085CA06DD8}" destId="{3117B202-63D3-4D04-97CF-05F6677D46D3}" srcOrd="1" destOrd="0" presId="urn:microsoft.com/office/officeart/2005/8/layout/default"/>
    <dgm:cxn modelId="{B21742AC-1E57-446E-A880-F2C9E8B1B25C}" type="presParOf" srcId="{7118AD81-E2F2-4434-9823-FC085CA06DD8}" destId="{C7002214-EEAB-4EF3-BDD6-48E9A48856FC}" srcOrd="2" destOrd="0" presId="urn:microsoft.com/office/officeart/2005/8/layout/default"/>
    <dgm:cxn modelId="{EA6C664C-8561-40B8-AE38-3EFBE775443E}" type="presParOf" srcId="{7118AD81-E2F2-4434-9823-FC085CA06DD8}" destId="{23D8DF7D-0A38-4226-9346-D2378799305C}" srcOrd="3" destOrd="0" presId="urn:microsoft.com/office/officeart/2005/8/layout/default"/>
    <dgm:cxn modelId="{AF412487-37AF-4DBD-A749-C96A1D9EC277}" type="presParOf" srcId="{7118AD81-E2F2-4434-9823-FC085CA06DD8}" destId="{941CC907-96A7-4D73-96E0-78D9D111CD84}" srcOrd="4" destOrd="0" presId="urn:microsoft.com/office/officeart/2005/8/layout/default"/>
    <dgm:cxn modelId="{FF2B3A06-CC41-4458-B592-39674FA7B282}" type="presParOf" srcId="{7118AD81-E2F2-4434-9823-FC085CA06DD8}" destId="{F4923DA0-D700-4376-9101-68A60414C06A}" srcOrd="5" destOrd="0" presId="urn:microsoft.com/office/officeart/2005/8/layout/default"/>
    <dgm:cxn modelId="{B4A23E50-E7CF-45F7-938D-B88F961F8EA8}" type="presParOf" srcId="{7118AD81-E2F2-4434-9823-FC085CA06DD8}" destId="{5559E785-B739-4BA4-94A7-FBD63D1ACD51}" srcOrd="6" destOrd="0" presId="urn:microsoft.com/office/officeart/2005/8/layout/default"/>
    <dgm:cxn modelId="{91F5501A-EC56-4B0C-B71E-BF20767F70FB}" type="presParOf" srcId="{7118AD81-E2F2-4434-9823-FC085CA06DD8}" destId="{714CA16F-DB69-49AA-AE44-D9A3E156679F}" srcOrd="7" destOrd="0" presId="urn:microsoft.com/office/officeart/2005/8/layout/default"/>
    <dgm:cxn modelId="{663B1E73-AD35-45BE-98AF-F7F1B549151F}" type="presParOf" srcId="{7118AD81-E2F2-4434-9823-FC085CA06DD8}" destId="{9229A76E-228A-4F3B-94AF-9DA9E2A1A5A1}" srcOrd="8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7653FBDC-2054-4AEC-B30D-29D73DABE14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24333DD-D3D4-41FC-95A1-4387508CDA5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1,279 accounts reached — strong overall visibility</a:t>
          </a:r>
          <a:endParaRPr lang="en-US"/>
        </a:p>
      </dgm:t>
    </dgm:pt>
    <dgm:pt modelId="{C6C00A30-AF67-40A2-AF73-34EF0C3162CA}" type="parTrans" cxnId="{F083DDFD-CFA0-4028-85AD-86F92F0D7631}">
      <dgm:prSet/>
      <dgm:spPr/>
      <dgm:t>
        <a:bodyPr/>
        <a:lstStyle/>
        <a:p>
          <a:endParaRPr lang="en-US"/>
        </a:p>
      </dgm:t>
    </dgm:pt>
    <dgm:pt modelId="{5F4DE8B2-84F6-4E2E-A630-4F2D9D565E7E}" type="sibTrans" cxnId="{F083DDFD-CFA0-4028-85AD-86F92F0D7631}">
      <dgm:prSet/>
      <dgm:spPr/>
      <dgm:t>
        <a:bodyPr/>
        <a:lstStyle/>
        <a:p>
          <a:endParaRPr lang="en-US"/>
        </a:p>
      </dgm:t>
    </dgm:pt>
    <dgm:pt modelId="{400B265B-9A64-4A40-86E7-16C14EE59B6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Reels performed best, averaging 196 reach per post</a:t>
          </a:r>
          <a:endParaRPr lang="en-US"/>
        </a:p>
      </dgm:t>
    </dgm:pt>
    <dgm:pt modelId="{15003D3C-953D-4A2C-A823-075EA85AEF4D}" type="parTrans" cxnId="{6EF01538-02E8-4065-A313-98891B5EDC9F}">
      <dgm:prSet/>
      <dgm:spPr/>
      <dgm:t>
        <a:bodyPr/>
        <a:lstStyle/>
        <a:p>
          <a:endParaRPr lang="en-US"/>
        </a:p>
      </dgm:t>
    </dgm:pt>
    <dgm:pt modelId="{CBAAD596-2F3C-487D-B34E-63D2F4027D68}" type="sibTrans" cxnId="{6EF01538-02E8-4065-A313-98891B5EDC9F}">
      <dgm:prSet/>
      <dgm:spPr/>
      <dgm:t>
        <a:bodyPr/>
        <a:lstStyle/>
        <a:p>
          <a:endParaRPr lang="en-US"/>
        </a:p>
      </dgm:t>
    </dgm:pt>
    <dgm:pt modelId="{C6A42518-6336-42A8-AEE5-50726BA2887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73% of reach came from non-followers — strong discoverability</a:t>
          </a:r>
          <a:endParaRPr lang="en-US"/>
        </a:p>
      </dgm:t>
    </dgm:pt>
    <dgm:pt modelId="{D6B119A6-C0A7-4D04-90A3-891EF3E5E13E}" type="parTrans" cxnId="{D3D44F70-F495-457C-BA13-D2B210F617BE}">
      <dgm:prSet/>
      <dgm:spPr/>
      <dgm:t>
        <a:bodyPr/>
        <a:lstStyle/>
        <a:p>
          <a:endParaRPr lang="en-US"/>
        </a:p>
      </dgm:t>
    </dgm:pt>
    <dgm:pt modelId="{4512D9EF-7B21-4446-ACD7-C0BD69B0F1AC}" type="sibTrans" cxnId="{D3D44F70-F495-457C-BA13-D2B210F617BE}">
      <dgm:prSet/>
      <dgm:spPr/>
      <dgm:t>
        <a:bodyPr/>
        <a:lstStyle/>
        <a:p>
          <a:endParaRPr lang="en-US"/>
        </a:p>
      </dgm:t>
    </dgm:pt>
    <dgm:pt modelId="{D5A3343D-70C7-459B-B0C1-36BDEBA7632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Only 6% of reach led to engagement — interaction needs improvement</a:t>
          </a:r>
          <a:endParaRPr lang="en-US"/>
        </a:p>
      </dgm:t>
    </dgm:pt>
    <dgm:pt modelId="{AEA49256-C049-4FE6-A47C-00D627AEE229}" type="parTrans" cxnId="{76572225-E7E4-4A04-AFF1-3297794FFC19}">
      <dgm:prSet/>
      <dgm:spPr/>
      <dgm:t>
        <a:bodyPr/>
        <a:lstStyle/>
        <a:p>
          <a:endParaRPr lang="en-US"/>
        </a:p>
      </dgm:t>
    </dgm:pt>
    <dgm:pt modelId="{7D7148C6-58DA-4D1D-B476-0D6C27F3EFCA}" type="sibTrans" cxnId="{76572225-E7E4-4A04-AFF1-3297794FFC19}">
      <dgm:prSet/>
      <dgm:spPr/>
      <dgm:t>
        <a:bodyPr/>
        <a:lstStyle/>
        <a:p>
          <a:endParaRPr lang="en-US"/>
        </a:p>
      </dgm:t>
    </dgm:pt>
    <dgm:pt modelId="{D4E3BE5C-43C8-4DA1-999C-E506BFF1FC3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Best times to post: Tuesday at 12 PM, and early mornings on weekdays</a:t>
          </a:r>
          <a:endParaRPr lang="en-US"/>
        </a:p>
      </dgm:t>
    </dgm:pt>
    <dgm:pt modelId="{85D4D2EA-8A08-4E45-A00A-ACBC48E0BA88}" type="parTrans" cxnId="{7EEBEF52-57E1-46B0-AA47-A7366625FC8D}">
      <dgm:prSet/>
      <dgm:spPr/>
      <dgm:t>
        <a:bodyPr/>
        <a:lstStyle/>
        <a:p>
          <a:endParaRPr lang="en-US"/>
        </a:p>
      </dgm:t>
    </dgm:pt>
    <dgm:pt modelId="{2938ED12-C751-440D-ADD0-FA6CAFB31C6E}" type="sibTrans" cxnId="{7EEBEF52-57E1-46B0-AA47-A7366625FC8D}">
      <dgm:prSet/>
      <dgm:spPr/>
      <dgm:t>
        <a:bodyPr/>
        <a:lstStyle/>
        <a:p>
          <a:endParaRPr lang="en-US"/>
        </a:p>
      </dgm:t>
    </dgm:pt>
    <dgm:pt modelId="{CD07074A-15ED-4318-9BA1-C2451454887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Top-performing content themes: event, party, and celebration-related posts</a:t>
          </a:r>
          <a:endParaRPr lang="en-US"/>
        </a:p>
      </dgm:t>
    </dgm:pt>
    <dgm:pt modelId="{741E03CD-2F61-464B-821E-9BB7772BA84B}" type="parTrans" cxnId="{B4B4D610-92E0-46F2-87F2-A09FCF0D11BB}">
      <dgm:prSet/>
      <dgm:spPr/>
      <dgm:t>
        <a:bodyPr/>
        <a:lstStyle/>
        <a:p>
          <a:endParaRPr lang="en-US"/>
        </a:p>
      </dgm:t>
    </dgm:pt>
    <dgm:pt modelId="{9FF49BB6-58A6-4C1D-9D3D-6F7F58EC61E8}" type="sibTrans" cxnId="{B4B4D610-92E0-46F2-87F2-A09FCF0D11BB}">
      <dgm:prSet/>
      <dgm:spPr/>
      <dgm:t>
        <a:bodyPr/>
        <a:lstStyle/>
        <a:p>
          <a:endParaRPr lang="en-US"/>
        </a:p>
      </dgm:t>
    </dgm:pt>
    <dgm:pt modelId="{DB659271-F07D-4579-9A4F-2D9CCBF684C9}" type="pres">
      <dgm:prSet presAssocID="{7653FBDC-2054-4AEC-B30D-29D73DABE149}" presName="root" presStyleCnt="0">
        <dgm:presLayoutVars>
          <dgm:dir/>
          <dgm:resizeHandles val="exact"/>
        </dgm:presLayoutVars>
      </dgm:prSet>
      <dgm:spPr/>
    </dgm:pt>
    <dgm:pt modelId="{1E8DE906-DEC9-49F9-A010-E17F28F2733F}" type="pres">
      <dgm:prSet presAssocID="{324333DD-D3D4-41FC-95A1-4387508CDA5A}" presName="compNode" presStyleCnt="0"/>
      <dgm:spPr/>
    </dgm:pt>
    <dgm:pt modelId="{B364FE54-1D03-4C5E-987C-0289533C8884}" type="pres">
      <dgm:prSet presAssocID="{324333DD-D3D4-41FC-95A1-4387508CDA5A}" presName="bgRect" presStyleLbl="bgShp" presStyleIdx="0" presStyleCnt="6"/>
      <dgm:spPr/>
    </dgm:pt>
    <dgm:pt modelId="{5E864D65-B433-4D90-A582-4D4CE00D3113}" type="pres">
      <dgm:prSet presAssocID="{324333DD-D3D4-41FC-95A1-4387508CDA5A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rker"/>
        </a:ext>
      </dgm:extLst>
    </dgm:pt>
    <dgm:pt modelId="{8BE10276-D0A0-4CFD-98CE-F21DD4487EAC}" type="pres">
      <dgm:prSet presAssocID="{324333DD-D3D4-41FC-95A1-4387508CDA5A}" presName="spaceRect" presStyleCnt="0"/>
      <dgm:spPr/>
    </dgm:pt>
    <dgm:pt modelId="{C8DF8EBC-8D2C-42B0-AD4F-FD3EB4A698A0}" type="pres">
      <dgm:prSet presAssocID="{324333DD-D3D4-41FC-95A1-4387508CDA5A}" presName="parTx" presStyleLbl="revTx" presStyleIdx="0" presStyleCnt="6">
        <dgm:presLayoutVars>
          <dgm:chMax val="0"/>
          <dgm:chPref val="0"/>
        </dgm:presLayoutVars>
      </dgm:prSet>
      <dgm:spPr/>
    </dgm:pt>
    <dgm:pt modelId="{1F026F70-CC75-4E46-A8CE-C8C6B1EE3278}" type="pres">
      <dgm:prSet presAssocID="{5F4DE8B2-84F6-4E2E-A630-4F2D9D565E7E}" presName="sibTrans" presStyleCnt="0"/>
      <dgm:spPr/>
    </dgm:pt>
    <dgm:pt modelId="{4DDD321B-C893-499A-BD8F-589617DB35F6}" type="pres">
      <dgm:prSet presAssocID="{400B265B-9A64-4A40-86E7-16C14EE59B6D}" presName="compNode" presStyleCnt="0"/>
      <dgm:spPr/>
    </dgm:pt>
    <dgm:pt modelId="{706BA271-8FDB-403A-86EE-DE59855097C4}" type="pres">
      <dgm:prSet presAssocID="{400B265B-9A64-4A40-86E7-16C14EE59B6D}" presName="bgRect" presStyleLbl="bgShp" presStyleIdx="1" presStyleCnt="6"/>
      <dgm:spPr/>
    </dgm:pt>
    <dgm:pt modelId="{5BC5B4B1-9137-404E-956D-BA8BADF52872}" type="pres">
      <dgm:prSet presAssocID="{400B265B-9A64-4A40-86E7-16C14EE59B6D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Television"/>
        </a:ext>
      </dgm:extLst>
    </dgm:pt>
    <dgm:pt modelId="{AF836DAE-A1CE-4B49-8BE9-AB6FCD3E25FF}" type="pres">
      <dgm:prSet presAssocID="{400B265B-9A64-4A40-86E7-16C14EE59B6D}" presName="spaceRect" presStyleCnt="0"/>
      <dgm:spPr/>
    </dgm:pt>
    <dgm:pt modelId="{418E7039-02D7-45B1-A34C-2E62D909D3BE}" type="pres">
      <dgm:prSet presAssocID="{400B265B-9A64-4A40-86E7-16C14EE59B6D}" presName="parTx" presStyleLbl="revTx" presStyleIdx="1" presStyleCnt="6">
        <dgm:presLayoutVars>
          <dgm:chMax val="0"/>
          <dgm:chPref val="0"/>
        </dgm:presLayoutVars>
      </dgm:prSet>
      <dgm:spPr/>
    </dgm:pt>
    <dgm:pt modelId="{936551FB-5A3F-4EF7-8664-524C368530EC}" type="pres">
      <dgm:prSet presAssocID="{CBAAD596-2F3C-487D-B34E-63D2F4027D68}" presName="sibTrans" presStyleCnt="0"/>
      <dgm:spPr/>
    </dgm:pt>
    <dgm:pt modelId="{316BAE17-B757-4EA4-8A3E-A99D6112731A}" type="pres">
      <dgm:prSet presAssocID="{C6A42518-6336-42A8-AEE5-50726BA28874}" presName="compNode" presStyleCnt="0"/>
      <dgm:spPr/>
    </dgm:pt>
    <dgm:pt modelId="{734FB1DF-3D92-4F51-AEB6-D09C4507FEEC}" type="pres">
      <dgm:prSet presAssocID="{C6A42518-6336-42A8-AEE5-50726BA28874}" presName="bgRect" presStyleLbl="bgShp" presStyleIdx="2" presStyleCnt="6"/>
      <dgm:spPr/>
    </dgm:pt>
    <dgm:pt modelId="{201537A3-9384-4BC2-A6D1-99D086A55FF8}" type="pres">
      <dgm:prSet presAssocID="{C6A42518-6336-42A8-AEE5-50726BA28874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nnections"/>
        </a:ext>
      </dgm:extLst>
    </dgm:pt>
    <dgm:pt modelId="{41B0A3C4-369A-422D-9478-64E3D9070A08}" type="pres">
      <dgm:prSet presAssocID="{C6A42518-6336-42A8-AEE5-50726BA28874}" presName="spaceRect" presStyleCnt="0"/>
      <dgm:spPr/>
    </dgm:pt>
    <dgm:pt modelId="{C7556AE3-9B8F-4481-9DCA-B8A3DD4077A4}" type="pres">
      <dgm:prSet presAssocID="{C6A42518-6336-42A8-AEE5-50726BA28874}" presName="parTx" presStyleLbl="revTx" presStyleIdx="2" presStyleCnt="6">
        <dgm:presLayoutVars>
          <dgm:chMax val="0"/>
          <dgm:chPref val="0"/>
        </dgm:presLayoutVars>
      </dgm:prSet>
      <dgm:spPr/>
    </dgm:pt>
    <dgm:pt modelId="{A7F8DFE0-6438-4E2E-B31F-DFF505ED619D}" type="pres">
      <dgm:prSet presAssocID="{4512D9EF-7B21-4446-ACD7-C0BD69B0F1AC}" presName="sibTrans" presStyleCnt="0"/>
      <dgm:spPr/>
    </dgm:pt>
    <dgm:pt modelId="{06A71179-A8E5-40BA-8946-CD1E66CEA874}" type="pres">
      <dgm:prSet presAssocID="{D5A3343D-70C7-459B-B0C1-36BDEBA76326}" presName="compNode" presStyleCnt="0"/>
      <dgm:spPr/>
    </dgm:pt>
    <dgm:pt modelId="{E02B0DF3-7E62-4892-8291-650348C6D940}" type="pres">
      <dgm:prSet presAssocID="{D5A3343D-70C7-459B-B0C1-36BDEBA76326}" presName="bgRect" presStyleLbl="bgShp" presStyleIdx="3" presStyleCnt="6"/>
      <dgm:spPr/>
    </dgm:pt>
    <dgm:pt modelId="{A542F80C-7E51-4FB3-AF7D-4079CA331E88}" type="pres">
      <dgm:prSet presAssocID="{D5A3343D-70C7-459B-B0C1-36BDEBA76326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C114CE2D-3CE4-48AD-A384-C4E102993554}" type="pres">
      <dgm:prSet presAssocID="{D5A3343D-70C7-459B-B0C1-36BDEBA76326}" presName="spaceRect" presStyleCnt="0"/>
      <dgm:spPr/>
    </dgm:pt>
    <dgm:pt modelId="{1DAD3346-78D3-43E1-8C4F-AC3C096E7D68}" type="pres">
      <dgm:prSet presAssocID="{D5A3343D-70C7-459B-B0C1-36BDEBA76326}" presName="parTx" presStyleLbl="revTx" presStyleIdx="3" presStyleCnt="6">
        <dgm:presLayoutVars>
          <dgm:chMax val="0"/>
          <dgm:chPref val="0"/>
        </dgm:presLayoutVars>
      </dgm:prSet>
      <dgm:spPr/>
    </dgm:pt>
    <dgm:pt modelId="{339C102F-DE59-46DB-A26E-DD725B0A064C}" type="pres">
      <dgm:prSet presAssocID="{7D7148C6-58DA-4D1D-B476-0D6C27F3EFCA}" presName="sibTrans" presStyleCnt="0"/>
      <dgm:spPr/>
    </dgm:pt>
    <dgm:pt modelId="{572B863E-756A-4031-81D2-F8B612AF025C}" type="pres">
      <dgm:prSet presAssocID="{D4E3BE5C-43C8-4DA1-999C-E506BFF1FC35}" presName="compNode" presStyleCnt="0"/>
      <dgm:spPr/>
    </dgm:pt>
    <dgm:pt modelId="{8535D813-D925-49CD-84D8-0C62C7235D4F}" type="pres">
      <dgm:prSet presAssocID="{D4E3BE5C-43C8-4DA1-999C-E506BFF1FC35}" presName="bgRect" presStyleLbl="bgShp" presStyleIdx="4" presStyleCnt="6"/>
      <dgm:spPr/>
    </dgm:pt>
    <dgm:pt modelId="{78521CD4-1278-48B0-831A-80E166B352B3}" type="pres">
      <dgm:prSet presAssocID="{D4E3BE5C-43C8-4DA1-999C-E506BFF1FC35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d"/>
        </a:ext>
      </dgm:extLst>
    </dgm:pt>
    <dgm:pt modelId="{2F4798AE-0E3B-4392-ABDC-1E82BBCD9297}" type="pres">
      <dgm:prSet presAssocID="{D4E3BE5C-43C8-4DA1-999C-E506BFF1FC35}" presName="spaceRect" presStyleCnt="0"/>
      <dgm:spPr/>
    </dgm:pt>
    <dgm:pt modelId="{A8BBE174-A9BB-4D8F-952A-1A449A4435CC}" type="pres">
      <dgm:prSet presAssocID="{D4E3BE5C-43C8-4DA1-999C-E506BFF1FC35}" presName="parTx" presStyleLbl="revTx" presStyleIdx="4" presStyleCnt="6">
        <dgm:presLayoutVars>
          <dgm:chMax val="0"/>
          <dgm:chPref val="0"/>
        </dgm:presLayoutVars>
      </dgm:prSet>
      <dgm:spPr/>
    </dgm:pt>
    <dgm:pt modelId="{06FF34C0-BC60-4800-BA7B-55807248EA8F}" type="pres">
      <dgm:prSet presAssocID="{2938ED12-C751-440D-ADD0-FA6CAFB31C6E}" presName="sibTrans" presStyleCnt="0"/>
      <dgm:spPr/>
    </dgm:pt>
    <dgm:pt modelId="{C60F0246-CAE3-4CD4-8CB3-7C3B29F94257}" type="pres">
      <dgm:prSet presAssocID="{CD07074A-15ED-4318-9BA1-C24514548877}" presName="compNode" presStyleCnt="0"/>
      <dgm:spPr/>
    </dgm:pt>
    <dgm:pt modelId="{7D741D4D-C749-4D20-B79B-41DFF3EE6DBB}" type="pres">
      <dgm:prSet presAssocID="{CD07074A-15ED-4318-9BA1-C24514548877}" presName="bgRect" presStyleLbl="bgShp" presStyleIdx="5" presStyleCnt="6"/>
      <dgm:spPr/>
    </dgm:pt>
    <dgm:pt modelId="{7FAD7693-9725-41D0-80D0-2D78FB017341}" type="pres">
      <dgm:prSet presAssocID="{CD07074A-15ED-4318-9BA1-C24514548877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alloons"/>
        </a:ext>
      </dgm:extLst>
    </dgm:pt>
    <dgm:pt modelId="{F6EF0333-5F93-4CB3-BC00-2742DDBC19BA}" type="pres">
      <dgm:prSet presAssocID="{CD07074A-15ED-4318-9BA1-C24514548877}" presName="spaceRect" presStyleCnt="0"/>
      <dgm:spPr/>
    </dgm:pt>
    <dgm:pt modelId="{9FF2F022-5ED0-455D-AF90-4FBF2BEF241A}" type="pres">
      <dgm:prSet presAssocID="{CD07074A-15ED-4318-9BA1-C24514548877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B4B4D610-92E0-46F2-87F2-A09FCF0D11BB}" srcId="{7653FBDC-2054-4AEC-B30D-29D73DABE149}" destId="{CD07074A-15ED-4318-9BA1-C24514548877}" srcOrd="5" destOrd="0" parTransId="{741E03CD-2F61-464B-821E-9BB7772BA84B}" sibTransId="{9FF49BB6-58A6-4C1D-9D3D-6F7F58EC61E8}"/>
    <dgm:cxn modelId="{76572225-E7E4-4A04-AFF1-3297794FFC19}" srcId="{7653FBDC-2054-4AEC-B30D-29D73DABE149}" destId="{D5A3343D-70C7-459B-B0C1-36BDEBA76326}" srcOrd="3" destOrd="0" parTransId="{AEA49256-C049-4FE6-A47C-00D627AEE229}" sibTransId="{7D7148C6-58DA-4D1D-B476-0D6C27F3EFCA}"/>
    <dgm:cxn modelId="{370B492E-8248-484B-8095-097A4EF0B4A9}" type="presOf" srcId="{C6A42518-6336-42A8-AEE5-50726BA28874}" destId="{C7556AE3-9B8F-4481-9DCA-B8A3DD4077A4}" srcOrd="0" destOrd="0" presId="urn:microsoft.com/office/officeart/2018/2/layout/IconVerticalSolidList"/>
    <dgm:cxn modelId="{C5C37431-5818-4183-B9E7-F0F3C9A1153E}" type="presOf" srcId="{D5A3343D-70C7-459B-B0C1-36BDEBA76326}" destId="{1DAD3346-78D3-43E1-8C4F-AC3C096E7D68}" srcOrd="0" destOrd="0" presId="urn:microsoft.com/office/officeart/2018/2/layout/IconVerticalSolidList"/>
    <dgm:cxn modelId="{6EF01538-02E8-4065-A313-98891B5EDC9F}" srcId="{7653FBDC-2054-4AEC-B30D-29D73DABE149}" destId="{400B265B-9A64-4A40-86E7-16C14EE59B6D}" srcOrd="1" destOrd="0" parTransId="{15003D3C-953D-4A2C-A823-075EA85AEF4D}" sibTransId="{CBAAD596-2F3C-487D-B34E-63D2F4027D68}"/>
    <dgm:cxn modelId="{727E295C-335F-49F4-9026-A18A3337DEEB}" type="presOf" srcId="{D4E3BE5C-43C8-4DA1-999C-E506BFF1FC35}" destId="{A8BBE174-A9BB-4D8F-952A-1A449A4435CC}" srcOrd="0" destOrd="0" presId="urn:microsoft.com/office/officeart/2018/2/layout/IconVerticalSolidList"/>
    <dgm:cxn modelId="{D3D44F70-F495-457C-BA13-D2B210F617BE}" srcId="{7653FBDC-2054-4AEC-B30D-29D73DABE149}" destId="{C6A42518-6336-42A8-AEE5-50726BA28874}" srcOrd="2" destOrd="0" parTransId="{D6B119A6-C0A7-4D04-90A3-891EF3E5E13E}" sibTransId="{4512D9EF-7B21-4446-ACD7-C0BD69B0F1AC}"/>
    <dgm:cxn modelId="{7EEBEF52-57E1-46B0-AA47-A7366625FC8D}" srcId="{7653FBDC-2054-4AEC-B30D-29D73DABE149}" destId="{D4E3BE5C-43C8-4DA1-999C-E506BFF1FC35}" srcOrd="4" destOrd="0" parTransId="{85D4D2EA-8A08-4E45-A00A-ACBC48E0BA88}" sibTransId="{2938ED12-C751-440D-ADD0-FA6CAFB31C6E}"/>
    <dgm:cxn modelId="{9AD7009D-3E0A-4E6E-AD1F-4EABED0647BA}" type="presOf" srcId="{324333DD-D3D4-41FC-95A1-4387508CDA5A}" destId="{C8DF8EBC-8D2C-42B0-AD4F-FD3EB4A698A0}" srcOrd="0" destOrd="0" presId="urn:microsoft.com/office/officeart/2018/2/layout/IconVerticalSolidList"/>
    <dgm:cxn modelId="{6510D7DC-F5C5-4438-B043-4CC3DE68F143}" type="presOf" srcId="{CD07074A-15ED-4318-9BA1-C24514548877}" destId="{9FF2F022-5ED0-455D-AF90-4FBF2BEF241A}" srcOrd="0" destOrd="0" presId="urn:microsoft.com/office/officeart/2018/2/layout/IconVerticalSolidList"/>
    <dgm:cxn modelId="{167393E2-14C4-407F-8004-95B183E91767}" type="presOf" srcId="{400B265B-9A64-4A40-86E7-16C14EE59B6D}" destId="{418E7039-02D7-45B1-A34C-2E62D909D3BE}" srcOrd="0" destOrd="0" presId="urn:microsoft.com/office/officeart/2018/2/layout/IconVerticalSolidList"/>
    <dgm:cxn modelId="{02860CE7-644C-40F2-9EE5-8A609C74822C}" type="presOf" srcId="{7653FBDC-2054-4AEC-B30D-29D73DABE149}" destId="{DB659271-F07D-4579-9A4F-2D9CCBF684C9}" srcOrd="0" destOrd="0" presId="urn:microsoft.com/office/officeart/2018/2/layout/IconVerticalSolidList"/>
    <dgm:cxn modelId="{F083DDFD-CFA0-4028-85AD-86F92F0D7631}" srcId="{7653FBDC-2054-4AEC-B30D-29D73DABE149}" destId="{324333DD-D3D4-41FC-95A1-4387508CDA5A}" srcOrd="0" destOrd="0" parTransId="{C6C00A30-AF67-40A2-AF73-34EF0C3162CA}" sibTransId="{5F4DE8B2-84F6-4E2E-A630-4F2D9D565E7E}"/>
    <dgm:cxn modelId="{CF7E0669-A046-4C58-BE05-32EFE6018D80}" type="presParOf" srcId="{DB659271-F07D-4579-9A4F-2D9CCBF684C9}" destId="{1E8DE906-DEC9-49F9-A010-E17F28F2733F}" srcOrd="0" destOrd="0" presId="urn:microsoft.com/office/officeart/2018/2/layout/IconVerticalSolidList"/>
    <dgm:cxn modelId="{06D65138-5DA9-45FC-B7A4-762425ADA5F8}" type="presParOf" srcId="{1E8DE906-DEC9-49F9-A010-E17F28F2733F}" destId="{B364FE54-1D03-4C5E-987C-0289533C8884}" srcOrd="0" destOrd="0" presId="urn:microsoft.com/office/officeart/2018/2/layout/IconVerticalSolidList"/>
    <dgm:cxn modelId="{F9E51EE0-3DE1-4300-A114-B2C98B0929EF}" type="presParOf" srcId="{1E8DE906-DEC9-49F9-A010-E17F28F2733F}" destId="{5E864D65-B433-4D90-A582-4D4CE00D3113}" srcOrd="1" destOrd="0" presId="urn:microsoft.com/office/officeart/2018/2/layout/IconVerticalSolidList"/>
    <dgm:cxn modelId="{BD99B0D9-5BFC-44AA-903F-81DA4EE33839}" type="presParOf" srcId="{1E8DE906-DEC9-49F9-A010-E17F28F2733F}" destId="{8BE10276-D0A0-4CFD-98CE-F21DD4487EAC}" srcOrd="2" destOrd="0" presId="urn:microsoft.com/office/officeart/2018/2/layout/IconVerticalSolidList"/>
    <dgm:cxn modelId="{AC2AA0C1-A1A4-41E4-8880-01122B58914F}" type="presParOf" srcId="{1E8DE906-DEC9-49F9-A010-E17F28F2733F}" destId="{C8DF8EBC-8D2C-42B0-AD4F-FD3EB4A698A0}" srcOrd="3" destOrd="0" presId="urn:microsoft.com/office/officeart/2018/2/layout/IconVerticalSolidList"/>
    <dgm:cxn modelId="{69E70DF0-747C-4055-80D6-0DB0A8484FB8}" type="presParOf" srcId="{DB659271-F07D-4579-9A4F-2D9CCBF684C9}" destId="{1F026F70-CC75-4E46-A8CE-C8C6B1EE3278}" srcOrd="1" destOrd="0" presId="urn:microsoft.com/office/officeart/2018/2/layout/IconVerticalSolidList"/>
    <dgm:cxn modelId="{8CF81F3E-7B63-4813-81B1-DF474D84BA33}" type="presParOf" srcId="{DB659271-F07D-4579-9A4F-2D9CCBF684C9}" destId="{4DDD321B-C893-499A-BD8F-589617DB35F6}" srcOrd="2" destOrd="0" presId="urn:microsoft.com/office/officeart/2018/2/layout/IconVerticalSolidList"/>
    <dgm:cxn modelId="{C23BF2D3-38A5-4A6D-A0B6-B13BBCC2E56A}" type="presParOf" srcId="{4DDD321B-C893-499A-BD8F-589617DB35F6}" destId="{706BA271-8FDB-403A-86EE-DE59855097C4}" srcOrd="0" destOrd="0" presId="urn:microsoft.com/office/officeart/2018/2/layout/IconVerticalSolidList"/>
    <dgm:cxn modelId="{85582ADE-7A8E-4DE5-9A4D-CF2A49D9BD14}" type="presParOf" srcId="{4DDD321B-C893-499A-BD8F-589617DB35F6}" destId="{5BC5B4B1-9137-404E-956D-BA8BADF52872}" srcOrd="1" destOrd="0" presId="urn:microsoft.com/office/officeart/2018/2/layout/IconVerticalSolidList"/>
    <dgm:cxn modelId="{6E71C283-7E85-4CB1-8A5D-BBE47A4D5B46}" type="presParOf" srcId="{4DDD321B-C893-499A-BD8F-589617DB35F6}" destId="{AF836DAE-A1CE-4B49-8BE9-AB6FCD3E25FF}" srcOrd="2" destOrd="0" presId="urn:microsoft.com/office/officeart/2018/2/layout/IconVerticalSolidList"/>
    <dgm:cxn modelId="{828F778B-5418-4853-BE8F-D31754542934}" type="presParOf" srcId="{4DDD321B-C893-499A-BD8F-589617DB35F6}" destId="{418E7039-02D7-45B1-A34C-2E62D909D3BE}" srcOrd="3" destOrd="0" presId="urn:microsoft.com/office/officeart/2018/2/layout/IconVerticalSolidList"/>
    <dgm:cxn modelId="{24E208A5-8ACC-4568-BFC7-44E66125C317}" type="presParOf" srcId="{DB659271-F07D-4579-9A4F-2D9CCBF684C9}" destId="{936551FB-5A3F-4EF7-8664-524C368530EC}" srcOrd="3" destOrd="0" presId="urn:microsoft.com/office/officeart/2018/2/layout/IconVerticalSolidList"/>
    <dgm:cxn modelId="{13DBDE42-C75F-4BDC-BB3B-C607EBF7ECA6}" type="presParOf" srcId="{DB659271-F07D-4579-9A4F-2D9CCBF684C9}" destId="{316BAE17-B757-4EA4-8A3E-A99D6112731A}" srcOrd="4" destOrd="0" presId="urn:microsoft.com/office/officeart/2018/2/layout/IconVerticalSolidList"/>
    <dgm:cxn modelId="{A907CEF1-8535-4A3B-B009-0303E2EB85FC}" type="presParOf" srcId="{316BAE17-B757-4EA4-8A3E-A99D6112731A}" destId="{734FB1DF-3D92-4F51-AEB6-D09C4507FEEC}" srcOrd="0" destOrd="0" presId="urn:microsoft.com/office/officeart/2018/2/layout/IconVerticalSolidList"/>
    <dgm:cxn modelId="{494F5104-D8E5-4314-B21F-BFB3892335AF}" type="presParOf" srcId="{316BAE17-B757-4EA4-8A3E-A99D6112731A}" destId="{201537A3-9384-4BC2-A6D1-99D086A55FF8}" srcOrd="1" destOrd="0" presId="urn:microsoft.com/office/officeart/2018/2/layout/IconVerticalSolidList"/>
    <dgm:cxn modelId="{719A5594-6FB9-4F0C-9FE9-407789AC63E1}" type="presParOf" srcId="{316BAE17-B757-4EA4-8A3E-A99D6112731A}" destId="{41B0A3C4-369A-422D-9478-64E3D9070A08}" srcOrd="2" destOrd="0" presId="urn:microsoft.com/office/officeart/2018/2/layout/IconVerticalSolidList"/>
    <dgm:cxn modelId="{85E2229A-D475-4F2B-BD75-05F13F3303C6}" type="presParOf" srcId="{316BAE17-B757-4EA4-8A3E-A99D6112731A}" destId="{C7556AE3-9B8F-4481-9DCA-B8A3DD4077A4}" srcOrd="3" destOrd="0" presId="urn:microsoft.com/office/officeart/2018/2/layout/IconVerticalSolidList"/>
    <dgm:cxn modelId="{F7265F65-1473-492E-B161-9288AD5E58C5}" type="presParOf" srcId="{DB659271-F07D-4579-9A4F-2D9CCBF684C9}" destId="{A7F8DFE0-6438-4E2E-B31F-DFF505ED619D}" srcOrd="5" destOrd="0" presId="urn:microsoft.com/office/officeart/2018/2/layout/IconVerticalSolidList"/>
    <dgm:cxn modelId="{A47365B5-2B90-4B21-A941-1B844A927981}" type="presParOf" srcId="{DB659271-F07D-4579-9A4F-2D9CCBF684C9}" destId="{06A71179-A8E5-40BA-8946-CD1E66CEA874}" srcOrd="6" destOrd="0" presId="urn:microsoft.com/office/officeart/2018/2/layout/IconVerticalSolidList"/>
    <dgm:cxn modelId="{5CC024F7-D2AB-4793-9A63-95D10EF3DD4A}" type="presParOf" srcId="{06A71179-A8E5-40BA-8946-CD1E66CEA874}" destId="{E02B0DF3-7E62-4892-8291-650348C6D940}" srcOrd="0" destOrd="0" presId="urn:microsoft.com/office/officeart/2018/2/layout/IconVerticalSolidList"/>
    <dgm:cxn modelId="{3574D9A7-EC99-48FF-8F21-277AD611E556}" type="presParOf" srcId="{06A71179-A8E5-40BA-8946-CD1E66CEA874}" destId="{A542F80C-7E51-4FB3-AF7D-4079CA331E88}" srcOrd="1" destOrd="0" presId="urn:microsoft.com/office/officeart/2018/2/layout/IconVerticalSolidList"/>
    <dgm:cxn modelId="{A98A5138-4675-4376-82FF-DD5416521234}" type="presParOf" srcId="{06A71179-A8E5-40BA-8946-CD1E66CEA874}" destId="{C114CE2D-3CE4-48AD-A384-C4E102993554}" srcOrd="2" destOrd="0" presId="urn:microsoft.com/office/officeart/2018/2/layout/IconVerticalSolidList"/>
    <dgm:cxn modelId="{56165804-61D0-4023-9BFD-C73528CAA1A1}" type="presParOf" srcId="{06A71179-A8E5-40BA-8946-CD1E66CEA874}" destId="{1DAD3346-78D3-43E1-8C4F-AC3C096E7D68}" srcOrd="3" destOrd="0" presId="urn:microsoft.com/office/officeart/2018/2/layout/IconVerticalSolidList"/>
    <dgm:cxn modelId="{5BA37BFA-FAA4-4938-908E-87B866DEF8A7}" type="presParOf" srcId="{DB659271-F07D-4579-9A4F-2D9CCBF684C9}" destId="{339C102F-DE59-46DB-A26E-DD725B0A064C}" srcOrd="7" destOrd="0" presId="urn:microsoft.com/office/officeart/2018/2/layout/IconVerticalSolidList"/>
    <dgm:cxn modelId="{F728E0AB-CE18-4CA1-B458-F66FFE5B9BB7}" type="presParOf" srcId="{DB659271-F07D-4579-9A4F-2D9CCBF684C9}" destId="{572B863E-756A-4031-81D2-F8B612AF025C}" srcOrd="8" destOrd="0" presId="urn:microsoft.com/office/officeart/2018/2/layout/IconVerticalSolidList"/>
    <dgm:cxn modelId="{925B65F2-069E-4B18-BD5F-717738339D9C}" type="presParOf" srcId="{572B863E-756A-4031-81D2-F8B612AF025C}" destId="{8535D813-D925-49CD-84D8-0C62C7235D4F}" srcOrd="0" destOrd="0" presId="urn:microsoft.com/office/officeart/2018/2/layout/IconVerticalSolidList"/>
    <dgm:cxn modelId="{82087F5E-0E21-4AC8-B642-9DACBEBF0281}" type="presParOf" srcId="{572B863E-756A-4031-81D2-F8B612AF025C}" destId="{78521CD4-1278-48B0-831A-80E166B352B3}" srcOrd="1" destOrd="0" presId="urn:microsoft.com/office/officeart/2018/2/layout/IconVerticalSolidList"/>
    <dgm:cxn modelId="{A6A7F46C-4C66-41CC-908C-C97BC734316A}" type="presParOf" srcId="{572B863E-756A-4031-81D2-F8B612AF025C}" destId="{2F4798AE-0E3B-4392-ABDC-1E82BBCD9297}" srcOrd="2" destOrd="0" presId="urn:microsoft.com/office/officeart/2018/2/layout/IconVerticalSolidList"/>
    <dgm:cxn modelId="{88D9D04B-47B4-4339-8155-450B9A219424}" type="presParOf" srcId="{572B863E-756A-4031-81D2-F8B612AF025C}" destId="{A8BBE174-A9BB-4D8F-952A-1A449A4435CC}" srcOrd="3" destOrd="0" presId="urn:microsoft.com/office/officeart/2018/2/layout/IconVerticalSolidList"/>
    <dgm:cxn modelId="{EA94307C-8856-4802-9EB2-B831C468E042}" type="presParOf" srcId="{DB659271-F07D-4579-9A4F-2D9CCBF684C9}" destId="{06FF34C0-BC60-4800-BA7B-55807248EA8F}" srcOrd="9" destOrd="0" presId="urn:microsoft.com/office/officeart/2018/2/layout/IconVerticalSolidList"/>
    <dgm:cxn modelId="{BF5087D6-71A5-426F-BB07-2FFDEFC909B7}" type="presParOf" srcId="{DB659271-F07D-4579-9A4F-2D9CCBF684C9}" destId="{C60F0246-CAE3-4CD4-8CB3-7C3B29F94257}" srcOrd="10" destOrd="0" presId="urn:microsoft.com/office/officeart/2018/2/layout/IconVerticalSolidList"/>
    <dgm:cxn modelId="{617FDBEB-B76B-4F73-B4F7-2D40270042F9}" type="presParOf" srcId="{C60F0246-CAE3-4CD4-8CB3-7C3B29F94257}" destId="{7D741D4D-C749-4D20-B79B-41DFF3EE6DBB}" srcOrd="0" destOrd="0" presId="urn:microsoft.com/office/officeart/2018/2/layout/IconVerticalSolidList"/>
    <dgm:cxn modelId="{DB3AA6F7-D59C-4549-B6BF-FBA4BEC1FBEC}" type="presParOf" srcId="{C60F0246-CAE3-4CD4-8CB3-7C3B29F94257}" destId="{7FAD7693-9725-41D0-80D0-2D78FB017341}" srcOrd="1" destOrd="0" presId="urn:microsoft.com/office/officeart/2018/2/layout/IconVerticalSolidList"/>
    <dgm:cxn modelId="{D3BE7F3F-1A2D-4879-A3D9-17CE81DD1C4F}" type="presParOf" srcId="{C60F0246-CAE3-4CD4-8CB3-7C3B29F94257}" destId="{F6EF0333-5F93-4CB3-BC00-2742DDBC19BA}" srcOrd="2" destOrd="0" presId="urn:microsoft.com/office/officeart/2018/2/layout/IconVerticalSolidList"/>
    <dgm:cxn modelId="{5BD59EF6-1CFA-4FBE-92C3-52A87914C4D8}" type="presParOf" srcId="{C60F0246-CAE3-4CD4-8CB3-7C3B29F94257}" destId="{9FF2F022-5ED0-455D-AF90-4FBF2BEF241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BC7A80CA-D239-4C56-8B29-59FD9C82A58D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56A5EBC-4263-404D-9877-290761F815D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Prioritize Reels — they have the highest reach; use trending audio, captions, and CTAs</a:t>
          </a:r>
          <a:endParaRPr lang="en-US"/>
        </a:p>
      </dgm:t>
    </dgm:pt>
    <dgm:pt modelId="{7D5FC26F-5688-4231-9F5D-10CBBA52E4E7}" type="parTrans" cxnId="{31217A93-34F6-4917-A9B2-999EC77DE63D}">
      <dgm:prSet/>
      <dgm:spPr/>
      <dgm:t>
        <a:bodyPr/>
        <a:lstStyle/>
        <a:p>
          <a:endParaRPr lang="en-US"/>
        </a:p>
      </dgm:t>
    </dgm:pt>
    <dgm:pt modelId="{14F0AF03-F41F-4593-9434-A7E0B4B56393}" type="sibTrans" cxnId="{31217A93-34F6-4917-A9B2-999EC77DE63D}">
      <dgm:prSet/>
      <dgm:spPr/>
      <dgm:t>
        <a:bodyPr/>
        <a:lstStyle/>
        <a:p>
          <a:endParaRPr lang="en-US"/>
        </a:p>
      </dgm:t>
    </dgm:pt>
    <dgm:pt modelId="{E0BA8634-A05D-44B8-9F49-3817841F6D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Post during high-engagement times — focus on Tuesdays at 12 PM and weekday mornings</a:t>
          </a:r>
          <a:endParaRPr lang="en-US"/>
        </a:p>
      </dgm:t>
    </dgm:pt>
    <dgm:pt modelId="{27DDF4AC-0C1E-420A-9EC6-F8D982C76BB6}" type="parTrans" cxnId="{0C788B0E-5A90-4DCF-B5D1-651F73CC224F}">
      <dgm:prSet/>
      <dgm:spPr/>
      <dgm:t>
        <a:bodyPr/>
        <a:lstStyle/>
        <a:p>
          <a:endParaRPr lang="en-US"/>
        </a:p>
      </dgm:t>
    </dgm:pt>
    <dgm:pt modelId="{51F85960-A775-4BBE-B0E2-CB8DB2687FAC}" type="sibTrans" cxnId="{0C788B0E-5A90-4DCF-B5D1-651F73CC224F}">
      <dgm:prSet/>
      <dgm:spPr/>
      <dgm:t>
        <a:bodyPr/>
        <a:lstStyle/>
        <a:p>
          <a:endParaRPr lang="en-US"/>
        </a:p>
      </dgm:t>
    </dgm:pt>
    <dgm:pt modelId="{CB36D39E-94F8-4E29-AEBC-FA42AE7E8EE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Add CTAs and interactive elements (polls, questions) to boost engagement, especially in Reels and Stories</a:t>
          </a:r>
          <a:endParaRPr lang="en-US" dirty="0"/>
        </a:p>
      </dgm:t>
    </dgm:pt>
    <dgm:pt modelId="{84F26937-D5E9-41B3-ABDB-3F76A0A45283}" type="parTrans" cxnId="{ADB2518B-00B3-4CDF-8842-9D80586DC277}">
      <dgm:prSet/>
      <dgm:spPr/>
      <dgm:t>
        <a:bodyPr/>
        <a:lstStyle/>
        <a:p>
          <a:endParaRPr lang="en-US"/>
        </a:p>
      </dgm:t>
    </dgm:pt>
    <dgm:pt modelId="{081EA488-3E12-43F1-AB21-F65F7465E3FB}" type="sibTrans" cxnId="{ADB2518B-00B3-4CDF-8842-9D80586DC277}">
      <dgm:prSet/>
      <dgm:spPr/>
      <dgm:t>
        <a:bodyPr/>
        <a:lstStyle/>
        <a:p>
          <a:endParaRPr lang="en-US"/>
        </a:p>
      </dgm:t>
    </dgm:pt>
    <dgm:pt modelId="{C6307CE0-7175-4FA3-A092-AA6638D4DE6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Focus on event-based content — themes like parties and Langston campaigns perform well</a:t>
          </a:r>
          <a:endParaRPr lang="en-US"/>
        </a:p>
      </dgm:t>
    </dgm:pt>
    <dgm:pt modelId="{B8D330DE-4D5C-4195-8D0D-51CE89590577}" type="parTrans" cxnId="{7933BB4A-3FD7-4815-B65A-79367A42C1E7}">
      <dgm:prSet/>
      <dgm:spPr/>
      <dgm:t>
        <a:bodyPr/>
        <a:lstStyle/>
        <a:p>
          <a:endParaRPr lang="en-US"/>
        </a:p>
      </dgm:t>
    </dgm:pt>
    <dgm:pt modelId="{FF2F2C4C-97AF-4647-A74A-5DE242F9D39E}" type="sibTrans" cxnId="{7933BB4A-3FD7-4815-B65A-79367A42C1E7}">
      <dgm:prSet/>
      <dgm:spPr/>
      <dgm:t>
        <a:bodyPr/>
        <a:lstStyle/>
        <a:p>
          <a:endParaRPr lang="en-US"/>
        </a:p>
      </dgm:t>
    </dgm:pt>
    <dgm:pt modelId="{76951301-FECD-4AD3-816C-307C99EAFDC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Optimize profile — ensure bio and pinned posts convert visits into follows and deeper engagement</a:t>
          </a:r>
          <a:endParaRPr lang="en-US"/>
        </a:p>
      </dgm:t>
    </dgm:pt>
    <dgm:pt modelId="{F2E19B0D-1C56-49E8-B928-45BF08FD0BF9}" type="parTrans" cxnId="{F9FB1B27-BA9B-47B9-96DB-765AB799821B}">
      <dgm:prSet/>
      <dgm:spPr/>
      <dgm:t>
        <a:bodyPr/>
        <a:lstStyle/>
        <a:p>
          <a:endParaRPr lang="en-US"/>
        </a:p>
      </dgm:t>
    </dgm:pt>
    <dgm:pt modelId="{A8EF76E5-AF21-4307-A90F-13F005506A78}" type="sibTrans" cxnId="{F9FB1B27-BA9B-47B9-96DB-765AB799821B}">
      <dgm:prSet/>
      <dgm:spPr/>
      <dgm:t>
        <a:bodyPr/>
        <a:lstStyle/>
        <a:p>
          <a:endParaRPr lang="en-US"/>
        </a:p>
      </dgm:t>
    </dgm:pt>
    <dgm:pt modelId="{0B856263-CA34-430F-9AC4-31BD4FBA34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/>
            <a:t>Refresh Story strategy — use stickers, countdowns, and behind-the-scenes content to lift performance</a:t>
          </a:r>
          <a:endParaRPr lang="en-US"/>
        </a:p>
      </dgm:t>
    </dgm:pt>
    <dgm:pt modelId="{397D6A3C-9BAF-4D86-A57C-98AA7BF18B1F}" type="parTrans" cxnId="{2A622C4E-64BC-4935-AC28-51F05046035E}">
      <dgm:prSet/>
      <dgm:spPr/>
      <dgm:t>
        <a:bodyPr/>
        <a:lstStyle/>
        <a:p>
          <a:endParaRPr lang="en-US"/>
        </a:p>
      </dgm:t>
    </dgm:pt>
    <dgm:pt modelId="{17B847B0-9152-44DE-92E2-34CEDA2D0ED6}" type="sibTrans" cxnId="{2A622C4E-64BC-4935-AC28-51F05046035E}">
      <dgm:prSet/>
      <dgm:spPr/>
      <dgm:t>
        <a:bodyPr/>
        <a:lstStyle/>
        <a:p>
          <a:endParaRPr lang="en-US"/>
        </a:p>
      </dgm:t>
    </dgm:pt>
    <dgm:pt modelId="{852AF0F0-A6DE-4889-9DF2-C9F8B04CDC98}" type="pres">
      <dgm:prSet presAssocID="{BC7A80CA-D239-4C56-8B29-59FD9C82A58D}" presName="root" presStyleCnt="0">
        <dgm:presLayoutVars>
          <dgm:dir/>
          <dgm:resizeHandles val="exact"/>
        </dgm:presLayoutVars>
      </dgm:prSet>
      <dgm:spPr/>
    </dgm:pt>
    <dgm:pt modelId="{3FA8A8FA-DBE6-4714-8CAD-C8B1B35C91D6}" type="pres">
      <dgm:prSet presAssocID="{C56A5EBC-4263-404D-9877-290761F815DC}" presName="compNode" presStyleCnt="0"/>
      <dgm:spPr/>
    </dgm:pt>
    <dgm:pt modelId="{E099893E-50AC-4876-AFCF-BF0FA5B71F6C}" type="pres">
      <dgm:prSet presAssocID="{C56A5EBC-4263-404D-9877-290761F815DC}" presName="bgRect" presStyleLbl="bgShp" presStyleIdx="0" presStyleCnt="6"/>
      <dgm:spPr/>
    </dgm:pt>
    <dgm:pt modelId="{6B6D41D9-8A1C-41F3-BB5A-6A67F150CC41}" type="pres">
      <dgm:prSet presAssocID="{C56A5EBC-4263-404D-9877-290761F815DC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m reel"/>
        </a:ext>
      </dgm:extLst>
    </dgm:pt>
    <dgm:pt modelId="{FC5BBDDD-831D-47B3-B666-2925205D552E}" type="pres">
      <dgm:prSet presAssocID="{C56A5EBC-4263-404D-9877-290761F815DC}" presName="spaceRect" presStyleCnt="0"/>
      <dgm:spPr/>
    </dgm:pt>
    <dgm:pt modelId="{86DFD69E-09B5-4BE4-ABFC-66539970C957}" type="pres">
      <dgm:prSet presAssocID="{C56A5EBC-4263-404D-9877-290761F815DC}" presName="parTx" presStyleLbl="revTx" presStyleIdx="0" presStyleCnt="6">
        <dgm:presLayoutVars>
          <dgm:chMax val="0"/>
          <dgm:chPref val="0"/>
        </dgm:presLayoutVars>
      </dgm:prSet>
      <dgm:spPr/>
    </dgm:pt>
    <dgm:pt modelId="{83736246-81EC-49E4-83B1-322B6CE46808}" type="pres">
      <dgm:prSet presAssocID="{14F0AF03-F41F-4593-9434-A7E0B4B56393}" presName="sibTrans" presStyleCnt="0"/>
      <dgm:spPr/>
    </dgm:pt>
    <dgm:pt modelId="{25F92794-F0EE-4E34-9A55-4C575C0C2FAF}" type="pres">
      <dgm:prSet presAssocID="{E0BA8634-A05D-44B8-9F49-3817841F6DFB}" presName="compNode" presStyleCnt="0"/>
      <dgm:spPr/>
    </dgm:pt>
    <dgm:pt modelId="{430A8014-8890-4E62-9D6D-A3B21D5A6D2C}" type="pres">
      <dgm:prSet presAssocID="{E0BA8634-A05D-44B8-9F49-3817841F6DFB}" presName="bgRect" presStyleLbl="bgShp" presStyleIdx="1" presStyleCnt="6"/>
      <dgm:spPr/>
    </dgm:pt>
    <dgm:pt modelId="{3FDC88D2-22FB-48B4-8565-A6FA3DE16841}" type="pres">
      <dgm:prSet presAssocID="{E0BA8634-A05D-44B8-9F49-3817841F6DF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Bed"/>
        </a:ext>
      </dgm:extLst>
    </dgm:pt>
    <dgm:pt modelId="{49BD6D10-41FD-4E56-AD04-62254BC11152}" type="pres">
      <dgm:prSet presAssocID="{E0BA8634-A05D-44B8-9F49-3817841F6DFB}" presName="spaceRect" presStyleCnt="0"/>
      <dgm:spPr/>
    </dgm:pt>
    <dgm:pt modelId="{A3FBC624-6196-4154-BE65-A7AA0E6399DF}" type="pres">
      <dgm:prSet presAssocID="{E0BA8634-A05D-44B8-9F49-3817841F6DFB}" presName="parTx" presStyleLbl="revTx" presStyleIdx="1" presStyleCnt="6">
        <dgm:presLayoutVars>
          <dgm:chMax val="0"/>
          <dgm:chPref val="0"/>
        </dgm:presLayoutVars>
      </dgm:prSet>
      <dgm:spPr/>
    </dgm:pt>
    <dgm:pt modelId="{D57943DE-C7F0-4CB1-A889-B3DC5A34F6D3}" type="pres">
      <dgm:prSet presAssocID="{51F85960-A775-4BBE-B0E2-CB8DB2687FAC}" presName="sibTrans" presStyleCnt="0"/>
      <dgm:spPr/>
    </dgm:pt>
    <dgm:pt modelId="{E9753ED0-D7B6-447F-BF36-8D555761CCBF}" type="pres">
      <dgm:prSet presAssocID="{CB36D39E-94F8-4E29-AEBC-FA42AE7E8EE1}" presName="compNode" presStyleCnt="0"/>
      <dgm:spPr/>
    </dgm:pt>
    <dgm:pt modelId="{E574CA46-BB64-4488-98F2-51965052E344}" type="pres">
      <dgm:prSet presAssocID="{CB36D39E-94F8-4E29-AEBC-FA42AE7E8EE1}" presName="bgRect" presStyleLbl="bgShp" presStyleIdx="2" presStyleCnt="6"/>
      <dgm:spPr/>
    </dgm:pt>
    <dgm:pt modelId="{1606A637-D318-4F23-80EA-7895F5CB46C6}" type="pres">
      <dgm:prSet presAssocID="{CB36D39E-94F8-4E29-AEBC-FA42AE7E8EE1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ilm strip"/>
        </a:ext>
      </dgm:extLst>
    </dgm:pt>
    <dgm:pt modelId="{0F718E43-CB34-4B22-BDA7-E29A203566A4}" type="pres">
      <dgm:prSet presAssocID="{CB36D39E-94F8-4E29-AEBC-FA42AE7E8EE1}" presName="spaceRect" presStyleCnt="0"/>
      <dgm:spPr/>
    </dgm:pt>
    <dgm:pt modelId="{C91E7843-D52A-41F0-9C59-DC98AF21801B}" type="pres">
      <dgm:prSet presAssocID="{CB36D39E-94F8-4E29-AEBC-FA42AE7E8EE1}" presName="parTx" presStyleLbl="revTx" presStyleIdx="2" presStyleCnt="6">
        <dgm:presLayoutVars>
          <dgm:chMax val="0"/>
          <dgm:chPref val="0"/>
        </dgm:presLayoutVars>
      </dgm:prSet>
      <dgm:spPr/>
    </dgm:pt>
    <dgm:pt modelId="{72B5EFA6-5E71-45DB-A69A-A619ABFE221E}" type="pres">
      <dgm:prSet presAssocID="{081EA488-3E12-43F1-AB21-F65F7465E3FB}" presName="sibTrans" presStyleCnt="0"/>
      <dgm:spPr/>
    </dgm:pt>
    <dgm:pt modelId="{EE2CCB97-F3BE-44D5-B290-DDB93FA7437F}" type="pres">
      <dgm:prSet presAssocID="{C6307CE0-7175-4FA3-A092-AA6638D4DE63}" presName="compNode" presStyleCnt="0"/>
      <dgm:spPr/>
    </dgm:pt>
    <dgm:pt modelId="{C5396253-0EA3-4763-80CE-029BAC85CDE3}" type="pres">
      <dgm:prSet presAssocID="{C6307CE0-7175-4FA3-A092-AA6638D4DE63}" presName="bgRect" presStyleLbl="bgShp" presStyleIdx="3" presStyleCnt="6"/>
      <dgm:spPr/>
    </dgm:pt>
    <dgm:pt modelId="{11FF0706-4CAC-4F9D-A60A-F259771A2C42}" type="pres">
      <dgm:prSet presAssocID="{C6307CE0-7175-4FA3-A092-AA6638D4DE63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dvertising"/>
        </a:ext>
      </dgm:extLst>
    </dgm:pt>
    <dgm:pt modelId="{369FE0A1-1081-4B92-9940-60001E1D4232}" type="pres">
      <dgm:prSet presAssocID="{C6307CE0-7175-4FA3-A092-AA6638D4DE63}" presName="spaceRect" presStyleCnt="0"/>
      <dgm:spPr/>
    </dgm:pt>
    <dgm:pt modelId="{BC213271-A437-4BD2-B911-60EDC6A0F767}" type="pres">
      <dgm:prSet presAssocID="{C6307CE0-7175-4FA3-A092-AA6638D4DE63}" presName="parTx" presStyleLbl="revTx" presStyleIdx="3" presStyleCnt="6">
        <dgm:presLayoutVars>
          <dgm:chMax val="0"/>
          <dgm:chPref val="0"/>
        </dgm:presLayoutVars>
      </dgm:prSet>
      <dgm:spPr/>
    </dgm:pt>
    <dgm:pt modelId="{58B5A30A-E047-4BC5-A1A9-191008567C38}" type="pres">
      <dgm:prSet presAssocID="{FF2F2C4C-97AF-4647-A74A-5DE242F9D39E}" presName="sibTrans" presStyleCnt="0"/>
      <dgm:spPr/>
    </dgm:pt>
    <dgm:pt modelId="{AB456311-47A7-476B-A38C-3697B0ED201B}" type="pres">
      <dgm:prSet presAssocID="{76951301-FECD-4AD3-816C-307C99EAFDCF}" presName="compNode" presStyleCnt="0"/>
      <dgm:spPr/>
    </dgm:pt>
    <dgm:pt modelId="{76527071-2AE4-4587-9979-0CEA773C4F9D}" type="pres">
      <dgm:prSet presAssocID="{76951301-FECD-4AD3-816C-307C99EAFDCF}" presName="bgRect" presStyleLbl="bgShp" presStyleIdx="4" presStyleCnt="6"/>
      <dgm:spPr/>
    </dgm:pt>
    <dgm:pt modelId="{C38635D2-9AD3-4CB7-9D81-9460E4CA28B3}" type="pres">
      <dgm:prSet presAssocID="{76951301-FECD-4AD3-816C-307C99EAFDCF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agnifying glass"/>
        </a:ext>
      </dgm:extLst>
    </dgm:pt>
    <dgm:pt modelId="{95E55B53-64EB-4AF9-B30A-714DA042F5E0}" type="pres">
      <dgm:prSet presAssocID="{76951301-FECD-4AD3-816C-307C99EAFDCF}" presName="spaceRect" presStyleCnt="0"/>
      <dgm:spPr/>
    </dgm:pt>
    <dgm:pt modelId="{05A7455F-9678-4C9D-81CF-B8B95BCEED65}" type="pres">
      <dgm:prSet presAssocID="{76951301-FECD-4AD3-816C-307C99EAFDCF}" presName="parTx" presStyleLbl="revTx" presStyleIdx="4" presStyleCnt="6">
        <dgm:presLayoutVars>
          <dgm:chMax val="0"/>
          <dgm:chPref val="0"/>
        </dgm:presLayoutVars>
      </dgm:prSet>
      <dgm:spPr/>
    </dgm:pt>
    <dgm:pt modelId="{AF2B3EFC-2E75-4E0C-9DA2-694C717E05B2}" type="pres">
      <dgm:prSet presAssocID="{A8EF76E5-AF21-4307-A90F-13F005506A78}" presName="sibTrans" presStyleCnt="0"/>
      <dgm:spPr/>
    </dgm:pt>
    <dgm:pt modelId="{322DF986-B3E1-4C5F-BDF8-F542B2555D9E}" type="pres">
      <dgm:prSet presAssocID="{0B856263-CA34-430F-9AC4-31BD4FBA34C5}" presName="compNode" presStyleCnt="0"/>
      <dgm:spPr/>
    </dgm:pt>
    <dgm:pt modelId="{603F0344-1BBA-4A0F-90A1-9EF8383DBF38}" type="pres">
      <dgm:prSet presAssocID="{0B856263-CA34-430F-9AC4-31BD4FBA34C5}" presName="bgRect" presStyleLbl="bgShp" presStyleIdx="5" presStyleCnt="6"/>
      <dgm:spPr/>
    </dgm:pt>
    <dgm:pt modelId="{C2BC402A-1746-4E3F-B756-2B26AD11561B}" type="pres">
      <dgm:prSet presAssocID="{0B856263-CA34-430F-9AC4-31BD4FBA34C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lapper board"/>
        </a:ext>
      </dgm:extLst>
    </dgm:pt>
    <dgm:pt modelId="{6A2ABA5C-2DE5-4A0B-891F-1F1E69FA0861}" type="pres">
      <dgm:prSet presAssocID="{0B856263-CA34-430F-9AC4-31BD4FBA34C5}" presName="spaceRect" presStyleCnt="0"/>
      <dgm:spPr/>
    </dgm:pt>
    <dgm:pt modelId="{D223A2DA-335C-40B6-BA81-B3EEE9AB2B6A}" type="pres">
      <dgm:prSet presAssocID="{0B856263-CA34-430F-9AC4-31BD4FBA34C5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71B5410B-CDA9-4104-856D-AC548F2952B3}" type="presOf" srcId="{E0BA8634-A05D-44B8-9F49-3817841F6DFB}" destId="{A3FBC624-6196-4154-BE65-A7AA0E6399DF}" srcOrd="0" destOrd="0" presId="urn:microsoft.com/office/officeart/2018/2/layout/IconVerticalSolidList"/>
    <dgm:cxn modelId="{0C788B0E-5A90-4DCF-B5D1-651F73CC224F}" srcId="{BC7A80CA-D239-4C56-8B29-59FD9C82A58D}" destId="{E0BA8634-A05D-44B8-9F49-3817841F6DFB}" srcOrd="1" destOrd="0" parTransId="{27DDF4AC-0C1E-420A-9EC6-F8D982C76BB6}" sibTransId="{51F85960-A775-4BBE-B0E2-CB8DB2687FAC}"/>
    <dgm:cxn modelId="{F9FB1B27-BA9B-47B9-96DB-765AB799821B}" srcId="{BC7A80CA-D239-4C56-8B29-59FD9C82A58D}" destId="{76951301-FECD-4AD3-816C-307C99EAFDCF}" srcOrd="4" destOrd="0" parTransId="{F2E19B0D-1C56-49E8-B928-45BF08FD0BF9}" sibTransId="{A8EF76E5-AF21-4307-A90F-13F005506A78}"/>
    <dgm:cxn modelId="{0A542A2A-E2E9-4987-8960-712C7D38AFB4}" type="presOf" srcId="{CB36D39E-94F8-4E29-AEBC-FA42AE7E8EE1}" destId="{C91E7843-D52A-41F0-9C59-DC98AF21801B}" srcOrd="0" destOrd="0" presId="urn:microsoft.com/office/officeart/2018/2/layout/IconVerticalSolidList"/>
    <dgm:cxn modelId="{A37BE72D-5D02-4168-BC3F-D1282A3BF3EE}" type="presOf" srcId="{76951301-FECD-4AD3-816C-307C99EAFDCF}" destId="{05A7455F-9678-4C9D-81CF-B8B95BCEED65}" srcOrd="0" destOrd="0" presId="urn:microsoft.com/office/officeart/2018/2/layout/IconVerticalSolidList"/>
    <dgm:cxn modelId="{1B294838-B30F-4219-A6EB-349E60978DFE}" type="presOf" srcId="{0B856263-CA34-430F-9AC4-31BD4FBA34C5}" destId="{D223A2DA-335C-40B6-BA81-B3EEE9AB2B6A}" srcOrd="0" destOrd="0" presId="urn:microsoft.com/office/officeart/2018/2/layout/IconVerticalSolidList"/>
    <dgm:cxn modelId="{9A1DAD3B-50F8-4208-BCFD-E006B61A8395}" type="presOf" srcId="{BC7A80CA-D239-4C56-8B29-59FD9C82A58D}" destId="{852AF0F0-A6DE-4889-9DF2-C9F8B04CDC98}" srcOrd="0" destOrd="0" presId="urn:microsoft.com/office/officeart/2018/2/layout/IconVerticalSolidList"/>
    <dgm:cxn modelId="{4C668761-F181-43E2-9FAB-550438967D62}" type="presOf" srcId="{C56A5EBC-4263-404D-9877-290761F815DC}" destId="{86DFD69E-09B5-4BE4-ABFC-66539970C957}" srcOrd="0" destOrd="0" presId="urn:microsoft.com/office/officeart/2018/2/layout/IconVerticalSolidList"/>
    <dgm:cxn modelId="{7933BB4A-3FD7-4815-B65A-79367A42C1E7}" srcId="{BC7A80CA-D239-4C56-8B29-59FD9C82A58D}" destId="{C6307CE0-7175-4FA3-A092-AA6638D4DE63}" srcOrd="3" destOrd="0" parTransId="{B8D330DE-4D5C-4195-8D0D-51CE89590577}" sibTransId="{FF2F2C4C-97AF-4647-A74A-5DE242F9D39E}"/>
    <dgm:cxn modelId="{2A622C4E-64BC-4935-AC28-51F05046035E}" srcId="{BC7A80CA-D239-4C56-8B29-59FD9C82A58D}" destId="{0B856263-CA34-430F-9AC4-31BD4FBA34C5}" srcOrd="5" destOrd="0" parTransId="{397D6A3C-9BAF-4D86-A57C-98AA7BF18B1F}" sibTransId="{17B847B0-9152-44DE-92E2-34CEDA2D0ED6}"/>
    <dgm:cxn modelId="{73D1637C-6C34-47EE-94EC-98ECC719CB11}" type="presOf" srcId="{C6307CE0-7175-4FA3-A092-AA6638D4DE63}" destId="{BC213271-A437-4BD2-B911-60EDC6A0F767}" srcOrd="0" destOrd="0" presId="urn:microsoft.com/office/officeart/2018/2/layout/IconVerticalSolidList"/>
    <dgm:cxn modelId="{ADB2518B-00B3-4CDF-8842-9D80586DC277}" srcId="{BC7A80CA-D239-4C56-8B29-59FD9C82A58D}" destId="{CB36D39E-94F8-4E29-AEBC-FA42AE7E8EE1}" srcOrd="2" destOrd="0" parTransId="{84F26937-D5E9-41B3-ABDB-3F76A0A45283}" sibTransId="{081EA488-3E12-43F1-AB21-F65F7465E3FB}"/>
    <dgm:cxn modelId="{31217A93-34F6-4917-A9B2-999EC77DE63D}" srcId="{BC7A80CA-D239-4C56-8B29-59FD9C82A58D}" destId="{C56A5EBC-4263-404D-9877-290761F815DC}" srcOrd="0" destOrd="0" parTransId="{7D5FC26F-5688-4231-9F5D-10CBBA52E4E7}" sibTransId="{14F0AF03-F41F-4593-9434-A7E0B4B56393}"/>
    <dgm:cxn modelId="{FC06B346-FCC4-49C1-B9E3-457900695202}" type="presParOf" srcId="{852AF0F0-A6DE-4889-9DF2-C9F8B04CDC98}" destId="{3FA8A8FA-DBE6-4714-8CAD-C8B1B35C91D6}" srcOrd="0" destOrd="0" presId="urn:microsoft.com/office/officeart/2018/2/layout/IconVerticalSolidList"/>
    <dgm:cxn modelId="{3F2E5AE2-CA90-47C1-8EF7-00F32BFE280F}" type="presParOf" srcId="{3FA8A8FA-DBE6-4714-8CAD-C8B1B35C91D6}" destId="{E099893E-50AC-4876-AFCF-BF0FA5B71F6C}" srcOrd="0" destOrd="0" presId="urn:microsoft.com/office/officeart/2018/2/layout/IconVerticalSolidList"/>
    <dgm:cxn modelId="{3F085C65-A720-40CB-A9F0-5145C2AA3043}" type="presParOf" srcId="{3FA8A8FA-DBE6-4714-8CAD-C8B1B35C91D6}" destId="{6B6D41D9-8A1C-41F3-BB5A-6A67F150CC41}" srcOrd="1" destOrd="0" presId="urn:microsoft.com/office/officeart/2018/2/layout/IconVerticalSolidList"/>
    <dgm:cxn modelId="{A8AB44DA-C2B8-412F-A0D3-1B2D36450409}" type="presParOf" srcId="{3FA8A8FA-DBE6-4714-8CAD-C8B1B35C91D6}" destId="{FC5BBDDD-831D-47B3-B666-2925205D552E}" srcOrd="2" destOrd="0" presId="urn:microsoft.com/office/officeart/2018/2/layout/IconVerticalSolidList"/>
    <dgm:cxn modelId="{2DF9D748-53B6-49F8-8C93-9ECD0558969B}" type="presParOf" srcId="{3FA8A8FA-DBE6-4714-8CAD-C8B1B35C91D6}" destId="{86DFD69E-09B5-4BE4-ABFC-66539970C957}" srcOrd="3" destOrd="0" presId="urn:microsoft.com/office/officeart/2018/2/layout/IconVerticalSolidList"/>
    <dgm:cxn modelId="{CE044ECF-F9EF-4AB9-BFAD-7F669E145B27}" type="presParOf" srcId="{852AF0F0-A6DE-4889-9DF2-C9F8B04CDC98}" destId="{83736246-81EC-49E4-83B1-322B6CE46808}" srcOrd="1" destOrd="0" presId="urn:microsoft.com/office/officeart/2018/2/layout/IconVerticalSolidList"/>
    <dgm:cxn modelId="{4EC3E8E1-8B44-4175-9EA5-FB63D123E4D8}" type="presParOf" srcId="{852AF0F0-A6DE-4889-9DF2-C9F8B04CDC98}" destId="{25F92794-F0EE-4E34-9A55-4C575C0C2FAF}" srcOrd="2" destOrd="0" presId="urn:microsoft.com/office/officeart/2018/2/layout/IconVerticalSolidList"/>
    <dgm:cxn modelId="{8537C0BC-9192-4F2B-A2EC-D85F62C00C6A}" type="presParOf" srcId="{25F92794-F0EE-4E34-9A55-4C575C0C2FAF}" destId="{430A8014-8890-4E62-9D6D-A3B21D5A6D2C}" srcOrd="0" destOrd="0" presId="urn:microsoft.com/office/officeart/2018/2/layout/IconVerticalSolidList"/>
    <dgm:cxn modelId="{84E55FC0-AD8E-493E-8003-1F2C67BEFB52}" type="presParOf" srcId="{25F92794-F0EE-4E34-9A55-4C575C0C2FAF}" destId="{3FDC88D2-22FB-48B4-8565-A6FA3DE16841}" srcOrd="1" destOrd="0" presId="urn:microsoft.com/office/officeart/2018/2/layout/IconVerticalSolidList"/>
    <dgm:cxn modelId="{663F0F6D-3A8A-4A28-B902-B7D963234888}" type="presParOf" srcId="{25F92794-F0EE-4E34-9A55-4C575C0C2FAF}" destId="{49BD6D10-41FD-4E56-AD04-62254BC11152}" srcOrd="2" destOrd="0" presId="urn:microsoft.com/office/officeart/2018/2/layout/IconVerticalSolidList"/>
    <dgm:cxn modelId="{6E6DE555-C389-412E-A5EF-DED6060CC238}" type="presParOf" srcId="{25F92794-F0EE-4E34-9A55-4C575C0C2FAF}" destId="{A3FBC624-6196-4154-BE65-A7AA0E6399DF}" srcOrd="3" destOrd="0" presId="urn:microsoft.com/office/officeart/2018/2/layout/IconVerticalSolidList"/>
    <dgm:cxn modelId="{9D7AA9E4-1724-4DDA-BEEE-EEF4EFE9C3E3}" type="presParOf" srcId="{852AF0F0-A6DE-4889-9DF2-C9F8B04CDC98}" destId="{D57943DE-C7F0-4CB1-A889-B3DC5A34F6D3}" srcOrd="3" destOrd="0" presId="urn:microsoft.com/office/officeart/2018/2/layout/IconVerticalSolidList"/>
    <dgm:cxn modelId="{0E11BFE5-D9C9-44E6-B6C1-BF635BE309BB}" type="presParOf" srcId="{852AF0F0-A6DE-4889-9DF2-C9F8B04CDC98}" destId="{E9753ED0-D7B6-447F-BF36-8D555761CCBF}" srcOrd="4" destOrd="0" presId="urn:microsoft.com/office/officeart/2018/2/layout/IconVerticalSolidList"/>
    <dgm:cxn modelId="{321EEF30-D979-4835-B465-612E324C213A}" type="presParOf" srcId="{E9753ED0-D7B6-447F-BF36-8D555761CCBF}" destId="{E574CA46-BB64-4488-98F2-51965052E344}" srcOrd="0" destOrd="0" presId="urn:microsoft.com/office/officeart/2018/2/layout/IconVerticalSolidList"/>
    <dgm:cxn modelId="{F09A96D1-8190-4ADF-A4E5-FA3226E8FE92}" type="presParOf" srcId="{E9753ED0-D7B6-447F-BF36-8D555761CCBF}" destId="{1606A637-D318-4F23-80EA-7895F5CB46C6}" srcOrd="1" destOrd="0" presId="urn:microsoft.com/office/officeart/2018/2/layout/IconVerticalSolidList"/>
    <dgm:cxn modelId="{AB4533AC-2754-459B-8686-DCF19FF8F938}" type="presParOf" srcId="{E9753ED0-D7B6-447F-BF36-8D555761CCBF}" destId="{0F718E43-CB34-4B22-BDA7-E29A203566A4}" srcOrd="2" destOrd="0" presId="urn:microsoft.com/office/officeart/2018/2/layout/IconVerticalSolidList"/>
    <dgm:cxn modelId="{3897F72E-A866-4D15-9051-AF0D8DA817DA}" type="presParOf" srcId="{E9753ED0-D7B6-447F-BF36-8D555761CCBF}" destId="{C91E7843-D52A-41F0-9C59-DC98AF21801B}" srcOrd="3" destOrd="0" presId="urn:microsoft.com/office/officeart/2018/2/layout/IconVerticalSolidList"/>
    <dgm:cxn modelId="{21A05FDA-1649-4212-9800-E6676662E8F4}" type="presParOf" srcId="{852AF0F0-A6DE-4889-9DF2-C9F8B04CDC98}" destId="{72B5EFA6-5E71-45DB-A69A-A619ABFE221E}" srcOrd="5" destOrd="0" presId="urn:microsoft.com/office/officeart/2018/2/layout/IconVerticalSolidList"/>
    <dgm:cxn modelId="{88791A6C-75D6-4999-8BCA-6618DBF2F194}" type="presParOf" srcId="{852AF0F0-A6DE-4889-9DF2-C9F8B04CDC98}" destId="{EE2CCB97-F3BE-44D5-B290-DDB93FA7437F}" srcOrd="6" destOrd="0" presId="urn:microsoft.com/office/officeart/2018/2/layout/IconVerticalSolidList"/>
    <dgm:cxn modelId="{A75E6F73-F773-48F7-BF03-85AB72E9C668}" type="presParOf" srcId="{EE2CCB97-F3BE-44D5-B290-DDB93FA7437F}" destId="{C5396253-0EA3-4763-80CE-029BAC85CDE3}" srcOrd="0" destOrd="0" presId="urn:microsoft.com/office/officeart/2018/2/layout/IconVerticalSolidList"/>
    <dgm:cxn modelId="{B6733E25-B367-4704-8457-8FECAF697170}" type="presParOf" srcId="{EE2CCB97-F3BE-44D5-B290-DDB93FA7437F}" destId="{11FF0706-4CAC-4F9D-A60A-F259771A2C42}" srcOrd="1" destOrd="0" presId="urn:microsoft.com/office/officeart/2018/2/layout/IconVerticalSolidList"/>
    <dgm:cxn modelId="{69928D80-3F01-48AC-A098-94FF015F3BE2}" type="presParOf" srcId="{EE2CCB97-F3BE-44D5-B290-DDB93FA7437F}" destId="{369FE0A1-1081-4B92-9940-60001E1D4232}" srcOrd="2" destOrd="0" presId="urn:microsoft.com/office/officeart/2018/2/layout/IconVerticalSolidList"/>
    <dgm:cxn modelId="{DDB437AD-F12B-4422-BE72-8466C9BEA804}" type="presParOf" srcId="{EE2CCB97-F3BE-44D5-B290-DDB93FA7437F}" destId="{BC213271-A437-4BD2-B911-60EDC6A0F767}" srcOrd="3" destOrd="0" presId="urn:microsoft.com/office/officeart/2018/2/layout/IconVerticalSolidList"/>
    <dgm:cxn modelId="{09129508-796E-4B4E-9C6C-FC2D1838DC97}" type="presParOf" srcId="{852AF0F0-A6DE-4889-9DF2-C9F8B04CDC98}" destId="{58B5A30A-E047-4BC5-A1A9-191008567C38}" srcOrd="7" destOrd="0" presId="urn:microsoft.com/office/officeart/2018/2/layout/IconVerticalSolidList"/>
    <dgm:cxn modelId="{7DD22D6B-FFDA-447B-B385-E67BC3ACED4E}" type="presParOf" srcId="{852AF0F0-A6DE-4889-9DF2-C9F8B04CDC98}" destId="{AB456311-47A7-476B-A38C-3697B0ED201B}" srcOrd="8" destOrd="0" presId="urn:microsoft.com/office/officeart/2018/2/layout/IconVerticalSolidList"/>
    <dgm:cxn modelId="{8255EA24-32B0-4B1C-A32A-17B9D8AEB4D1}" type="presParOf" srcId="{AB456311-47A7-476B-A38C-3697B0ED201B}" destId="{76527071-2AE4-4587-9979-0CEA773C4F9D}" srcOrd="0" destOrd="0" presId="urn:microsoft.com/office/officeart/2018/2/layout/IconVerticalSolidList"/>
    <dgm:cxn modelId="{6707A062-F3A7-4664-9620-330952BE3C9B}" type="presParOf" srcId="{AB456311-47A7-476B-A38C-3697B0ED201B}" destId="{C38635D2-9AD3-4CB7-9D81-9460E4CA28B3}" srcOrd="1" destOrd="0" presId="urn:microsoft.com/office/officeart/2018/2/layout/IconVerticalSolidList"/>
    <dgm:cxn modelId="{CBD5DF93-8729-42D1-9415-D46FE563885D}" type="presParOf" srcId="{AB456311-47A7-476B-A38C-3697B0ED201B}" destId="{95E55B53-64EB-4AF9-B30A-714DA042F5E0}" srcOrd="2" destOrd="0" presId="urn:microsoft.com/office/officeart/2018/2/layout/IconVerticalSolidList"/>
    <dgm:cxn modelId="{44D2801F-4E86-4DCA-ABD4-B5BE1EBFFE5E}" type="presParOf" srcId="{AB456311-47A7-476B-A38C-3697B0ED201B}" destId="{05A7455F-9678-4C9D-81CF-B8B95BCEED65}" srcOrd="3" destOrd="0" presId="urn:microsoft.com/office/officeart/2018/2/layout/IconVerticalSolidList"/>
    <dgm:cxn modelId="{FE7622B5-6045-4F98-8776-22E496037E26}" type="presParOf" srcId="{852AF0F0-A6DE-4889-9DF2-C9F8B04CDC98}" destId="{AF2B3EFC-2E75-4E0C-9DA2-694C717E05B2}" srcOrd="9" destOrd="0" presId="urn:microsoft.com/office/officeart/2018/2/layout/IconVerticalSolidList"/>
    <dgm:cxn modelId="{434321BA-CE1A-42AE-8A84-833023DF426C}" type="presParOf" srcId="{852AF0F0-A6DE-4889-9DF2-C9F8B04CDC98}" destId="{322DF986-B3E1-4C5F-BDF8-F542B2555D9E}" srcOrd="10" destOrd="0" presId="urn:microsoft.com/office/officeart/2018/2/layout/IconVerticalSolidList"/>
    <dgm:cxn modelId="{E0632E97-08A8-4B46-9A35-BA707CC01ACF}" type="presParOf" srcId="{322DF986-B3E1-4C5F-BDF8-F542B2555D9E}" destId="{603F0344-1BBA-4A0F-90A1-9EF8383DBF38}" srcOrd="0" destOrd="0" presId="urn:microsoft.com/office/officeart/2018/2/layout/IconVerticalSolidList"/>
    <dgm:cxn modelId="{161CB4EB-A414-4E59-8D71-59CBB63E6DB9}" type="presParOf" srcId="{322DF986-B3E1-4C5F-BDF8-F542B2555D9E}" destId="{C2BC402A-1746-4E3F-B756-2B26AD11561B}" srcOrd="1" destOrd="0" presId="urn:microsoft.com/office/officeart/2018/2/layout/IconVerticalSolidList"/>
    <dgm:cxn modelId="{1344FBB4-2ABA-4327-8269-FA8BE5D3B467}" type="presParOf" srcId="{322DF986-B3E1-4C5F-BDF8-F542B2555D9E}" destId="{6A2ABA5C-2DE5-4A0B-891F-1F1E69FA0861}" srcOrd="2" destOrd="0" presId="urn:microsoft.com/office/officeart/2018/2/layout/IconVerticalSolidList"/>
    <dgm:cxn modelId="{3D9F4BA9-3580-47E5-9DDF-AE1689A0A987}" type="presParOf" srcId="{322DF986-B3E1-4C5F-BDF8-F542B2555D9E}" destId="{D223A2DA-335C-40B6-BA81-B3EEE9AB2B6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746AD3CD-2976-4857-9219-B9860BBD4A9F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B3F37B9B-223B-474C-A4D8-37D8AFC51D52}">
      <dgm:prSet/>
      <dgm:spPr/>
      <dgm:t>
        <a:bodyPr/>
        <a:lstStyle/>
        <a:p>
          <a:r>
            <a:rPr lang="en-US" b="0" i="0" baseline="0"/>
            <a:t>Photos generate the highest engagement across reactions, comments, and shares</a:t>
          </a:r>
          <a:endParaRPr lang="en-US"/>
        </a:p>
      </dgm:t>
    </dgm:pt>
    <dgm:pt modelId="{91489D1F-26C9-4654-BD5C-47E28A546810}" type="parTrans" cxnId="{6F32E8F9-0ED0-4F0F-B241-0680EDBD5C27}">
      <dgm:prSet/>
      <dgm:spPr/>
      <dgm:t>
        <a:bodyPr/>
        <a:lstStyle/>
        <a:p>
          <a:endParaRPr lang="en-US"/>
        </a:p>
      </dgm:t>
    </dgm:pt>
    <dgm:pt modelId="{C2A0BA23-7EBF-4853-83FB-12DE3F46BD84}" type="sibTrans" cxnId="{6F32E8F9-0ED0-4F0F-B241-0680EDBD5C27}">
      <dgm:prSet/>
      <dgm:spPr/>
      <dgm:t>
        <a:bodyPr/>
        <a:lstStyle/>
        <a:p>
          <a:endParaRPr lang="en-US"/>
        </a:p>
      </dgm:t>
    </dgm:pt>
    <dgm:pt modelId="{B98625F7-9A39-49E2-B5F8-B46EBA60BA48}">
      <dgm:prSet/>
      <dgm:spPr/>
      <dgm:t>
        <a:bodyPr/>
        <a:lstStyle/>
        <a:p>
          <a:r>
            <a:rPr lang="en-US" b="0" i="0" baseline="0"/>
            <a:t>Gratitude, celebration, and community-focused themes perform best</a:t>
          </a:r>
          <a:endParaRPr lang="en-US"/>
        </a:p>
      </dgm:t>
    </dgm:pt>
    <dgm:pt modelId="{2C711B69-368F-46D4-B9BE-29C31195C3C5}" type="parTrans" cxnId="{73E7D483-8010-4A10-9757-860C837D92E3}">
      <dgm:prSet/>
      <dgm:spPr/>
      <dgm:t>
        <a:bodyPr/>
        <a:lstStyle/>
        <a:p>
          <a:endParaRPr lang="en-US"/>
        </a:p>
      </dgm:t>
    </dgm:pt>
    <dgm:pt modelId="{54EE1000-F8A5-4BCC-BE67-3CB80493A185}" type="sibTrans" cxnId="{73E7D483-8010-4A10-9757-860C837D92E3}">
      <dgm:prSet/>
      <dgm:spPr/>
      <dgm:t>
        <a:bodyPr/>
        <a:lstStyle/>
        <a:p>
          <a:endParaRPr lang="en-US"/>
        </a:p>
      </dgm:t>
    </dgm:pt>
    <dgm:pt modelId="{36F5DE08-4FAD-4FF4-A7BC-30AD56FE24BB}">
      <dgm:prSet/>
      <dgm:spPr/>
      <dgm:t>
        <a:bodyPr/>
        <a:lstStyle/>
        <a:p>
          <a:r>
            <a:rPr lang="en-US" b="0" i="0" baseline="0"/>
            <a:t>Engagement peaks align with events or milestones — these posts resonate most</a:t>
          </a:r>
          <a:endParaRPr lang="en-US"/>
        </a:p>
      </dgm:t>
    </dgm:pt>
    <dgm:pt modelId="{C136EAE9-51FD-461B-87CA-9F2453A3EE1E}" type="parTrans" cxnId="{D47F832C-AB72-4063-BF5D-B3460A4ED5F2}">
      <dgm:prSet/>
      <dgm:spPr/>
      <dgm:t>
        <a:bodyPr/>
        <a:lstStyle/>
        <a:p>
          <a:endParaRPr lang="en-US"/>
        </a:p>
      </dgm:t>
    </dgm:pt>
    <dgm:pt modelId="{66CED74E-80CB-4D08-A49C-4F3E681CF01D}" type="sibTrans" cxnId="{D47F832C-AB72-4063-BF5D-B3460A4ED5F2}">
      <dgm:prSet/>
      <dgm:spPr/>
      <dgm:t>
        <a:bodyPr/>
        <a:lstStyle/>
        <a:p>
          <a:endParaRPr lang="en-US"/>
        </a:p>
      </dgm:t>
    </dgm:pt>
    <dgm:pt modelId="{76E25318-FD79-46A4-84B0-3389112E05E9}">
      <dgm:prSet/>
      <dgm:spPr/>
      <dgm:t>
        <a:bodyPr/>
        <a:lstStyle/>
        <a:p>
          <a:r>
            <a:rPr lang="en-US" b="0" i="0" baseline="0"/>
            <a:t>Clicks are moderate, mostly from general interactions; link and photo clicks follow</a:t>
          </a:r>
          <a:endParaRPr lang="en-US"/>
        </a:p>
      </dgm:t>
    </dgm:pt>
    <dgm:pt modelId="{C41CE75B-95EE-4D20-955B-1DED101DCF0E}" type="parTrans" cxnId="{60D366E5-9B29-4B0A-8D22-C7452A71FB29}">
      <dgm:prSet/>
      <dgm:spPr/>
      <dgm:t>
        <a:bodyPr/>
        <a:lstStyle/>
        <a:p>
          <a:endParaRPr lang="en-US"/>
        </a:p>
      </dgm:t>
    </dgm:pt>
    <dgm:pt modelId="{EC409AD4-D992-4708-882B-A6A169F7FF61}" type="sibTrans" cxnId="{60D366E5-9B29-4B0A-8D22-C7452A71FB29}">
      <dgm:prSet/>
      <dgm:spPr/>
      <dgm:t>
        <a:bodyPr/>
        <a:lstStyle/>
        <a:p>
          <a:endParaRPr lang="en-US"/>
        </a:p>
      </dgm:t>
    </dgm:pt>
    <dgm:pt modelId="{C0960176-42E0-44B8-975E-9429DACDE444}">
      <dgm:prSet/>
      <dgm:spPr/>
      <dgm:t>
        <a:bodyPr/>
        <a:lstStyle/>
        <a:p>
          <a:r>
            <a:rPr lang="en-US" b="0" i="0" baseline="0"/>
            <a:t>Most posts see low link click activity — stronger CTAs are needed to drive action</a:t>
          </a:r>
          <a:endParaRPr lang="en-US"/>
        </a:p>
      </dgm:t>
    </dgm:pt>
    <dgm:pt modelId="{1FD4D3EF-F5E4-48CB-AE20-6BFC6AF551DE}" type="parTrans" cxnId="{5A439A17-10F9-4B47-98DA-9EDC8BA74889}">
      <dgm:prSet/>
      <dgm:spPr/>
      <dgm:t>
        <a:bodyPr/>
        <a:lstStyle/>
        <a:p>
          <a:endParaRPr lang="en-US"/>
        </a:p>
      </dgm:t>
    </dgm:pt>
    <dgm:pt modelId="{C0B2365C-CB91-4F8A-8573-8520E5094A5D}" type="sibTrans" cxnId="{5A439A17-10F9-4B47-98DA-9EDC8BA74889}">
      <dgm:prSet/>
      <dgm:spPr/>
      <dgm:t>
        <a:bodyPr/>
        <a:lstStyle/>
        <a:p>
          <a:endParaRPr lang="en-US"/>
        </a:p>
      </dgm:t>
    </dgm:pt>
    <dgm:pt modelId="{E7C323A4-45FC-44F1-AB13-2824241DE46A}" type="pres">
      <dgm:prSet presAssocID="{746AD3CD-2976-4857-9219-B9860BBD4A9F}" presName="linear" presStyleCnt="0">
        <dgm:presLayoutVars>
          <dgm:animLvl val="lvl"/>
          <dgm:resizeHandles val="exact"/>
        </dgm:presLayoutVars>
      </dgm:prSet>
      <dgm:spPr/>
    </dgm:pt>
    <dgm:pt modelId="{87A1B562-6765-4C64-B9D9-763B8CE52B9C}" type="pres">
      <dgm:prSet presAssocID="{B3F37B9B-223B-474C-A4D8-37D8AFC51D52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1734411F-C7A3-4779-A801-43A7144E7044}" type="pres">
      <dgm:prSet presAssocID="{C2A0BA23-7EBF-4853-83FB-12DE3F46BD84}" presName="spacer" presStyleCnt="0"/>
      <dgm:spPr/>
    </dgm:pt>
    <dgm:pt modelId="{0646FB50-8421-472B-879D-7C3CF86D0808}" type="pres">
      <dgm:prSet presAssocID="{B98625F7-9A39-49E2-B5F8-B46EBA60BA48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663450C8-1642-4B30-949A-89192BE99203}" type="pres">
      <dgm:prSet presAssocID="{54EE1000-F8A5-4BCC-BE67-3CB80493A185}" presName="spacer" presStyleCnt="0"/>
      <dgm:spPr/>
    </dgm:pt>
    <dgm:pt modelId="{F4C7FAE5-3581-4529-9AE6-DB9D7B538D5D}" type="pres">
      <dgm:prSet presAssocID="{36F5DE08-4FAD-4FF4-A7BC-30AD56FE24BB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CA167ABB-B763-48BB-9FFE-EE8214810ED9}" type="pres">
      <dgm:prSet presAssocID="{66CED74E-80CB-4D08-A49C-4F3E681CF01D}" presName="spacer" presStyleCnt="0"/>
      <dgm:spPr/>
    </dgm:pt>
    <dgm:pt modelId="{8EEE5ADF-B472-4047-AF7B-FB1527306775}" type="pres">
      <dgm:prSet presAssocID="{76E25318-FD79-46A4-84B0-3389112E05E9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6EB13937-35BC-409C-BAEE-8E627F4EEF65}" type="pres">
      <dgm:prSet presAssocID="{EC409AD4-D992-4708-882B-A6A169F7FF61}" presName="spacer" presStyleCnt="0"/>
      <dgm:spPr/>
    </dgm:pt>
    <dgm:pt modelId="{7AAB93D7-827A-4BC2-842F-BE35BB5DD5CA}" type="pres">
      <dgm:prSet presAssocID="{C0960176-42E0-44B8-975E-9429DACDE444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5A439A17-10F9-4B47-98DA-9EDC8BA74889}" srcId="{746AD3CD-2976-4857-9219-B9860BBD4A9F}" destId="{C0960176-42E0-44B8-975E-9429DACDE444}" srcOrd="4" destOrd="0" parTransId="{1FD4D3EF-F5E4-48CB-AE20-6BFC6AF551DE}" sibTransId="{C0B2365C-CB91-4F8A-8573-8520E5094A5D}"/>
    <dgm:cxn modelId="{D47F832C-AB72-4063-BF5D-B3460A4ED5F2}" srcId="{746AD3CD-2976-4857-9219-B9860BBD4A9F}" destId="{36F5DE08-4FAD-4FF4-A7BC-30AD56FE24BB}" srcOrd="2" destOrd="0" parTransId="{C136EAE9-51FD-461B-87CA-9F2453A3EE1E}" sibTransId="{66CED74E-80CB-4D08-A49C-4F3E681CF01D}"/>
    <dgm:cxn modelId="{0C241C74-A64B-4547-BE36-56388DFFDF9E}" type="presOf" srcId="{B98625F7-9A39-49E2-B5F8-B46EBA60BA48}" destId="{0646FB50-8421-472B-879D-7C3CF86D0808}" srcOrd="0" destOrd="0" presId="urn:microsoft.com/office/officeart/2005/8/layout/vList2"/>
    <dgm:cxn modelId="{73E7D483-8010-4A10-9757-860C837D92E3}" srcId="{746AD3CD-2976-4857-9219-B9860BBD4A9F}" destId="{B98625F7-9A39-49E2-B5F8-B46EBA60BA48}" srcOrd="1" destOrd="0" parTransId="{2C711B69-368F-46D4-B9BE-29C31195C3C5}" sibTransId="{54EE1000-F8A5-4BCC-BE67-3CB80493A185}"/>
    <dgm:cxn modelId="{26DE848D-7DC3-417E-B90E-88D02B385EF4}" type="presOf" srcId="{76E25318-FD79-46A4-84B0-3389112E05E9}" destId="{8EEE5ADF-B472-4047-AF7B-FB1527306775}" srcOrd="0" destOrd="0" presId="urn:microsoft.com/office/officeart/2005/8/layout/vList2"/>
    <dgm:cxn modelId="{612EFD92-BC4D-41CC-9A9B-441671346292}" type="presOf" srcId="{36F5DE08-4FAD-4FF4-A7BC-30AD56FE24BB}" destId="{F4C7FAE5-3581-4529-9AE6-DB9D7B538D5D}" srcOrd="0" destOrd="0" presId="urn:microsoft.com/office/officeart/2005/8/layout/vList2"/>
    <dgm:cxn modelId="{AF63DA93-B461-4B05-8829-576B64A66453}" type="presOf" srcId="{C0960176-42E0-44B8-975E-9429DACDE444}" destId="{7AAB93D7-827A-4BC2-842F-BE35BB5DD5CA}" srcOrd="0" destOrd="0" presId="urn:microsoft.com/office/officeart/2005/8/layout/vList2"/>
    <dgm:cxn modelId="{7A9DB8D0-AD2E-4457-9BB1-8DAB9D2A368B}" type="presOf" srcId="{746AD3CD-2976-4857-9219-B9860BBD4A9F}" destId="{E7C323A4-45FC-44F1-AB13-2824241DE46A}" srcOrd="0" destOrd="0" presId="urn:microsoft.com/office/officeart/2005/8/layout/vList2"/>
    <dgm:cxn modelId="{BDAB72DF-4E22-47F7-8DC9-23BDBCF6C97E}" type="presOf" srcId="{B3F37B9B-223B-474C-A4D8-37D8AFC51D52}" destId="{87A1B562-6765-4C64-B9D9-763B8CE52B9C}" srcOrd="0" destOrd="0" presId="urn:microsoft.com/office/officeart/2005/8/layout/vList2"/>
    <dgm:cxn modelId="{60D366E5-9B29-4B0A-8D22-C7452A71FB29}" srcId="{746AD3CD-2976-4857-9219-B9860BBD4A9F}" destId="{76E25318-FD79-46A4-84B0-3389112E05E9}" srcOrd="3" destOrd="0" parTransId="{C41CE75B-95EE-4D20-955B-1DED101DCF0E}" sibTransId="{EC409AD4-D992-4708-882B-A6A169F7FF61}"/>
    <dgm:cxn modelId="{6F32E8F9-0ED0-4F0F-B241-0680EDBD5C27}" srcId="{746AD3CD-2976-4857-9219-B9860BBD4A9F}" destId="{B3F37B9B-223B-474C-A4D8-37D8AFC51D52}" srcOrd="0" destOrd="0" parTransId="{91489D1F-26C9-4654-BD5C-47E28A546810}" sibTransId="{C2A0BA23-7EBF-4853-83FB-12DE3F46BD84}"/>
    <dgm:cxn modelId="{B1CB55B1-9C5E-4AA2-A83A-3E921065F06B}" type="presParOf" srcId="{E7C323A4-45FC-44F1-AB13-2824241DE46A}" destId="{87A1B562-6765-4C64-B9D9-763B8CE52B9C}" srcOrd="0" destOrd="0" presId="urn:microsoft.com/office/officeart/2005/8/layout/vList2"/>
    <dgm:cxn modelId="{77BE80BD-E1E8-4494-B46F-C15822DACB23}" type="presParOf" srcId="{E7C323A4-45FC-44F1-AB13-2824241DE46A}" destId="{1734411F-C7A3-4779-A801-43A7144E7044}" srcOrd="1" destOrd="0" presId="urn:microsoft.com/office/officeart/2005/8/layout/vList2"/>
    <dgm:cxn modelId="{8DB9230D-0B83-4522-A493-F1F5EBE3C729}" type="presParOf" srcId="{E7C323A4-45FC-44F1-AB13-2824241DE46A}" destId="{0646FB50-8421-472B-879D-7C3CF86D0808}" srcOrd="2" destOrd="0" presId="urn:microsoft.com/office/officeart/2005/8/layout/vList2"/>
    <dgm:cxn modelId="{B1947FAF-EB7F-4DAE-9D69-81BAD9000423}" type="presParOf" srcId="{E7C323A4-45FC-44F1-AB13-2824241DE46A}" destId="{663450C8-1642-4B30-949A-89192BE99203}" srcOrd="3" destOrd="0" presId="urn:microsoft.com/office/officeart/2005/8/layout/vList2"/>
    <dgm:cxn modelId="{59F0E0A7-0816-4B91-8761-57E90FB44865}" type="presParOf" srcId="{E7C323A4-45FC-44F1-AB13-2824241DE46A}" destId="{F4C7FAE5-3581-4529-9AE6-DB9D7B538D5D}" srcOrd="4" destOrd="0" presId="urn:microsoft.com/office/officeart/2005/8/layout/vList2"/>
    <dgm:cxn modelId="{8758C3F7-60D2-4299-9AAC-2BE830CA11FF}" type="presParOf" srcId="{E7C323A4-45FC-44F1-AB13-2824241DE46A}" destId="{CA167ABB-B763-48BB-9FFE-EE8214810ED9}" srcOrd="5" destOrd="0" presId="urn:microsoft.com/office/officeart/2005/8/layout/vList2"/>
    <dgm:cxn modelId="{A3CB4A7A-979E-455F-BA3A-48CA04FD62C9}" type="presParOf" srcId="{E7C323A4-45FC-44F1-AB13-2824241DE46A}" destId="{8EEE5ADF-B472-4047-AF7B-FB1527306775}" srcOrd="6" destOrd="0" presId="urn:microsoft.com/office/officeart/2005/8/layout/vList2"/>
    <dgm:cxn modelId="{0671650E-C249-4B89-98AC-11941F6BC03A}" type="presParOf" srcId="{E7C323A4-45FC-44F1-AB13-2824241DE46A}" destId="{6EB13937-35BC-409C-BAEE-8E627F4EEF65}" srcOrd="7" destOrd="0" presId="urn:microsoft.com/office/officeart/2005/8/layout/vList2"/>
    <dgm:cxn modelId="{3ED7E177-2AA2-4286-9089-D6E1AB5522A6}" type="presParOf" srcId="{E7C323A4-45FC-44F1-AB13-2824241DE46A}" destId="{7AAB93D7-827A-4BC2-842F-BE35BB5DD5CA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8D66754F-E300-4ACE-8BF7-958AF77ECD21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B926ECC1-8C6B-4C7C-AD1E-407A70211FAC}">
      <dgm:prSet/>
      <dgm:spPr/>
      <dgm:t>
        <a:bodyPr/>
        <a:lstStyle/>
        <a:p>
          <a:r>
            <a:rPr lang="en-US" b="0" i="0" baseline="0"/>
            <a:t>Use more photo-based posts — they consistently drive the highest engagement</a:t>
          </a:r>
          <a:endParaRPr lang="en-US"/>
        </a:p>
      </dgm:t>
    </dgm:pt>
    <dgm:pt modelId="{1A2528EF-FEC4-45B2-B57E-A30186542A61}" type="parTrans" cxnId="{8CE53460-9136-46BA-AF26-4CEB0E60DD44}">
      <dgm:prSet/>
      <dgm:spPr/>
      <dgm:t>
        <a:bodyPr/>
        <a:lstStyle/>
        <a:p>
          <a:endParaRPr lang="en-US"/>
        </a:p>
      </dgm:t>
    </dgm:pt>
    <dgm:pt modelId="{B00EF902-36BF-4DC2-B00C-2336F4AAB7DF}" type="sibTrans" cxnId="{8CE53460-9136-46BA-AF26-4CEB0E60DD44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7ACD804D-67C9-49B1-AA33-F1914F9A50B8}">
      <dgm:prSet/>
      <dgm:spPr/>
      <dgm:t>
        <a:bodyPr/>
        <a:lstStyle/>
        <a:p>
          <a:r>
            <a:rPr lang="en-US" b="0" i="0" baseline="0"/>
            <a:t>Highlight people, gratitude, and achievements — these stories resonate with your audience</a:t>
          </a:r>
          <a:endParaRPr lang="en-US"/>
        </a:p>
      </dgm:t>
    </dgm:pt>
    <dgm:pt modelId="{B22C3D2D-3BC9-4BFD-807E-D948D816AEB0}" type="parTrans" cxnId="{F61FBDCC-1442-44D1-AED6-97CB7317EF27}">
      <dgm:prSet/>
      <dgm:spPr/>
      <dgm:t>
        <a:bodyPr/>
        <a:lstStyle/>
        <a:p>
          <a:endParaRPr lang="en-US"/>
        </a:p>
      </dgm:t>
    </dgm:pt>
    <dgm:pt modelId="{97511658-2547-416F-AE3E-406FECF579F0}" type="sibTrans" cxnId="{F61FBDCC-1442-44D1-AED6-97CB7317EF27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99857DD5-2637-47CA-8161-24F1C85CBA5A}">
      <dgm:prSet/>
      <dgm:spPr/>
      <dgm:t>
        <a:bodyPr/>
        <a:lstStyle/>
        <a:p>
          <a:r>
            <a:rPr lang="en-US" b="0" i="0" baseline="0"/>
            <a:t>Add clear, visual CTAs — use buttons, short links, and direct language to drive clicks</a:t>
          </a:r>
          <a:endParaRPr lang="en-US"/>
        </a:p>
      </dgm:t>
    </dgm:pt>
    <dgm:pt modelId="{C6E9DA67-4A96-4A7C-A7A5-908DF962BE59}" type="parTrans" cxnId="{CBCCCF0C-79A3-4DF6-97A9-F4B881B03314}">
      <dgm:prSet/>
      <dgm:spPr/>
      <dgm:t>
        <a:bodyPr/>
        <a:lstStyle/>
        <a:p>
          <a:endParaRPr lang="en-US"/>
        </a:p>
      </dgm:t>
    </dgm:pt>
    <dgm:pt modelId="{948371C9-1DAD-486C-97EC-77C7ED07065B}" type="sibTrans" cxnId="{CBCCCF0C-79A3-4DF6-97A9-F4B881B03314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FF6E8DD8-2CFB-4BE2-8D81-9F00969E070B}">
      <dgm:prSet/>
      <dgm:spPr/>
      <dgm:t>
        <a:bodyPr/>
        <a:lstStyle/>
        <a:p>
          <a:r>
            <a:rPr lang="en-US" b="0" i="0" baseline="0"/>
            <a:t>Post around key events and milestones — these posts see the biggest engagement spikes</a:t>
          </a:r>
          <a:endParaRPr lang="en-US"/>
        </a:p>
      </dgm:t>
    </dgm:pt>
    <dgm:pt modelId="{4B4C729B-8C77-45EC-9FFC-1BF534275BEC}" type="parTrans" cxnId="{452FE108-D7D4-4634-9378-866B87DA2BF7}">
      <dgm:prSet/>
      <dgm:spPr/>
      <dgm:t>
        <a:bodyPr/>
        <a:lstStyle/>
        <a:p>
          <a:endParaRPr lang="en-US"/>
        </a:p>
      </dgm:t>
    </dgm:pt>
    <dgm:pt modelId="{858531B0-1BF7-462D-AF2D-60CAA2EEF99F}" type="sibTrans" cxnId="{452FE108-D7D4-4634-9378-866B87DA2BF7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A95B159E-E717-4D14-9EB6-9A5037C7A770}">
      <dgm:prSet/>
      <dgm:spPr/>
      <dgm:t>
        <a:bodyPr/>
        <a:lstStyle/>
        <a:p>
          <a:r>
            <a:rPr lang="en-US" b="0" i="0" baseline="0"/>
            <a:t>Optimize for interaction — use polls, questions, and captions that invite responses</a:t>
          </a:r>
          <a:endParaRPr lang="en-US"/>
        </a:p>
      </dgm:t>
    </dgm:pt>
    <dgm:pt modelId="{356D1A84-2109-4C49-8A98-4EE0A6E017D8}" type="parTrans" cxnId="{B04969D4-3633-4AFE-AC8F-C3E2AC969867}">
      <dgm:prSet/>
      <dgm:spPr/>
      <dgm:t>
        <a:bodyPr/>
        <a:lstStyle/>
        <a:p>
          <a:endParaRPr lang="en-US"/>
        </a:p>
      </dgm:t>
    </dgm:pt>
    <dgm:pt modelId="{9C650B3C-2699-4E42-84E9-85C3B8DB7A5B}" type="sibTrans" cxnId="{B04969D4-3633-4AFE-AC8F-C3E2AC969867}">
      <dgm:prSet phldrT="5" phldr="0"/>
      <dgm:spPr/>
      <dgm:t>
        <a:bodyPr/>
        <a:lstStyle/>
        <a:p>
          <a:r>
            <a:rPr lang="en-US"/>
            <a:t>5</a:t>
          </a:r>
        </a:p>
      </dgm:t>
    </dgm:pt>
    <dgm:pt modelId="{B91862FD-CC46-4D80-A010-D5BDCAA56551}">
      <dgm:prSet/>
      <dgm:spPr/>
      <dgm:t>
        <a:bodyPr/>
        <a:lstStyle/>
        <a:p>
          <a:r>
            <a:rPr lang="en-US" b="0" i="0" baseline="0"/>
            <a:t>Repurpose top-performing posts — reuse effective formats and consider boosting them with ads</a:t>
          </a:r>
          <a:endParaRPr lang="en-US"/>
        </a:p>
      </dgm:t>
    </dgm:pt>
    <dgm:pt modelId="{DBE249C4-4F4F-4772-8E83-57BC61291390}" type="parTrans" cxnId="{BA4B4280-91BB-488A-9F80-C7E63CFBF551}">
      <dgm:prSet/>
      <dgm:spPr/>
      <dgm:t>
        <a:bodyPr/>
        <a:lstStyle/>
        <a:p>
          <a:endParaRPr lang="en-US"/>
        </a:p>
      </dgm:t>
    </dgm:pt>
    <dgm:pt modelId="{69D1BD67-45FA-4E59-A61A-114932F24594}" type="sibTrans" cxnId="{BA4B4280-91BB-488A-9F80-C7E63CFBF551}">
      <dgm:prSet phldrT="6" phldr="0"/>
      <dgm:spPr/>
      <dgm:t>
        <a:bodyPr/>
        <a:lstStyle/>
        <a:p>
          <a:r>
            <a:rPr lang="en-US"/>
            <a:t>6</a:t>
          </a:r>
        </a:p>
      </dgm:t>
    </dgm:pt>
    <dgm:pt modelId="{53E3D6BB-4D29-4D71-83E5-58324C9ACFBE}" type="pres">
      <dgm:prSet presAssocID="{8D66754F-E300-4ACE-8BF7-958AF77ECD21}" presName="Name0" presStyleCnt="0">
        <dgm:presLayoutVars>
          <dgm:animLvl val="lvl"/>
          <dgm:resizeHandles val="exact"/>
        </dgm:presLayoutVars>
      </dgm:prSet>
      <dgm:spPr/>
    </dgm:pt>
    <dgm:pt modelId="{46BD2EEF-96C2-4098-A4BB-2518B24490FE}" type="pres">
      <dgm:prSet presAssocID="{B926ECC1-8C6B-4C7C-AD1E-407A70211FAC}" presName="compositeNode" presStyleCnt="0">
        <dgm:presLayoutVars>
          <dgm:bulletEnabled val="1"/>
        </dgm:presLayoutVars>
      </dgm:prSet>
      <dgm:spPr/>
    </dgm:pt>
    <dgm:pt modelId="{240E9E75-3D2F-4DDB-9B65-8B929408A571}" type="pres">
      <dgm:prSet presAssocID="{B926ECC1-8C6B-4C7C-AD1E-407A70211FAC}" presName="bgRect" presStyleLbl="bgAccFollowNode1" presStyleIdx="0" presStyleCnt="6"/>
      <dgm:spPr/>
    </dgm:pt>
    <dgm:pt modelId="{5E47BFB6-FCA1-4B3A-8DF2-C5D3F68AE2F2}" type="pres">
      <dgm:prSet presAssocID="{B00EF902-36BF-4DC2-B00C-2336F4AAB7DF}" presName="sibTransNodeCircle" presStyleLbl="alignNode1" presStyleIdx="0" presStyleCnt="12">
        <dgm:presLayoutVars>
          <dgm:chMax val="0"/>
          <dgm:bulletEnabled/>
        </dgm:presLayoutVars>
      </dgm:prSet>
      <dgm:spPr/>
    </dgm:pt>
    <dgm:pt modelId="{78C78D86-7063-4DD8-9AFD-7974F95A94B7}" type="pres">
      <dgm:prSet presAssocID="{B926ECC1-8C6B-4C7C-AD1E-407A70211FAC}" presName="bottomLine" presStyleLbl="alignNode1" presStyleIdx="1" presStyleCnt="12">
        <dgm:presLayoutVars/>
      </dgm:prSet>
      <dgm:spPr/>
    </dgm:pt>
    <dgm:pt modelId="{70CEBE1C-FFB4-4ED2-9921-2589426A66BC}" type="pres">
      <dgm:prSet presAssocID="{B926ECC1-8C6B-4C7C-AD1E-407A70211FAC}" presName="nodeText" presStyleLbl="bgAccFollowNode1" presStyleIdx="0" presStyleCnt="6">
        <dgm:presLayoutVars>
          <dgm:bulletEnabled val="1"/>
        </dgm:presLayoutVars>
      </dgm:prSet>
      <dgm:spPr/>
    </dgm:pt>
    <dgm:pt modelId="{83467049-366A-498E-860E-28A12762103C}" type="pres">
      <dgm:prSet presAssocID="{B00EF902-36BF-4DC2-B00C-2336F4AAB7DF}" presName="sibTrans" presStyleCnt="0"/>
      <dgm:spPr/>
    </dgm:pt>
    <dgm:pt modelId="{5EC973BB-7C87-4724-80DA-A3696F247C9B}" type="pres">
      <dgm:prSet presAssocID="{7ACD804D-67C9-49B1-AA33-F1914F9A50B8}" presName="compositeNode" presStyleCnt="0">
        <dgm:presLayoutVars>
          <dgm:bulletEnabled val="1"/>
        </dgm:presLayoutVars>
      </dgm:prSet>
      <dgm:spPr/>
    </dgm:pt>
    <dgm:pt modelId="{FF64FFC3-EB98-45AB-B6C2-38F26CD618D2}" type="pres">
      <dgm:prSet presAssocID="{7ACD804D-67C9-49B1-AA33-F1914F9A50B8}" presName="bgRect" presStyleLbl="bgAccFollowNode1" presStyleIdx="1" presStyleCnt="6"/>
      <dgm:spPr/>
    </dgm:pt>
    <dgm:pt modelId="{E8EC6889-9E41-417F-A114-0115E367660E}" type="pres">
      <dgm:prSet presAssocID="{97511658-2547-416F-AE3E-406FECF579F0}" presName="sibTransNodeCircle" presStyleLbl="alignNode1" presStyleIdx="2" presStyleCnt="12">
        <dgm:presLayoutVars>
          <dgm:chMax val="0"/>
          <dgm:bulletEnabled/>
        </dgm:presLayoutVars>
      </dgm:prSet>
      <dgm:spPr/>
    </dgm:pt>
    <dgm:pt modelId="{1FAC6D76-AF78-429E-BDB9-EA890E2B3CDC}" type="pres">
      <dgm:prSet presAssocID="{7ACD804D-67C9-49B1-AA33-F1914F9A50B8}" presName="bottomLine" presStyleLbl="alignNode1" presStyleIdx="3" presStyleCnt="12">
        <dgm:presLayoutVars/>
      </dgm:prSet>
      <dgm:spPr/>
    </dgm:pt>
    <dgm:pt modelId="{5ACEC19A-D478-4762-85CE-AC00F5A4C4CF}" type="pres">
      <dgm:prSet presAssocID="{7ACD804D-67C9-49B1-AA33-F1914F9A50B8}" presName="nodeText" presStyleLbl="bgAccFollowNode1" presStyleIdx="1" presStyleCnt="6">
        <dgm:presLayoutVars>
          <dgm:bulletEnabled val="1"/>
        </dgm:presLayoutVars>
      </dgm:prSet>
      <dgm:spPr/>
    </dgm:pt>
    <dgm:pt modelId="{644F8546-27C3-4475-860F-FA8D202B90EA}" type="pres">
      <dgm:prSet presAssocID="{97511658-2547-416F-AE3E-406FECF579F0}" presName="sibTrans" presStyleCnt="0"/>
      <dgm:spPr/>
    </dgm:pt>
    <dgm:pt modelId="{6DE1A1EF-7EEB-40DE-9930-0736D4DEF67D}" type="pres">
      <dgm:prSet presAssocID="{99857DD5-2637-47CA-8161-24F1C85CBA5A}" presName="compositeNode" presStyleCnt="0">
        <dgm:presLayoutVars>
          <dgm:bulletEnabled val="1"/>
        </dgm:presLayoutVars>
      </dgm:prSet>
      <dgm:spPr/>
    </dgm:pt>
    <dgm:pt modelId="{7E4AAE98-F5C0-4418-B15B-BA29F576EF15}" type="pres">
      <dgm:prSet presAssocID="{99857DD5-2637-47CA-8161-24F1C85CBA5A}" presName="bgRect" presStyleLbl="bgAccFollowNode1" presStyleIdx="2" presStyleCnt="6"/>
      <dgm:spPr/>
    </dgm:pt>
    <dgm:pt modelId="{85F71788-58A1-4A63-AA35-1F1BEC878ED7}" type="pres">
      <dgm:prSet presAssocID="{948371C9-1DAD-486C-97EC-77C7ED07065B}" presName="sibTransNodeCircle" presStyleLbl="alignNode1" presStyleIdx="4" presStyleCnt="12">
        <dgm:presLayoutVars>
          <dgm:chMax val="0"/>
          <dgm:bulletEnabled/>
        </dgm:presLayoutVars>
      </dgm:prSet>
      <dgm:spPr/>
    </dgm:pt>
    <dgm:pt modelId="{59E60F68-37A0-48DA-AFC3-F0D2E6FCE59F}" type="pres">
      <dgm:prSet presAssocID="{99857DD5-2637-47CA-8161-24F1C85CBA5A}" presName="bottomLine" presStyleLbl="alignNode1" presStyleIdx="5" presStyleCnt="12">
        <dgm:presLayoutVars/>
      </dgm:prSet>
      <dgm:spPr/>
    </dgm:pt>
    <dgm:pt modelId="{7C060AB2-F3E2-4305-BFBC-D8732B425265}" type="pres">
      <dgm:prSet presAssocID="{99857DD5-2637-47CA-8161-24F1C85CBA5A}" presName="nodeText" presStyleLbl="bgAccFollowNode1" presStyleIdx="2" presStyleCnt="6">
        <dgm:presLayoutVars>
          <dgm:bulletEnabled val="1"/>
        </dgm:presLayoutVars>
      </dgm:prSet>
      <dgm:spPr/>
    </dgm:pt>
    <dgm:pt modelId="{CF9DC277-B56F-4D71-B1F3-5C32EAEE71D0}" type="pres">
      <dgm:prSet presAssocID="{948371C9-1DAD-486C-97EC-77C7ED07065B}" presName="sibTrans" presStyleCnt="0"/>
      <dgm:spPr/>
    </dgm:pt>
    <dgm:pt modelId="{4FDCDAE7-276B-41C7-9276-63D52B24A834}" type="pres">
      <dgm:prSet presAssocID="{FF6E8DD8-2CFB-4BE2-8D81-9F00969E070B}" presName="compositeNode" presStyleCnt="0">
        <dgm:presLayoutVars>
          <dgm:bulletEnabled val="1"/>
        </dgm:presLayoutVars>
      </dgm:prSet>
      <dgm:spPr/>
    </dgm:pt>
    <dgm:pt modelId="{3281FEB4-0AE2-4374-A479-79D1ED3AD995}" type="pres">
      <dgm:prSet presAssocID="{FF6E8DD8-2CFB-4BE2-8D81-9F00969E070B}" presName="bgRect" presStyleLbl="bgAccFollowNode1" presStyleIdx="3" presStyleCnt="6"/>
      <dgm:spPr/>
    </dgm:pt>
    <dgm:pt modelId="{7AC70670-38D1-415D-A53B-0B6FEC9EB13B}" type="pres">
      <dgm:prSet presAssocID="{858531B0-1BF7-462D-AF2D-60CAA2EEF99F}" presName="sibTransNodeCircle" presStyleLbl="alignNode1" presStyleIdx="6" presStyleCnt="12">
        <dgm:presLayoutVars>
          <dgm:chMax val="0"/>
          <dgm:bulletEnabled/>
        </dgm:presLayoutVars>
      </dgm:prSet>
      <dgm:spPr/>
    </dgm:pt>
    <dgm:pt modelId="{90660FA7-F06B-43FF-83FA-6F63D53B38DC}" type="pres">
      <dgm:prSet presAssocID="{FF6E8DD8-2CFB-4BE2-8D81-9F00969E070B}" presName="bottomLine" presStyleLbl="alignNode1" presStyleIdx="7" presStyleCnt="12">
        <dgm:presLayoutVars/>
      </dgm:prSet>
      <dgm:spPr/>
    </dgm:pt>
    <dgm:pt modelId="{C1E22636-D3C8-4642-AA11-C60BDD72EDB0}" type="pres">
      <dgm:prSet presAssocID="{FF6E8DD8-2CFB-4BE2-8D81-9F00969E070B}" presName="nodeText" presStyleLbl="bgAccFollowNode1" presStyleIdx="3" presStyleCnt="6">
        <dgm:presLayoutVars>
          <dgm:bulletEnabled val="1"/>
        </dgm:presLayoutVars>
      </dgm:prSet>
      <dgm:spPr/>
    </dgm:pt>
    <dgm:pt modelId="{86024089-6EF9-4E63-92DB-C4AEF413408B}" type="pres">
      <dgm:prSet presAssocID="{858531B0-1BF7-462D-AF2D-60CAA2EEF99F}" presName="sibTrans" presStyleCnt="0"/>
      <dgm:spPr/>
    </dgm:pt>
    <dgm:pt modelId="{EA502B7D-EDF6-4362-AD39-BAF63666723C}" type="pres">
      <dgm:prSet presAssocID="{A95B159E-E717-4D14-9EB6-9A5037C7A770}" presName="compositeNode" presStyleCnt="0">
        <dgm:presLayoutVars>
          <dgm:bulletEnabled val="1"/>
        </dgm:presLayoutVars>
      </dgm:prSet>
      <dgm:spPr/>
    </dgm:pt>
    <dgm:pt modelId="{16833737-3D9A-44EE-A12F-7095398B316D}" type="pres">
      <dgm:prSet presAssocID="{A95B159E-E717-4D14-9EB6-9A5037C7A770}" presName="bgRect" presStyleLbl="bgAccFollowNode1" presStyleIdx="4" presStyleCnt="6"/>
      <dgm:spPr/>
    </dgm:pt>
    <dgm:pt modelId="{051B4CFA-9169-45B4-8EBE-3C2C81CDCD90}" type="pres">
      <dgm:prSet presAssocID="{9C650B3C-2699-4E42-84E9-85C3B8DB7A5B}" presName="sibTransNodeCircle" presStyleLbl="alignNode1" presStyleIdx="8" presStyleCnt="12">
        <dgm:presLayoutVars>
          <dgm:chMax val="0"/>
          <dgm:bulletEnabled/>
        </dgm:presLayoutVars>
      </dgm:prSet>
      <dgm:spPr/>
    </dgm:pt>
    <dgm:pt modelId="{1BEE9207-BA58-4571-9A1C-43E3F10B2D15}" type="pres">
      <dgm:prSet presAssocID="{A95B159E-E717-4D14-9EB6-9A5037C7A770}" presName="bottomLine" presStyleLbl="alignNode1" presStyleIdx="9" presStyleCnt="12">
        <dgm:presLayoutVars/>
      </dgm:prSet>
      <dgm:spPr/>
    </dgm:pt>
    <dgm:pt modelId="{C9ACED86-BF8B-4AC8-BCFA-6C8EF9B8DAC5}" type="pres">
      <dgm:prSet presAssocID="{A95B159E-E717-4D14-9EB6-9A5037C7A770}" presName="nodeText" presStyleLbl="bgAccFollowNode1" presStyleIdx="4" presStyleCnt="6">
        <dgm:presLayoutVars>
          <dgm:bulletEnabled val="1"/>
        </dgm:presLayoutVars>
      </dgm:prSet>
      <dgm:spPr/>
    </dgm:pt>
    <dgm:pt modelId="{18A1973D-04EF-436D-8025-0C159196A38C}" type="pres">
      <dgm:prSet presAssocID="{9C650B3C-2699-4E42-84E9-85C3B8DB7A5B}" presName="sibTrans" presStyleCnt="0"/>
      <dgm:spPr/>
    </dgm:pt>
    <dgm:pt modelId="{A7B400F5-E4D9-4A77-A352-0C179FE9B132}" type="pres">
      <dgm:prSet presAssocID="{B91862FD-CC46-4D80-A010-D5BDCAA56551}" presName="compositeNode" presStyleCnt="0">
        <dgm:presLayoutVars>
          <dgm:bulletEnabled val="1"/>
        </dgm:presLayoutVars>
      </dgm:prSet>
      <dgm:spPr/>
    </dgm:pt>
    <dgm:pt modelId="{F99CB9E6-A18D-4BEE-B43F-8D3E85A904FE}" type="pres">
      <dgm:prSet presAssocID="{B91862FD-CC46-4D80-A010-D5BDCAA56551}" presName="bgRect" presStyleLbl="bgAccFollowNode1" presStyleIdx="5" presStyleCnt="6"/>
      <dgm:spPr/>
    </dgm:pt>
    <dgm:pt modelId="{C8DB0248-490D-4552-962E-18CAA3A5BA11}" type="pres">
      <dgm:prSet presAssocID="{69D1BD67-45FA-4E59-A61A-114932F24594}" presName="sibTransNodeCircle" presStyleLbl="alignNode1" presStyleIdx="10" presStyleCnt="12">
        <dgm:presLayoutVars>
          <dgm:chMax val="0"/>
          <dgm:bulletEnabled/>
        </dgm:presLayoutVars>
      </dgm:prSet>
      <dgm:spPr/>
    </dgm:pt>
    <dgm:pt modelId="{B4B97D12-39D6-4F5B-A0F8-B70E7A13AECB}" type="pres">
      <dgm:prSet presAssocID="{B91862FD-CC46-4D80-A010-D5BDCAA56551}" presName="bottomLine" presStyleLbl="alignNode1" presStyleIdx="11" presStyleCnt="12">
        <dgm:presLayoutVars/>
      </dgm:prSet>
      <dgm:spPr/>
    </dgm:pt>
    <dgm:pt modelId="{C4007891-D2EA-4E1C-B6E8-B4A89260D0AB}" type="pres">
      <dgm:prSet presAssocID="{B91862FD-CC46-4D80-A010-D5BDCAA56551}" presName="nodeText" presStyleLbl="bgAccFollowNode1" presStyleIdx="5" presStyleCnt="6">
        <dgm:presLayoutVars>
          <dgm:bulletEnabled val="1"/>
        </dgm:presLayoutVars>
      </dgm:prSet>
      <dgm:spPr/>
    </dgm:pt>
  </dgm:ptLst>
  <dgm:cxnLst>
    <dgm:cxn modelId="{5B20D208-1D6F-490A-BF0E-92BBC470B1F6}" type="presOf" srcId="{A95B159E-E717-4D14-9EB6-9A5037C7A770}" destId="{16833737-3D9A-44EE-A12F-7095398B316D}" srcOrd="0" destOrd="0" presId="urn:microsoft.com/office/officeart/2016/7/layout/BasicLinearProcessNumbered"/>
    <dgm:cxn modelId="{452FE108-D7D4-4634-9378-866B87DA2BF7}" srcId="{8D66754F-E300-4ACE-8BF7-958AF77ECD21}" destId="{FF6E8DD8-2CFB-4BE2-8D81-9F00969E070B}" srcOrd="3" destOrd="0" parTransId="{4B4C729B-8C77-45EC-9FFC-1BF534275BEC}" sibTransId="{858531B0-1BF7-462D-AF2D-60CAA2EEF99F}"/>
    <dgm:cxn modelId="{70AE7C0C-9BDB-40FA-A163-4A604DB48850}" type="presOf" srcId="{99857DD5-2637-47CA-8161-24F1C85CBA5A}" destId="{7E4AAE98-F5C0-4418-B15B-BA29F576EF15}" srcOrd="0" destOrd="0" presId="urn:microsoft.com/office/officeart/2016/7/layout/BasicLinearProcessNumbered"/>
    <dgm:cxn modelId="{CBCCCF0C-79A3-4DF6-97A9-F4B881B03314}" srcId="{8D66754F-E300-4ACE-8BF7-958AF77ECD21}" destId="{99857DD5-2637-47CA-8161-24F1C85CBA5A}" srcOrd="2" destOrd="0" parTransId="{C6E9DA67-4A96-4A7C-A7A5-908DF962BE59}" sibTransId="{948371C9-1DAD-486C-97EC-77C7ED07065B}"/>
    <dgm:cxn modelId="{7CD7D915-DB47-46D9-8C28-05241F01E219}" type="presOf" srcId="{858531B0-1BF7-462D-AF2D-60CAA2EEF99F}" destId="{7AC70670-38D1-415D-A53B-0B6FEC9EB13B}" srcOrd="0" destOrd="0" presId="urn:microsoft.com/office/officeart/2016/7/layout/BasicLinearProcessNumbered"/>
    <dgm:cxn modelId="{48CE3E1B-35BF-425B-A0F9-A946A5C3D957}" type="presOf" srcId="{A95B159E-E717-4D14-9EB6-9A5037C7A770}" destId="{C9ACED86-BF8B-4AC8-BCFA-6C8EF9B8DAC5}" srcOrd="1" destOrd="0" presId="urn:microsoft.com/office/officeart/2016/7/layout/BasicLinearProcessNumbered"/>
    <dgm:cxn modelId="{8FF1971E-4785-4A25-9706-861BA26B45B9}" type="presOf" srcId="{FF6E8DD8-2CFB-4BE2-8D81-9F00969E070B}" destId="{C1E22636-D3C8-4642-AA11-C60BDD72EDB0}" srcOrd="1" destOrd="0" presId="urn:microsoft.com/office/officeart/2016/7/layout/BasicLinearProcessNumbered"/>
    <dgm:cxn modelId="{8CE53460-9136-46BA-AF26-4CEB0E60DD44}" srcId="{8D66754F-E300-4ACE-8BF7-958AF77ECD21}" destId="{B926ECC1-8C6B-4C7C-AD1E-407A70211FAC}" srcOrd="0" destOrd="0" parTransId="{1A2528EF-FEC4-45B2-B57E-A30186542A61}" sibTransId="{B00EF902-36BF-4DC2-B00C-2336F4AAB7DF}"/>
    <dgm:cxn modelId="{80A4EE49-1D06-4FE8-9BBB-C4623C5E59A9}" type="presOf" srcId="{B926ECC1-8C6B-4C7C-AD1E-407A70211FAC}" destId="{240E9E75-3D2F-4DDB-9B65-8B929408A571}" srcOrd="0" destOrd="0" presId="urn:microsoft.com/office/officeart/2016/7/layout/BasicLinearProcessNumbered"/>
    <dgm:cxn modelId="{B501907D-F70A-42D2-9C89-07B4C12BD8AA}" type="presOf" srcId="{99857DD5-2637-47CA-8161-24F1C85CBA5A}" destId="{7C060AB2-F3E2-4305-BFBC-D8732B425265}" srcOrd="1" destOrd="0" presId="urn:microsoft.com/office/officeart/2016/7/layout/BasicLinearProcessNumbered"/>
    <dgm:cxn modelId="{BA4B4280-91BB-488A-9F80-C7E63CFBF551}" srcId="{8D66754F-E300-4ACE-8BF7-958AF77ECD21}" destId="{B91862FD-CC46-4D80-A010-D5BDCAA56551}" srcOrd="5" destOrd="0" parTransId="{DBE249C4-4F4F-4772-8E83-57BC61291390}" sibTransId="{69D1BD67-45FA-4E59-A61A-114932F24594}"/>
    <dgm:cxn modelId="{4B462883-7483-4FA7-BCA0-FE8C63A7D6A8}" type="presOf" srcId="{948371C9-1DAD-486C-97EC-77C7ED07065B}" destId="{85F71788-58A1-4A63-AA35-1F1BEC878ED7}" srcOrd="0" destOrd="0" presId="urn:microsoft.com/office/officeart/2016/7/layout/BasicLinearProcessNumbered"/>
    <dgm:cxn modelId="{6CD29D83-DF81-41F0-A709-A6ECA778574C}" type="presOf" srcId="{8D66754F-E300-4ACE-8BF7-958AF77ECD21}" destId="{53E3D6BB-4D29-4D71-83E5-58324C9ACFBE}" srcOrd="0" destOrd="0" presId="urn:microsoft.com/office/officeart/2016/7/layout/BasicLinearProcessNumbered"/>
    <dgm:cxn modelId="{46285991-C0A9-4894-A0D9-64EB32549F25}" type="presOf" srcId="{7ACD804D-67C9-49B1-AA33-F1914F9A50B8}" destId="{FF64FFC3-EB98-45AB-B6C2-38F26CD618D2}" srcOrd="0" destOrd="0" presId="urn:microsoft.com/office/officeart/2016/7/layout/BasicLinearProcessNumbered"/>
    <dgm:cxn modelId="{63845192-D817-4A68-9F00-0A2FAA55E1C8}" type="presOf" srcId="{97511658-2547-416F-AE3E-406FECF579F0}" destId="{E8EC6889-9E41-417F-A114-0115E367660E}" srcOrd="0" destOrd="0" presId="urn:microsoft.com/office/officeart/2016/7/layout/BasicLinearProcessNumbered"/>
    <dgm:cxn modelId="{D227A494-7691-46D8-B7F4-1CBD3830F3B8}" type="presOf" srcId="{FF6E8DD8-2CFB-4BE2-8D81-9F00969E070B}" destId="{3281FEB4-0AE2-4374-A479-79D1ED3AD995}" srcOrd="0" destOrd="0" presId="urn:microsoft.com/office/officeart/2016/7/layout/BasicLinearProcessNumbered"/>
    <dgm:cxn modelId="{9374FDA8-8B11-4AB9-82A2-64F7CF3A93E1}" type="presOf" srcId="{7ACD804D-67C9-49B1-AA33-F1914F9A50B8}" destId="{5ACEC19A-D478-4762-85CE-AC00F5A4C4CF}" srcOrd="1" destOrd="0" presId="urn:microsoft.com/office/officeart/2016/7/layout/BasicLinearProcessNumbered"/>
    <dgm:cxn modelId="{47D40BAC-9D26-4198-A873-ABF9E83F6AB9}" type="presOf" srcId="{B91862FD-CC46-4D80-A010-D5BDCAA56551}" destId="{C4007891-D2EA-4E1C-B6E8-B4A89260D0AB}" srcOrd="1" destOrd="0" presId="urn:microsoft.com/office/officeart/2016/7/layout/BasicLinearProcessNumbered"/>
    <dgm:cxn modelId="{8B7D48B4-0F24-4426-AAAE-4BD6F89AE361}" type="presOf" srcId="{69D1BD67-45FA-4E59-A61A-114932F24594}" destId="{C8DB0248-490D-4552-962E-18CAA3A5BA11}" srcOrd="0" destOrd="0" presId="urn:microsoft.com/office/officeart/2016/7/layout/BasicLinearProcessNumbered"/>
    <dgm:cxn modelId="{C0150EB5-4ECB-41A0-96D1-D001F62864B9}" type="presOf" srcId="{B00EF902-36BF-4DC2-B00C-2336F4AAB7DF}" destId="{5E47BFB6-FCA1-4B3A-8DF2-C5D3F68AE2F2}" srcOrd="0" destOrd="0" presId="urn:microsoft.com/office/officeart/2016/7/layout/BasicLinearProcessNumbered"/>
    <dgm:cxn modelId="{F61FBDCC-1442-44D1-AED6-97CB7317EF27}" srcId="{8D66754F-E300-4ACE-8BF7-958AF77ECD21}" destId="{7ACD804D-67C9-49B1-AA33-F1914F9A50B8}" srcOrd="1" destOrd="0" parTransId="{B22C3D2D-3BC9-4BFD-807E-D948D816AEB0}" sibTransId="{97511658-2547-416F-AE3E-406FECF579F0}"/>
    <dgm:cxn modelId="{B04969D4-3633-4AFE-AC8F-C3E2AC969867}" srcId="{8D66754F-E300-4ACE-8BF7-958AF77ECD21}" destId="{A95B159E-E717-4D14-9EB6-9A5037C7A770}" srcOrd="4" destOrd="0" parTransId="{356D1A84-2109-4C49-8A98-4EE0A6E017D8}" sibTransId="{9C650B3C-2699-4E42-84E9-85C3B8DB7A5B}"/>
    <dgm:cxn modelId="{E4EF16DC-CC13-4918-8B95-315A7B561864}" type="presOf" srcId="{9C650B3C-2699-4E42-84E9-85C3B8DB7A5B}" destId="{051B4CFA-9169-45B4-8EBE-3C2C81CDCD90}" srcOrd="0" destOrd="0" presId="urn:microsoft.com/office/officeart/2016/7/layout/BasicLinearProcessNumbered"/>
    <dgm:cxn modelId="{9C471CF4-C248-460D-B941-37FA318B8BAE}" type="presOf" srcId="{B926ECC1-8C6B-4C7C-AD1E-407A70211FAC}" destId="{70CEBE1C-FFB4-4ED2-9921-2589426A66BC}" srcOrd="1" destOrd="0" presId="urn:microsoft.com/office/officeart/2016/7/layout/BasicLinearProcessNumbered"/>
    <dgm:cxn modelId="{99EB43FB-B2AE-4826-88E2-F0E5E6C716CD}" type="presOf" srcId="{B91862FD-CC46-4D80-A010-D5BDCAA56551}" destId="{F99CB9E6-A18D-4BEE-B43F-8D3E85A904FE}" srcOrd="0" destOrd="0" presId="urn:microsoft.com/office/officeart/2016/7/layout/BasicLinearProcessNumbered"/>
    <dgm:cxn modelId="{686883AC-5230-4B38-BE87-FE0F615CFB44}" type="presParOf" srcId="{53E3D6BB-4D29-4D71-83E5-58324C9ACFBE}" destId="{46BD2EEF-96C2-4098-A4BB-2518B24490FE}" srcOrd="0" destOrd="0" presId="urn:microsoft.com/office/officeart/2016/7/layout/BasicLinearProcessNumbered"/>
    <dgm:cxn modelId="{043043C6-5CAD-4B56-9001-7D7E219EABAE}" type="presParOf" srcId="{46BD2EEF-96C2-4098-A4BB-2518B24490FE}" destId="{240E9E75-3D2F-4DDB-9B65-8B929408A571}" srcOrd="0" destOrd="0" presId="urn:microsoft.com/office/officeart/2016/7/layout/BasicLinearProcessNumbered"/>
    <dgm:cxn modelId="{6868D732-B1B1-41CD-A3AB-71F257CE7CFB}" type="presParOf" srcId="{46BD2EEF-96C2-4098-A4BB-2518B24490FE}" destId="{5E47BFB6-FCA1-4B3A-8DF2-C5D3F68AE2F2}" srcOrd="1" destOrd="0" presId="urn:microsoft.com/office/officeart/2016/7/layout/BasicLinearProcessNumbered"/>
    <dgm:cxn modelId="{DE0C8A27-F544-4A4E-A78F-7F31746836A9}" type="presParOf" srcId="{46BD2EEF-96C2-4098-A4BB-2518B24490FE}" destId="{78C78D86-7063-4DD8-9AFD-7974F95A94B7}" srcOrd="2" destOrd="0" presId="urn:microsoft.com/office/officeart/2016/7/layout/BasicLinearProcessNumbered"/>
    <dgm:cxn modelId="{F016B8CA-0411-4436-BB80-1D93B09400A8}" type="presParOf" srcId="{46BD2EEF-96C2-4098-A4BB-2518B24490FE}" destId="{70CEBE1C-FFB4-4ED2-9921-2589426A66BC}" srcOrd="3" destOrd="0" presId="urn:microsoft.com/office/officeart/2016/7/layout/BasicLinearProcessNumbered"/>
    <dgm:cxn modelId="{381AC661-7046-4BE3-8178-2BAA52473039}" type="presParOf" srcId="{53E3D6BB-4D29-4D71-83E5-58324C9ACFBE}" destId="{83467049-366A-498E-860E-28A12762103C}" srcOrd="1" destOrd="0" presId="urn:microsoft.com/office/officeart/2016/7/layout/BasicLinearProcessNumbered"/>
    <dgm:cxn modelId="{DC2D9A74-3AFF-4AEF-807D-05303C8639ED}" type="presParOf" srcId="{53E3D6BB-4D29-4D71-83E5-58324C9ACFBE}" destId="{5EC973BB-7C87-4724-80DA-A3696F247C9B}" srcOrd="2" destOrd="0" presId="urn:microsoft.com/office/officeart/2016/7/layout/BasicLinearProcessNumbered"/>
    <dgm:cxn modelId="{E857C855-0593-4415-B688-A0F9DA946F46}" type="presParOf" srcId="{5EC973BB-7C87-4724-80DA-A3696F247C9B}" destId="{FF64FFC3-EB98-45AB-B6C2-38F26CD618D2}" srcOrd="0" destOrd="0" presId="urn:microsoft.com/office/officeart/2016/7/layout/BasicLinearProcessNumbered"/>
    <dgm:cxn modelId="{B900F3F8-D3D4-4E45-9325-F6F160717913}" type="presParOf" srcId="{5EC973BB-7C87-4724-80DA-A3696F247C9B}" destId="{E8EC6889-9E41-417F-A114-0115E367660E}" srcOrd="1" destOrd="0" presId="urn:microsoft.com/office/officeart/2016/7/layout/BasicLinearProcessNumbered"/>
    <dgm:cxn modelId="{BA318E63-E079-4051-B566-AB50C896AFC0}" type="presParOf" srcId="{5EC973BB-7C87-4724-80DA-A3696F247C9B}" destId="{1FAC6D76-AF78-429E-BDB9-EA890E2B3CDC}" srcOrd="2" destOrd="0" presId="urn:microsoft.com/office/officeart/2016/7/layout/BasicLinearProcessNumbered"/>
    <dgm:cxn modelId="{26EA2E2A-7FBD-421F-B744-ED9AA93A7940}" type="presParOf" srcId="{5EC973BB-7C87-4724-80DA-A3696F247C9B}" destId="{5ACEC19A-D478-4762-85CE-AC00F5A4C4CF}" srcOrd="3" destOrd="0" presId="urn:microsoft.com/office/officeart/2016/7/layout/BasicLinearProcessNumbered"/>
    <dgm:cxn modelId="{CF6BC5F6-6AAC-44BB-A74F-CE4077E4D7F3}" type="presParOf" srcId="{53E3D6BB-4D29-4D71-83E5-58324C9ACFBE}" destId="{644F8546-27C3-4475-860F-FA8D202B90EA}" srcOrd="3" destOrd="0" presId="urn:microsoft.com/office/officeart/2016/7/layout/BasicLinearProcessNumbered"/>
    <dgm:cxn modelId="{A0C32FEE-27C7-471A-B5D4-F2CED3F9F24D}" type="presParOf" srcId="{53E3D6BB-4D29-4D71-83E5-58324C9ACFBE}" destId="{6DE1A1EF-7EEB-40DE-9930-0736D4DEF67D}" srcOrd="4" destOrd="0" presId="urn:microsoft.com/office/officeart/2016/7/layout/BasicLinearProcessNumbered"/>
    <dgm:cxn modelId="{809C256F-4C6B-4A1D-84B3-48F8A05F6040}" type="presParOf" srcId="{6DE1A1EF-7EEB-40DE-9930-0736D4DEF67D}" destId="{7E4AAE98-F5C0-4418-B15B-BA29F576EF15}" srcOrd="0" destOrd="0" presId="urn:microsoft.com/office/officeart/2016/7/layout/BasicLinearProcessNumbered"/>
    <dgm:cxn modelId="{302842D3-41BF-4932-93DA-84FA0BDACE2C}" type="presParOf" srcId="{6DE1A1EF-7EEB-40DE-9930-0736D4DEF67D}" destId="{85F71788-58A1-4A63-AA35-1F1BEC878ED7}" srcOrd="1" destOrd="0" presId="urn:microsoft.com/office/officeart/2016/7/layout/BasicLinearProcessNumbered"/>
    <dgm:cxn modelId="{35E38FD5-BCFC-4922-938B-AD0C0CEE0CE1}" type="presParOf" srcId="{6DE1A1EF-7EEB-40DE-9930-0736D4DEF67D}" destId="{59E60F68-37A0-48DA-AFC3-F0D2E6FCE59F}" srcOrd="2" destOrd="0" presId="urn:microsoft.com/office/officeart/2016/7/layout/BasicLinearProcessNumbered"/>
    <dgm:cxn modelId="{32358403-DCE2-4B1E-86E7-CBDDC8A51345}" type="presParOf" srcId="{6DE1A1EF-7EEB-40DE-9930-0736D4DEF67D}" destId="{7C060AB2-F3E2-4305-BFBC-D8732B425265}" srcOrd="3" destOrd="0" presId="urn:microsoft.com/office/officeart/2016/7/layout/BasicLinearProcessNumbered"/>
    <dgm:cxn modelId="{B4A334B7-36B8-466C-A6AA-FFB4F856E960}" type="presParOf" srcId="{53E3D6BB-4D29-4D71-83E5-58324C9ACFBE}" destId="{CF9DC277-B56F-4D71-B1F3-5C32EAEE71D0}" srcOrd="5" destOrd="0" presId="urn:microsoft.com/office/officeart/2016/7/layout/BasicLinearProcessNumbered"/>
    <dgm:cxn modelId="{8F6F0446-3DD8-464C-8F58-20A816F60F32}" type="presParOf" srcId="{53E3D6BB-4D29-4D71-83E5-58324C9ACFBE}" destId="{4FDCDAE7-276B-41C7-9276-63D52B24A834}" srcOrd="6" destOrd="0" presId="urn:microsoft.com/office/officeart/2016/7/layout/BasicLinearProcessNumbered"/>
    <dgm:cxn modelId="{EBCD14C7-CC0B-44D8-86F9-1EB6AE1337BB}" type="presParOf" srcId="{4FDCDAE7-276B-41C7-9276-63D52B24A834}" destId="{3281FEB4-0AE2-4374-A479-79D1ED3AD995}" srcOrd="0" destOrd="0" presId="urn:microsoft.com/office/officeart/2016/7/layout/BasicLinearProcessNumbered"/>
    <dgm:cxn modelId="{33AC805D-F0C6-4CC2-8553-6416544AF3BE}" type="presParOf" srcId="{4FDCDAE7-276B-41C7-9276-63D52B24A834}" destId="{7AC70670-38D1-415D-A53B-0B6FEC9EB13B}" srcOrd="1" destOrd="0" presId="urn:microsoft.com/office/officeart/2016/7/layout/BasicLinearProcessNumbered"/>
    <dgm:cxn modelId="{45ACDBA2-AC76-4A6A-975B-5C135AD37B80}" type="presParOf" srcId="{4FDCDAE7-276B-41C7-9276-63D52B24A834}" destId="{90660FA7-F06B-43FF-83FA-6F63D53B38DC}" srcOrd="2" destOrd="0" presId="urn:microsoft.com/office/officeart/2016/7/layout/BasicLinearProcessNumbered"/>
    <dgm:cxn modelId="{B3308D74-E9AF-4ADD-BC3F-9C09A4776A53}" type="presParOf" srcId="{4FDCDAE7-276B-41C7-9276-63D52B24A834}" destId="{C1E22636-D3C8-4642-AA11-C60BDD72EDB0}" srcOrd="3" destOrd="0" presId="urn:microsoft.com/office/officeart/2016/7/layout/BasicLinearProcessNumbered"/>
    <dgm:cxn modelId="{98235DB4-E30D-481B-8EF9-C58914C6366D}" type="presParOf" srcId="{53E3D6BB-4D29-4D71-83E5-58324C9ACFBE}" destId="{86024089-6EF9-4E63-92DB-C4AEF413408B}" srcOrd="7" destOrd="0" presId="urn:microsoft.com/office/officeart/2016/7/layout/BasicLinearProcessNumbered"/>
    <dgm:cxn modelId="{0FB27DA0-C2DD-4FD0-8178-944739E5B4F7}" type="presParOf" srcId="{53E3D6BB-4D29-4D71-83E5-58324C9ACFBE}" destId="{EA502B7D-EDF6-4362-AD39-BAF63666723C}" srcOrd="8" destOrd="0" presId="urn:microsoft.com/office/officeart/2016/7/layout/BasicLinearProcessNumbered"/>
    <dgm:cxn modelId="{D5C3A500-9369-4920-84C6-7587FFECF603}" type="presParOf" srcId="{EA502B7D-EDF6-4362-AD39-BAF63666723C}" destId="{16833737-3D9A-44EE-A12F-7095398B316D}" srcOrd="0" destOrd="0" presId="urn:microsoft.com/office/officeart/2016/7/layout/BasicLinearProcessNumbered"/>
    <dgm:cxn modelId="{DD27499F-72EF-40CB-88A2-F467DE6E8ECD}" type="presParOf" srcId="{EA502B7D-EDF6-4362-AD39-BAF63666723C}" destId="{051B4CFA-9169-45B4-8EBE-3C2C81CDCD90}" srcOrd="1" destOrd="0" presId="urn:microsoft.com/office/officeart/2016/7/layout/BasicLinearProcessNumbered"/>
    <dgm:cxn modelId="{AC32A27D-6871-40AB-8363-472382946749}" type="presParOf" srcId="{EA502B7D-EDF6-4362-AD39-BAF63666723C}" destId="{1BEE9207-BA58-4571-9A1C-43E3F10B2D15}" srcOrd="2" destOrd="0" presId="urn:microsoft.com/office/officeart/2016/7/layout/BasicLinearProcessNumbered"/>
    <dgm:cxn modelId="{57EFA0DF-B941-40F9-BE31-220D061A8565}" type="presParOf" srcId="{EA502B7D-EDF6-4362-AD39-BAF63666723C}" destId="{C9ACED86-BF8B-4AC8-BCFA-6C8EF9B8DAC5}" srcOrd="3" destOrd="0" presId="urn:microsoft.com/office/officeart/2016/7/layout/BasicLinearProcessNumbered"/>
    <dgm:cxn modelId="{A823618C-B5A5-4FC1-8CE5-4353CDFC9F28}" type="presParOf" srcId="{53E3D6BB-4D29-4D71-83E5-58324C9ACFBE}" destId="{18A1973D-04EF-436D-8025-0C159196A38C}" srcOrd="9" destOrd="0" presId="urn:microsoft.com/office/officeart/2016/7/layout/BasicLinearProcessNumbered"/>
    <dgm:cxn modelId="{7A8574E5-5C50-4F95-91D8-4B1CA7F6A63A}" type="presParOf" srcId="{53E3D6BB-4D29-4D71-83E5-58324C9ACFBE}" destId="{A7B400F5-E4D9-4A77-A352-0C179FE9B132}" srcOrd="10" destOrd="0" presId="urn:microsoft.com/office/officeart/2016/7/layout/BasicLinearProcessNumbered"/>
    <dgm:cxn modelId="{8A52EE9A-7330-4859-8AC8-7580F7CAC25A}" type="presParOf" srcId="{A7B400F5-E4D9-4A77-A352-0C179FE9B132}" destId="{F99CB9E6-A18D-4BEE-B43F-8D3E85A904FE}" srcOrd="0" destOrd="0" presId="urn:microsoft.com/office/officeart/2016/7/layout/BasicLinearProcessNumbered"/>
    <dgm:cxn modelId="{16F89213-DC67-4881-AA51-F511F6BDCD7C}" type="presParOf" srcId="{A7B400F5-E4D9-4A77-A352-0C179FE9B132}" destId="{C8DB0248-490D-4552-962E-18CAA3A5BA11}" srcOrd="1" destOrd="0" presId="urn:microsoft.com/office/officeart/2016/7/layout/BasicLinearProcessNumbered"/>
    <dgm:cxn modelId="{D16706BB-5569-454D-BB72-FA18B6D28329}" type="presParOf" srcId="{A7B400F5-E4D9-4A77-A352-0C179FE9B132}" destId="{B4B97D12-39D6-4F5B-A0F8-B70E7A13AECB}" srcOrd="2" destOrd="0" presId="urn:microsoft.com/office/officeart/2016/7/layout/BasicLinearProcessNumbered"/>
    <dgm:cxn modelId="{EF500067-C9CE-4389-92B5-096D9252CD97}" type="presParOf" srcId="{A7B400F5-E4D9-4A77-A352-0C179FE9B132}" destId="{C4007891-D2EA-4E1C-B6E8-B4A89260D0AB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AF1B53-5A4B-4419-9535-A5430F6A6E37}">
      <dsp:nvSpPr>
        <dsp:cNvPr id="0" name=""/>
        <dsp:cNvSpPr/>
      </dsp:nvSpPr>
      <dsp:spPr>
        <a:xfrm>
          <a:off x="522" y="1076468"/>
          <a:ext cx="1835116" cy="116529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B15EBD-EA46-4C6F-87A6-6AD94F8E1564}">
      <dsp:nvSpPr>
        <dsp:cNvPr id="0" name=""/>
        <dsp:cNvSpPr/>
      </dsp:nvSpPr>
      <dsp:spPr>
        <a:xfrm>
          <a:off x="204424" y="1270175"/>
          <a:ext cx="1835116" cy="11652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Engagement peaks on Wednesdays and Thursdays — highest open and click rates</a:t>
          </a:r>
          <a:endParaRPr lang="en-US" sz="1400" kern="1200"/>
        </a:p>
      </dsp:txBody>
      <dsp:txXfrm>
        <a:off x="238554" y="1304305"/>
        <a:ext cx="1766856" cy="1097038"/>
      </dsp:txXfrm>
    </dsp:sp>
    <dsp:sp modelId="{6355A041-C258-486B-B9C4-8F1147E955A5}">
      <dsp:nvSpPr>
        <dsp:cNvPr id="0" name=""/>
        <dsp:cNvSpPr/>
      </dsp:nvSpPr>
      <dsp:spPr>
        <a:xfrm>
          <a:off x="2243442" y="1076468"/>
          <a:ext cx="1835116" cy="1165298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39D64B-C921-43C0-8F41-16D718542695}">
      <dsp:nvSpPr>
        <dsp:cNvPr id="0" name=""/>
        <dsp:cNvSpPr/>
      </dsp:nvSpPr>
      <dsp:spPr>
        <a:xfrm>
          <a:off x="2447344" y="1270175"/>
          <a:ext cx="1835116" cy="1165298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0" i="0" kern="1200" baseline="0"/>
            <a:t>Audiences are more responsive midweek, likely due to routine email checking</a:t>
          </a:r>
          <a:endParaRPr lang="en-US" sz="1400" kern="1200"/>
        </a:p>
      </dsp:txBody>
      <dsp:txXfrm>
        <a:off x="2481474" y="1304305"/>
        <a:ext cx="1766856" cy="1097038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07E9462-8413-45AE-8472-495B82FE08EE}">
      <dsp:nvSpPr>
        <dsp:cNvPr id="0" name=""/>
        <dsp:cNvSpPr/>
      </dsp:nvSpPr>
      <dsp:spPr>
        <a:xfrm>
          <a:off x="821" y="179348"/>
          <a:ext cx="3327201" cy="3992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Engagement is low and flat despite 90 recent posts</a:t>
          </a:r>
        </a:p>
      </dsp:txBody>
      <dsp:txXfrm>
        <a:off x="821" y="1776404"/>
        <a:ext cx="3327201" cy="2395585"/>
      </dsp:txXfrm>
    </dsp:sp>
    <dsp:sp modelId="{9D000BDE-26F6-4B73-9F45-A78131586824}">
      <dsp:nvSpPr>
        <dsp:cNvPr id="0" name=""/>
        <dsp:cNvSpPr/>
      </dsp:nvSpPr>
      <dsp:spPr>
        <a:xfrm>
          <a:off x="821" y="179348"/>
          <a:ext cx="3327201" cy="1597056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21" y="179348"/>
        <a:ext cx="3327201" cy="1597056"/>
      </dsp:txXfrm>
    </dsp:sp>
    <dsp:sp modelId="{80619A56-3AFA-4FCF-98D3-A5A594EE9829}">
      <dsp:nvSpPr>
        <dsp:cNvPr id="0" name=""/>
        <dsp:cNvSpPr/>
      </dsp:nvSpPr>
      <dsp:spPr>
        <a:xfrm>
          <a:off x="3594199" y="179348"/>
          <a:ext cx="3327201" cy="3992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Reach (1,453) and engagement (140) are low relative to posting volume</a:t>
          </a:r>
        </a:p>
      </dsp:txBody>
      <dsp:txXfrm>
        <a:off x="3594199" y="1776404"/>
        <a:ext cx="3327201" cy="2395585"/>
      </dsp:txXfrm>
    </dsp:sp>
    <dsp:sp modelId="{57B745C6-9C3D-4C26-B75E-779319A92056}">
      <dsp:nvSpPr>
        <dsp:cNvPr id="0" name=""/>
        <dsp:cNvSpPr/>
      </dsp:nvSpPr>
      <dsp:spPr>
        <a:xfrm>
          <a:off x="3594199" y="179348"/>
          <a:ext cx="3327201" cy="1597056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94199" y="179348"/>
        <a:ext cx="3327201" cy="1597056"/>
      </dsp:txXfrm>
    </dsp:sp>
    <dsp:sp modelId="{C3680209-6A13-442A-B9AF-D19B61B14851}">
      <dsp:nvSpPr>
        <dsp:cNvPr id="0" name=""/>
        <dsp:cNvSpPr/>
      </dsp:nvSpPr>
      <dsp:spPr>
        <a:xfrm>
          <a:off x="7187576" y="179348"/>
          <a:ext cx="3327201" cy="3992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Visitors mostly view the Overview tab; Life and Jobs sections are underused</a:t>
          </a:r>
        </a:p>
      </dsp:txBody>
      <dsp:txXfrm>
        <a:off x="7187576" y="1776404"/>
        <a:ext cx="3327201" cy="2395585"/>
      </dsp:txXfrm>
    </dsp:sp>
    <dsp:sp modelId="{67BF0758-C629-4D30-8E8C-71D3180216FA}">
      <dsp:nvSpPr>
        <dsp:cNvPr id="0" name=""/>
        <dsp:cNvSpPr/>
      </dsp:nvSpPr>
      <dsp:spPr>
        <a:xfrm>
          <a:off x="7187576" y="179348"/>
          <a:ext cx="3327201" cy="1597056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187576" y="179348"/>
        <a:ext cx="3327201" cy="1597056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AF8BFFD-136D-4C13-B517-328BFBD546CC}">
      <dsp:nvSpPr>
        <dsp:cNvPr id="0" name=""/>
        <dsp:cNvSpPr/>
      </dsp:nvSpPr>
      <dsp:spPr>
        <a:xfrm>
          <a:off x="821" y="179348"/>
          <a:ext cx="3327201" cy="3992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 baseline="0"/>
            <a:t>Facebook</a:t>
          </a:r>
          <a:r>
            <a:rPr lang="en-US" sz="2600" b="0" i="0" kern="1200" baseline="0"/>
            <a:t>: Highest reach (4,495) and engagement (302)</a:t>
          </a:r>
          <a:endParaRPr lang="en-US" sz="2600" kern="1200"/>
        </a:p>
      </dsp:txBody>
      <dsp:txXfrm>
        <a:off x="821" y="1776404"/>
        <a:ext cx="3327201" cy="2395585"/>
      </dsp:txXfrm>
    </dsp:sp>
    <dsp:sp modelId="{A1D838A4-22A9-4EBB-8B4B-4F7F49DEBB35}">
      <dsp:nvSpPr>
        <dsp:cNvPr id="0" name=""/>
        <dsp:cNvSpPr/>
      </dsp:nvSpPr>
      <dsp:spPr>
        <a:xfrm>
          <a:off x="821" y="179348"/>
          <a:ext cx="3327201" cy="1597056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21" y="179348"/>
        <a:ext cx="3327201" cy="1597056"/>
      </dsp:txXfrm>
    </dsp:sp>
    <dsp:sp modelId="{1948B4C8-D2E4-4353-95D5-B6D2CE2FAD49}">
      <dsp:nvSpPr>
        <dsp:cNvPr id="0" name=""/>
        <dsp:cNvSpPr/>
      </dsp:nvSpPr>
      <dsp:spPr>
        <a:xfrm>
          <a:off x="3594199" y="179348"/>
          <a:ext cx="3327201" cy="3992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 baseline="0"/>
            <a:t>Instagram</a:t>
          </a:r>
          <a:r>
            <a:rPr lang="en-US" sz="2600" b="0" i="0" kern="1200" baseline="0"/>
            <a:t>: Strongest profile conversion (266 visits) with fewer posts</a:t>
          </a:r>
          <a:endParaRPr lang="en-US" sz="2600" kern="1200"/>
        </a:p>
      </dsp:txBody>
      <dsp:txXfrm>
        <a:off x="3594199" y="1776404"/>
        <a:ext cx="3327201" cy="2395585"/>
      </dsp:txXfrm>
    </dsp:sp>
    <dsp:sp modelId="{BE649E1A-762C-41C6-AB32-28EBF35E2499}">
      <dsp:nvSpPr>
        <dsp:cNvPr id="0" name=""/>
        <dsp:cNvSpPr/>
      </dsp:nvSpPr>
      <dsp:spPr>
        <a:xfrm>
          <a:off x="3594199" y="179348"/>
          <a:ext cx="3327201" cy="1597056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594199" y="179348"/>
        <a:ext cx="3327201" cy="1597056"/>
      </dsp:txXfrm>
    </dsp:sp>
    <dsp:sp modelId="{CAD33A8D-D85E-4369-9A1B-93E97F4FEB7C}">
      <dsp:nvSpPr>
        <dsp:cNvPr id="0" name=""/>
        <dsp:cNvSpPr/>
      </dsp:nvSpPr>
      <dsp:spPr>
        <a:xfrm>
          <a:off x="7187576" y="179348"/>
          <a:ext cx="3327201" cy="399264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0" rIns="328654" bIns="33020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b="1" i="0" kern="1200" baseline="0"/>
            <a:t>LinkedIn</a:t>
          </a:r>
          <a:r>
            <a:rPr lang="en-US" sz="2600" b="0" i="0" kern="1200" baseline="0"/>
            <a:t>: Moderate results — lowest return per post</a:t>
          </a:r>
          <a:endParaRPr lang="en-US" sz="2600" kern="1200"/>
        </a:p>
      </dsp:txBody>
      <dsp:txXfrm>
        <a:off x="7187576" y="1776404"/>
        <a:ext cx="3327201" cy="2395585"/>
      </dsp:txXfrm>
    </dsp:sp>
    <dsp:sp modelId="{49C615D0-C28B-45CB-B7FA-3D90823C27F6}">
      <dsp:nvSpPr>
        <dsp:cNvPr id="0" name=""/>
        <dsp:cNvSpPr/>
      </dsp:nvSpPr>
      <dsp:spPr>
        <a:xfrm>
          <a:off x="7187576" y="179348"/>
          <a:ext cx="3327201" cy="1597056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28654" tIns="165100" rIns="328654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187576" y="179348"/>
        <a:ext cx="3327201" cy="159705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16236AC-D127-44C2-86B0-F785D8A92F3F}">
      <dsp:nvSpPr>
        <dsp:cNvPr id="0" name=""/>
        <dsp:cNvSpPr/>
      </dsp:nvSpPr>
      <dsp:spPr>
        <a:xfrm>
          <a:off x="0" y="531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A48F926-6F04-4B5E-98B9-9A7D07F40F6E}">
      <dsp:nvSpPr>
        <dsp:cNvPr id="0" name=""/>
        <dsp:cNvSpPr/>
      </dsp:nvSpPr>
      <dsp:spPr>
        <a:xfrm>
          <a:off x="376092" y="280269"/>
          <a:ext cx="683804" cy="68380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D9B48B-EF28-4003-8AAF-B899BAEB863A}">
      <dsp:nvSpPr>
        <dsp:cNvPr id="0" name=""/>
        <dsp:cNvSpPr/>
      </dsp:nvSpPr>
      <dsp:spPr>
        <a:xfrm>
          <a:off x="1435988" y="5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Campaigns with high open rates don't always guarantee high click rates. </a:t>
          </a:r>
        </a:p>
      </dsp:txBody>
      <dsp:txXfrm>
        <a:off x="1435988" y="531"/>
        <a:ext cx="9079611" cy="1243280"/>
      </dsp:txXfrm>
    </dsp:sp>
    <dsp:sp modelId="{E520C6E5-2D68-4689-8312-BB7659C452A9}">
      <dsp:nvSpPr>
        <dsp:cNvPr id="0" name=""/>
        <dsp:cNvSpPr/>
      </dsp:nvSpPr>
      <dsp:spPr>
        <a:xfrm>
          <a:off x="0" y="1554631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184F7F7-BFA1-4A99-A9FD-7644E5252CF8}">
      <dsp:nvSpPr>
        <dsp:cNvPr id="0" name=""/>
        <dsp:cNvSpPr/>
      </dsp:nvSpPr>
      <dsp:spPr>
        <a:xfrm>
          <a:off x="376092" y="1834369"/>
          <a:ext cx="683804" cy="68380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89795D8-6D51-4588-B010-9D5188348B8D}">
      <dsp:nvSpPr>
        <dsp:cNvPr id="0" name=""/>
        <dsp:cNvSpPr/>
      </dsp:nvSpPr>
      <dsp:spPr>
        <a:xfrm>
          <a:off x="1435988" y="1554631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For instance, "[Reminder] Party for Langston" had a strong open rate but low clicks, suggesting interest didn't translate into action. </a:t>
          </a:r>
        </a:p>
      </dsp:txBody>
      <dsp:txXfrm>
        <a:off x="1435988" y="1554631"/>
        <a:ext cx="9079611" cy="1243280"/>
      </dsp:txXfrm>
    </dsp:sp>
    <dsp:sp modelId="{EA848A18-4130-4B45-AC2B-1E87341577FB}">
      <dsp:nvSpPr>
        <dsp:cNvPr id="0" name=""/>
        <dsp:cNvSpPr/>
      </dsp:nvSpPr>
      <dsp:spPr>
        <a:xfrm>
          <a:off x="0" y="3108732"/>
          <a:ext cx="10515600" cy="1243280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A8C782D-480B-46A4-8929-148BA4157937}">
      <dsp:nvSpPr>
        <dsp:cNvPr id="0" name=""/>
        <dsp:cNvSpPr/>
      </dsp:nvSpPr>
      <dsp:spPr>
        <a:xfrm>
          <a:off x="376092" y="3388470"/>
          <a:ext cx="683804" cy="68380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BF39420-9DCE-4F08-9BF6-5205D0E615EB}">
      <dsp:nvSpPr>
        <dsp:cNvPr id="0" name=""/>
        <dsp:cNvSpPr/>
      </dsp:nvSpPr>
      <dsp:spPr>
        <a:xfrm>
          <a:off x="1435988" y="3108732"/>
          <a:ext cx="9079611" cy="124328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581" tIns="131581" rIns="131581" bIns="131581" numCol="1" spcCol="1270" anchor="ctr" anchorCtr="0">
          <a:noAutofit/>
        </a:bodyPr>
        <a:lstStyle/>
        <a:p>
          <a:pPr marL="0" lvl="0" indent="0" algn="l" defTabSz="10668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By contrast, the "EOY 2024" emails show consistent performance across both metrics.</a:t>
          </a:r>
        </a:p>
      </dsp:txBody>
      <dsp:txXfrm>
        <a:off x="1435988" y="3108732"/>
        <a:ext cx="9079611" cy="124328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611AEF-6381-40BF-8A7D-39130A4FE3EE}">
      <dsp:nvSpPr>
        <dsp:cNvPr id="0" name=""/>
        <dsp:cNvSpPr/>
      </dsp:nvSpPr>
      <dsp:spPr>
        <a:xfrm>
          <a:off x="205" y="0"/>
          <a:ext cx="2478559" cy="29056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827" tIns="0" rIns="244827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Email engagement has trended upward in recent months, especially during EOY and event-based campaigns</a:t>
          </a:r>
          <a:endParaRPr lang="en-US" sz="1500" kern="1200"/>
        </a:p>
      </dsp:txBody>
      <dsp:txXfrm>
        <a:off x="205" y="1162274"/>
        <a:ext cx="2478559" cy="1743411"/>
      </dsp:txXfrm>
    </dsp:sp>
    <dsp:sp modelId="{1DADECBA-172E-4D54-A3CC-D011C9A846EF}">
      <dsp:nvSpPr>
        <dsp:cNvPr id="0" name=""/>
        <dsp:cNvSpPr/>
      </dsp:nvSpPr>
      <dsp:spPr>
        <a:xfrm>
          <a:off x="205" y="0"/>
          <a:ext cx="2478559" cy="1162274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827" tIns="165100" rIns="244827" bIns="16510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01</a:t>
          </a:r>
        </a:p>
      </dsp:txBody>
      <dsp:txXfrm>
        <a:off x="205" y="0"/>
        <a:ext cx="2478559" cy="1162274"/>
      </dsp:txXfrm>
    </dsp:sp>
    <dsp:sp modelId="{FB60714B-94C6-477C-A42F-CE7DD9E58E3B}">
      <dsp:nvSpPr>
        <dsp:cNvPr id="0" name=""/>
        <dsp:cNvSpPr/>
      </dsp:nvSpPr>
      <dsp:spPr>
        <a:xfrm>
          <a:off x="2677049" y="0"/>
          <a:ext cx="2478559" cy="29056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827" tIns="0" rIns="244827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Best campaigns had open rates of 40–50% and click rates above 15–17%</a:t>
          </a:r>
          <a:endParaRPr lang="en-US" sz="1500" kern="1200"/>
        </a:p>
      </dsp:txBody>
      <dsp:txXfrm>
        <a:off x="2677049" y="1162274"/>
        <a:ext cx="2478559" cy="1743411"/>
      </dsp:txXfrm>
    </dsp:sp>
    <dsp:sp modelId="{BBE90D3C-02F6-4A07-83D6-8537A39C4DBA}">
      <dsp:nvSpPr>
        <dsp:cNvPr id="0" name=""/>
        <dsp:cNvSpPr/>
      </dsp:nvSpPr>
      <dsp:spPr>
        <a:xfrm>
          <a:off x="2677049" y="0"/>
          <a:ext cx="2478559" cy="1162274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827" tIns="165100" rIns="244827" bIns="16510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02</a:t>
          </a:r>
        </a:p>
      </dsp:txBody>
      <dsp:txXfrm>
        <a:off x="2677049" y="0"/>
        <a:ext cx="2478559" cy="1162274"/>
      </dsp:txXfrm>
    </dsp:sp>
    <dsp:sp modelId="{467F0EAF-1FFE-49FA-B805-BF61FBB93F07}">
      <dsp:nvSpPr>
        <dsp:cNvPr id="0" name=""/>
        <dsp:cNvSpPr/>
      </dsp:nvSpPr>
      <dsp:spPr>
        <a:xfrm>
          <a:off x="5353894" y="0"/>
          <a:ext cx="2478559" cy="29056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827" tIns="0" rIns="244827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0" i="0" kern="1200" baseline="0"/>
            <a:t>High performance a</a:t>
          </a:r>
          <a:r>
            <a:rPr lang="en-US" sz="1500" kern="1200"/>
            <a:t>was linked to strong subject lines and time-sensitive, seasonal, or event-focused content</a:t>
          </a:r>
        </a:p>
      </dsp:txBody>
      <dsp:txXfrm>
        <a:off x="5353894" y="1162274"/>
        <a:ext cx="2478559" cy="1743411"/>
      </dsp:txXfrm>
    </dsp:sp>
    <dsp:sp modelId="{93EDE351-76BD-4D3F-A6DD-880DE5667959}">
      <dsp:nvSpPr>
        <dsp:cNvPr id="0" name=""/>
        <dsp:cNvSpPr/>
      </dsp:nvSpPr>
      <dsp:spPr>
        <a:xfrm>
          <a:off x="5353894" y="0"/>
          <a:ext cx="2478559" cy="1162274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827" tIns="165100" rIns="244827" bIns="16510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03</a:t>
          </a:r>
        </a:p>
      </dsp:txBody>
      <dsp:txXfrm>
        <a:off x="5353894" y="0"/>
        <a:ext cx="2478559" cy="1162274"/>
      </dsp:txXfrm>
    </dsp:sp>
    <dsp:sp modelId="{D25D4442-CDBD-4829-8BEB-777D122CF3BD}">
      <dsp:nvSpPr>
        <dsp:cNvPr id="0" name=""/>
        <dsp:cNvSpPr/>
      </dsp:nvSpPr>
      <dsp:spPr>
        <a:xfrm>
          <a:off x="8030738" y="0"/>
          <a:ext cx="2478559" cy="290568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827" tIns="0" rIns="244827" bIns="33020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Emails sent on Wednesdays a</a:t>
          </a:r>
          <a:r>
            <a:rPr lang="en-US" sz="1500" b="0" i="0" kern="1200" baseline="0"/>
            <a:t>nd Thursdays consistently performed best, highlighting the importance of timing</a:t>
          </a:r>
          <a:endParaRPr lang="en-US" sz="1500" kern="1200"/>
        </a:p>
      </dsp:txBody>
      <dsp:txXfrm>
        <a:off x="8030738" y="1162274"/>
        <a:ext cx="2478559" cy="1743411"/>
      </dsp:txXfrm>
    </dsp:sp>
    <dsp:sp modelId="{5D0AF6B3-947F-4A2E-B9AC-7D921D816D03}">
      <dsp:nvSpPr>
        <dsp:cNvPr id="0" name=""/>
        <dsp:cNvSpPr/>
      </dsp:nvSpPr>
      <dsp:spPr>
        <a:xfrm>
          <a:off x="8030738" y="0"/>
          <a:ext cx="2478559" cy="1162274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4827" tIns="165100" rIns="244827" bIns="165100" numCol="1" spcCol="1270" anchor="ctr" anchorCtr="0">
          <a:noAutofit/>
        </a:bodyPr>
        <a:lstStyle/>
        <a:p>
          <a:pPr marL="0" lvl="0" indent="0" algn="l" defTabSz="2622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5900" kern="1200"/>
            <a:t>04</a:t>
          </a:r>
        </a:p>
      </dsp:txBody>
      <dsp:txXfrm>
        <a:off x="8030738" y="0"/>
        <a:ext cx="2478559" cy="116227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B649067-BA7E-4E99-8B6A-3A6879BD10D1}">
      <dsp:nvSpPr>
        <dsp:cNvPr id="0" name=""/>
        <dsp:cNvSpPr/>
      </dsp:nvSpPr>
      <dsp:spPr>
        <a:xfrm>
          <a:off x="1367" y="1002728"/>
          <a:ext cx="1723241" cy="241253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351" tIns="330200" rIns="134351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Send emails midweek (Wednesday or Thursday) for better open and click rates</a:t>
          </a:r>
          <a:endParaRPr lang="en-US" sz="1100" kern="1200"/>
        </a:p>
      </dsp:txBody>
      <dsp:txXfrm>
        <a:off x="1367" y="1919493"/>
        <a:ext cx="1723241" cy="1447522"/>
      </dsp:txXfrm>
    </dsp:sp>
    <dsp:sp modelId="{5C9AF823-8AD5-4780-B474-7656785492E5}">
      <dsp:nvSpPr>
        <dsp:cNvPr id="0" name=""/>
        <dsp:cNvSpPr/>
      </dsp:nvSpPr>
      <dsp:spPr>
        <a:xfrm>
          <a:off x="501107" y="1243982"/>
          <a:ext cx="723761" cy="7237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427" tIns="12700" rIns="56427" bIns="1270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</a:t>
          </a:r>
        </a:p>
      </dsp:txBody>
      <dsp:txXfrm>
        <a:off x="607099" y="1349974"/>
        <a:ext cx="511777" cy="511777"/>
      </dsp:txXfrm>
    </dsp:sp>
    <dsp:sp modelId="{3A87AC39-7C33-4C13-B21E-F4747547FCFD}">
      <dsp:nvSpPr>
        <dsp:cNvPr id="0" name=""/>
        <dsp:cNvSpPr/>
      </dsp:nvSpPr>
      <dsp:spPr>
        <a:xfrm>
          <a:off x="1367" y="3415195"/>
          <a:ext cx="172324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562B464-D7F1-44A8-934F-92498CFB2749}">
      <dsp:nvSpPr>
        <dsp:cNvPr id="0" name=""/>
        <dsp:cNvSpPr/>
      </dsp:nvSpPr>
      <dsp:spPr>
        <a:xfrm>
          <a:off x="1896933" y="1002728"/>
          <a:ext cx="1723241" cy="241253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351" tIns="330200" rIns="134351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Repeat styles from successful campaigns like EOY 2024 and March Book Madness</a:t>
          </a:r>
          <a:endParaRPr lang="en-US" sz="1100" kern="1200"/>
        </a:p>
      </dsp:txBody>
      <dsp:txXfrm>
        <a:off x="1896933" y="1919493"/>
        <a:ext cx="1723241" cy="1447522"/>
      </dsp:txXfrm>
    </dsp:sp>
    <dsp:sp modelId="{FD17E527-322D-47EA-B766-B187B8857E86}">
      <dsp:nvSpPr>
        <dsp:cNvPr id="0" name=""/>
        <dsp:cNvSpPr/>
      </dsp:nvSpPr>
      <dsp:spPr>
        <a:xfrm>
          <a:off x="2396673" y="1243982"/>
          <a:ext cx="723761" cy="7237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427" tIns="12700" rIns="56427" bIns="1270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2</a:t>
          </a:r>
        </a:p>
      </dsp:txBody>
      <dsp:txXfrm>
        <a:off x="2502665" y="1349974"/>
        <a:ext cx="511777" cy="511777"/>
      </dsp:txXfrm>
    </dsp:sp>
    <dsp:sp modelId="{746F29EB-0436-4671-ABB4-08490199B82D}">
      <dsp:nvSpPr>
        <dsp:cNvPr id="0" name=""/>
        <dsp:cNvSpPr/>
      </dsp:nvSpPr>
      <dsp:spPr>
        <a:xfrm>
          <a:off x="1896933" y="3415195"/>
          <a:ext cx="172324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AD854A5-9080-4260-B971-228DC4CB06B7}">
      <dsp:nvSpPr>
        <dsp:cNvPr id="0" name=""/>
        <dsp:cNvSpPr/>
      </dsp:nvSpPr>
      <dsp:spPr>
        <a:xfrm>
          <a:off x="3792499" y="1002728"/>
          <a:ext cx="1723241" cy="241253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351" tIns="330200" rIns="134351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Use timely themes such as holidays, seasons, or special events to boost engagement</a:t>
          </a:r>
          <a:endParaRPr lang="en-US" sz="1100" kern="1200"/>
        </a:p>
      </dsp:txBody>
      <dsp:txXfrm>
        <a:off x="3792499" y="1919493"/>
        <a:ext cx="1723241" cy="1447522"/>
      </dsp:txXfrm>
    </dsp:sp>
    <dsp:sp modelId="{56D4A18F-CBA3-452B-A21B-0DA1E21F1A87}">
      <dsp:nvSpPr>
        <dsp:cNvPr id="0" name=""/>
        <dsp:cNvSpPr/>
      </dsp:nvSpPr>
      <dsp:spPr>
        <a:xfrm>
          <a:off x="4292239" y="1243982"/>
          <a:ext cx="723761" cy="7237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427" tIns="12700" rIns="56427" bIns="1270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3</a:t>
          </a:r>
        </a:p>
      </dsp:txBody>
      <dsp:txXfrm>
        <a:off x="4398231" y="1349974"/>
        <a:ext cx="511777" cy="511777"/>
      </dsp:txXfrm>
    </dsp:sp>
    <dsp:sp modelId="{714ACB4A-EC23-4D3B-B1D5-3A28E3415935}">
      <dsp:nvSpPr>
        <dsp:cNvPr id="0" name=""/>
        <dsp:cNvSpPr/>
      </dsp:nvSpPr>
      <dsp:spPr>
        <a:xfrm>
          <a:off x="3792499" y="3415195"/>
          <a:ext cx="172324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5E24653-F189-4EEF-B868-0B3983C5FD20}">
      <dsp:nvSpPr>
        <dsp:cNvPr id="0" name=""/>
        <dsp:cNvSpPr/>
      </dsp:nvSpPr>
      <dsp:spPr>
        <a:xfrm>
          <a:off x="5688065" y="1002728"/>
          <a:ext cx="1723241" cy="241253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351" tIns="330200" rIns="134351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Write short, clear subject lines and A/B test to find what performs best</a:t>
          </a:r>
          <a:endParaRPr lang="en-US" sz="1100" kern="1200"/>
        </a:p>
      </dsp:txBody>
      <dsp:txXfrm>
        <a:off x="5688065" y="1919493"/>
        <a:ext cx="1723241" cy="1447522"/>
      </dsp:txXfrm>
    </dsp:sp>
    <dsp:sp modelId="{20E249A9-B5C0-4663-BE7A-673F74A52987}">
      <dsp:nvSpPr>
        <dsp:cNvPr id="0" name=""/>
        <dsp:cNvSpPr/>
      </dsp:nvSpPr>
      <dsp:spPr>
        <a:xfrm>
          <a:off x="6187805" y="1243982"/>
          <a:ext cx="723761" cy="7237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427" tIns="12700" rIns="56427" bIns="1270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4</a:t>
          </a:r>
        </a:p>
      </dsp:txBody>
      <dsp:txXfrm>
        <a:off x="6293797" y="1349974"/>
        <a:ext cx="511777" cy="511777"/>
      </dsp:txXfrm>
    </dsp:sp>
    <dsp:sp modelId="{44D9122B-F260-4957-9B42-6F041D6D1882}">
      <dsp:nvSpPr>
        <dsp:cNvPr id="0" name=""/>
        <dsp:cNvSpPr/>
      </dsp:nvSpPr>
      <dsp:spPr>
        <a:xfrm>
          <a:off x="5688065" y="3415195"/>
          <a:ext cx="172324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71238A-8AEF-4312-90D8-A58CF59D342E}">
      <dsp:nvSpPr>
        <dsp:cNvPr id="0" name=""/>
        <dsp:cNvSpPr/>
      </dsp:nvSpPr>
      <dsp:spPr>
        <a:xfrm>
          <a:off x="7583630" y="1002728"/>
          <a:ext cx="1723241" cy="241253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351" tIns="330200" rIns="134351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Regularly clean the email list by removing invalid or bounced addresses</a:t>
          </a:r>
          <a:endParaRPr lang="en-US" sz="1100" kern="1200"/>
        </a:p>
      </dsp:txBody>
      <dsp:txXfrm>
        <a:off x="7583630" y="1919493"/>
        <a:ext cx="1723241" cy="1447522"/>
      </dsp:txXfrm>
    </dsp:sp>
    <dsp:sp modelId="{7058AF5D-CD27-462E-AA01-90AFB595E54E}">
      <dsp:nvSpPr>
        <dsp:cNvPr id="0" name=""/>
        <dsp:cNvSpPr/>
      </dsp:nvSpPr>
      <dsp:spPr>
        <a:xfrm>
          <a:off x="8083370" y="1243982"/>
          <a:ext cx="723761" cy="7237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427" tIns="12700" rIns="56427" bIns="1270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5</a:t>
          </a:r>
        </a:p>
      </dsp:txBody>
      <dsp:txXfrm>
        <a:off x="8189362" y="1349974"/>
        <a:ext cx="511777" cy="511777"/>
      </dsp:txXfrm>
    </dsp:sp>
    <dsp:sp modelId="{E73FD7EB-A995-4980-B8ED-70CF6D92A0CE}">
      <dsp:nvSpPr>
        <dsp:cNvPr id="0" name=""/>
        <dsp:cNvSpPr/>
      </dsp:nvSpPr>
      <dsp:spPr>
        <a:xfrm>
          <a:off x="7583630" y="3415195"/>
          <a:ext cx="172324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C77953-1823-4FB1-859C-C8207C1C9745}">
      <dsp:nvSpPr>
        <dsp:cNvPr id="0" name=""/>
        <dsp:cNvSpPr/>
      </dsp:nvSpPr>
      <dsp:spPr>
        <a:xfrm>
          <a:off x="9479196" y="1002728"/>
          <a:ext cx="1723241" cy="2412538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351" tIns="330200" rIns="134351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Keep emails focused with one clear message and a single strong call-to-action button</a:t>
          </a:r>
          <a:endParaRPr lang="en-US" sz="1100" kern="1200"/>
        </a:p>
      </dsp:txBody>
      <dsp:txXfrm>
        <a:off x="9479196" y="1919493"/>
        <a:ext cx="1723241" cy="1447522"/>
      </dsp:txXfrm>
    </dsp:sp>
    <dsp:sp modelId="{DA3AE382-6370-4030-835C-0E151F88A9BD}">
      <dsp:nvSpPr>
        <dsp:cNvPr id="0" name=""/>
        <dsp:cNvSpPr/>
      </dsp:nvSpPr>
      <dsp:spPr>
        <a:xfrm>
          <a:off x="9978936" y="1243982"/>
          <a:ext cx="723761" cy="723761"/>
        </a:xfrm>
        <a:prstGeom prst="ellips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427" tIns="12700" rIns="56427" bIns="1270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6</a:t>
          </a:r>
        </a:p>
      </dsp:txBody>
      <dsp:txXfrm>
        <a:off x="10084928" y="1349974"/>
        <a:ext cx="511777" cy="511777"/>
      </dsp:txXfrm>
    </dsp:sp>
    <dsp:sp modelId="{8A748D83-1FB0-43AB-9DF3-F93B2D6069EE}">
      <dsp:nvSpPr>
        <dsp:cNvPr id="0" name=""/>
        <dsp:cNvSpPr/>
      </dsp:nvSpPr>
      <dsp:spPr>
        <a:xfrm>
          <a:off x="9479196" y="3415195"/>
          <a:ext cx="1723241" cy="7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7C3A100-F80C-4630-8838-6E5F7FEA6FB4}">
      <dsp:nvSpPr>
        <dsp:cNvPr id="0" name=""/>
        <dsp:cNvSpPr/>
      </dsp:nvSpPr>
      <dsp:spPr>
        <a:xfrm>
          <a:off x="0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High Visibility, Low Engagement</a:t>
          </a:r>
          <a:br>
            <a:rPr lang="en-US" sz="2000" kern="1200" dirty="0"/>
          </a:br>
          <a:r>
            <a:rPr lang="en-US" sz="2000" kern="1200" dirty="0"/>
            <a:t> Reached 1,279 users, but only 82 engaged</a:t>
          </a:r>
          <a:br>
            <a:rPr lang="en-US" sz="2000" kern="1200" dirty="0"/>
          </a:br>
          <a:endParaRPr lang="en-US" sz="2000" kern="1200" dirty="0"/>
        </a:p>
      </dsp:txBody>
      <dsp:txXfrm>
        <a:off x="0" y="39687"/>
        <a:ext cx="3286125" cy="1971675"/>
      </dsp:txXfrm>
    </dsp:sp>
    <dsp:sp modelId="{C7002214-EEAB-4EF3-BDD6-48E9A48856FC}">
      <dsp:nvSpPr>
        <dsp:cNvPr id="0" name=""/>
        <dsp:cNvSpPr/>
      </dsp:nvSpPr>
      <dsp:spPr>
        <a:xfrm>
          <a:off x="3614737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Reels Are Watched, Not Tapped</a:t>
          </a:r>
          <a:br>
            <a:rPr lang="en-US" sz="2000" kern="1200" dirty="0"/>
          </a:br>
          <a:r>
            <a:rPr lang="en-US" sz="2000" kern="1200" dirty="0"/>
            <a:t>Reels: 46% of post reach, but only 19 interactions</a:t>
          </a:r>
        </a:p>
      </dsp:txBody>
      <dsp:txXfrm>
        <a:off x="3614737" y="39687"/>
        <a:ext cx="3286125" cy="1971675"/>
      </dsp:txXfrm>
    </dsp:sp>
    <dsp:sp modelId="{941CC907-96A7-4D73-96E0-78D9D111CD84}">
      <dsp:nvSpPr>
        <dsp:cNvPr id="0" name=""/>
        <dsp:cNvSpPr/>
      </dsp:nvSpPr>
      <dsp:spPr>
        <a:xfrm>
          <a:off x="7229475" y="39687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Strong Profile Interest</a:t>
          </a:r>
          <a:br>
            <a:rPr lang="en-US" sz="2000" kern="1200" dirty="0"/>
          </a:br>
          <a:r>
            <a:rPr lang="en-US" sz="2000" kern="1200" dirty="0"/>
            <a:t>281 profile actions, 266 were visits</a:t>
          </a:r>
          <a:br>
            <a:rPr lang="en-US" sz="2000" kern="1200" dirty="0"/>
          </a:br>
          <a:endParaRPr lang="en-US" sz="2000" kern="1200" dirty="0"/>
        </a:p>
      </dsp:txBody>
      <dsp:txXfrm>
        <a:off x="7229475" y="39687"/>
        <a:ext cx="3286125" cy="1971675"/>
      </dsp:txXfrm>
    </dsp:sp>
    <dsp:sp modelId="{5559E785-B739-4BA4-94A7-FBD63D1ACD51}">
      <dsp:nvSpPr>
        <dsp:cNvPr id="0" name=""/>
        <dsp:cNvSpPr/>
      </dsp:nvSpPr>
      <dsp:spPr>
        <a:xfrm>
          <a:off x="1807368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Stories Need Improvement</a:t>
          </a:r>
          <a:br>
            <a:rPr lang="en-US" sz="2000" kern="1200" dirty="0"/>
          </a:br>
          <a:r>
            <a:rPr lang="en-US" sz="2000" kern="1200" dirty="0"/>
            <a:t>Low reach (215) and interactions (13)</a:t>
          </a:r>
          <a:br>
            <a:rPr lang="en-US" sz="2000" kern="1200" dirty="0"/>
          </a:br>
          <a:endParaRPr lang="en-US" sz="2000" kern="1200" dirty="0"/>
        </a:p>
      </dsp:txBody>
      <dsp:txXfrm>
        <a:off x="1807368" y="2339975"/>
        <a:ext cx="3286125" cy="1971675"/>
      </dsp:txXfrm>
    </dsp:sp>
    <dsp:sp modelId="{9229A76E-228A-4F3B-94AF-9DA9E2A1A5A1}">
      <dsp:nvSpPr>
        <dsp:cNvPr id="0" name=""/>
        <dsp:cNvSpPr/>
      </dsp:nvSpPr>
      <dsp:spPr>
        <a:xfrm>
          <a:off x="5422106" y="2339975"/>
          <a:ext cx="3286125" cy="1971675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b="1" kern="1200" dirty="0"/>
            <a:t>Followers Drive Engagement</a:t>
          </a:r>
          <a:br>
            <a:rPr lang="en-US" sz="2000" kern="1200" dirty="0"/>
          </a:br>
          <a:r>
            <a:rPr lang="en-US" sz="2000" kern="1200" dirty="0"/>
            <a:t>Most reach = non-followers; most engagement = followers (69/82)</a:t>
          </a:r>
          <a:br>
            <a:rPr lang="en-US" sz="2000" kern="1200" dirty="0"/>
          </a:br>
          <a:endParaRPr lang="en-US" sz="2000" kern="1200" dirty="0"/>
        </a:p>
      </dsp:txBody>
      <dsp:txXfrm>
        <a:off x="5422106" y="2339975"/>
        <a:ext cx="3286125" cy="1971675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64FE54-1D03-4C5E-987C-0289533C8884}">
      <dsp:nvSpPr>
        <dsp:cNvPr id="0" name=""/>
        <dsp:cNvSpPr/>
      </dsp:nvSpPr>
      <dsp:spPr>
        <a:xfrm>
          <a:off x="0" y="1407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E864D65-B433-4D90-A582-4D4CE00D3113}">
      <dsp:nvSpPr>
        <dsp:cNvPr id="0" name=""/>
        <dsp:cNvSpPr/>
      </dsp:nvSpPr>
      <dsp:spPr>
        <a:xfrm>
          <a:off x="181438" y="136361"/>
          <a:ext cx="329887" cy="3298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DF8EBC-8D2C-42B0-AD4F-FD3EB4A698A0}">
      <dsp:nvSpPr>
        <dsp:cNvPr id="0" name=""/>
        <dsp:cNvSpPr/>
      </dsp:nvSpPr>
      <dsp:spPr>
        <a:xfrm>
          <a:off x="692764" y="1407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1,279 accounts reached — strong overall visibility</a:t>
          </a:r>
          <a:endParaRPr lang="en-US" sz="1900" kern="1200"/>
        </a:p>
      </dsp:txBody>
      <dsp:txXfrm>
        <a:off x="692764" y="1407"/>
        <a:ext cx="9822835" cy="599796"/>
      </dsp:txXfrm>
    </dsp:sp>
    <dsp:sp modelId="{706BA271-8FDB-403A-86EE-DE59855097C4}">
      <dsp:nvSpPr>
        <dsp:cNvPr id="0" name=""/>
        <dsp:cNvSpPr/>
      </dsp:nvSpPr>
      <dsp:spPr>
        <a:xfrm>
          <a:off x="0" y="751152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C5B4B1-9137-404E-956D-BA8BADF52872}">
      <dsp:nvSpPr>
        <dsp:cNvPr id="0" name=""/>
        <dsp:cNvSpPr/>
      </dsp:nvSpPr>
      <dsp:spPr>
        <a:xfrm>
          <a:off x="181438" y="886107"/>
          <a:ext cx="329887" cy="3298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18E7039-02D7-45B1-A34C-2E62D909D3BE}">
      <dsp:nvSpPr>
        <dsp:cNvPr id="0" name=""/>
        <dsp:cNvSpPr/>
      </dsp:nvSpPr>
      <dsp:spPr>
        <a:xfrm>
          <a:off x="692764" y="751152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Reels performed best, averaging 196 reach per post</a:t>
          </a:r>
          <a:endParaRPr lang="en-US" sz="1900" kern="1200"/>
        </a:p>
      </dsp:txBody>
      <dsp:txXfrm>
        <a:off x="692764" y="751152"/>
        <a:ext cx="9822835" cy="599796"/>
      </dsp:txXfrm>
    </dsp:sp>
    <dsp:sp modelId="{734FB1DF-3D92-4F51-AEB6-D09C4507FEEC}">
      <dsp:nvSpPr>
        <dsp:cNvPr id="0" name=""/>
        <dsp:cNvSpPr/>
      </dsp:nvSpPr>
      <dsp:spPr>
        <a:xfrm>
          <a:off x="0" y="1500898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01537A3-9384-4BC2-A6D1-99D086A55FF8}">
      <dsp:nvSpPr>
        <dsp:cNvPr id="0" name=""/>
        <dsp:cNvSpPr/>
      </dsp:nvSpPr>
      <dsp:spPr>
        <a:xfrm>
          <a:off x="181438" y="1635852"/>
          <a:ext cx="329887" cy="3298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556AE3-9B8F-4481-9DCA-B8A3DD4077A4}">
      <dsp:nvSpPr>
        <dsp:cNvPr id="0" name=""/>
        <dsp:cNvSpPr/>
      </dsp:nvSpPr>
      <dsp:spPr>
        <a:xfrm>
          <a:off x="692764" y="1500898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73% of reach came from non-followers — strong discoverability</a:t>
          </a:r>
          <a:endParaRPr lang="en-US" sz="1900" kern="1200"/>
        </a:p>
      </dsp:txBody>
      <dsp:txXfrm>
        <a:off x="692764" y="1500898"/>
        <a:ext cx="9822835" cy="599796"/>
      </dsp:txXfrm>
    </dsp:sp>
    <dsp:sp modelId="{E02B0DF3-7E62-4892-8291-650348C6D940}">
      <dsp:nvSpPr>
        <dsp:cNvPr id="0" name=""/>
        <dsp:cNvSpPr/>
      </dsp:nvSpPr>
      <dsp:spPr>
        <a:xfrm>
          <a:off x="0" y="2250643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42F80C-7E51-4FB3-AF7D-4079CA331E88}">
      <dsp:nvSpPr>
        <dsp:cNvPr id="0" name=""/>
        <dsp:cNvSpPr/>
      </dsp:nvSpPr>
      <dsp:spPr>
        <a:xfrm>
          <a:off x="181438" y="2385597"/>
          <a:ext cx="329887" cy="329887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AD3346-78D3-43E1-8C4F-AC3C096E7D68}">
      <dsp:nvSpPr>
        <dsp:cNvPr id="0" name=""/>
        <dsp:cNvSpPr/>
      </dsp:nvSpPr>
      <dsp:spPr>
        <a:xfrm>
          <a:off x="692764" y="2250643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Only 6% of reach led to engagement — interaction needs improvement</a:t>
          </a:r>
          <a:endParaRPr lang="en-US" sz="1900" kern="1200"/>
        </a:p>
      </dsp:txBody>
      <dsp:txXfrm>
        <a:off x="692764" y="2250643"/>
        <a:ext cx="9822835" cy="599796"/>
      </dsp:txXfrm>
    </dsp:sp>
    <dsp:sp modelId="{8535D813-D925-49CD-84D8-0C62C7235D4F}">
      <dsp:nvSpPr>
        <dsp:cNvPr id="0" name=""/>
        <dsp:cNvSpPr/>
      </dsp:nvSpPr>
      <dsp:spPr>
        <a:xfrm>
          <a:off x="0" y="3000388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8521CD4-1278-48B0-831A-80E166B352B3}">
      <dsp:nvSpPr>
        <dsp:cNvPr id="0" name=""/>
        <dsp:cNvSpPr/>
      </dsp:nvSpPr>
      <dsp:spPr>
        <a:xfrm>
          <a:off x="181438" y="3135342"/>
          <a:ext cx="329887" cy="329887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8BBE174-A9BB-4D8F-952A-1A449A4435CC}">
      <dsp:nvSpPr>
        <dsp:cNvPr id="0" name=""/>
        <dsp:cNvSpPr/>
      </dsp:nvSpPr>
      <dsp:spPr>
        <a:xfrm>
          <a:off x="692764" y="3000388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Best times to post: Tuesday at 12 PM, and early mornings on weekdays</a:t>
          </a:r>
          <a:endParaRPr lang="en-US" sz="1900" kern="1200"/>
        </a:p>
      </dsp:txBody>
      <dsp:txXfrm>
        <a:off x="692764" y="3000388"/>
        <a:ext cx="9822835" cy="599796"/>
      </dsp:txXfrm>
    </dsp:sp>
    <dsp:sp modelId="{7D741D4D-C749-4D20-B79B-41DFF3EE6DBB}">
      <dsp:nvSpPr>
        <dsp:cNvPr id="0" name=""/>
        <dsp:cNvSpPr/>
      </dsp:nvSpPr>
      <dsp:spPr>
        <a:xfrm>
          <a:off x="0" y="3750134"/>
          <a:ext cx="10515600" cy="59979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AD7693-9725-41D0-80D0-2D78FB017341}">
      <dsp:nvSpPr>
        <dsp:cNvPr id="0" name=""/>
        <dsp:cNvSpPr/>
      </dsp:nvSpPr>
      <dsp:spPr>
        <a:xfrm>
          <a:off x="181438" y="3885088"/>
          <a:ext cx="329887" cy="329887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FF2F022-5ED0-455D-AF90-4FBF2BEF241A}">
      <dsp:nvSpPr>
        <dsp:cNvPr id="0" name=""/>
        <dsp:cNvSpPr/>
      </dsp:nvSpPr>
      <dsp:spPr>
        <a:xfrm>
          <a:off x="692764" y="3750134"/>
          <a:ext cx="9822835" cy="599796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3478" tIns="63478" rIns="63478" bIns="63478" numCol="1" spcCol="1270" anchor="ctr" anchorCtr="0">
          <a:noAutofit/>
        </a:bodyPr>
        <a:lstStyle/>
        <a:p>
          <a:pPr marL="0" lvl="0" indent="0" algn="l" defTabSz="8445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0" i="0" kern="1200" baseline="0"/>
            <a:t>Top-performing content themes: event, party, and celebration-related posts</a:t>
          </a:r>
          <a:endParaRPr lang="en-US" sz="1900" kern="1200"/>
        </a:p>
      </dsp:txBody>
      <dsp:txXfrm>
        <a:off x="692764" y="3750134"/>
        <a:ext cx="9822835" cy="599796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099893E-50AC-4876-AFCF-BF0FA5B71F6C}">
      <dsp:nvSpPr>
        <dsp:cNvPr id="0" name=""/>
        <dsp:cNvSpPr/>
      </dsp:nvSpPr>
      <dsp:spPr>
        <a:xfrm>
          <a:off x="0" y="1382"/>
          <a:ext cx="11077875" cy="5890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6D41D9-8A1C-41F3-BB5A-6A67F150CC41}">
      <dsp:nvSpPr>
        <dsp:cNvPr id="0" name=""/>
        <dsp:cNvSpPr/>
      </dsp:nvSpPr>
      <dsp:spPr>
        <a:xfrm>
          <a:off x="178197" y="133926"/>
          <a:ext cx="323995" cy="3239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DFD69E-09B5-4BE4-ABFC-66539970C957}">
      <dsp:nvSpPr>
        <dsp:cNvPr id="0" name=""/>
        <dsp:cNvSpPr/>
      </dsp:nvSpPr>
      <dsp:spPr>
        <a:xfrm>
          <a:off x="680390" y="1382"/>
          <a:ext cx="10397484" cy="589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345" tIns="62345" rIns="62345" bIns="6234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Prioritize Reels — they have the highest reach; use trending audio, captions, and CTAs</a:t>
          </a:r>
          <a:endParaRPr lang="en-US" sz="1700" kern="1200"/>
        </a:p>
      </dsp:txBody>
      <dsp:txXfrm>
        <a:off x="680390" y="1382"/>
        <a:ext cx="10397484" cy="589083"/>
      </dsp:txXfrm>
    </dsp:sp>
    <dsp:sp modelId="{430A8014-8890-4E62-9D6D-A3B21D5A6D2C}">
      <dsp:nvSpPr>
        <dsp:cNvPr id="0" name=""/>
        <dsp:cNvSpPr/>
      </dsp:nvSpPr>
      <dsp:spPr>
        <a:xfrm>
          <a:off x="0" y="737736"/>
          <a:ext cx="11077875" cy="5890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DC88D2-22FB-48B4-8565-A6FA3DE16841}">
      <dsp:nvSpPr>
        <dsp:cNvPr id="0" name=""/>
        <dsp:cNvSpPr/>
      </dsp:nvSpPr>
      <dsp:spPr>
        <a:xfrm>
          <a:off x="178197" y="870279"/>
          <a:ext cx="323995" cy="3239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FBC624-6196-4154-BE65-A7AA0E6399DF}">
      <dsp:nvSpPr>
        <dsp:cNvPr id="0" name=""/>
        <dsp:cNvSpPr/>
      </dsp:nvSpPr>
      <dsp:spPr>
        <a:xfrm>
          <a:off x="680390" y="737736"/>
          <a:ext cx="10397484" cy="589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345" tIns="62345" rIns="62345" bIns="6234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Post during high-engagement times — focus on Tuesdays at 12 PM and weekday mornings</a:t>
          </a:r>
          <a:endParaRPr lang="en-US" sz="1700" kern="1200"/>
        </a:p>
      </dsp:txBody>
      <dsp:txXfrm>
        <a:off x="680390" y="737736"/>
        <a:ext cx="10397484" cy="589083"/>
      </dsp:txXfrm>
    </dsp:sp>
    <dsp:sp modelId="{E574CA46-BB64-4488-98F2-51965052E344}">
      <dsp:nvSpPr>
        <dsp:cNvPr id="0" name=""/>
        <dsp:cNvSpPr/>
      </dsp:nvSpPr>
      <dsp:spPr>
        <a:xfrm>
          <a:off x="0" y="1474090"/>
          <a:ext cx="11077875" cy="5890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06A637-D318-4F23-80EA-7895F5CB46C6}">
      <dsp:nvSpPr>
        <dsp:cNvPr id="0" name=""/>
        <dsp:cNvSpPr/>
      </dsp:nvSpPr>
      <dsp:spPr>
        <a:xfrm>
          <a:off x="178197" y="1606633"/>
          <a:ext cx="323995" cy="3239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1E7843-D52A-41F0-9C59-DC98AF21801B}">
      <dsp:nvSpPr>
        <dsp:cNvPr id="0" name=""/>
        <dsp:cNvSpPr/>
      </dsp:nvSpPr>
      <dsp:spPr>
        <a:xfrm>
          <a:off x="680390" y="1474090"/>
          <a:ext cx="10397484" cy="589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345" tIns="62345" rIns="62345" bIns="6234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 dirty="0"/>
            <a:t>Add CTAs and interactive elements (polls, questions) to boost engagement, especially in Reels and Stories</a:t>
          </a:r>
          <a:endParaRPr lang="en-US" sz="1700" kern="1200" dirty="0"/>
        </a:p>
      </dsp:txBody>
      <dsp:txXfrm>
        <a:off x="680390" y="1474090"/>
        <a:ext cx="10397484" cy="589083"/>
      </dsp:txXfrm>
    </dsp:sp>
    <dsp:sp modelId="{C5396253-0EA3-4763-80CE-029BAC85CDE3}">
      <dsp:nvSpPr>
        <dsp:cNvPr id="0" name=""/>
        <dsp:cNvSpPr/>
      </dsp:nvSpPr>
      <dsp:spPr>
        <a:xfrm>
          <a:off x="0" y="2210443"/>
          <a:ext cx="11077875" cy="5890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1FF0706-4CAC-4F9D-A60A-F259771A2C42}">
      <dsp:nvSpPr>
        <dsp:cNvPr id="0" name=""/>
        <dsp:cNvSpPr/>
      </dsp:nvSpPr>
      <dsp:spPr>
        <a:xfrm>
          <a:off x="178197" y="2342987"/>
          <a:ext cx="323995" cy="32399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213271-A437-4BD2-B911-60EDC6A0F767}">
      <dsp:nvSpPr>
        <dsp:cNvPr id="0" name=""/>
        <dsp:cNvSpPr/>
      </dsp:nvSpPr>
      <dsp:spPr>
        <a:xfrm>
          <a:off x="680390" y="2210443"/>
          <a:ext cx="10397484" cy="589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345" tIns="62345" rIns="62345" bIns="6234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Focus on event-based content — themes like parties and Langston campaigns perform well</a:t>
          </a:r>
          <a:endParaRPr lang="en-US" sz="1700" kern="1200"/>
        </a:p>
      </dsp:txBody>
      <dsp:txXfrm>
        <a:off x="680390" y="2210443"/>
        <a:ext cx="10397484" cy="589083"/>
      </dsp:txXfrm>
    </dsp:sp>
    <dsp:sp modelId="{76527071-2AE4-4587-9979-0CEA773C4F9D}">
      <dsp:nvSpPr>
        <dsp:cNvPr id="0" name=""/>
        <dsp:cNvSpPr/>
      </dsp:nvSpPr>
      <dsp:spPr>
        <a:xfrm>
          <a:off x="0" y="2946797"/>
          <a:ext cx="11077875" cy="5890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38635D2-9AD3-4CB7-9D81-9460E4CA28B3}">
      <dsp:nvSpPr>
        <dsp:cNvPr id="0" name=""/>
        <dsp:cNvSpPr/>
      </dsp:nvSpPr>
      <dsp:spPr>
        <a:xfrm>
          <a:off x="178197" y="3079341"/>
          <a:ext cx="323995" cy="32399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5A7455F-9678-4C9D-81CF-B8B95BCEED65}">
      <dsp:nvSpPr>
        <dsp:cNvPr id="0" name=""/>
        <dsp:cNvSpPr/>
      </dsp:nvSpPr>
      <dsp:spPr>
        <a:xfrm>
          <a:off x="680390" y="2946797"/>
          <a:ext cx="10397484" cy="589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345" tIns="62345" rIns="62345" bIns="6234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Optimize profile — ensure bio and pinned posts convert visits into follows and deeper engagement</a:t>
          </a:r>
          <a:endParaRPr lang="en-US" sz="1700" kern="1200"/>
        </a:p>
      </dsp:txBody>
      <dsp:txXfrm>
        <a:off x="680390" y="2946797"/>
        <a:ext cx="10397484" cy="589083"/>
      </dsp:txXfrm>
    </dsp:sp>
    <dsp:sp modelId="{603F0344-1BBA-4A0F-90A1-9EF8383DBF38}">
      <dsp:nvSpPr>
        <dsp:cNvPr id="0" name=""/>
        <dsp:cNvSpPr/>
      </dsp:nvSpPr>
      <dsp:spPr>
        <a:xfrm>
          <a:off x="0" y="3683151"/>
          <a:ext cx="11077875" cy="5890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BC402A-1746-4E3F-B756-2B26AD11561B}">
      <dsp:nvSpPr>
        <dsp:cNvPr id="0" name=""/>
        <dsp:cNvSpPr/>
      </dsp:nvSpPr>
      <dsp:spPr>
        <a:xfrm>
          <a:off x="178197" y="3815695"/>
          <a:ext cx="323995" cy="323995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23A2DA-335C-40B6-BA81-B3EEE9AB2B6A}">
      <dsp:nvSpPr>
        <dsp:cNvPr id="0" name=""/>
        <dsp:cNvSpPr/>
      </dsp:nvSpPr>
      <dsp:spPr>
        <a:xfrm>
          <a:off x="680390" y="3683151"/>
          <a:ext cx="10397484" cy="5890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2345" tIns="62345" rIns="62345" bIns="62345" numCol="1" spcCol="1270" anchor="ctr" anchorCtr="0">
          <a:noAutofit/>
        </a:bodyPr>
        <a:lstStyle/>
        <a:p>
          <a:pPr marL="0" lvl="0" indent="0" algn="l" defTabSz="7556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b="0" i="0" kern="1200" baseline="0"/>
            <a:t>Refresh Story strategy — use stickers, countdowns, and behind-the-scenes content to lift performance</a:t>
          </a:r>
          <a:endParaRPr lang="en-US" sz="1700" kern="1200"/>
        </a:p>
      </dsp:txBody>
      <dsp:txXfrm>
        <a:off x="680390" y="3683151"/>
        <a:ext cx="10397484" cy="589083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A1B562-6765-4C64-B9D9-763B8CE52B9C}">
      <dsp:nvSpPr>
        <dsp:cNvPr id="0" name=""/>
        <dsp:cNvSpPr/>
      </dsp:nvSpPr>
      <dsp:spPr>
        <a:xfrm>
          <a:off x="0" y="697598"/>
          <a:ext cx="10515600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Photos generate the highest engagement across reactions, comments, and shares</a:t>
          </a:r>
          <a:endParaRPr lang="en-US" sz="2200" kern="1200"/>
        </a:p>
      </dsp:txBody>
      <dsp:txXfrm>
        <a:off x="26387" y="723985"/>
        <a:ext cx="10462826" cy="487766"/>
      </dsp:txXfrm>
    </dsp:sp>
    <dsp:sp modelId="{0646FB50-8421-472B-879D-7C3CF86D0808}">
      <dsp:nvSpPr>
        <dsp:cNvPr id="0" name=""/>
        <dsp:cNvSpPr/>
      </dsp:nvSpPr>
      <dsp:spPr>
        <a:xfrm>
          <a:off x="0" y="1301499"/>
          <a:ext cx="10515600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Gratitude, celebration, and community-focused themes perform best</a:t>
          </a:r>
          <a:endParaRPr lang="en-US" sz="2200" kern="1200"/>
        </a:p>
      </dsp:txBody>
      <dsp:txXfrm>
        <a:off x="26387" y="1327886"/>
        <a:ext cx="10462826" cy="487766"/>
      </dsp:txXfrm>
    </dsp:sp>
    <dsp:sp modelId="{F4C7FAE5-3581-4529-9AE6-DB9D7B538D5D}">
      <dsp:nvSpPr>
        <dsp:cNvPr id="0" name=""/>
        <dsp:cNvSpPr/>
      </dsp:nvSpPr>
      <dsp:spPr>
        <a:xfrm>
          <a:off x="0" y="1905399"/>
          <a:ext cx="10515600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Engagement peaks align with events or milestones — these posts resonate most</a:t>
          </a:r>
          <a:endParaRPr lang="en-US" sz="2200" kern="1200"/>
        </a:p>
      </dsp:txBody>
      <dsp:txXfrm>
        <a:off x="26387" y="1931786"/>
        <a:ext cx="10462826" cy="487766"/>
      </dsp:txXfrm>
    </dsp:sp>
    <dsp:sp modelId="{8EEE5ADF-B472-4047-AF7B-FB1527306775}">
      <dsp:nvSpPr>
        <dsp:cNvPr id="0" name=""/>
        <dsp:cNvSpPr/>
      </dsp:nvSpPr>
      <dsp:spPr>
        <a:xfrm>
          <a:off x="0" y="2509299"/>
          <a:ext cx="10515600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Clicks are moderate, mostly from general interactions; link and photo clicks follow</a:t>
          </a:r>
          <a:endParaRPr lang="en-US" sz="2200" kern="1200"/>
        </a:p>
      </dsp:txBody>
      <dsp:txXfrm>
        <a:off x="26387" y="2535686"/>
        <a:ext cx="10462826" cy="487766"/>
      </dsp:txXfrm>
    </dsp:sp>
    <dsp:sp modelId="{7AAB93D7-827A-4BC2-842F-BE35BB5DD5CA}">
      <dsp:nvSpPr>
        <dsp:cNvPr id="0" name=""/>
        <dsp:cNvSpPr/>
      </dsp:nvSpPr>
      <dsp:spPr>
        <a:xfrm>
          <a:off x="0" y="3113199"/>
          <a:ext cx="10515600" cy="54054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b="0" i="0" kern="1200" baseline="0"/>
            <a:t>Most posts see low link click activity — stronger CTAs are needed to drive action</a:t>
          </a:r>
          <a:endParaRPr lang="en-US" sz="2200" kern="1200"/>
        </a:p>
      </dsp:txBody>
      <dsp:txXfrm>
        <a:off x="26387" y="3139586"/>
        <a:ext cx="10462826" cy="487766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40E9E75-3D2F-4DDB-9B65-8B929408A571}">
      <dsp:nvSpPr>
        <dsp:cNvPr id="0" name=""/>
        <dsp:cNvSpPr/>
      </dsp:nvSpPr>
      <dsp:spPr>
        <a:xfrm>
          <a:off x="1368" y="1430016"/>
          <a:ext cx="1724722" cy="241461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466" tIns="330200" rIns="134466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Use more photo-based posts — they consistently drive the highest engagement</a:t>
          </a:r>
          <a:endParaRPr lang="en-US" sz="1100" kern="1200"/>
        </a:p>
      </dsp:txBody>
      <dsp:txXfrm>
        <a:off x="1368" y="2347568"/>
        <a:ext cx="1724722" cy="1448766"/>
      </dsp:txXfrm>
    </dsp:sp>
    <dsp:sp modelId="{5E47BFB6-FCA1-4B3A-8DF2-C5D3F68AE2F2}">
      <dsp:nvSpPr>
        <dsp:cNvPr id="0" name=""/>
        <dsp:cNvSpPr/>
      </dsp:nvSpPr>
      <dsp:spPr>
        <a:xfrm>
          <a:off x="501538" y="1671477"/>
          <a:ext cx="724383" cy="72438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476" tIns="12700" rIns="56476" bIns="1270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1</a:t>
          </a:r>
        </a:p>
      </dsp:txBody>
      <dsp:txXfrm>
        <a:off x="607621" y="1777560"/>
        <a:ext cx="512217" cy="512217"/>
      </dsp:txXfrm>
    </dsp:sp>
    <dsp:sp modelId="{78C78D86-7063-4DD8-9AFD-7974F95A94B7}">
      <dsp:nvSpPr>
        <dsp:cNvPr id="0" name=""/>
        <dsp:cNvSpPr/>
      </dsp:nvSpPr>
      <dsp:spPr>
        <a:xfrm>
          <a:off x="1368" y="3844555"/>
          <a:ext cx="1724722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F64FFC3-EB98-45AB-B6C2-38F26CD618D2}">
      <dsp:nvSpPr>
        <dsp:cNvPr id="0" name=""/>
        <dsp:cNvSpPr/>
      </dsp:nvSpPr>
      <dsp:spPr>
        <a:xfrm>
          <a:off x="1898563" y="1430016"/>
          <a:ext cx="1724722" cy="241461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466" tIns="330200" rIns="134466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Highlight people, gratitude, and achievements — these stories resonate with your audience</a:t>
          </a:r>
          <a:endParaRPr lang="en-US" sz="1100" kern="1200"/>
        </a:p>
      </dsp:txBody>
      <dsp:txXfrm>
        <a:off x="1898563" y="2347568"/>
        <a:ext cx="1724722" cy="1448766"/>
      </dsp:txXfrm>
    </dsp:sp>
    <dsp:sp modelId="{E8EC6889-9E41-417F-A114-0115E367660E}">
      <dsp:nvSpPr>
        <dsp:cNvPr id="0" name=""/>
        <dsp:cNvSpPr/>
      </dsp:nvSpPr>
      <dsp:spPr>
        <a:xfrm>
          <a:off x="2398732" y="1671477"/>
          <a:ext cx="724383" cy="72438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476" tIns="12700" rIns="56476" bIns="1270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2</a:t>
          </a:r>
        </a:p>
      </dsp:txBody>
      <dsp:txXfrm>
        <a:off x="2504815" y="1777560"/>
        <a:ext cx="512217" cy="512217"/>
      </dsp:txXfrm>
    </dsp:sp>
    <dsp:sp modelId="{1FAC6D76-AF78-429E-BDB9-EA890E2B3CDC}">
      <dsp:nvSpPr>
        <dsp:cNvPr id="0" name=""/>
        <dsp:cNvSpPr/>
      </dsp:nvSpPr>
      <dsp:spPr>
        <a:xfrm>
          <a:off x="1898563" y="3844555"/>
          <a:ext cx="1724722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E4AAE98-F5C0-4418-B15B-BA29F576EF15}">
      <dsp:nvSpPr>
        <dsp:cNvPr id="0" name=""/>
        <dsp:cNvSpPr/>
      </dsp:nvSpPr>
      <dsp:spPr>
        <a:xfrm>
          <a:off x="3795757" y="1430016"/>
          <a:ext cx="1724722" cy="241461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466" tIns="330200" rIns="134466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Add clear, visual CTAs — use buttons, short links, and direct language to drive clicks</a:t>
          </a:r>
          <a:endParaRPr lang="en-US" sz="1100" kern="1200"/>
        </a:p>
      </dsp:txBody>
      <dsp:txXfrm>
        <a:off x="3795757" y="2347568"/>
        <a:ext cx="1724722" cy="1448766"/>
      </dsp:txXfrm>
    </dsp:sp>
    <dsp:sp modelId="{85F71788-58A1-4A63-AA35-1F1BEC878ED7}">
      <dsp:nvSpPr>
        <dsp:cNvPr id="0" name=""/>
        <dsp:cNvSpPr/>
      </dsp:nvSpPr>
      <dsp:spPr>
        <a:xfrm>
          <a:off x="4295926" y="1671477"/>
          <a:ext cx="724383" cy="72438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476" tIns="12700" rIns="56476" bIns="1270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3</a:t>
          </a:r>
        </a:p>
      </dsp:txBody>
      <dsp:txXfrm>
        <a:off x="4402009" y="1777560"/>
        <a:ext cx="512217" cy="512217"/>
      </dsp:txXfrm>
    </dsp:sp>
    <dsp:sp modelId="{59E60F68-37A0-48DA-AFC3-F0D2E6FCE59F}">
      <dsp:nvSpPr>
        <dsp:cNvPr id="0" name=""/>
        <dsp:cNvSpPr/>
      </dsp:nvSpPr>
      <dsp:spPr>
        <a:xfrm>
          <a:off x="3795757" y="3844555"/>
          <a:ext cx="1724722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281FEB4-0AE2-4374-A479-79D1ED3AD995}">
      <dsp:nvSpPr>
        <dsp:cNvPr id="0" name=""/>
        <dsp:cNvSpPr/>
      </dsp:nvSpPr>
      <dsp:spPr>
        <a:xfrm>
          <a:off x="5692951" y="1430016"/>
          <a:ext cx="1724722" cy="241461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466" tIns="330200" rIns="134466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Post around key events and milestones — these posts see the biggest engagement spikes</a:t>
          </a:r>
          <a:endParaRPr lang="en-US" sz="1100" kern="1200"/>
        </a:p>
      </dsp:txBody>
      <dsp:txXfrm>
        <a:off x="5692951" y="2347568"/>
        <a:ext cx="1724722" cy="1448766"/>
      </dsp:txXfrm>
    </dsp:sp>
    <dsp:sp modelId="{7AC70670-38D1-415D-A53B-0B6FEC9EB13B}">
      <dsp:nvSpPr>
        <dsp:cNvPr id="0" name=""/>
        <dsp:cNvSpPr/>
      </dsp:nvSpPr>
      <dsp:spPr>
        <a:xfrm>
          <a:off x="6193120" y="1671477"/>
          <a:ext cx="724383" cy="72438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476" tIns="12700" rIns="56476" bIns="1270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4</a:t>
          </a:r>
        </a:p>
      </dsp:txBody>
      <dsp:txXfrm>
        <a:off x="6299203" y="1777560"/>
        <a:ext cx="512217" cy="512217"/>
      </dsp:txXfrm>
    </dsp:sp>
    <dsp:sp modelId="{90660FA7-F06B-43FF-83FA-6F63D53B38DC}">
      <dsp:nvSpPr>
        <dsp:cNvPr id="0" name=""/>
        <dsp:cNvSpPr/>
      </dsp:nvSpPr>
      <dsp:spPr>
        <a:xfrm>
          <a:off x="5692951" y="3844555"/>
          <a:ext cx="1724722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6833737-3D9A-44EE-A12F-7095398B316D}">
      <dsp:nvSpPr>
        <dsp:cNvPr id="0" name=""/>
        <dsp:cNvSpPr/>
      </dsp:nvSpPr>
      <dsp:spPr>
        <a:xfrm>
          <a:off x="7590145" y="1430016"/>
          <a:ext cx="1724722" cy="241461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466" tIns="330200" rIns="134466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Optimize for interaction — use polls, questions, and captions that invite responses</a:t>
          </a:r>
          <a:endParaRPr lang="en-US" sz="1100" kern="1200"/>
        </a:p>
      </dsp:txBody>
      <dsp:txXfrm>
        <a:off x="7590145" y="2347568"/>
        <a:ext cx="1724722" cy="1448766"/>
      </dsp:txXfrm>
    </dsp:sp>
    <dsp:sp modelId="{051B4CFA-9169-45B4-8EBE-3C2C81CDCD90}">
      <dsp:nvSpPr>
        <dsp:cNvPr id="0" name=""/>
        <dsp:cNvSpPr/>
      </dsp:nvSpPr>
      <dsp:spPr>
        <a:xfrm>
          <a:off x="8090315" y="1671477"/>
          <a:ext cx="724383" cy="72438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476" tIns="12700" rIns="56476" bIns="1270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5</a:t>
          </a:r>
        </a:p>
      </dsp:txBody>
      <dsp:txXfrm>
        <a:off x="8196398" y="1777560"/>
        <a:ext cx="512217" cy="512217"/>
      </dsp:txXfrm>
    </dsp:sp>
    <dsp:sp modelId="{1BEE9207-BA58-4571-9A1C-43E3F10B2D15}">
      <dsp:nvSpPr>
        <dsp:cNvPr id="0" name=""/>
        <dsp:cNvSpPr/>
      </dsp:nvSpPr>
      <dsp:spPr>
        <a:xfrm>
          <a:off x="7590145" y="3844555"/>
          <a:ext cx="1724722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9CB9E6-A18D-4BEE-B43F-8D3E85A904FE}">
      <dsp:nvSpPr>
        <dsp:cNvPr id="0" name=""/>
        <dsp:cNvSpPr/>
      </dsp:nvSpPr>
      <dsp:spPr>
        <a:xfrm>
          <a:off x="9487340" y="1430016"/>
          <a:ext cx="1724722" cy="2414610"/>
        </a:xfrm>
        <a:prstGeom prst="rect">
          <a:avLst/>
        </a:prstGeom>
        <a:solidFill>
          <a:schemeClr val="dk2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4466" tIns="330200" rIns="134466" bIns="330200" numCol="1" spcCol="1270" anchor="t" anchorCtr="0">
          <a:noAutofit/>
        </a:bodyPr>
        <a:lstStyle/>
        <a:p>
          <a:pPr marL="0" lvl="0" indent="0" algn="l" defTabSz="4889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b="0" i="0" kern="1200" baseline="0"/>
            <a:t>Repurpose top-performing posts — reuse effective formats and consider boosting them with ads</a:t>
          </a:r>
          <a:endParaRPr lang="en-US" sz="1100" kern="1200"/>
        </a:p>
      </dsp:txBody>
      <dsp:txXfrm>
        <a:off x="9487340" y="2347568"/>
        <a:ext cx="1724722" cy="1448766"/>
      </dsp:txXfrm>
    </dsp:sp>
    <dsp:sp modelId="{C8DB0248-490D-4552-962E-18CAA3A5BA11}">
      <dsp:nvSpPr>
        <dsp:cNvPr id="0" name=""/>
        <dsp:cNvSpPr/>
      </dsp:nvSpPr>
      <dsp:spPr>
        <a:xfrm>
          <a:off x="9987509" y="1671477"/>
          <a:ext cx="724383" cy="724383"/>
        </a:xfrm>
        <a:prstGeom prst="ellipse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6476" tIns="12700" rIns="56476" bIns="12700" numCol="1" spcCol="1270" anchor="ctr" anchorCtr="0">
          <a:noAutofit/>
        </a:bodyPr>
        <a:lstStyle/>
        <a:p>
          <a:pPr marL="0" lvl="0" indent="0" algn="ctr" defTabSz="1511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400" kern="1200"/>
            <a:t>6</a:t>
          </a:r>
        </a:p>
      </dsp:txBody>
      <dsp:txXfrm>
        <a:off x="10093592" y="1777560"/>
        <a:ext cx="512217" cy="512217"/>
      </dsp:txXfrm>
    </dsp:sp>
    <dsp:sp modelId="{B4B97D12-39D6-4F5B-A0F8-B70E7A13AECB}">
      <dsp:nvSpPr>
        <dsp:cNvPr id="0" name=""/>
        <dsp:cNvSpPr/>
      </dsp:nvSpPr>
      <dsp:spPr>
        <a:xfrm>
          <a:off x="9487340" y="3844555"/>
          <a:ext cx="1724722" cy="72"/>
        </a:xfrm>
        <a:prstGeom prst="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4/23/2025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9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9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7.xml"/><Relationship Id="rId2" Type="http://schemas.openxmlformats.org/officeDocument/2006/relationships/diagramData" Target="../diagrams/data7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7.xml"/><Relationship Id="rId5" Type="http://schemas.openxmlformats.org/officeDocument/2006/relationships/diagramColors" Target="../diagrams/colors7.xml"/><Relationship Id="rId4" Type="http://schemas.openxmlformats.org/officeDocument/2006/relationships/diagramQuickStyle" Target="../diagrams/quickStyle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8.xml"/><Relationship Id="rId2" Type="http://schemas.openxmlformats.org/officeDocument/2006/relationships/diagramData" Target="../diagrams/data8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8.xml"/><Relationship Id="rId5" Type="http://schemas.openxmlformats.org/officeDocument/2006/relationships/diagramColors" Target="../diagrams/colors8.xml"/><Relationship Id="rId4" Type="http://schemas.openxmlformats.org/officeDocument/2006/relationships/diagramQuickStyle" Target="../diagrams/quickStyle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9.xml"/><Relationship Id="rId2" Type="http://schemas.openxmlformats.org/officeDocument/2006/relationships/diagramData" Target="../diagrams/data9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9.xml"/><Relationship Id="rId5" Type="http://schemas.openxmlformats.org/officeDocument/2006/relationships/diagramColors" Target="../diagrams/colors9.xml"/><Relationship Id="rId4" Type="http://schemas.openxmlformats.org/officeDocument/2006/relationships/diagramQuickStyle" Target="../diagrams/quickStyle9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9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0.xml"/><Relationship Id="rId2" Type="http://schemas.openxmlformats.org/officeDocument/2006/relationships/diagramData" Target="../diagrams/data10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0.xml"/><Relationship Id="rId5" Type="http://schemas.openxmlformats.org/officeDocument/2006/relationships/diagramColors" Target="../diagrams/colors10.xml"/><Relationship Id="rId4" Type="http://schemas.openxmlformats.org/officeDocument/2006/relationships/diagramQuickStyle" Target="../diagrams/quickStyle10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9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9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9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1.xml"/><Relationship Id="rId2" Type="http://schemas.openxmlformats.org/officeDocument/2006/relationships/diagramData" Target="../diagrams/data1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1.xml"/><Relationship Id="rId5" Type="http://schemas.openxmlformats.org/officeDocument/2006/relationships/diagramColors" Target="../diagrams/colors11.xml"/><Relationship Id="rId4" Type="http://schemas.openxmlformats.org/officeDocument/2006/relationships/diagramQuickStyle" Target="../diagrams/quickStyle1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>
            <a:fillRect l="-3000" r="-3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6799" y="-1468"/>
            <a:ext cx="6868298" cy="1861806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203C61"/>
                </a:solidFill>
                <a:latin typeface="Avenir Next LT Pro Light" panose="020B0304020202020204" pitchFamily="34" charset="0"/>
                <a:cs typeface="Levenim MT" panose="02010502060101010101" pitchFamily="2" charset="-79"/>
              </a:rPr>
              <a:t>Social Media Marketing Analytics Report</a:t>
            </a:r>
            <a:endParaRPr lang="en-US" sz="4000" dirty="0">
              <a:solidFill>
                <a:srgbClr val="277BB1"/>
              </a:solidFill>
              <a:latin typeface="Avenir Next LT Pro Light" panose="020B0304020202020204" pitchFamily="34" charset="0"/>
              <a:cs typeface="Levenim MT" panose="02010502060101010101" pitchFamily="2" charset="-79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011191" y="5792353"/>
            <a:ext cx="5650524" cy="106960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>
                <a:solidFill>
                  <a:srgbClr val="277BB1"/>
                </a:solidFill>
                <a:latin typeface="Levenim MT"/>
                <a:cs typeface="Levenim MT"/>
              </a:rPr>
              <a:t>A visual analysis </a:t>
            </a: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1734B-7FD5-2831-3058-B8FD59E558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277BB1"/>
                </a:solidFill>
              </a:rPr>
              <a:t>Instagram Overview</a:t>
            </a:r>
            <a:endParaRPr lang="en-US" dirty="0">
              <a:solidFill>
                <a:srgbClr val="277BB1"/>
              </a:solidFill>
            </a:endParaRPr>
          </a:p>
        </p:txBody>
      </p:sp>
      <p:graphicFrame>
        <p:nvGraphicFramePr>
          <p:cNvPr id="19" name="Content Placeholder 2">
            <a:extLst>
              <a:ext uri="{FF2B5EF4-FFF2-40B4-BE49-F238E27FC236}">
                <a16:creationId xmlns:a16="http://schemas.microsoft.com/office/drawing/2014/main" id="{F9CB9DFF-D1AA-AED3-038D-3A705C0CCA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2271590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630017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FD0C7F3-26C4-EFD4-20AD-E86582B8F4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kind of content drives the most engagement?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97BC9181-E9F3-111E-F67F-4B8C3E8A7E1B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645066" y="2031101"/>
            <a:ext cx="4282984" cy="351194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Image posts have the highest average reach</a:t>
            </a:r>
          </a:p>
          <a:p>
            <a:pPr marL="342900" marR="0" lvl="0" indent="-3429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Carousels and videos show slightly lower engagement</a:t>
            </a:r>
          </a:p>
          <a:p>
            <a:pPr marL="342900" marR="0" lvl="0" indent="-3429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effectLst/>
                <a:latin typeface="+mj-lt"/>
              </a:rPr>
              <a:t>Focus on image posts is working well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9609B2C-0531-8719-D856-0EBA7FC5E1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919631"/>
            <a:ext cx="5628018" cy="278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153215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9FCEE64-2491-91A0-964F-299E948BEB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When’s the best time to post?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62175FB-6D7D-0539-F257-A93AF1E71B7C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645066" y="2031101"/>
            <a:ext cx="4282984" cy="351194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</a:rPr>
              <a:t>Tuesday at 12 PM is the top-performing time slot overall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</a:rPr>
              <a:t>Early mornings on Monday and Wednesday also show strong reach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</a:rPr>
              <a:t>These times are ideal for posting important updates or high-priority content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ABDD42F-DC21-03CA-83A4-3AF15150CC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926666"/>
            <a:ext cx="5628018" cy="277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345307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41E57E-96F4-4919-BE96-A880A82701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content topics lead to high engagement?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8" name="Rectangle 17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4384ECB-DA62-64D5-9DA6-A2E495B920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2492" y="2029463"/>
            <a:ext cx="5536001" cy="2740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9770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F7C9BFB-E440-DD7D-E03C-A8A9DCFC70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far is our reach extending?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DF787E65-9325-3902-00C2-9371CC2A8809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645066" y="2031101"/>
            <a:ext cx="4282984" cy="351194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</a:rPr>
              <a:t>Over the last 90 days, reach from non-followers was more than 2.5x that of followers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</a:rPr>
              <a:t>Strong reach driven by hashtags, shares, and explore page visibility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</a:rPr>
              <a:t>Optimizing content for discovery can boost visibility and attract new followers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998DBE6-6A3F-C462-4800-0082F7569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997016"/>
            <a:ext cx="5628018" cy="2631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21766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BF09F-505D-D068-5CE8-264702C5A5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77BB1"/>
                </a:solidFill>
              </a:rPr>
              <a:t>Summary</a:t>
            </a:r>
          </a:p>
        </p:txBody>
      </p:sp>
      <p:graphicFrame>
        <p:nvGraphicFramePr>
          <p:cNvPr id="8" name="Rectangle 1">
            <a:extLst>
              <a:ext uri="{FF2B5EF4-FFF2-40B4-BE49-F238E27FC236}">
                <a16:creationId xmlns:a16="http://schemas.microsoft.com/office/drawing/2014/main" id="{B66A6036-B48E-A457-F4D1-1A790356160B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2401236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F065A6-4EBD-780A-977F-4D763AC984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277BB1"/>
                </a:solidFill>
              </a:rPr>
              <a:t>Recommendations</a:t>
            </a:r>
            <a:endParaRPr lang="en-US" dirty="0">
              <a:solidFill>
                <a:srgbClr val="277BB1"/>
              </a:solidFill>
            </a:endParaRPr>
          </a:p>
        </p:txBody>
      </p:sp>
      <p:graphicFrame>
        <p:nvGraphicFramePr>
          <p:cNvPr id="38" name="Rectangle 1">
            <a:extLst>
              <a:ext uri="{FF2B5EF4-FFF2-40B4-BE49-F238E27FC236}">
                <a16:creationId xmlns:a16="http://schemas.microsoft.com/office/drawing/2014/main" id="{69A4AE91-D006-A5AC-9C3D-D5EC59F1A3B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880929688"/>
              </p:ext>
            </p:extLst>
          </p:nvPr>
        </p:nvGraphicFramePr>
        <p:xfrm>
          <a:off x="838200" y="1819175"/>
          <a:ext cx="11077875" cy="427361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521204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7B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138373-C39B-EA56-0FD8-55DC3DC7B7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74470"/>
            <a:ext cx="10515600" cy="266975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Facebook</a:t>
            </a:r>
          </a:p>
        </p:txBody>
      </p:sp>
    </p:spTree>
    <p:extLst>
      <p:ext uri="{BB962C8B-B14F-4D97-AF65-F5344CB8AC3E}">
        <p14:creationId xmlns:p14="http://schemas.microsoft.com/office/powerpoint/2010/main" val="13040079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2EE338D-B634-425F-2EF1-0EF6B8F5D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Which Facebook posts had the highest engagement?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75CE79D-1298-F6AF-A103-CA55E0DEC8A6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645066" y="2031101"/>
            <a:ext cx="4282984" cy="351194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</a:rPr>
              <a:t>High-engagement posts often include words like “celebrate,” “community,” “thankful,” and “event”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</a:rPr>
              <a:t>Themes of gratitude, recognition, and shared moments resonate well with the audience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758232-5D24-53A7-E18D-7F6808DDB1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2102541"/>
            <a:ext cx="5628018" cy="2420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36101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CAA36E1-7B72-AA76-EF5B-D24E6CF45D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type of posts are most effective?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7EE23195-3B49-865E-049E-81B038C14BD2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645066" y="2031101"/>
            <a:ext cx="4282984" cy="351194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effectLst/>
            </a:endParaRP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</a:rPr>
              <a:t>Photos drive the highest engagement — reactions, comments, and shares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</a:rPr>
              <a:t>Visual storytelling with images is the most effective way to connect with your Facebook audience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C620E38-9928-8DB0-7B8A-3C16427A15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926666"/>
            <a:ext cx="5628018" cy="277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78184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7B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EFFBF-8EF5-7A9B-A420-11FAD1E68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2040" y="1709738"/>
            <a:ext cx="11217037" cy="2278531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Next LT Pro Light" panose="020B0304020202020204" pitchFamily="34" charset="0"/>
                <a:cs typeface="Levenim MT" panose="02010502060101010101" pitchFamily="2" charset="-79"/>
              </a:rPr>
              <a:t>Email</a:t>
            </a:r>
          </a:p>
        </p:txBody>
      </p:sp>
    </p:spTree>
    <p:extLst>
      <p:ext uri="{BB962C8B-B14F-4D97-AF65-F5344CB8AC3E}">
        <p14:creationId xmlns:p14="http://schemas.microsoft.com/office/powerpoint/2010/main" val="34516049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13FFC2-5725-F88C-3F26-F4197BF9F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77BB1"/>
                </a:solidFill>
              </a:rPr>
              <a:t>Summary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E4D8D837-F6F1-F555-2008-B0D584C661F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54418888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6055297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6C4028FD-8BAA-4A19-BFDE-594D991B755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A7616B-D378-24CE-21C6-8D576231C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6995"/>
            <a:ext cx="10515600" cy="1133693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rgbClr val="277BB1"/>
                </a:solidFill>
              </a:rPr>
              <a:t>Recommendations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BC2DA49A-216D-26ED-E91E-E3BFA74E808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8262556"/>
              </p:ext>
            </p:extLst>
          </p:nvPr>
        </p:nvGraphicFramePr>
        <p:xfrm>
          <a:off x="433137" y="1337912"/>
          <a:ext cx="11213431" cy="52746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19648787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7B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ADD8D-BD69-DCE8-C1C3-A942B19C03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78218"/>
            <a:ext cx="10515600" cy="285273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LinkedIn</a:t>
            </a:r>
          </a:p>
        </p:txBody>
      </p:sp>
    </p:spTree>
    <p:extLst>
      <p:ext uri="{BB962C8B-B14F-4D97-AF65-F5344CB8AC3E}">
        <p14:creationId xmlns:p14="http://schemas.microsoft.com/office/powerpoint/2010/main" val="29428614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FD794F-1BB8-F440-EFE3-03246BEFD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is the growth of the page?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06477D51-D83A-1AA4-564E-D8CFD48BEA6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645066" y="2031101"/>
            <a:ext cx="4282984" cy="351194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</a:rPr>
              <a:t>Follower count is increasing, but growth is slow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</a:rPr>
              <a:t>Growth appears organic with limited acceleration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DAFAE0-B36E-3BE8-D74B-B728154B67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2278417"/>
            <a:ext cx="5628018" cy="206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70444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78FE8B-5984-C37F-BDE1-90FB100B2B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kind of posts drive engagement?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F1D25E-066E-004F-9D80-2575B50958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/>
              <a:t> Gap between visibility and interaction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/>
              <a:t>Spikes in impressions correlate to seasonal events like March Madness New Year’s.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C96E5C-E4B3-4845-5348-A17987483E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2278417"/>
            <a:ext cx="5628018" cy="206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17709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6CEAB4-B3BA-2A4A-E4DA-4C587D2F05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pages are viewed most?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95F402C-17ED-1187-9313-AA9AF4CFE4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/>
              <a:t>Views mainly on the overview page, followed by Jobs page.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/>
              <a:t>Minimal views on the life page.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311B74-176E-940E-9D86-B2BDD08583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2278417"/>
            <a:ext cx="5628018" cy="206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12896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9C441E2-B8CF-D2DA-3430-407B985D4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Are there strategies from competitors we could adopt?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5B38F9F0-8510-0479-4A8F-251DFB297A4A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645066" y="2031101"/>
            <a:ext cx="4282984" cy="351194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</a:rPr>
              <a:t>Competitors with high engagement post more frequently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</a:rPr>
              <a:t>They use emotionally engaging and mission-driven content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</a:rPr>
              <a:t>Center for Success can close the gap by:</a:t>
            </a:r>
          </a:p>
          <a:p>
            <a:pPr lvl="1" indent="-22860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</a:rPr>
              <a:t>Sharing impactful stories</a:t>
            </a:r>
          </a:p>
          <a:p>
            <a:pPr lvl="1" indent="-22860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</a:rPr>
              <a:t>Tagging partners and collaborators</a:t>
            </a:r>
          </a:p>
          <a:p>
            <a:pPr lvl="1" indent="-228600" fontAlgn="base">
              <a:spcBef>
                <a:spcPct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</a:rPr>
              <a:t>Posting more often with a consistent visual identity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endParaRPr kumimoji="0" lang="en-US" altLang="en-US" sz="1800" b="0" i="0" u="none" strike="noStrike" cap="none" normalizeH="0" baseline="0">
              <a:ln>
                <a:noFill/>
              </a:ln>
              <a:effectLst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687EC73-A4A2-F4BC-82DB-602EB1A3EA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933700"/>
            <a:ext cx="5628018" cy="27577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392773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2C3849-E4C1-DCF8-E6B8-EABEDF1E1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277BB1"/>
                </a:solidFill>
              </a:rPr>
              <a:t>Summary</a:t>
            </a:r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21633104-C266-761D-988A-8022AE28A1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288272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95973968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FD963-37B6-EE8A-068E-F7E4C49A71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138265"/>
            <a:ext cx="9390528" cy="1401183"/>
          </a:xfrm>
        </p:spPr>
        <p:txBody>
          <a:bodyPr anchor="t">
            <a:normAutofit/>
          </a:bodyPr>
          <a:lstStyle/>
          <a:p>
            <a:r>
              <a:rPr lang="en-US" sz="3200" dirty="0">
                <a:solidFill>
                  <a:srgbClr val="277BB1"/>
                </a:solidFill>
              </a:rPr>
              <a:t>Recommendations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D2C4353C-C927-1758-0BEF-21E9E0D81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6223BC18-1E2F-0B90-B5DE-1F79149F793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2001" y="2551176"/>
            <a:ext cx="10069605" cy="360293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342900" indent="-3429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Post Stories, Not Just Stats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Share impact stories, milestones, and visuals for personal connection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endParaRPr kumimoji="0" lang="en-US" altLang="en-US" sz="1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Repurpose Top Content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Adapt high-performing Facebook/Instagram posts for LinkedIn (e.g., carousels, quotes)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endParaRPr kumimoji="0" lang="en-US" altLang="en-US" sz="1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Show the Team &amp; Partners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Feature staff, interns, and collaborators to increase relatability and engagement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endParaRPr kumimoji="0" lang="en-US" altLang="en-US" sz="1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Promote the Life Section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Update with images, bios, or testimonials; cross-promote via email and captions</a:t>
            </a:r>
          </a:p>
          <a:p>
            <a:pPr marL="342900" indent="-3429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endParaRPr kumimoji="0" lang="en-US" altLang="en-US" sz="14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marL="342900" indent="-342900" eaLnBrk="0" fontAlgn="base" hangingPunct="0">
              <a:spcBef>
                <a:spcPct val="0"/>
              </a:spcBef>
              <a:spcAft>
                <a:spcPts val="600"/>
              </a:spcAft>
              <a:buFont typeface="+mj-lt"/>
              <a:buAutoNum type="arabicPeriod"/>
            </a:pPr>
            <a:r>
              <a:rPr kumimoji="0" lang="en-US" altLang="en-US" sz="14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Increase Posting Frequency</a:t>
            </a:r>
            <a:b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</a:br>
            <a:r>
              <a:rPr kumimoji="0" lang="en-US" altLang="en-US" sz="14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Post 1–2 times per week with a focus on quality and content variety</a:t>
            </a:r>
          </a:p>
        </p:txBody>
      </p:sp>
    </p:spTree>
    <p:extLst>
      <p:ext uri="{BB962C8B-B14F-4D97-AF65-F5344CB8AC3E}">
        <p14:creationId xmlns:p14="http://schemas.microsoft.com/office/powerpoint/2010/main" val="40566848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7B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7F7DB-AF61-9977-3BD2-0D340642D1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12971"/>
            <a:ext cx="10515600" cy="285273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Cross-platform Insights</a:t>
            </a:r>
          </a:p>
        </p:txBody>
      </p:sp>
    </p:spTree>
    <p:extLst>
      <p:ext uri="{BB962C8B-B14F-4D97-AF65-F5344CB8AC3E}">
        <p14:creationId xmlns:p14="http://schemas.microsoft.com/office/powerpoint/2010/main" val="2159150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F1448D8-4B9E-80E7-C568-16F3063AE8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days are best for sending emails?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47FED6C1-7BA1-576F-FBD4-429B3E99D842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382" t="-3704" r="573" b="617"/>
          <a:stretch/>
        </p:blipFill>
        <p:spPr>
          <a:xfrm>
            <a:off x="5987738" y="1569902"/>
            <a:ext cx="5628018" cy="3485326"/>
          </a:xfrm>
          <a:prstGeom prst="rect">
            <a:avLst/>
          </a:prstGeom>
        </p:spPr>
      </p:pic>
      <p:graphicFrame>
        <p:nvGraphicFramePr>
          <p:cNvPr id="15" name="Rectangle 1">
            <a:extLst>
              <a:ext uri="{FF2B5EF4-FFF2-40B4-BE49-F238E27FC236}">
                <a16:creationId xmlns:a16="http://schemas.microsoft.com/office/drawing/2014/main" id="{22210A6B-EEFF-90E0-89BB-95207DFCB63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7361497"/>
              </p:ext>
            </p:extLst>
          </p:nvPr>
        </p:nvGraphicFramePr>
        <p:xfrm>
          <a:off x="645066" y="2031101"/>
          <a:ext cx="4282984" cy="351194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08717265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0199B99-E32A-F7E3-42FA-F5556CE78C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platforms are driving overall most value?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038D2C7-3110-3C2C-62BA-D4E323C4608C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645066" y="2031101"/>
            <a:ext cx="4282984" cy="351194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</a:rPr>
              <a:t>Facebook leads in overall reach and engagement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</a:rPr>
              <a:t>Instagram drives more profile visits with fewer posts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</a:rPr>
              <a:t>LinkedIn shows moderate results, with clear potential for growth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312CD2-80AE-D949-1C82-81F86BFF74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919631"/>
            <a:ext cx="5628018" cy="2785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4792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AFD1EAC-1039-E35E-E7DF-AF5869E56F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What campaigns worked best across all platforms?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3D994E80-C858-CB0E-A1B6-CCBBF3A2BC5E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645066" y="2031101"/>
            <a:ext cx="4282984" cy="351194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</a:rPr>
              <a:t>Top campaigns (e.g., Langston Party, March Book Madness) succeeded across Facebook, Instagram, and Email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</a:rPr>
              <a:t>Cross-channel promotion significantly boosts engagement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</a:rPr>
              <a:t>Single-platform campaigns (e.g., EOY appeal) performed well but had limited reach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</a:rPr>
              <a:t>Amplifying key themes across all major platforms increases impact and visibility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582C648-C0C9-E691-0A14-A0E9CABF4C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2278417"/>
            <a:ext cx="5628018" cy="20682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21284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3D5F84E-4287-5283-4BA3-45152D63EB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Are there months or events with more engagement?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1B38536E-CBC3-50DF-75EB-DF2DDD55807A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645066" y="2031101"/>
            <a:ext cx="4282984" cy="3511943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rtlCol="0" anchor="ctr" anchorCtr="0" compatLnSpc="1">
            <a:prstTxWarp prst="textNoShape">
              <a:avLst/>
            </a:prstTxWarp>
            <a:normAutofit/>
          </a:bodyPr>
          <a:lstStyle/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</a:rPr>
              <a:t>Engagement peaks in January and March, especially on Facebook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</a:rPr>
              <a:t>These align with EOY fundraising and Book Madness campaigns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</a:rPr>
              <a:t>Plan major campaigns around these months for greater impact</a:t>
            </a:r>
          </a:p>
          <a:p>
            <a:pPr marL="0" marR="0" lvl="0" indent="-228600" fontAlgn="base">
              <a:spcBef>
                <a:spcPct val="0"/>
              </a:spcBef>
              <a:spcAft>
                <a:spcPts val="60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kumimoji="0" lang="en-US" altLang="en-US" sz="1800" b="0" i="0" u="none" strike="noStrike" cap="none" normalizeH="0" baseline="0">
                <a:ln>
                  <a:noFill/>
                </a:ln>
                <a:effectLst/>
              </a:rPr>
              <a:t>Mirror themes across platforms to maximize reach and engagement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2C4B80D-D8FB-D0BB-82B1-E10DA2B17A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926666"/>
            <a:ext cx="5628018" cy="27717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3080597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3EE91-89A8-97F1-3E46-77E5D0F350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solidFill>
                  <a:srgbClr val="277BB1"/>
                </a:solidFill>
              </a:rPr>
              <a:t>Summary</a:t>
            </a:r>
            <a:endParaRPr lang="en-US" dirty="0">
              <a:solidFill>
                <a:srgbClr val="277BB1"/>
              </a:solidFill>
            </a:endParaRPr>
          </a:p>
        </p:txBody>
      </p:sp>
      <p:graphicFrame>
        <p:nvGraphicFramePr>
          <p:cNvPr id="21" name="Rectangle 1">
            <a:extLst>
              <a:ext uri="{FF2B5EF4-FFF2-40B4-BE49-F238E27FC236}">
                <a16:creationId xmlns:a16="http://schemas.microsoft.com/office/drawing/2014/main" id="{77B736E2-F380-8277-294C-D8534602253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988736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365566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21931-24B2-9EC3-2C4A-FD5E62621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138265"/>
            <a:ext cx="3056625" cy="2909296"/>
          </a:xfrm>
        </p:spPr>
        <p:txBody>
          <a:bodyPr anchor="t">
            <a:normAutofit/>
          </a:bodyPr>
          <a:lstStyle/>
          <a:p>
            <a:r>
              <a:rPr lang="en-US" sz="2700" dirty="0">
                <a:solidFill>
                  <a:srgbClr val="277BB1"/>
                </a:solidFill>
              </a:rPr>
              <a:t>Recommendations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00CD8E7C-C23B-A3B9-B18A-838AED877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1">
            <a:extLst>
              <a:ext uri="{FF2B5EF4-FFF2-40B4-BE49-F238E27FC236}">
                <a16:creationId xmlns:a16="http://schemas.microsoft.com/office/drawing/2014/main" id="{83ED6E8D-AC3F-B74D-01EE-C04A0AFE683C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600755" y="753376"/>
            <a:ext cx="6661029" cy="5434637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Ctr="0" compatLnSpc="1">
            <a:prstTxWarp prst="textNoShape">
              <a:avLst/>
            </a:prstTxWarp>
            <a:normAutofit/>
          </a:bodyPr>
          <a:lstStyle/>
          <a:p>
            <a:pPr marL="342900" marR="0" lvl="0" indent="-3429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Leverage Instagram for High-Intent Engagement</a:t>
            </a: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Post Reels tied to campaigns with clear CTAs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Focus on storytelling and action-driven content</a:t>
            </a:r>
          </a:p>
          <a:p>
            <a:pPr marL="342900" marR="0" lvl="0" indent="-3429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Maximize Facebook for Awareness</a:t>
            </a: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Prioritize photo-based gratitude and event posts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Optimize for reach, shares, and reactions</a:t>
            </a:r>
          </a:p>
          <a:p>
            <a:pPr marL="342900" marR="0" lvl="0" indent="-3429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Strengthen LinkedIn with People-Centered Content</a:t>
            </a: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Share team spotlights, event recaps, and partner stories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Increase posting frequency to match industry benchmarks</a:t>
            </a:r>
          </a:p>
          <a:p>
            <a:pPr marL="342900" marR="0" lvl="0" indent="-3429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Run Cross-Platform Seasonal Campaigns</a:t>
            </a: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Align messaging across Email, IG, and FB in Jan, March, and Fall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Use consistent hashtags and themes for unified voice</a:t>
            </a:r>
          </a:p>
          <a:p>
            <a:pPr marL="342900" marR="0" lvl="0" indent="-34290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 typeface="+mj-lt"/>
              <a:buAutoNum type="arabicPeriod"/>
              <a:tabLst/>
            </a:pPr>
            <a:r>
              <a:rPr kumimoji="0" lang="en-US" altLang="en-US" sz="1700" b="1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Repurpose High-Performing Content</a:t>
            </a: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Turn top FB posts into LinkedIn carousels</a:t>
            </a:r>
          </a:p>
          <a:p>
            <a:pPr lvl="1" eaLnBrk="0" fontAlgn="base" hangingPunct="0">
              <a:spcBef>
                <a:spcPct val="0"/>
              </a:spcBef>
              <a:spcAft>
                <a:spcPts val="600"/>
              </a:spcAft>
            </a:pPr>
            <a:r>
              <a:rPr kumimoji="0" lang="en-US" altLang="en-US" sz="1700" b="0" i="0" u="none" strike="noStrike" cap="none" normalizeH="0" baseline="0">
                <a:ln>
                  <a:noFill/>
                </a:ln>
                <a:effectLst/>
                <a:latin typeface="Arial" panose="020B0604020202020204" pitchFamily="34" charset="0"/>
              </a:rPr>
              <a:t>Adapt Email content into IG infographics</a:t>
            </a:r>
          </a:p>
          <a:p>
            <a:pPr marL="0" marR="0" lvl="0" indent="0" defTabSz="914400" rtl="0" eaLnBrk="0" fontAlgn="base" latinLnBrk="0" hangingPunct="0">
              <a:spcBef>
                <a:spcPct val="0"/>
              </a:spcBef>
              <a:spcAft>
                <a:spcPts val="600"/>
              </a:spcAft>
              <a:buClrTx/>
              <a:buSzTx/>
              <a:buFontTx/>
              <a:buNone/>
              <a:tabLst/>
            </a:pPr>
            <a:endParaRPr kumimoji="0" lang="en-US" altLang="en-US" sz="1700" b="0" i="0" u="none" strike="noStrike" cap="none" normalizeH="0" baseline="0">
              <a:ln>
                <a:noFill/>
              </a:ln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291754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7B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037706-4B87-FA84-F3FB-704A028A34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141848"/>
            <a:ext cx="10515600" cy="2852737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bg1"/>
                </a:solidFill>
                <a:latin typeface="Avenir Next LT Pro Light" panose="020B0304020202020204" pitchFamily="34" charset="0"/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009293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5" name="Rectangle 34">
            <a:extLst>
              <a:ext uri="{FF2B5EF4-FFF2-40B4-BE49-F238E27FC236}">
                <a16:creationId xmlns:a16="http://schemas.microsoft.com/office/drawing/2014/main" id="{47942995-B07F-4636-9A06-C6A104B26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22ED18-9D80-008A-AC59-FFA5DFF0C7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3810" y="2960716"/>
            <a:ext cx="4036334" cy="238760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8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Which email campaigns were the most successful?</a:t>
            </a: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032D8612-31EB-44CF-A1D0-14FD4C7054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2984992"/>
            <a:ext cx="731521" cy="673460"/>
            <a:chOff x="3940602" y="308034"/>
            <a:chExt cx="2116791" cy="3428999"/>
          </a:xfrm>
          <a:solidFill>
            <a:schemeClr val="accent4"/>
          </a:solidFill>
        </p:grpSpPr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F19A4A0F-1B59-4DB0-9764-D10936E987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3940602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715626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5490650" y="308034"/>
              <a:ext cx="566743" cy="3428999"/>
            </a:xfrm>
            <a:prstGeom prst="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2" name="Rectangle 41">
            <a:extLst>
              <a:ext uri="{FF2B5EF4-FFF2-40B4-BE49-F238E27FC236}">
                <a16:creationId xmlns:a16="http://schemas.microsoft.com/office/drawing/2014/main" id="{B81933D1-5615-42C7-9C0B-4EB7105CCE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391886"/>
            <a:ext cx="6009366" cy="6017078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Placeholder 4">
            <a:extLst>
              <a:ext uri="{FF2B5EF4-FFF2-40B4-BE49-F238E27FC236}">
                <a16:creationId xmlns:a16="http://schemas.microsoft.com/office/drawing/2014/main" id="{D2F98ED2-BE49-7102-6412-CBA40C22BA2B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2598" r="1" b="1"/>
          <a:stretch/>
        </p:blipFill>
        <p:spPr>
          <a:xfrm>
            <a:off x="5922492" y="2227841"/>
            <a:ext cx="5536001" cy="23435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9539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33B825E-564C-3E91-F16F-326553FAA8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pPr algn="ctr"/>
            <a:r>
              <a:rPr lang="en-US" sz="3600" dirty="0"/>
              <a:t>Which email campaigns were the most successful?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85DBB88-59DF-2714-85AD-AEEB2E0BA46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04369338"/>
              </p:ext>
            </p:extLst>
          </p:nvPr>
        </p:nvGraphicFramePr>
        <p:xfrm>
          <a:off x="838200" y="1828800"/>
          <a:ext cx="10515600" cy="43525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761730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60" name="Rectangle 59">
            <a:extLst>
              <a:ext uri="{FF2B5EF4-FFF2-40B4-BE49-F238E27FC236}">
                <a16:creationId xmlns:a16="http://schemas.microsoft.com/office/drawing/2014/main" id="{DBC6133C-0615-4CE4-9132-37E609A9BD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ADE2171-D99F-A82C-DE1E-49447D1483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064" y="525982"/>
            <a:ext cx="4282983" cy="120036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25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How have email and open click rates changed over time?</a:t>
            </a:r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16533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1D61BF-CE20-CCBC-A19C-839D6B2761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45066" y="2031101"/>
            <a:ext cx="4282984" cy="351194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/>
              <a:t>Click and open rates spike during campaign bursts in late December and early March</a:t>
            </a:r>
          </a:p>
          <a:p>
            <a:pPr marL="285750" indent="-228600">
              <a:buFont typeface="Arial" panose="020B0604020202020204" pitchFamily="34" charset="0"/>
              <a:buChar char="•"/>
            </a:pPr>
            <a:r>
              <a:rPr lang="en-US" sz="1800"/>
              <a:t>Seasonal or time-sensitive content (e.g., year-end wrap-ups, March Book Madness) drives higher engagement</a:t>
            </a:r>
          </a:p>
          <a:p>
            <a:pPr indent="-228600">
              <a:buFont typeface="Arial" panose="020B0604020202020204" pitchFamily="34" charset="0"/>
              <a:buChar char="•"/>
            </a:pPr>
            <a:endParaRPr lang="en-US" sz="1800"/>
          </a:p>
        </p:txBody>
      </p:sp>
      <p:sp>
        <p:nvSpPr>
          <p:cNvPr id="64" name="Rectangle 63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5843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90492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96793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B0A7A3-B52C-3408-0150-D30A50E0FB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738" y="1912595"/>
            <a:ext cx="5628018" cy="279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1264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2EC06-0EE1-94D4-6512-CCF124BB7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5953" y="428445"/>
            <a:ext cx="10506456" cy="1919141"/>
          </a:xfrm>
        </p:spPr>
        <p:txBody>
          <a:bodyPr anchor="b">
            <a:normAutofit/>
          </a:bodyPr>
          <a:lstStyle/>
          <a:p>
            <a:r>
              <a:rPr lang="en-US" sz="6000" dirty="0">
                <a:solidFill>
                  <a:srgbClr val="277BB1"/>
                </a:solidFill>
              </a:rPr>
              <a:t>Summary</a:t>
            </a:r>
          </a:p>
        </p:txBody>
      </p:sp>
      <p:graphicFrame>
        <p:nvGraphicFramePr>
          <p:cNvPr id="14" name="Content Placeholder 2">
            <a:extLst>
              <a:ext uri="{FF2B5EF4-FFF2-40B4-BE49-F238E27FC236}">
                <a16:creationId xmlns:a16="http://schemas.microsoft.com/office/drawing/2014/main" id="{B45C3F69-7D13-4108-27FA-1972BDAA2C1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239373878"/>
              </p:ext>
            </p:extLst>
          </p:nvPr>
        </p:nvGraphicFramePr>
        <p:xfrm>
          <a:off x="841248" y="2923383"/>
          <a:ext cx="10509504" cy="290568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458181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3" name="Rectangle 42">
            <a:extLst>
              <a:ext uri="{FF2B5EF4-FFF2-40B4-BE49-F238E27FC236}">
                <a16:creationId xmlns:a16="http://schemas.microsoft.com/office/drawing/2014/main" id="{955A2079-FA98-4876-80F0-72364A7D2E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4C95E8-7D9D-0468-24C4-DDDC4B357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7188"/>
            <a:ext cx="10515600" cy="1133499"/>
          </a:xfrm>
        </p:spPr>
        <p:txBody>
          <a:bodyPr>
            <a:normAutofit/>
          </a:bodyPr>
          <a:lstStyle/>
          <a:p>
            <a:r>
              <a:rPr lang="en-US" sz="5200" dirty="0">
                <a:solidFill>
                  <a:srgbClr val="277BB1"/>
                </a:solidFill>
              </a:rPr>
              <a:t>Recommendations</a:t>
            </a:r>
          </a:p>
        </p:txBody>
      </p:sp>
      <p:graphicFrame>
        <p:nvGraphicFramePr>
          <p:cNvPr id="20" name="Rectangle 1">
            <a:extLst>
              <a:ext uri="{FF2B5EF4-FFF2-40B4-BE49-F238E27FC236}">
                <a16:creationId xmlns:a16="http://schemas.microsoft.com/office/drawing/2014/main" id="{FF0DDFF0-03B8-CCAC-6A54-47AE7F0DA44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82883609"/>
              </p:ext>
            </p:extLst>
          </p:nvPr>
        </p:nvGraphicFramePr>
        <p:xfrm>
          <a:off x="494097" y="1597793"/>
          <a:ext cx="11203806" cy="441799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09742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7BB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D7005-D8D1-D80D-5EE5-9A1484C7A4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2444" y="1709737"/>
            <a:ext cx="10495006" cy="2204008"/>
          </a:xfrm>
        </p:spPr>
        <p:txBody>
          <a:bodyPr/>
          <a:lstStyle/>
          <a:p>
            <a:pPr algn="ctr"/>
            <a:r>
              <a:rPr lang="en-US">
                <a:solidFill>
                  <a:schemeClr val="bg1"/>
                </a:solidFill>
                <a:latin typeface="Levenim MT"/>
                <a:cs typeface="Levenim MT"/>
              </a:rPr>
              <a:t>Instagram</a:t>
            </a:r>
          </a:p>
        </p:txBody>
      </p:sp>
    </p:spTree>
    <p:extLst>
      <p:ext uri="{BB962C8B-B14F-4D97-AF65-F5344CB8AC3E}">
        <p14:creationId xmlns:p14="http://schemas.microsoft.com/office/powerpoint/2010/main" val="4276687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102</TotalTime>
  <Words>1427</Words>
  <Application>Microsoft Office PowerPoint</Application>
  <PresentationFormat>Widescreen</PresentationFormat>
  <Paragraphs>151</Paragraphs>
  <Slides>35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35</vt:i4>
      </vt:variant>
    </vt:vector>
  </HeadingPairs>
  <TitlesOfParts>
    <vt:vector size="41" baseType="lpstr">
      <vt:lpstr>Aptos</vt:lpstr>
      <vt:lpstr>Aptos Display</vt:lpstr>
      <vt:lpstr>Arial</vt:lpstr>
      <vt:lpstr>Avenir Next LT Pro Light</vt:lpstr>
      <vt:lpstr>Levenim MT</vt:lpstr>
      <vt:lpstr>office theme</vt:lpstr>
      <vt:lpstr>Social Media Marketing Analytics Report</vt:lpstr>
      <vt:lpstr>Email</vt:lpstr>
      <vt:lpstr>What days are best for sending emails?</vt:lpstr>
      <vt:lpstr>Which email campaigns were the most successful?</vt:lpstr>
      <vt:lpstr>Which email campaigns were the most successful?</vt:lpstr>
      <vt:lpstr>How have email and open click rates changed over time?</vt:lpstr>
      <vt:lpstr>Summary</vt:lpstr>
      <vt:lpstr>Recommendations</vt:lpstr>
      <vt:lpstr>Instagram</vt:lpstr>
      <vt:lpstr>Instagram Overview</vt:lpstr>
      <vt:lpstr>What kind of content drives the most engagement?</vt:lpstr>
      <vt:lpstr>When’s the best time to post?</vt:lpstr>
      <vt:lpstr>What content topics lead to high engagement?</vt:lpstr>
      <vt:lpstr>How far is our reach extending?</vt:lpstr>
      <vt:lpstr>Summary</vt:lpstr>
      <vt:lpstr>Recommendations</vt:lpstr>
      <vt:lpstr>Facebook</vt:lpstr>
      <vt:lpstr>Which Facebook posts had the highest engagement?</vt:lpstr>
      <vt:lpstr>What type of posts are most effective?</vt:lpstr>
      <vt:lpstr>Summary</vt:lpstr>
      <vt:lpstr>Recommendations</vt:lpstr>
      <vt:lpstr>LinkedIn</vt:lpstr>
      <vt:lpstr>How is the growth of the page?</vt:lpstr>
      <vt:lpstr>What kind of posts drive engagement?</vt:lpstr>
      <vt:lpstr>What pages are viewed most?</vt:lpstr>
      <vt:lpstr>Are there strategies from competitors we could adopt?</vt:lpstr>
      <vt:lpstr>Summary</vt:lpstr>
      <vt:lpstr>Recommendations</vt:lpstr>
      <vt:lpstr>Cross-platform Insights</vt:lpstr>
      <vt:lpstr>What platforms are driving overall most value?</vt:lpstr>
      <vt:lpstr>What campaigns worked best across all platforms?</vt:lpstr>
      <vt:lpstr>Are there months or events with more engagement?</vt:lpstr>
      <vt:lpstr>Summary</vt:lpstr>
      <vt:lpstr>Recommendations</vt:lpstr>
      <vt:lpstr>Thank you.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Ejanthker, Shriya</cp:lastModifiedBy>
  <cp:revision>177</cp:revision>
  <dcterms:created xsi:type="dcterms:W3CDTF">2025-04-20T22:48:00Z</dcterms:created>
  <dcterms:modified xsi:type="dcterms:W3CDTF">2025-04-23T06:01:57Z</dcterms:modified>
</cp:coreProperties>
</file>