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7569200" cy="10699750"/>
  <p:notesSz cx="75692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" d="100"/>
          <a:sy n="10" d="100"/>
        </p:scale>
        <p:origin x="3590" y="14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6922"/>
            <a:ext cx="6433820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91860"/>
            <a:ext cx="529844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460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8138" y="2460942"/>
            <a:ext cx="3292602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990"/>
            <a:ext cx="6812280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60942"/>
            <a:ext cx="681228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3528" y="9950768"/>
            <a:ext cx="2422144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460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9824" y="9950768"/>
            <a:ext cx="1740916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6619" y="2640964"/>
            <a:ext cx="5769610" cy="512445"/>
          </a:xfrm>
          <a:custGeom>
            <a:avLst/>
            <a:gdLst/>
            <a:ahLst/>
            <a:cxnLst/>
            <a:rect l="l" t="t" r="r" b="b"/>
            <a:pathLst>
              <a:path w="5769609" h="512444">
                <a:moveTo>
                  <a:pt x="5769609" y="0"/>
                </a:moveTo>
                <a:lnTo>
                  <a:pt x="0" y="0"/>
                </a:lnTo>
                <a:lnTo>
                  <a:pt x="0" y="512445"/>
                </a:lnTo>
                <a:lnTo>
                  <a:pt x="5769609" y="512445"/>
                </a:lnTo>
                <a:lnTo>
                  <a:pt x="576960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7564" y="1933701"/>
            <a:ext cx="5828665" cy="1669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Assignment</a:t>
            </a:r>
            <a:r>
              <a:rPr sz="16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3.1</a:t>
            </a:r>
            <a:endParaRPr sz="160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990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  <a:p>
            <a:pPr marL="76835" marR="2408555">
              <a:lnSpc>
                <a:spcPct val="112400"/>
              </a:lnSpc>
              <a:spcBef>
                <a:spcPts val="915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numpy 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as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array1=np.array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([[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],[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6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],[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9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05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229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8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6619" y="4274184"/>
            <a:ext cx="5769610" cy="693420"/>
          </a:xfrm>
          <a:custGeom>
            <a:avLst/>
            <a:gdLst/>
            <a:ahLst/>
            <a:cxnLst/>
            <a:rect l="l" t="t" r="r" b="b"/>
            <a:pathLst>
              <a:path w="5769609" h="693420">
                <a:moveTo>
                  <a:pt x="5769609" y="0"/>
                </a:moveTo>
                <a:lnTo>
                  <a:pt x="0" y="0"/>
                </a:lnTo>
                <a:lnTo>
                  <a:pt x="0" y="693420"/>
                </a:lnTo>
                <a:lnTo>
                  <a:pt x="5769609" y="693420"/>
                </a:lnTo>
                <a:lnTo>
                  <a:pt x="576960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564" y="4219473"/>
            <a:ext cx="5828665" cy="5664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26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array2=np.array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([[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],[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14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16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],[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17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18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19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050">
              <a:latin typeface="Courier New"/>
              <a:cs typeface="Courier New"/>
            </a:endParaRPr>
          </a:p>
          <a:p>
            <a:pPr marL="76835" marR="5182235">
              <a:lnSpc>
                <a:spcPct val="111400"/>
              </a:lnSpc>
              <a:spcBef>
                <a:spcPts val="2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 </a:t>
            </a:r>
            <a:r>
              <a:rPr sz="1050" spc="-620" dirty="0">
                <a:solidFill>
                  <a:srgbClr val="D2D2D2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2D2D2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619" y="5868669"/>
            <a:ext cx="5769610" cy="875030"/>
          </a:xfrm>
          <a:custGeom>
            <a:avLst/>
            <a:gdLst/>
            <a:ahLst/>
            <a:cxnLst/>
            <a:rect l="l" t="t" r="r" b="b"/>
            <a:pathLst>
              <a:path w="5769609" h="875029">
                <a:moveTo>
                  <a:pt x="5769609" y="0"/>
                </a:moveTo>
                <a:lnTo>
                  <a:pt x="0" y="0"/>
                </a:lnTo>
                <a:lnTo>
                  <a:pt x="0" y="875030"/>
                </a:lnTo>
                <a:lnTo>
                  <a:pt x="5769609" y="875030"/>
                </a:lnTo>
                <a:lnTo>
                  <a:pt x="576960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619" y="8772525"/>
            <a:ext cx="5769610" cy="512445"/>
          </a:xfrm>
          <a:custGeom>
            <a:avLst/>
            <a:gdLst/>
            <a:ahLst/>
            <a:cxnLst/>
            <a:rect l="l" t="t" r="r" b="b"/>
            <a:pathLst>
              <a:path w="5769609" h="512445">
                <a:moveTo>
                  <a:pt x="5769609" y="0"/>
                </a:moveTo>
                <a:lnTo>
                  <a:pt x="0" y="0"/>
                </a:lnTo>
                <a:lnTo>
                  <a:pt x="0" y="512444"/>
                </a:lnTo>
                <a:lnTo>
                  <a:pt x="5769609" y="512444"/>
                </a:lnTo>
                <a:lnTo>
                  <a:pt x="5769609" y="0"/>
                </a:lnTo>
                <a:close/>
              </a:path>
            </a:pathLst>
          </a:custGeom>
          <a:solidFill>
            <a:srgbClr val="1E1E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7564" y="8717432"/>
            <a:ext cx="582866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3756660">
              <a:lnSpc>
                <a:spcPct val="113300"/>
              </a:lnSpc>
              <a:spcBef>
                <a:spcPts val="100"/>
              </a:spcBef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#Subtraction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resultarray=array1-array2</a:t>
            </a:r>
            <a:endParaRPr sz="105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6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3714622"/>
            <a:ext cx="3204845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array([[1,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3],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[4, 5,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6], [7,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9]])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3981322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4968874"/>
            <a:ext cx="3922395" cy="14224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array([[11,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12,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13],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[14,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15,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16],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[17,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18,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19]])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5224906"/>
            <a:ext cx="2313940" cy="230504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#1</a:t>
            </a:r>
            <a:r>
              <a:rPr sz="16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Matrix</a:t>
            </a:r>
            <a:r>
              <a:rPr sz="16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Operation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04" y="5575680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704" y="7306944"/>
            <a:ext cx="1196340" cy="151130"/>
          </a:xfrm>
          <a:custGeom>
            <a:avLst/>
            <a:gdLst/>
            <a:ahLst/>
            <a:cxnLst/>
            <a:rect l="l" t="t" r="r" b="b"/>
            <a:pathLst>
              <a:path w="1196339" h="151129">
                <a:moveTo>
                  <a:pt x="1196339" y="0"/>
                </a:moveTo>
                <a:lnTo>
                  <a:pt x="0" y="0"/>
                </a:lnTo>
                <a:lnTo>
                  <a:pt x="0" y="150876"/>
                </a:lnTo>
                <a:lnTo>
                  <a:pt x="1196339" y="150876"/>
                </a:lnTo>
                <a:lnTo>
                  <a:pt x="1196339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7564" y="5813831"/>
            <a:ext cx="5828665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" marR="3756660">
              <a:lnSpc>
                <a:spcPct val="113300"/>
              </a:lnSpc>
              <a:spcBef>
                <a:spcPts val="100"/>
              </a:spcBef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#Addition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resultarray=array1+array2</a:t>
            </a:r>
            <a:endParaRPr sz="1050">
              <a:latin typeface="Courier New"/>
              <a:cs typeface="Courier New"/>
            </a:endParaRPr>
          </a:p>
          <a:p>
            <a:pPr marL="76835" marR="2540000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resultarray=np.add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22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5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2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 marL="76835">
              <a:lnSpc>
                <a:spcPct val="100000"/>
              </a:lnSpc>
              <a:spcBef>
                <a:spcPts val="77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76835">
              <a:lnSpc>
                <a:spcPct val="100000"/>
              </a:lnSpc>
              <a:spcBef>
                <a:spcPts val="83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8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Operator: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7457820"/>
            <a:ext cx="730885" cy="15557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[[12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14]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7613393"/>
            <a:ext cx="730885" cy="14668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5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[16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18]]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14704" y="7910829"/>
            <a:ext cx="1675130" cy="151130"/>
          </a:xfrm>
          <a:custGeom>
            <a:avLst/>
            <a:gdLst/>
            <a:ahLst/>
            <a:cxnLst/>
            <a:rect l="l" t="t" r="r" b="b"/>
            <a:pathLst>
              <a:path w="1675130" h="151129">
                <a:moveTo>
                  <a:pt x="1675130" y="0"/>
                </a:moveTo>
                <a:lnTo>
                  <a:pt x="0" y="0"/>
                </a:lnTo>
                <a:lnTo>
                  <a:pt x="0" y="150875"/>
                </a:lnTo>
                <a:lnTo>
                  <a:pt x="1675130" y="150875"/>
                </a:lnTo>
                <a:lnTo>
                  <a:pt x="167513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2004" y="7884413"/>
            <a:ext cx="170116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Numpy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Function: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8061705"/>
            <a:ext cx="730885" cy="15557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[[12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14]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04" y="8217279"/>
            <a:ext cx="730885" cy="14795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5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[16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18]]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04" y="8479281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7564" y="123189"/>
            <a:ext cx="5715000" cy="1286506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5250" marR="3691890">
              <a:lnSpc>
                <a:spcPct val="165000"/>
              </a:lnSpc>
              <a:spcBef>
                <a:spcPts val="300"/>
              </a:spcBef>
            </a:pPr>
            <a:r>
              <a:rPr sz="1200" dirty="0">
                <a:latin typeface="Calibri"/>
                <a:cs typeface="Calibri"/>
              </a:rPr>
              <a:t>Name: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Shriyash Gondkar </a:t>
            </a:r>
          </a:p>
          <a:p>
            <a:pPr marL="95250" marR="3691890">
              <a:lnSpc>
                <a:spcPct val="165000"/>
              </a:lnSpc>
              <a:spcBef>
                <a:spcPts val="300"/>
              </a:spcBef>
            </a:pPr>
            <a:r>
              <a:rPr sz="1200" dirty="0">
                <a:latin typeface="Calibri"/>
                <a:cs typeface="Calibri"/>
              </a:rPr>
              <a:t>Roll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6</a:t>
            </a:r>
            <a:r>
              <a:rPr lang="en-US" sz="1200" spc="-5" dirty="0"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  <a:spcBef>
                <a:spcPts val="935"/>
              </a:spcBef>
            </a:pPr>
            <a:r>
              <a:rPr sz="1200" dirty="0">
                <a:latin typeface="Calibri"/>
                <a:cs typeface="Calibri"/>
              </a:rPr>
              <a:t>PRN: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20220</a:t>
            </a:r>
            <a:r>
              <a:rPr lang="en-US" sz="1200" spc="-5" dirty="0">
                <a:latin typeface="Calibri"/>
                <a:cs typeface="Calibri"/>
              </a:rPr>
              <a:t>1070101</a:t>
            </a:r>
            <a:endParaRPr sz="1200" dirty="0">
              <a:latin typeface="Calibri"/>
              <a:cs typeface="Calibri"/>
            </a:endParaRPr>
          </a:p>
          <a:p>
            <a:pPr marL="95250">
              <a:lnSpc>
                <a:spcPct val="100000"/>
              </a:lnSpc>
              <a:spcBef>
                <a:spcPts val="940"/>
              </a:spcBef>
            </a:pPr>
            <a:r>
              <a:rPr sz="1200" dirty="0">
                <a:latin typeface="Calibri"/>
                <a:cs typeface="Calibri"/>
              </a:rPr>
              <a:t>Division: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F(F</a:t>
            </a:r>
            <a:r>
              <a:rPr lang="en-US" sz="1200" spc="-5" dirty="0">
                <a:latin typeface="Calibri"/>
                <a:cs typeface="Calibri"/>
              </a:rPr>
              <a:t>1</a:t>
            </a:r>
            <a:r>
              <a:rPr sz="1200" spc="-5" dirty="0">
                <a:latin typeface="Calibri"/>
                <a:cs typeface="Calibri"/>
              </a:rPr>
              <a:t>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1218564"/>
            <a:ext cx="5770880" cy="8750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#10</a:t>
            </a:r>
            <a:r>
              <a:rPr sz="1050" spc="-6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Append</a:t>
            </a:r>
            <a:endParaRPr sz="1050">
              <a:latin typeface="Courier New"/>
              <a:cs typeface="Courier New"/>
            </a:endParaRPr>
          </a:p>
          <a:p>
            <a:pPr marL="17780" marR="2860675">
              <a:lnSpc>
                <a:spcPct val="112900"/>
              </a:lnSpc>
              <a:spcBef>
                <a:spcPts val="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array1=np.arange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array2=np.arange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6274434"/>
            <a:ext cx="5770880" cy="8750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#11</a:t>
            </a:r>
            <a:r>
              <a:rPr sz="1050" spc="-6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Concat</a:t>
            </a:r>
            <a:endParaRPr sz="1050">
              <a:latin typeface="Courier New"/>
              <a:cs typeface="Courier New"/>
            </a:endParaRPr>
          </a:p>
          <a:p>
            <a:pPr marL="17780" marR="2860675">
              <a:lnSpc>
                <a:spcPct val="11330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array1=np.arange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array2=np.arange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8682354"/>
            <a:ext cx="5770880" cy="10547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numpy</a:t>
            </a:r>
            <a:r>
              <a:rPr sz="1050" spc="-20" dirty="0">
                <a:solidFill>
                  <a:srgbClr val="D2D2D2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</a:t>
            </a:r>
            <a:endParaRPr sz="1050">
              <a:latin typeface="Courier New"/>
              <a:cs typeface="Courier New"/>
            </a:endParaRPr>
          </a:p>
          <a:p>
            <a:pPr marL="17780" marR="1216025">
              <a:lnSpc>
                <a:spcPct val="113300"/>
              </a:lnSpc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d1=np.genfromtxt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"/content/testmarks1.csv"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delimiter=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","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EDS=d1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[:,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7780" marR="4472305">
              <a:lnSpc>
                <a:spcPts val="1400"/>
              </a:lnSpc>
              <a:spcBef>
                <a:spcPts val="15"/>
              </a:spcBef>
            </a:pP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prin</a:t>
            </a:r>
            <a:r>
              <a:rPr sz="1050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4EC7AE"/>
                </a:solidFill>
                <a:latin typeface="Courier New"/>
                <a:cs typeface="Courier New"/>
              </a:rPr>
              <a:t>type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)) 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81887"/>
            <a:ext cx="3651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n</a:t>
            </a:r>
            <a:r>
              <a:rPr sz="1100" spc="-5" dirty="0">
                <a:latin typeface="Calibri"/>
                <a:cs typeface="Calibri"/>
              </a:rPr>
              <a:t>pu</a:t>
            </a:r>
            <a:r>
              <a:rPr sz="1100" dirty="0">
                <a:latin typeface="Calibri"/>
                <a:cs typeface="Calibri"/>
              </a:rPr>
              <a:t>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2348230"/>
            <a:ext cx="314261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[[1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3] </a:t>
            </a:r>
            <a:r>
              <a:rPr sz="1100" spc="-10" dirty="0">
                <a:latin typeface="Calibri"/>
                <a:cs typeface="Calibri"/>
              </a:rPr>
              <a:t>[4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6] </a:t>
            </a:r>
            <a:r>
              <a:rPr sz="1100" spc="-10" dirty="0">
                <a:latin typeface="Calibri"/>
                <a:cs typeface="Calibri"/>
              </a:rPr>
              <a:t>[7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[[21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23]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[24 25 26]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[27 28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29]]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619" y="3258641"/>
            <a:ext cx="5770880" cy="15176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np.append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axis=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3672966"/>
            <a:ext cx="411797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array([[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3],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6],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[21,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22,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23],</a:t>
            </a:r>
            <a:r>
              <a:rPr sz="1100" spc="-5" dirty="0">
                <a:latin typeface="Calibri"/>
                <a:cs typeface="Calibri"/>
              </a:rPr>
              <a:t> [24,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25,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26],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[27,</a:t>
            </a:r>
            <a:r>
              <a:rPr sz="1100" spc="-5" dirty="0">
                <a:latin typeface="Calibri"/>
                <a:cs typeface="Calibri"/>
              </a:rPr>
              <a:t> 28,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29]])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6619" y="4581778"/>
            <a:ext cx="5770880" cy="1511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np.append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axis=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4995798"/>
            <a:ext cx="3860165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array([[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21,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22, 23],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[ 4,</a:t>
            </a:r>
            <a:r>
              <a:rPr sz="1100" spc="-5" dirty="0">
                <a:latin typeface="Calibri"/>
                <a:cs typeface="Calibri"/>
              </a:rPr>
              <a:t> 5,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24,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25,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26],</a:t>
            </a:r>
            <a:r>
              <a:rPr sz="1100" dirty="0">
                <a:latin typeface="Calibri"/>
                <a:cs typeface="Calibri"/>
              </a:rPr>
              <a:t> [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7,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9, </a:t>
            </a:r>
            <a:r>
              <a:rPr sz="1100" spc="-5" dirty="0">
                <a:latin typeface="Calibri"/>
                <a:cs typeface="Calibri"/>
              </a:rPr>
              <a:t>27,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28,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29]])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#11</a:t>
            </a:r>
            <a:r>
              <a:rPr sz="1600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Concat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7405496"/>
            <a:ext cx="3142615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[[1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3] </a:t>
            </a:r>
            <a:r>
              <a:rPr sz="1100" spc="-10" dirty="0">
                <a:latin typeface="Calibri"/>
                <a:cs typeface="Calibri"/>
              </a:rPr>
              <a:t>[4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6] </a:t>
            </a:r>
            <a:r>
              <a:rPr sz="1100" spc="-10" dirty="0">
                <a:latin typeface="Calibri"/>
                <a:cs typeface="Calibri"/>
              </a:rPr>
              <a:t>[7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[[21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23]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[24 25 26]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[27 28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29]]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Assignment</a:t>
            </a:r>
            <a:r>
              <a:rPr sz="16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C00000"/>
                </a:solidFill>
                <a:latin typeface="Calibri"/>
                <a:cs typeface="Calibri"/>
              </a:rPr>
              <a:t>3.2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983864"/>
            <a:ext cx="3042920" cy="151130"/>
          </a:xfrm>
          <a:custGeom>
            <a:avLst/>
            <a:gdLst/>
            <a:ahLst/>
            <a:cxnLst/>
            <a:rect l="l" t="t" r="r" b="b"/>
            <a:pathLst>
              <a:path w="3042920" h="151130">
                <a:moveTo>
                  <a:pt x="3042920" y="0"/>
                </a:moveTo>
                <a:lnTo>
                  <a:pt x="0" y="0"/>
                </a:lnTo>
                <a:lnTo>
                  <a:pt x="0" y="151129"/>
                </a:lnTo>
                <a:lnTo>
                  <a:pt x="3042920" y="151129"/>
                </a:lnTo>
                <a:lnTo>
                  <a:pt x="304292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5476" y="2950209"/>
            <a:ext cx="29768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20725" algn="l"/>
                <a:tab pos="1278890" algn="l"/>
                <a:tab pos="1836420" algn="l"/>
                <a:tab pos="240157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[810.	46.95	28.88	31.3	28.53]]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473834"/>
            <a:ext cx="2974340" cy="15100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050"/>
              </a:lnSpc>
              <a:tabLst>
                <a:tab pos="400685" algn="l"/>
                <a:tab pos="959485" algn="l"/>
                <a:tab pos="1519555" algn="l"/>
                <a:tab pos="2080260" algn="l"/>
                <a:tab pos="264096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[[	nan	nan	nan	nan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a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algn="r">
              <a:lnSpc>
                <a:spcPts val="1225"/>
              </a:lnSpc>
              <a:tabLst>
                <a:tab pos="718820" algn="l"/>
                <a:tab pos="1276985" algn="l"/>
                <a:tab pos="1835150" algn="l"/>
                <a:tab pos="240030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[801.	43.05	27.79	28.7	27.79]</a:t>
            </a:r>
            <a:endParaRPr sz="1050">
              <a:latin typeface="Courier New"/>
              <a:cs typeface="Courier New"/>
            </a:endParaRPr>
          </a:p>
          <a:p>
            <a:pPr marR="9525" algn="r">
              <a:lnSpc>
                <a:spcPts val="1225"/>
              </a:lnSpc>
              <a:tabLst>
                <a:tab pos="718820" algn="l"/>
                <a:tab pos="1276985" algn="l"/>
                <a:tab pos="1835150" algn="l"/>
                <a:tab pos="239268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[802.	43.47	28.52	28.98	27.89]</a:t>
            </a:r>
            <a:endParaRPr sz="1050">
              <a:latin typeface="Courier New"/>
              <a:cs typeface="Courier New"/>
            </a:endParaRPr>
          </a:p>
          <a:p>
            <a:pPr marR="8255" algn="r">
              <a:lnSpc>
                <a:spcPts val="1190"/>
              </a:lnSpc>
              <a:tabLst>
                <a:tab pos="718820" algn="l"/>
                <a:tab pos="1276985" algn="l"/>
                <a:tab pos="1835150" algn="l"/>
                <a:tab pos="239268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[803.	42.24	28.16	28.16	25.63]</a:t>
            </a:r>
            <a:endParaRPr sz="1050">
              <a:latin typeface="Courier New"/>
              <a:cs typeface="Courier New"/>
            </a:endParaRPr>
          </a:p>
          <a:p>
            <a:pPr marR="9525" algn="r">
              <a:lnSpc>
                <a:spcPts val="1150"/>
              </a:lnSpc>
              <a:tabLst>
                <a:tab pos="718820" algn="l"/>
                <a:tab pos="1276985" algn="l"/>
                <a:tab pos="1835150" algn="l"/>
                <a:tab pos="239268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[804.	39.24	26.16	26.16	26.16]</a:t>
            </a:r>
            <a:endParaRPr sz="1050">
              <a:latin typeface="Courier New"/>
              <a:cs typeface="Courier New"/>
            </a:endParaRPr>
          </a:p>
          <a:p>
            <a:pPr marR="6350" algn="r">
              <a:lnSpc>
                <a:spcPts val="1190"/>
              </a:lnSpc>
              <a:tabLst>
                <a:tab pos="718820" algn="l"/>
                <a:tab pos="1280160" algn="l"/>
                <a:tab pos="1837689" algn="l"/>
                <a:tab pos="2395855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[805.	40.9	26.03	27.27	25.65]</a:t>
            </a:r>
            <a:endParaRPr sz="1050">
              <a:latin typeface="Courier New"/>
              <a:cs typeface="Courier New"/>
            </a:endParaRPr>
          </a:p>
          <a:p>
            <a:pPr marR="9525" algn="r">
              <a:lnSpc>
                <a:spcPts val="1225"/>
              </a:lnSpc>
              <a:spcBef>
                <a:spcPts val="25"/>
              </a:spcBef>
              <a:tabLst>
                <a:tab pos="718820" algn="l"/>
                <a:tab pos="1276985" algn="l"/>
                <a:tab pos="1835150" algn="l"/>
                <a:tab pos="239268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[806.	39.47	26.31	26.31	25.21]</a:t>
            </a:r>
            <a:endParaRPr sz="1050">
              <a:latin typeface="Courier New"/>
              <a:cs typeface="Courier New"/>
            </a:endParaRPr>
          </a:p>
          <a:p>
            <a:pPr marR="9525" algn="r">
              <a:lnSpc>
                <a:spcPts val="1190"/>
              </a:lnSpc>
              <a:tabLst>
                <a:tab pos="718820" algn="l"/>
                <a:tab pos="1276985" algn="l"/>
                <a:tab pos="1835150" algn="l"/>
                <a:tab pos="239268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[807.	41.68	25.63	27.79	25.46]</a:t>
            </a:r>
            <a:endParaRPr sz="1050">
              <a:latin typeface="Courier New"/>
              <a:cs typeface="Courier New"/>
            </a:endParaRPr>
          </a:p>
          <a:p>
            <a:pPr marR="9525" algn="r">
              <a:lnSpc>
                <a:spcPts val="1190"/>
              </a:lnSpc>
              <a:tabLst>
                <a:tab pos="718820" algn="l"/>
                <a:tab pos="1276985" algn="l"/>
                <a:tab pos="1835150" algn="l"/>
                <a:tab pos="239268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[808.	42.19	27.61	28.13	26.21]</a:t>
            </a:r>
            <a:endParaRPr sz="1050">
              <a:latin typeface="Courier New"/>
              <a:cs typeface="Courier New"/>
            </a:endParaRPr>
          </a:p>
          <a:p>
            <a:pPr marR="9525" algn="r">
              <a:lnSpc>
                <a:spcPts val="1225"/>
              </a:lnSpc>
              <a:tabLst>
                <a:tab pos="718820" algn="l"/>
                <a:tab pos="1276985" algn="l"/>
                <a:tab pos="1835150" algn="l"/>
                <a:tab pos="239268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[809.	44.75	28.35	29.83	28.21]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619" y="3829049"/>
            <a:ext cx="5769610" cy="10547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numpy</a:t>
            </a:r>
            <a:r>
              <a:rPr sz="1050" spc="-20" dirty="0">
                <a:solidFill>
                  <a:srgbClr val="D2D2D2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</a:t>
            </a:r>
            <a:endParaRPr sz="1050">
              <a:latin typeface="Courier New"/>
              <a:cs typeface="Courier New"/>
            </a:endParaRPr>
          </a:p>
          <a:p>
            <a:pPr marL="17780" marR="1215390">
              <a:lnSpc>
                <a:spcPts val="1430"/>
              </a:lnSpc>
              <a:spcBef>
                <a:spcPts val="60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d2=np.genfromtxt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"/content/testmarks2.csv"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delimiter=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","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EDS=d1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[:,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4EC7AE"/>
                </a:solidFill>
                <a:latin typeface="Courier New"/>
                <a:cs typeface="Courier New"/>
              </a:rPr>
              <a:t>type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619" y="7814944"/>
            <a:ext cx="5769610" cy="10547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numpy</a:t>
            </a:r>
            <a:r>
              <a:rPr sz="1050" spc="-20" dirty="0">
                <a:solidFill>
                  <a:srgbClr val="D2D2D2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</a:t>
            </a:r>
            <a:endParaRPr sz="1050">
              <a:latin typeface="Courier New"/>
              <a:cs typeface="Courier New"/>
            </a:endParaRPr>
          </a:p>
          <a:p>
            <a:pPr marL="17780" marR="1215390">
              <a:lnSpc>
                <a:spcPct val="113300"/>
              </a:lnSpc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d1=np.genfromtxt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"/content/testmarks1.csv"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delimiter=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","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EDS=d1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4EC7AE"/>
                </a:solidFill>
                <a:latin typeface="Courier New"/>
                <a:cs typeface="Courier New"/>
              </a:rPr>
              <a:t>type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9388475"/>
            <a:ext cx="2974340" cy="3035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060"/>
              </a:lnSpc>
              <a:tabLst>
                <a:tab pos="400685" algn="l"/>
                <a:tab pos="959485" algn="l"/>
                <a:tab pos="1519555" algn="l"/>
                <a:tab pos="2080260" algn="l"/>
                <a:tab pos="264096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[[	nan	nan	nan	nan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a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algn="r">
              <a:lnSpc>
                <a:spcPts val="1230"/>
              </a:lnSpc>
              <a:tabLst>
                <a:tab pos="718820" algn="l"/>
                <a:tab pos="1276985" algn="l"/>
                <a:tab pos="1835150" algn="l"/>
                <a:tab pos="240030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[801.	43.05	27.79	28.7	27.79]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1167130"/>
            <a:ext cx="469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3136645"/>
            <a:ext cx="1847850" cy="13271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&lt;class</a:t>
            </a:r>
            <a:r>
              <a:rPr sz="1050" spc="-9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'numpy.ndarray'&gt;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3269309"/>
            <a:ext cx="254000" cy="15176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Nan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3534790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5139054"/>
            <a:ext cx="4699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914704" y="5445835"/>
          <a:ext cx="2975609" cy="1507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419">
                <a:tc>
                  <a:txBody>
                    <a:bodyPr/>
                    <a:lstStyle/>
                    <a:p>
                      <a:pPr marL="4445">
                        <a:lnSpc>
                          <a:spcPts val="1095"/>
                        </a:lnSpc>
                        <a:tabLst>
                          <a:tab pos="405130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71755" indent="160020">
                        <a:lnSpc>
                          <a:spcPts val="1110"/>
                        </a:lnSpc>
                        <a:spcBef>
                          <a:spcPts val="5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69850" indent="160020">
                        <a:lnSpc>
                          <a:spcPts val="1110"/>
                        </a:lnSpc>
                        <a:spcBef>
                          <a:spcPts val="5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74295" indent="160020">
                        <a:lnSpc>
                          <a:spcPts val="1110"/>
                        </a:lnSpc>
                        <a:spcBef>
                          <a:spcPts val="5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915" indent="160020">
                        <a:lnSpc>
                          <a:spcPts val="1110"/>
                        </a:lnSpc>
                        <a:spcBef>
                          <a:spcPts val="50"/>
                        </a:spcBef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33.72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30.68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22.82]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[803.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22.53]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20.93]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[805.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20.82]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25.45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27.73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21.05]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[807.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28.01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20.51]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32.93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28.83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22.08]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274">
                <a:tc>
                  <a:txBody>
                    <a:bodyPr/>
                    <a:lstStyle/>
                    <a:p>
                      <a:pPr marL="850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[809.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28.63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31.03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22.68]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914704" y="6953376"/>
            <a:ext cx="3035300" cy="151130"/>
          </a:xfrm>
          <a:custGeom>
            <a:avLst/>
            <a:gdLst/>
            <a:ahLst/>
            <a:cxnLst/>
            <a:rect l="l" t="t" r="r" b="b"/>
            <a:pathLst>
              <a:path w="3035300" h="151129">
                <a:moveTo>
                  <a:pt x="3034919" y="0"/>
                </a:moveTo>
                <a:lnTo>
                  <a:pt x="0" y="0"/>
                </a:lnTo>
                <a:lnTo>
                  <a:pt x="0" y="150875"/>
                </a:lnTo>
                <a:lnTo>
                  <a:pt x="3034919" y="150875"/>
                </a:lnTo>
                <a:lnTo>
                  <a:pt x="3034919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82776" y="6926960"/>
            <a:ext cx="22625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3425" algn="l"/>
                <a:tab pos="1291590" algn="l"/>
                <a:tab pos="184912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5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38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7310" y="6926960"/>
            <a:ext cx="586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23.1</a:t>
            </a:r>
            <a:r>
              <a:rPr sz="1050" spc="-8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704" y="7104252"/>
            <a:ext cx="1835150" cy="302260"/>
          </a:xfrm>
          <a:custGeom>
            <a:avLst/>
            <a:gdLst/>
            <a:ahLst/>
            <a:cxnLst/>
            <a:rect l="l" t="t" r="r" b="b"/>
            <a:pathLst>
              <a:path w="1835150" h="302259">
                <a:moveTo>
                  <a:pt x="1835150" y="0"/>
                </a:moveTo>
                <a:lnTo>
                  <a:pt x="0" y="0"/>
                </a:lnTo>
                <a:lnTo>
                  <a:pt x="0" y="150876"/>
                </a:lnTo>
                <a:lnTo>
                  <a:pt x="0" y="301752"/>
                </a:lnTo>
                <a:lnTo>
                  <a:pt x="240792" y="301752"/>
                </a:lnTo>
                <a:lnTo>
                  <a:pt x="240792" y="150876"/>
                </a:lnTo>
                <a:lnTo>
                  <a:pt x="1835150" y="150876"/>
                </a:lnTo>
                <a:lnTo>
                  <a:pt x="183515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2004" y="7077836"/>
            <a:ext cx="1861820" cy="3282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120"/>
              </a:lnSpc>
              <a:spcBef>
                <a:spcPts val="26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&lt;class</a:t>
            </a:r>
            <a:r>
              <a:rPr sz="1050" spc="-9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'numpy.ndarray'&gt; </a:t>
            </a:r>
            <a:r>
              <a:rPr sz="1050" spc="-6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Nan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04" y="7520304"/>
            <a:ext cx="492759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9126981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2956559"/>
            <a:ext cx="5769610" cy="105664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numpy</a:t>
            </a:r>
            <a:r>
              <a:rPr sz="1050" spc="-20" dirty="0">
                <a:solidFill>
                  <a:srgbClr val="D2D2D2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585C0"/>
                </a:solidFill>
                <a:latin typeface="Courier New"/>
                <a:cs typeface="Courier New"/>
              </a:rPr>
              <a:t>as</a:t>
            </a:r>
            <a:r>
              <a:rPr sz="1050" spc="-20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</a:t>
            </a:r>
            <a:endParaRPr sz="1050">
              <a:latin typeface="Courier New"/>
              <a:cs typeface="Courier New"/>
            </a:endParaRPr>
          </a:p>
          <a:p>
            <a:pPr marL="17780" marR="1215390">
              <a:lnSpc>
                <a:spcPts val="1430"/>
              </a:lnSpc>
              <a:spcBef>
                <a:spcPts val="7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d1=np.genfromtxt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"/content/testmarks2.csv"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delimiter=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","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EDS=d1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:,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7780" marR="4471035">
              <a:lnSpc>
                <a:spcPts val="1400"/>
              </a:lnSpc>
              <a:spcBef>
                <a:spcPts val="10"/>
              </a:spcBef>
            </a:pP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prin</a:t>
            </a:r>
            <a:r>
              <a:rPr sz="1050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4EC7AE"/>
                </a:solidFill>
                <a:latin typeface="Courier New"/>
                <a:cs typeface="Courier New"/>
              </a:rPr>
              <a:t>type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)) 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6901814"/>
            <a:ext cx="5769610" cy="105537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d1=np.genfromtxt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"/content/testmarks1.csv"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delimiter=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","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4782185">
              <a:lnSpc>
                <a:spcPts val="1430"/>
              </a:lnSpc>
              <a:spcBef>
                <a:spcPts val="5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</a:t>
            </a:r>
            <a:r>
              <a:rPr sz="1050" dirty="0">
                <a:solidFill>
                  <a:srgbClr val="D2D2D2"/>
                </a:solidFill>
                <a:latin typeface="Courier New"/>
                <a:cs typeface="Courier New"/>
              </a:rPr>
              <a:t>D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</a:t>
            </a:r>
            <a:r>
              <a:rPr sz="1050" dirty="0">
                <a:solidFill>
                  <a:srgbClr val="D2D2D2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4EC7AE"/>
                </a:solidFill>
                <a:latin typeface="Courier New"/>
                <a:cs typeface="Courier New"/>
              </a:rPr>
              <a:t>type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 marR="3820160">
              <a:lnSpc>
                <a:spcPct val="111700"/>
              </a:lnSpc>
              <a:spcBef>
                <a:spcPts val="2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np.count_nonzero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EDS&gt;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8477250"/>
            <a:ext cx="5769610" cy="119062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635" rIns="0" bIns="0" rtlCol="0">
            <a:spAutoFit/>
          </a:bodyPr>
          <a:lstStyle/>
          <a:p>
            <a:pPr marL="45085" marR="4011929" indent="-29209">
              <a:lnSpc>
                <a:spcPts val="1180"/>
              </a:lnSpc>
              <a:spcBef>
                <a:spcPts val="5"/>
              </a:spcBef>
            </a:pP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[[</a:t>
            </a:r>
            <a:r>
              <a:rPr sz="1000" spc="21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nan</a:t>
            </a:r>
            <a:r>
              <a:rPr sz="1000" spc="22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nan</a:t>
            </a:r>
            <a:r>
              <a:rPr sz="1000" spc="22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nan</a:t>
            </a:r>
            <a:r>
              <a:rPr sz="1000" spc="434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nan</a:t>
            </a:r>
            <a:r>
              <a:rPr sz="1000" spc="44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nan]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10" dirty="0">
                <a:solidFill>
                  <a:srgbClr val="D3D3D3"/>
                </a:solidFill>
                <a:latin typeface="Cambria"/>
                <a:cs typeface="Cambria"/>
              </a:rPr>
              <a:t>[801.</a:t>
            </a:r>
            <a:r>
              <a:rPr sz="1000" spc="195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43.05</a:t>
            </a:r>
            <a:r>
              <a:rPr sz="1000" spc="20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27.79</a:t>
            </a:r>
            <a:r>
              <a:rPr sz="1000" spc="19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28.7</a:t>
            </a:r>
            <a:r>
              <a:rPr sz="1000" spc="204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27.79]</a:t>
            </a:r>
            <a:endParaRPr sz="1000">
              <a:latin typeface="Cambria"/>
              <a:cs typeface="Cambria"/>
            </a:endParaRPr>
          </a:p>
          <a:p>
            <a:pPr marL="45085">
              <a:lnSpc>
                <a:spcPts val="1120"/>
              </a:lnSpc>
            </a:pPr>
            <a:r>
              <a:rPr sz="1000" spc="-10" dirty="0">
                <a:solidFill>
                  <a:srgbClr val="D3D3D3"/>
                </a:solidFill>
                <a:latin typeface="Cambria"/>
                <a:cs typeface="Cambria"/>
              </a:rPr>
              <a:t>[802.</a:t>
            </a:r>
            <a:r>
              <a:rPr sz="1000" spc="200" dirty="0">
                <a:solidFill>
                  <a:srgbClr val="D3D3D3"/>
                </a:solidFill>
                <a:latin typeface="Cambria"/>
                <a:cs typeface="Cambria"/>
              </a:rPr>
              <a:t> 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43.47</a:t>
            </a:r>
            <a:r>
              <a:rPr sz="1000" spc="204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28.52</a:t>
            </a:r>
            <a:r>
              <a:rPr sz="1000" spc="19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28.98</a:t>
            </a:r>
            <a:r>
              <a:rPr sz="1000" spc="215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27.89]</a:t>
            </a:r>
            <a:endParaRPr sz="1000">
              <a:latin typeface="Cambria"/>
              <a:cs typeface="Cambria"/>
            </a:endParaRPr>
          </a:p>
          <a:p>
            <a:pPr marL="45085">
              <a:lnSpc>
                <a:spcPts val="1165"/>
              </a:lnSpc>
            </a:pPr>
            <a:r>
              <a:rPr sz="1000" spc="-10" dirty="0">
                <a:solidFill>
                  <a:srgbClr val="D3D3D3"/>
                </a:solidFill>
                <a:latin typeface="Cambria"/>
                <a:cs typeface="Cambria"/>
              </a:rPr>
              <a:t>[803.</a:t>
            </a:r>
            <a:r>
              <a:rPr sz="1000" spc="200" dirty="0">
                <a:solidFill>
                  <a:srgbClr val="D3D3D3"/>
                </a:solidFill>
                <a:latin typeface="Cambria"/>
                <a:cs typeface="Cambria"/>
              </a:rPr>
              <a:t> 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42.24</a:t>
            </a:r>
            <a:r>
              <a:rPr sz="1000" spc="204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28.16</a:t>
            </a:r>
            <a:r>
              <a:rPr sz="1000" spc="19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28.16</a:t>
            </a:r>
            <a:r>
              <a:rPr sz="1000" spc="215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25.63]</a:t>
            </a:r>
            <a:endParaRPr sz="1000">
              <a:latin typeface="Cambria"/>
              <a:cs typeface="Cambria"/>
            </a:endParaRPr>
          </a:p>
          <a:p>
            <a:pPr marL="45085">
              <a:lnSpc>
                <a:spcPts val="1170"/>
              </a:lnSpc>
            </a:pPr>
            <a:r>
              <a:rPr sz="1000" spc="-10" dirty="0">
                <a:solidFill>
                  <a:srgbClr val="D3D3D3"/>
                </a:solidFill>
                <a:latin typeface="Cambria"/>
                <a:cs typeface="Cambria"/>
              </a:rPr>
              <a:t>[804.</a:t>
            </a:r>
            <a:r>
              <a:rPr sz="1000" spc="200" dirty="0">
                <a:solidFill>
                  <a:srgbClr val="D3D3D3"/>
                </a:solidFill>
                <a:latin typeface="Cambria"/>
                <a:cs typeface="Cambria"/>
              </a:rPr>
              <a:t> 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39.24</a:t>
            </a:r>
            <a:r>
              <a:rPr sz="1000" spc="204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26.16</a:t>
            </a:r>
            <a:r>
              <a:rPr sz="1000" spc="19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26.16</a:t>
            </a:r>
            <a:r>
              <a:rPr sz="1000" spc="215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26.16]</a:t>
            </a:r>
            <a:endParaRPr sz="1000">
              <a:latin typeface="Cambria"/>
              <a:cs typeface="Cambria"/>
            </a:endParaRPr>
          </a:p>
          <a:p>
            <a:pPr marL="45085">
              <a:lnSpc>
                <a:spcPts val="1170"/>
              </a:lnSpc>
            </a:pPr>
            <a:r>
              <a:rPr sz="1000" spc="-10" dirty="0">
                <a:solidFill>
                  <a:srgbClr val="D3D3D3"/>
                </a:solidFill>
                <a:latin typeface="Cambria"/>
                <a:cs typeface="Cambria"/>
              </a:rPr>
              <a:t>[805.</a:t>
            </a:r>
            <a:r>
              <a:rPr sz="1000" spc="229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40.9</a:t>
            </a:r>
            <a:r>
              <a:rPr sz="1000" spc="415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26.03</a:t>
            </a:r>
            <a:r>
              <a:rPr sz="1000" spc="215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27.27</a:t>
            </a:r>
            <a:r>
              <a:rPr sz="1000" spc="204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25.65]</a:t>
            </a:r>
            <a:endParaRPr sz="1000">
              <a:latin typeface="Cambria"/>
              <a:cs typeface="Cambria"/>
            </a:endParaRPr>
          </a:p>
          <a:p>
            <a:pPr marL="45085">
              <a:lnSpc>
                <a:spcPts val="1170"/>
              </a:lnSpc>
            </a:pPr>
            <a:r>
              <a:rPr sz="1000" spc="-10" dirty="0">
                <a:solidFill>
                  <a:srgbClr val="D3D3D3"/>
                </a:solidFill>
                <a:latin typeface="Cambria"/>
                <a:cs typeface="Cambria"/>
              </a:rPr>
              <a:t>[806.</a:t>
            </a:r>
            <a:r>
              <a:rPr sz="1000" spc="200" dirty="0">
                <a:solidFill>
                  <a:srgbClr val="D3D3D3"/>
                </a:solidFill>
                <a:latin typeface="Cambria"/>
                <a:cs typeface="Cambria"/>
              </a:rPr>
              <a:t> 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39.47</a:t>
            </a:r>
            <a:r>
              <a:rPr sz="1000" spc="204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26.31</a:t>
            </a:r>
            <a:r>
              <a:rPr sz="1000" spc="19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26.31</a:t>
            </a:r>
            <a:r>
              <a:rPr sz="1000" spc="215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25.21]</a:t>
            </a:r>
            <a:endParaRPr sz="1000">
              <a:latin typeface="Cambria"/>
              <a:cs typeface="Cambria"/>
            </a:endParaRPr>
          </a:p>
          <a:p>
            <a:pPr marL="45085">
              <a:lnSpc>
                <a:spcPts val="1190"/>
              </a:lnSpc>
            </a:pPr>
            <a:r>
              <a:rPr sz="1000" spc="-10" dirty="0">
                <a:solidFill>
                  <a:srgbClr val="D3D3D3"/>
                </a:solidFill>
                <a:latin typeface="Cambria"/>
                <a:cs typeface="Cambria"/>
              </a:rPr>
              <a:t>[807.</a:t>
            </a:r>
            <a:r>
              <a:rPr sz="1000" spc="200" dirty="0">
                <a:solidFill>
                  <a:srgbClr val="D3D3D3"/>
                </a:solidFill>
                <a:latin typeface="Cambria"/>
                <a:cs typeface="Cambria"/>
              </a:rPr>
              <a:t> 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41.68</a:t>
            </a:r>
            <a:r>
              <a:rPr sz="1000" spc="204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25.63</a:t>
            </a:r>
            <a:r>
              <a:rPr sz="1000" spc="190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27.79</a:t>
            </a:r>
            <a:r>
              <a:rPr sz="1000" spc="215" dirty="0">
                <a:solidFill>
                  <a:srgbClr val="D3D3D3"/>
                </a:solidFill>
                <a:latin typeface="Cambria"/>
                <a:cs typeface="Cambria"/>
              </a:rPr>
              <a:t> 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25.46]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2263393"/>
            <a:ext cx="1847850" cy="13462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5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&lt;class</a:t>
            </a:r>
            <a:r>
              <a:rPr sz="1050" spc="-9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'numpy.ndarray'&gt;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2397505"/>
            <a:ext cx="41402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95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2662681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4269358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14704" y="4533010"/>
          <a:ext cx="2975609" cy="1507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4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115">
                <a:tc>
                  <a:txBody>
                    <a:bodyPr/>
                    <a:lstStyle/>
                    <a:p>
                      <a:pPr marL="4445">
                        <a:lnSpc>
                          <a:spcPts val="1080"/>
                        </a:lnSpc>
                        <a:tabLst>
                          <a:tab pos="405130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71755" indent="160020">
                        <a:lnSpc>
                          <a:spcPts val="1100"/>
                        </a:lnSpc>
                        <a:spcBef>
                          <a:spcPts val="6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69850" indent="160020">
                        <a:lnSpc>
                          <a:spcPts val="1100"/>
                        </a:lnSpc>
                        <a:spcBef>
                          <a:spcPts val="6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74295" indent="160020">
                        <a:lnSpc>
                          <a:spcPts val="1100"/>
                        </a:lnSpc>
                        <a:spcBef>
                          <a:spcPts val="6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915" indent="160020">
                        <a:lnSpc>
                          <a:spcPts val="1100"/>
                        </a:lnSpc>
                        <a:spcBef>
                          <a:spcPts val="65"/>
                        </a:spcBef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8255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38">
                <a:tc>
                  <a:txBody>
                    <a:bodyPr/>
                    <a:lstStyle/>
                    <a:p>
                      <a:pPr marL="8509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33.72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30.68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22.82]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[803.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22.53]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20.93]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[805.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20.82]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478">
                <a:tc>
                  <a:txBody>
                    <a:bodyPr/>
                    <a:lstStyle/>
                    <a:p>
                      <a:pPr marL="85090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25.45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27.73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21.05]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241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[807.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28.01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20.51]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32.93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28.83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22.08]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274">
                <a:tc>
                  <a:txBody>
                    <a:bodyPr/>
                    <a:lstStyle/>
                    <a:p>
                      <a:pPr marL="850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[809.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28.63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31.03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22.68]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914704" y="6040500"/>
            <a:ext cx="3035300" cy="151130"/>
          </a:xfrm>
          <a:custGeom>
            <a:avLst/>
            <a:gdLst/>
            <a:ahLst/>
            <a:cxnLst/>
            <a:rect l="l" t="t" r="r" b="b"/>
            <a:pathLst>
              <a:path w="3035300" h="151129">
                <a:moveTo>
                  <a:pt x="3034919" y="0"/>
                </a:moveTo>
                <a:lnTo>
                  <a:pt x="0" y="0"/>
                </a:lnTo>
                <a:lnTo>
                  <a:pt x="0" y="150875"/>
                </a:lnTo>
                <a:lnTo>
                  <a:pt x="3034919" y="150875"/>
                </a:lnTo>
                <a:lnTo>
                  <a:pt x="3034919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2776" y="6004940"/>
            <a:ext cx="22631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3425" algn="l"/>
                <a:tab pos="1291590" algn="l"/>
                <a:tab pos="184912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5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7310" y="6004940"/>
            <a:ext cx="586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23.1</a:t>
            </a:r>
            <a:r>
              <a:rPr sz="1050" spc="-8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704" y="6192913"/>
            <a:ext cx="1842770" cy="302260"/>
          </a:xfrm>
          <a:custGeom>
            <a:avLst/>
            <a:gdLst/>
            <a:ahLst/>
            <a:cxnLst/>
            <a:rect l="l" t="t" r="r" b="b"/>
            <a:pathLst>
              <a:path w="1842770" h="302260">
                <a:moveTo>
                  <a:pt x="1842770" y="0"/>
                </a:moveTo>
                <a:lnTo>
                  <a:pt x="0" y="0"/>
                </a:lnTo>
                <a:lnTo>
                  <a:pt x="0" y="150863"/>
                </a:lnTo>
                <a:lnTo>
                  <a:pt x="0" y="301739"/>
                </a:lnTo>
                <a:lnTo>
                  <a:pt x="400812" y="301739"/>
                </a:lnTo>
                <a:lnTo>
                  <a:pt x="400812" y="150863"/>
                </a:lnTo>
                <a:lnTo>
                  <a:pt x="1842770" y="150863"/>
                </a:lnTo>
                <a:lnTo>
                  <a:pt x="184277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2004" y="6157340"/>
            <a:ext cx="1867535" cy="33782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204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&lt;class 'numpy.ndarray'&gt; </a:t>
            </a:r>
            <a:r>
              <a:rPr sz="1050" spc="-6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30.35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6607428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8214105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4400" y="902207"/>
            <a:ext cx="3042285" cy="1358900"/>
          </a:xfrm>
          <a:custGeom>
            <a:avLst/>
            <a:gdLst/>
            <a:ahLst/>
            <a:cxnLst/>
            <a:rect l="l" t="t" r="r" b="b"/>
            <a:pathLst>
              <a:path w="3042285" h="1358900">
                <a:moveTo>
                  <a:pt x="3042285" y="1207770"/>
                </a:moveTo>
                <a:lnTo>
                  <a:pt x="2961640" y="1207770"/>
                </a:lnTo>
                <a:lnTo>
                  <a:pt x="2961640" y="0"/>
                </a:lnTo>
                <a:lnTo>
                  <a:pt x="0" y="0"/>
                </a:lnTo>
                <a:lnTo>
                  <a:pt x="0" y="1207770"/>
                </a:lnTo>
                <a:lnTo>
                  <a:pt x="0" y="1358900"/>
                </a:lnTo>
                <a:lnTo>
                  <a:pt x="3042285" y="1358900"/>
                </a:lnTo>
                <a:lnTo>
                  <a:pt x="3042285" y="120777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95476" y="2075433"/>
            <a:ext cx="29756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718820" algn="l"/>
                <a:tab pos="1276985" algn="l"/>
                <a:tab pos="1835150" algn="l"/>
                <a:tab pos="240030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[810.	46.95	28.88	31.3	28.53]]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14754" y="866647"/>
            <a:ext cx="216789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57530" algn="l"/>
                <a:tab pos="1115695" algn="l"/>
                <a:tab pos="1673225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43.47	28.52	28.98	27.89]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25"/>
              </a:lnSpc>
              <a:tabLst>
                <a:tab pos="557530" algn="l"/>
                <a:tab pos="1115695" algn="l"/>
                <a:tab pos="1673225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42.24	28.16	28.16	25.63]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95"/>
              </a:lnSpc>
              <a:tabLst>
                <a:tab pos="557530" algn="l"/>
                <a:tab pos="1115695" algn="l"/>
                <a:tab pos="1673225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39.24	26.16	26.16	26.16]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60"/>
              </a:lnSpc>
              <a:tabLst>
                <a:tab pos="559435" algn="l"/>
                <a:tab pos="1116965" algn="l"/>
                <a:tab pos="1675130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9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3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7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5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90"/>
              </a:lnSpc>
              <a:tabLst>
                <a:tab pos="557530" algn="l"/>
                <a:tab pos="1115695" algn="l"/>
                <a:tab pos="1673225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39.47	26.31	26.31	25.21]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25"/>
              </a:lnSpc>
              <a:spcBef>
                <a:spcPts val="15"/>
              </a:spcBef>
              <a:tabLst>
                <a:tab pos="557530" algn="l"/>
                <a:tab pos="1115695" algn="l"/>
                <a:tab pos="1673225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41.68	25.63	27.79	25.46]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50"/>
              </a:lnSpc>
              <a:tabLst>
                <a:tab pos="557530" algn="l"/>
                <a:tab pos="1115695" algn="l"/>
                <a:tab pos="1673225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42.19	27.61	28.13	26.21]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90"/>
              </a:lnSpc>
              <a:tabLst>
                <a:tab pos="557530" algn="l"/>
                <a:tab pos="1115695" algn="l"/>
                <a:tab pos="1673225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44.75	28.35	29.83	28.21]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5476" y="866647"/>
            <a:ext cx="41465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2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9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9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225"/>
              </a:lnSpc>
              <a:spcBef>
                <a:spcPts val="1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5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8.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ts val="119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9.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95985" y="900429"/>
          <a:ext cx="5778500" cy="89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978">
                <a:tc>
                  <a:txBody>
                    <a:bodyPr/>
                    <a:lstStyle/>
                    <a:p>
                      <a:pPr marL="48895" marR="3175">
                        <a:lnSpc>
                          <a:spcPts val="985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[808.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985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42.19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27.61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28.13</a:t>
                      </a:r>
                      <a:r>
                        <a:rPr sz="1000" spc="1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26.21]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954">
                <a:tc>
                  <a:txBody>
                    <a:bodyPr/>
                    <a:lstStyle/>
                    <a:p>
                      <a:pPr marL="50165" marR="3175">
                        <a:lnSpc>
                          <a:spcPts val="1065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[809.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44.75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28.35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29.83</a:t>
                      </a:r>
                      <a:r>
                        <a:rPr sz="1000" spc="1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28.21]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24">
                <a:tc>
                  <a:txBody>
                    <a:bodyPr/>
                    <a:lstStyle/>
                    <a:p>
                      <a:pPr marL="50165" marR="3175">
                        <a:lnSpc>
                          <a:spcPts val="1110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[810.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11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46.95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28.88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31.3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28.53]]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685">
                <a:tc>
                  <a:txBody>
                    <a:bodyPr/>
                    <a:lstStyle/>
                    <a:p>
                      <a:pPr marL="18415">
                        <a:lnSpc>
                          <a:spcPts val="1120"/>
                        </a:lnSpc>
                      </a:pP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l</a:t>
                      </a: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as</a:t>
                      </a: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s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'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112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numpy.ndarray'&gt;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L="18415" marR="3175">
                        <a:lnSpc>
                          <a:spcPts val="107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46.95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311">
                <a:tc>
                  <a:txBody>
                    <a:bodyPr/>
                    <a:lstStyle/>
                    <a:p>
                      <a:pPr marL="18415" marR="3175">
                        <a:lnSpc>
                          <a:spcPts val="1085"/>
                        </a:lnSpc>
                      </a:pP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8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895985" y="3928744"/>
            <a:ext cx="5768975" cy="2084705"/>
          </a:xfrm>
          <a:custGeom>
            <a:avLst/>
            <a:gdLst/>
            <a:ahLst/>
            <a:cxnLst/>
            <a:rect l="l" t="t" r="r" b="b"/>
            <a:pathLst>
              <a:path w="5768975" h="2084704">
                <a:moveTo>
                  <a:pt x="5768974" y="0"/>
                </a:moveTo>
                <a:lnTo>
                  <a:pt x="0" y="0"/>
                </a:lnTo>
                <a:lnTo>
                  <a:pt x="0" y="2084705"/>
                </a:lnTo>
                <a:lnTo>
                  <a:pt x="5768974" y="2084705"/>
                </a:lnTo>
                <a:lnTo>
                  <a:pt x="5768974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5549264"/>
            <a:ext cx="1352550" cy="47498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ts val="1180"/>
              </a:lnSpc>
              <a:spcBef>
                <a:spcPts val="150"/>
              </a:spcBef>
            </a:pP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&lt;</a:t>
            </a:r>
            <a:r>
              <a:rPr sz="1000" spc="-15" dirty="0">
                <a:solidFill>
                  <a:srgbClr val="D3D3D3"/>
                </a:solidFill>
                <a:latin typeface="Cambria"/>
                <a:cs typeface="Cambria"/>
              </a:rPr>
              <a:t>c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l</a:t>
            </a:r>
            <a:r>
              <a:rPr sz="1000" spc="-15" dirty="0">
                <a:solidFill>
                  <a:srgbClr val="D3D3D3"/>
                </a:solidFill>
                <a:latin typeface="Cambria"/>
                <a:cs typeface="Cambria"/>
              </a:rPr>
              <a:t>as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s '</a:t>
            </a:r>
            <a:r>
              <a:rPr sz="1000" spc="-10" dirty="0">
                <a:solidFill>
                  <a:srgbClr val="D3D3D3"/>
                </a:solidFill>
                <a:latin typeface="Cambria"/>
                <a:cs typeface="Cambria"/>
              </a:rPr>
              <a:t>numpy.nd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a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r</a:t>
            </a:r>
            <a:r>
              <a:rPr sz="1000" spc="-10" dirty="0">
                <a:solidFill>
                  <a:srgbClr val="D3D3D3"/>
                </a:solidFill>
                <a:latin typeface="Cambria"/>
                <a:cs typeface="Cambria"/>
              </a:rPr>
              <a:t>r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ay</a:t>
            </a:r>
            <a:r>
              <a:rPr sz="1000" dirty="0">
                <a:solidFill>
                  <a:srgbClr val="D3D3D3"/>
                </a:solidFill>
                <a:latin typeface="Cambria"/>
                <a:cs typeface="Cambria"/>
              </a:rPr>
              <a:t>'</a:t>
            </a:r>
            <a:r>
              <a:rPr sz="1000" spc="-5" dirty="0">
                <a:solidFill>
                  <a:srgbClr val="D3D3D3"/>
                </a:solidFill>
                <a:latin typeface="Cambria"/>
                <a:cs typeface="Cambria"/>
              </a:rPr>
              <a:t>&gt;  30.35</a:t>
            </a:r>
            <a:endParaRPr sz="1000">
              <a:latin typeface="Cambria"/>
              <a:cs typeface="Cambria"/>
            </a:endParaRPr>
          </a:p>
          <a:p>
            <a:pPr marL="12700">
              <a:lnSpc>
                <a:spcPts val="1125"/>
              </a:lnSpc>
            </a:pPr>
            <a:r>
              <a:rPr sz="1000" spc="-15" dirty="0">
                <a:solidFill>
                  <a:srgbClr val="D3D3D3"/>
                </a:solidFill>
                <a:latin typeface="Cambria"/>
                <a:cs typeface="Cambria"/>
              </a:rPr>
              <a:t>0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5985" y="3928744"/>
          <a:ext cx="1991995" cy="16229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187">
                <a:tc>
                  <a:txBody>
                    <a:bodyPr/>
                    <a:lstStyle/>
                    <a:p>
                      <a:pPr marL="18415">
                        <a:lnSpc>
                          <a:spcPts val="109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[[</a:t>
                      </a:r>
                      <a:r>
                        <a:rPr sz="1000" spc="38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nan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50165" marR="3175">
                        <a:lnSpc>
                          <a:spcPts val="1065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[801.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 marR="120650" indent="59055">
                        <a:lnSpc>
                          <a:spcPts val="109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nan</a:t>
                      </a:r>
                      <a:r>
                        <a:rPr sz="1000" spc="21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nan</a:t>
                      </a:r>
                      <a:r>
                        <a:rPr sz="1000" spc="43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nan</a:t>
                      </a:r>
                      <a:r>
                        <a:rPr sz="1000" spc="43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nan] </a:t>
                      </a: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28.48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34.18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30.56</a:t>
                      </a:r>
                      <a:r>
                        <a:rPr sz="1000" spc="1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22.23]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marR="7620" algn="ctr">
                        <a:lnSpc>
                          <a:spcPts val="1070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[802.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28.1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33.72</a:t>
                      </a: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30.68</a:t>
                      </a:r>
                      <a:r>
                        <a:rPr sz="1000" spc="22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22.82]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7620" algn="ctr">
                        <a:lnSpc>
                          <a:spcPts val="1070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[803.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26.16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31.39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28.2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22.53]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marR="7620" algn="ctr">
                        <a:lnSpc>
                          <a:spcPts val="1070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[804.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26.16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31.39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28.78</a:t>
                      </a:r>
                      <a:r>
                        <a:rPr sz="1000" spc="1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20.93]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51">
                <a:tc>
                  <a:txBody>
                    <a:bodyPr/>
                    <a:lstStyle/>
                    <a:p>
                      <a:pPr marR="7620" algn="ctr">
                        <a:lnSpc>
                          <a:spcPts val="1075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[805.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5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26.1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31.32</a:t>
                      </a: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28.22</a:t>
                      </a:r>
                      <a:r>
                        <a:rPr sz="1000" spc="22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20.82]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7620" algn="ctr">
                        <a:lnSpc>
                          <a:spcPts val="1070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[806.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25.45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30.54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27.73</a:t>
                      </a:r>
                      <a:r>
                        <a:rPr sz="1000" spc="1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21.05]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827">
                <a:tc>
                  <a:txBody>
                    <a:bodyPr/>
                    <a:lstStyle/>
                    <a:p>
                      <a:pPr marR="7620" algn="ctr">
                        <a:lnSpc>
                          <a:spcPts val="1065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[807.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26.16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31.39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28.01</a:t>
                      </a:r>
                      <a:r>
                        <a:rPr sz="1000" spc="1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20.51]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7620" algn="ctr">
                        <a:lnSpc>
                          <a:spcPts val="1070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[808.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27.44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32.93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28.83</a:t>
                      </a:r>
                      <a:r>
                        <a:rPr sz="1000" spc="1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22.08]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marR="7620" algn="ctr">
                        <a:lnSpc>
                          <a:spcPts val="1070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[809.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70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28.63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34.35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31.03</a:t>
                      </a:r>
                      <a:r>
                        <a:rPr sz="1000" spc="1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22.68]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061">
                <a:tc>
                  <a:txBody>
                    <a:bodyPr/>
                    <a:lstStyle/>
                    <a:p>
                      <a:pPr marR="7620" algn="ctr">
                        <a:lnSpc>
                          <a:spcPts val="1065"/>
                        </a:lnSpc>
                      </a:pP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[810.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65"/>
                        </a:lnSpc>
                      </a:pP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30.35</a:t>
                      </a:r>
                      <a:r>
                        <a:rPr sz="1000" spc="19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36.42</a:t>
                      </a:r>
                      <a:r>
                        <a:rPr sz="1000" spc="2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-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31.38</a:t>
                      </a:r>
                      <a:r>
                        <a:rPr sz="1000" spc="5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23.1</a:t>
                      </a:r>
                      <a:r>
                        <a:rPr sz="1000" spc="-10" dirty="0">
                          <a:solidFill>
                            <a:srgbClr val="D3D3D3"/>
                          </a:solidFill>
                          <a:latin typeface="Cambria"/>
                          <a:cs typeface="Cambria"/>
                        </a:rPr>
                        <a:t> ]]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96619" y="2353309"/>
            <a:ext cx="5769610" cy="105664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d1=np.genfromtxt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"/content/testmarks2.csv"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delimiter=</a:t>
            </a:r>
            <a:r>
              <a:rPr sz="1050" spc="-10" dirty="0">
                <a:solidFill>
                  <a:srgbClr val="CE9178"/>
                </a:solidFill>
                <a:latin typeface="Courier New"/>
                <a:cs typeface="Courier New"/>
              </a:rPr>
              <a:t>","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4782185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</a:t>
            </a:r>
            <a:r>
              <a:rPr sz="1050" dirty="0">
                <a:solidFill>
                  <a:srgbClr val="D2D2D2"/>
                </a:solidFill>
                <a:latin typeface="Courier New"/>
                <a:cs typeface="Courier New"/>
              </a:rPr>
              <a:t>D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</a:t>
            </a:r>
            <a:r>
              <a:rPr sz="1050" dirty="0">
                <a:solidFill>
                  <a:srgbClr val="D2D2D2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: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  <a:p>
            <a:pPr marL="17780" marR="4471035">
              <a:lnSpc>
                <a:spcPts val="1430"/>
              </a:lnSpc>
              <a:spcBef>
                <a:spcPts val="60"/>
              </a:spcBef>
            </a:pP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prin</a:t>
            </a:r>
            <a:r>
              <a:rPr sz="1050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4EC7AE"/>
                </a:solidFill>
                <a:latin typeface="Courier New"/>
                <a:cs typeface="Courier New"/>
              </a:rPr>
              <a:t>type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)) 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max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np.count_nonzero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EDS&gt;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6619" y="6570979"/>
            <a:ext cx="5769610" cy="8750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#Addition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result=d1+d2</a:t>
            </a:r>
            <a:endParaRPr sz="1050">
              <a:latin typeface="Courier New"/>
              <a:cs typeface="Courier New"/>
            </a:endParaRPr>
          </a:p>
          <a:p>
            <a:pPr marL="17780" marR="2940685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 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resultarray=np.add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9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4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2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2059177"/>
            <a:ext cx="492759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3665854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6278244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7703260"/>
            <a:ext cx="574040" cy="15176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19276" y="7967217"/>
          <a:ext cx="3494404" cy="165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229">
                <a:tc>
                  <a:txBody>
                    <a:bodyPr/>
                    <a:lstStyle/>
                    <a:p>
                      <a:pPr marL="76200" indent="-81280">
                        <a:lnSpc>
                          <a:spcPts val="1120"/>
                        </a:lnSpc>
                        <a:spcBef>
                          <a:spcPts val="50"/>
                        </a:spcBef>
                        <a:tabLst>
                          <a:tab pos="555625" algn="l"/>
                        </a:tabLst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 Oper </a:t>
                      </a:r>
                      <a:r>
                        <a:rPr sz="1050" spc="-6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39370">
                        <a:lnSpc>
                          <a:spcPts val="116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ator: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35560" indent="234315">
                        <a:lnSpc>
                          <a:spcPts val="118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56.96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8110" marR="33020" indent="237490">
                        <a:lnSpc>
                          <a:spcPts val="11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8745" marR="34290" indent="237490">
                        <a:lnSpc>
                          <a:spcPts val="11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0650" indent="234315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44.46]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0645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0645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0645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0645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marL="80645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088">
                <a:tc>
                  <a:txBody>
                    <a:bodyPr/>
                    <a:lstStyle/>
                    <a:p>
                      <a:pPr marL="80645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612">
                <a:tc>
                  <a:txBody>
                    <a:bodyPr/>
                    <a:lstStyle/>
                    <a:p>
                      <a:pPr marL="80645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274">
                <a:tc>
                  <a:txBody>
                    <a:bodyPr/>
                    <a:lstStyle/>
                    <a:p>
                      <a:pPr marL="80645" marR="39370">
                        <a:lnSpc>
                          <a:spcPts val="109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9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9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9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9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914704" y="7967217"/>
            <a:ext cx="3443604" cy="1658620"/>
          </a:xfrm>
          <a:custGeom>
            <a:avLst/>
            <a:gdLst/>
            <a:ahLst/>
            <a:cxnLst/>
            <a:rect l="l" t="t" r="r" b="b"/>
            <a:pathLst>
              <a:path w="3443604" h="1658620">
                <a:moveTo>
                  <a:pt x="1486141" y="603516"/>
                </a:moveTo>
                <a:lnTo>
                  <a:pt x="766572" y="603516"/>
                </a:lnTo>
                <a:lnTo>
                  <a:pt x="4572" y="603516"/>
                </a:lnTo>
                <a:lnTo>
                  <a:pt x="4572" y="752856"/>
                </a:lnTo>
                <a:lnTo>
                  <a:pt x="4572" y="1658061"/>
                </a:lnTo>
                <a:lnTo>
                  <a:pt x="766521" y="1658061"/>
                </a:lnTo>
                <a:lnTo>
                  <a:pt x="1486141" y="1658061"/>
                </a:lnTo>
                <a:lnTo>
                  <a:pt x="1486141" y="1505661"/>
                </a:lnTo>
                <a:lnTo>
                  <a:pt x="1486141" y="752856"/>
                </a:lnTo>
                <a:lnTo>
                  <a:pt x="1486141" y="603516"/>
                </a:lnTo>
                <a:close/>
              </a:path>
              <a:path w="3443604" h="1658620">
                <a:moveTo>
                  <a:pt x="2766377" y="603516"/>
                </a:moveTo>
                <a:lnTo>
                  <a:pt x="2126310" y="603516"/>
                </a:lnTo>
                <a:lnTo>
                  <a:pt x="1486230" y="603516"/>
                </a:lnTo>
                <a:lnTo>
                  <a:pt x="1486230" y="752856"/>
                </a:lnTo>
                <a:lnTo>
                  <a:pt x="1486230" y="1658061"/>
                </a:lnTo>
                <a:lnTo>
                  <a:pt x="2126310" y="1658061"/>
                </a:lnTo>
                <a:lnTo>
                  <a:pt x="2766377" y="1658061"/>
                </a:lnTo>
                <a:lnTo>
                  <a:pt x="2766377" y="1505661"/>
                </a:lnTo>
                <a:lnTo>
                  <a:pt x="2766377" y="1354836"/>
                </a:lnTo>
                <a:lnTo>
                  <a:pt x="2766377" y="752856"/>
                </a:lnTo>
                <a:lnTo>
                  <a:pt x="2766377" y="603516"/>
                </a:lnTo>
                <a:close/>
              </a:path>
              <a:path w="3443604" h="1658620">
                <a:moveTo>
                  <a:pt x="3368675" y="603516"/>
                </a:moveTo>
                <a:lnTo>
                  <a:pt x="2766390" y="603516"/>
                </a:lnTo>
                <a:lnTo>
                  <a:pt x="2766390" y="752856"/>
                </a:lnTo>
                <a:lnTo>
                  <a:pt x="2766390" y="903732"/>
                </a:lnTo>
                <a:lnTo>
                  <a:pt x="2766390" y="1658061"/>
                </a:lnTo>
                <a:lnTo>
                  <a:pt x="3368675" y="1658061"/>
                </a:lnTo>
                <a:lnTo>
                  <a:pt x="3368675" y="752856"/>
                </a:lnTo>
                <a:lnTo>
                  <a:pt x="3368675" y="603516"/>
                </a:lnTo>
                <a:close/>
              </a:path>
              <a:path w="3443604" h="1658620">
                <a:moveTo>
                  <a:pt x="3443351" y="150876"/>
                </a:moveTo>
                <a:lnTo>
                  <a:pt x="1196340" y="150876"/>
                </a:lnTo>
                <a:lnTo>
                  <a:pt x="1196340" y="0"/>
                </a:lnTo>
                <a:lnTo>
                  <a:pt x="0" y="0"/>
                </a:lnTo>
                <a:lnTo>
                  <a:pt x="0" y="150876"/>
                </a:lnTo>
                <a:lnTo>
                  <a:pt x="0" y="301752"/>
                </a:lnTo>
                <a:lnTo>
                  <a:pt x="4572" y="301752"/>
                </a:lnTo>
                <a:lnTo>
                  <a:pt x="4572" y="452628"/>
                </a:lnTo>
                <a:lnTo>
                  <a:pt x="4572" y="603504"/>
                </a:lnTo>
                <a:lnTo>
                  <a:pt x="766521" y="603504"/>
                </a:lnTo>
                <a:lnTo>
                  <a:pt x="1486141" y="603504"/>
                </a:lnTo>
                <a:lnTo>
                  <a:pt x="1486141" y="452628"/>
                </a:lnTo>
                <a:lnTo>
                  <a:pt x="1486141" y="301752"/>
                </a:lnTo>
                <a:lnTo>
                  <a:pt x="1486230" y="452628"/>
                </a:lnTo>
                <a:lnTo>
                  <a:pt x="1486230" y="603504"/>
                </a:lnTo>
                <a:lnTo>
                  <a:pt x="2126310" y="603504"/>
                </a:lnTo>
                <a:lnTo>
                  <a:pt x="2766377" y="603504"/>
                </a:lnTo>
                <a:lnTo>
                  <a:pt x="2766377" y="452628"/>
                </a:lnTo>
                <a:lnTo>
                  <a:pt x="2766377" y="301752"/>
                </a:lnTo>
                <a:lnTo>
                  <a:pt x="2766390" y="452628"/>
                </a:lnTo>
                <a:lnTo>
                  <a:pt x="2766390" y="603504"/>
                </a:lnTo>
                <a:lnTo>
                  <a:pt x="3368675" y="603504"/>
                </a:lnTo>
                <a:lnTo>
                  <a:pt x="3368675" y="452628"/>
                </a:lnTo>
                <a:lnTo>
                  <a:pt x="3368675" y="301752"/>
                </a:lnTo>
                <a:lnTo>
                  <a:pt x="3443351" y="301752"/>
                </a:lnTo>
                <a:lnTo>
                  <a:pt x="3443351" y="150876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3408044"/>
            <a:ext cx="5769610" cy="8750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#Subtraction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resul=d1-d2</a:t>
            </a:r>
            <a:endParaRPr sz="1050">
              <a:latin typeface="Courier New"/>
              <a:cs typeface="Courier New"/>
            </a:endParaRPr>
          </a:p>
          <a:p>
            <a:pPr marL="17780" marR="2469515">
              <a:lnSpc>
                <a:spcPct val="112400"/>
              </a:lnSpc>
              <a:spcBef>
                <a:spcPts val="1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 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resultarray=np.subtract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5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2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8984614"/>
            <a:ext cx="5769610" cy="6934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#Multiplication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resultarray=d1*d2</a:t>
            </a:r>
            <a:endParaRPr sz="1050">
              <a:latin typeface="Courier New"/>
              <a:cs typeface="Courier New"/>
            </a:endParaRPr>
          </a:p>
          <a:p>
            <a:pPr marL="17780" marR="2948305">
              <a:lnSpc>
                <a:spcPct val="112400"/>
              </a:lnSpc>
              <a:spcBef>
                <a:spcPts val="8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 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resultarray=np.multiply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1187449"/>
          <a:ext cx="3572507" cy="1812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801">
                <a:tc>
                  <a:txBody>
                    <a:bodyPr/>
                    <a:lstStyle/>
                    <a:p>
                      <a:pPr marL="80645" indent="-81280">
                        <a:lnSpc>
                          <a:spcPts val="1130"/>
                        </a:lnSpc>
                        <a:spcBef>
                          <a:spcPts val="45"/>
                        </a:spcBef>
                        <a:tabLst>
                          <a:tab pos="560705" algn="l"/>
                        </a:tabLst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050" spc="-9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Numpy </a:t>
                      </a:r>
                      <a:r>
                        <a:rPr sz="1050" spc="-6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11303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solidFill>
                      <a:srgbClr val="383838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87325" marR="317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Function: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indent="234315">
                        <a:lnSpc>
                          <a:spcPts val="1200"/>
                        </a:lnSpc>
                        <a:tabLst>
                          <a:tab pos="840105" algn="l"/>
                          <a:tab pos="1076325" algn="l"/>
                          <a:tab pos="1480185" algn="l"/>
                          <a:tab pos="1716405" algn="l"/>
                          <a:tab pos="2120265" algn="l"/>
                          <a:tab pos="235648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		nan		nan		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56.96	68.36	61.12	44.46]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1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1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175"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1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317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175"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638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3175"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388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11303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4945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 marR="3175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3664" marR="3175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5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704" y="1187449"/>
            <a:ext cx="3443604" cy="1812289"/>
          </a:xfrm>
          <a:custGeom>
            <a:avLst/>
            <a:gdLst/>
            <a:ahLst/>
            <a:cxnLst/>
            <a:rect l="l" t="t" r="r" b="b"/>
            <a:pathLst>
              <a:path w="3443604" h="1812289">
                <a:moveTo>
                  <a:pt x="3443351" y="152400"/>
                </a:moveTo>
                <a:lnTo>
                  <a:pt x="2766390" y="152400"/>
                </a:lnTo>
                <a:lnTo>
                  <a:pt x="2766390" y="455676"/>
                </a:lnTo>
                <a:lnTo>
                  <a:pt x="2766390" y="606552"/>
                </a:lnTo>
                <a:lnTo>
                  <a:pt x="2766390" y="1661160"/>
                </a:lnTo>
                <a:lnTo>
                  <a:pt x="2766377" y="1661160"/>
                </a:lnTo>
                <a:lnTo>
                  <a:pt x="2766377" y="455676"/>
                </a:lnTo>
                <a:lnTo>
                  <a:pt x="2766390" y="152400"/>
                </a:lnTo>
                <a:lnTo>
                  <a:pt x="1675130" y="152400"/>
                </a:lnTo>
                <a:lnTo>
                  <a:pt x="1675130" y="0"/>
                </a:lnTo>
                <a:lnTo>
                  <a:pt x="1486230" y="0"/>
                </a:lnTo>
                <a:lnTo>
                  <a:pt x="1486230" y="455676"/>
                </a:lnTo>
                <a:lnTo>
                  <a:pt x="1486230" y="606552"/>
                </a:lnTo>
                <a:lnTo>
                  <a:pt x="1486230" y="1661160"/>
                </a:lnTo>
                <a:lnTo>
                  <a:pt x="1486141" y="1661160"/>
                </a:lnTo>
                <a:lnTo>
                  <a:pt x="1486141" y="455676"/>
                </a:lnTo>
                <a:lnTo>
                  <a:pt x="1486230" y="0"/>
                </a:lnTo>
                <a:lnTo>
                  <a:pt x="0" y="0"/>
                </a:lnTo>
                <a:lnTo>
                  <a:pt x="0" y="152400"/>
                </a:lnTo>
                <a:lnTo>
                  <a:pt x="0" y="303276"/>
                </a:lnTo>
                <a:lnTo>
                  <a:pt x="4572" y="303276"/>
                </a:lnTo>
                <a:lnTo>
                  <a:pt x="4572" y="455676"/>
                </a:lnTo>
                <a:lnTo>
                  <a:pt x="4572" y="606552"/>
                </a:lnTo>
                <a:lnTo>
                  <a:pt x="4572" y="1661160"/>
                </a:lnTo>
                <a:lnTo>
                  <a:pt x="0" y="1661160"/>
                </a:lnTo>
                <a:lnTo>
                  <a:pt x="0" y="1812036"/>
                </a:lnTo>
                <a:lnTo>
                  <a:pt x="3440303" y="1812036"/>
                </a:lnTo>
                <a:lnTo>
                  <a:pt x="3440303" y="1661160"/>
                </a:lnTo>
                <a:lnTo>
                  <a:pt x="3399155" y="1661160"/>
                </a:lnTo>
                <a:lnTo>
                  <a:pt x="3399155" y="1510284"/>
                </a:lnTo>
                <a:lnTo>
                  <a:pt x="3399155" y="455676"/>
                </a:lnTo>
                <a:lnTo>
                  <a:pt x="3399091" y="303276"/>
                </a:lnTo>
                <a:lnTo>
                  <a:pt x="3443351" y="303276"/>
                </a:lnTo>
                <a:lnTo>
                  <a:pt x="3443351" y="15240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4704" y="3112261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4537582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4802758"/>
            <a:ext cx="1209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9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Operator: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4953634"/>
            <a:ext cx="184912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[[nan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6464172"/>
            <a:ext cx="184912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85"/>
              </a:lnSpc>
              <a:tabLst>
                <a:tab pos="558800" algn="l"/>
                <a:tab pos="877569" algn="l"/>
                <a:tab pos="1197610" algn="l"/>
                <a:tab pos="151638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]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4704" y="6767448"/>
          <a:ext cx="3608704" cy="182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3629"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050" spc="-9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Numpy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67310" algn="ctr">
                        <a:lnSpc>
                          <a:spcPts val="1230"/>
                        </a:lnSpc>
                        <a:tabLst>
                          <a:tab pos="5607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R="226060" algn="ctr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R="226060" algn="ctr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72390" indent="234315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56.96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30480">
                        <a:lnSpc>
                          <a:spcPts val="106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 marR="33020" indent="237490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>
                        <a:lnSpc>
                          <a:spcPts val="106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marR="33020" indent="2374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745">
                        <a:lnSpc>
                          <a:spcPts val="110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118745" indent="2374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44.46]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745" marR="3175">
                        <a:lnSpc>
                          <a:spcPts val="110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66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066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388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11303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4945" marR="3048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6205" marR="317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6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14704" y="6767448"/>
            <a:ext cx="3443604" cy="1811020"/>
          </a:xfrm>
          <a:custGeom>
            <a:avLst/>
            <a:gdLst/>
            <a:ahLst/>
            <a:cxnLst/>
            <a:rect l="l" t="t" r="r" b="b"/>
            <a:pathLst>
              <a:path w="3443604" h="1811020">
                <a:moveTo>
                  <a:pt x="1486141" y="754392"/>
                </a:moveTo>
                <a:lnTo>
                  <a:pt x="766572" y="754392"/>
                </a:lnTo>
                <a:lnTo>
                  <a:pt x="4572" y="754392"/>
                </a:lnTo>
                <a:lnTo>
                  <a:pt x="4572" y="905256"/>
                </a:lnTo>
                <a:lnTo>
                  <a:pt x="4572" y="1056132"/>
                </a:lnTo>
                <a:lnTo>
                  <a:pt x="766521" y="1056132"/>
                </a:lnTo>
                <a:lnTo>
                  <a:pt x="1486141" y="1056132"/>
                </a:lnTo>
                <a:lnTo>
                  <a:pt x="1486141" y="905256"/>
                </a:lnTo>
                <a:lnTo>
                  <a:pt x="1486141" y="754392"/>
                </a:lnTo>
                <a:close/>
              </a:path>
              <a:path w="3443604" h="1811020">
                <a:moveTo>
                  <a:pt x="1486141" y="303288"/>
                </a:moveTo>
                <a:lnTo>
                  <a:pt x="766572" y="303288"/>
                </a:lnTo>
                <a:lnTo>
                  <a:pt x="4572" y="303288"/>
                </a:lnTo>
                <a:lnTo>
                  <a:pt x="4572" y="605028"/>
                </a:lnTo>
                <a:lnTo>
                  <a:pt x="4572" y="754380"/>
                </a:lnTo>
                <a:lnTo>
                  <a:pt x="766521" y="754380"/>
                </a:lnTo>
                <a:lnTo>
                  <a:pt x="1486141" y="754380"/>
                </a:lnTo>
                <a:lnTo>
                  <a:pt x="1486141" y="605040"/>
                </a:lnTo>
                <a:lnTo>
                  <a:pt x="1486141" y="303288"/>
                </a:lnTo>
                <a:close/>
              </a:path>
              <a:path w="3443604" h="1811020">
                <a:moveTo>
                  <a:pt x="1675130" y="0"/>
                </a:moveTo>
                <a:lnTo>
                  <a:pt x="0" y="0"/>
                </a:lnTo>
                <a:lnTo>
                  <a:pt x="0" y="150876"/>
                </a:lnTo>
                <a:lnTo>
                  <a:pt x="1675130" y="150876"/>
                </a:lnTo>
                <a:lnTo>
                  <a:pt x="1675130" y="0"/>
                </a:lnTo>
                <a:close/>
              </a:path>
              <a:path w="3443604" h="1811020">
                <a:moveTo>
                  <a:pt x="2766377" y="754392"/>
                </a:moveTo>
                <a:lnTo>
                  <a:pt x="2126310" y="754392"/>
                </a:lnTo>
                <a:lnTo>
                  <a:pt x="1486230" y="754392"/>
                </a:lnTo>
                <a:lnTo>
                  <a:pt x="1486230" y="905256"/>
                </a:lnTo>
                <a:lnTo>
                  <a:pt x="1486230" y="1056132"/>
                </a:lnTo>
                <a:lnTo>
                  <a:pt x="2126310" y="1056132"/>
                </a:lnTo>
                <a:lnTo>
                  <a:pt x="2766377" y="1056132"/>
                </a:lnTo>
                <a:lnTo>
                  <a:pt x="2766377" y="905256"/>
                </a:lnTo>
                <a:lnTo>
                  <a:pt x="2766377" y="754392"/>
                </a:lnTo>
                <a:close/>
              </a:path>
              <a:path w="3443604" h="1811020">
                <a:moveTo>
                  <a:pt x="2766377" y="303288"/>
                </a:moveTo>
                <a:lnTo>
                  <a:pt x="2126310" y="303288"/>
                </a:lnTo>
                <a:lnTo>
                  <a:pt x="1486230" y="303288"/>
                </a:lnTo>
                <a:lnTo>
                  <a:pt x="1486230" y="605028"/>
                </a:lnTo>
                <a:lnTo>
                  <a:pt x="1486230" y="754380"/>
                </a:lnTo>
                <a:lnTo>
                  <a:pt x="2126310" y="754380"/>
                </a:lnTo>
                <a:lnTo>
                  <a:pt x="2766377" y="754380"/>
                </a:lnTo>
                <a:lnTo>
                  <a:pt x="2766377" y="605040"/>
                </a:lnTo>
                <a:lnTo>
                  <a:pt x="2766377" y="303288"/>
                </a:lnTo>
                <a:close/>
              </a:path>
              <a:path w="3443604" h="1811020">
                <a:moveTo>
                  <a:pt x="3368675" y="754392"/>
                </a:moveTo>
                <a:lnTo>
                  <a:pt x="2766390" y="754392"/>
                </a:lnTo>
                <a:lnTo>
                  <a:pt x="2766390" y="905256"/>
                </a:lnTo>
                <a:lnTo>
                  <a:pt x="2766390" y="1056132"/>
                </a:lnTo>
                <a:lnTo>
                  <a:pt x="3368675" y="1056132"/>
                </a:lnTo>
                <a:lnTo>
                  <a:pt x="3368675" y="905256"/>
                </a:lnTo>
                <a:lnTo>
                  <a:pt x="3368675" y="754392"/>
                </a:lnTo>
                <a:close/>
              </a:path>
              <a:path w="3443604" h="1811020">
                <a:moveTo>
                  <a:pt x="3368675" y="303288"/>
                </a:moveTo>
                <a:lnTo>
                  <a:pt x="2766390" y="303288"/>
                </a:lnTo>
                <a:lnTo>
                  <a:pt x="2766390" y="605028"/>
                </a:lnTo>
                <a:lnTo>
                  <a:pt x="2766390" y="754380"/>
                </a:lnTo>
                <a:lnTo>
                  <a:pt x="3368675" y="754380"/>
                </a:lnTo>
                <a:lnTo>
                  <a:pt x="3368675" y="605040"/>
                </a:lnTo>
                <a:lnTo>
                  <a:pt x="3368675" y="303288"/>
                </a:lnTo>
                <a:close/>
              </a:path>
              <a:path w="3443604" h="1811020">
                <a:moveTo>
                  <a:pt x="3440303" y="1660017"/>
                </a:moveTo>
                <a:lnTo>
                  <a:pt x="3368675" y="1660017"/>
                </a:lnTo>
                <a:lnTo>
                  <a:pt x="3368675" y="1509141"/>
                </a:lnTo>
                <a:lnTo>
                  <a:pt x="3368675" y="1358265"/>
                </a:lnTo>
                <a:lnTo>
                  <a:pt x="3368675" y="1207389"/>
                </a:lnTo>
                <a:lnTo>
                  <a:pt x="3368675" y="1056208"/>
                </a:lnTo>
                <a:lnTo>
                  <a:pt x="2766390" y="1056208"/>
                </a:lnTo>
                <a:lnTo>
                  <a:pt x="2766390" y="1207389"/>
                </a:lnTo>
                <a:lnTo>
                  <a:pt x="2766390" y="1358265"/>
                </a:lnTo>
                <a:lnTo>
                  <a:pt x="2766390" y="1509141"/>
                </a:lnTo>
                <a:lnTo>
                  <a:pt x="2766390" y="1660017"/>
                </a:lnTo>
                <a:lnTo>
                  <a:pt x="2766377" y="1509141"/>
                </a:lnTo>
                <a:lnTo>
                  <a:pt x="2766377" y="1358265"/>
                </a:lnTo>
                <a:lnTo>
                  <a:pt x="2766377" y="1207389"/>
                </a:lnTo>
                <a:lnTo>
                  <a:pt x="2766377" y="1056208"/>
                </a:lnTo>
                <a:lnTo>
                  <a:pt x="2126310" y="1056208"/>
                </a:lnTo>
                <a:lnTo>
                  <a:pt x="1486230" y="1056208"/>
                </a:lnTo>
                <a:lnTo>
                  <a:pt x="1486230" y="1207389"/>
                </a:lnTo>
                <a:lnTo>
                  <a:pt x="1486230" y="1358265"/>
                </a:lnTo>
                <a:lnTo>
                  <a:pt x="1486230" y="1509141"/>
                </a:lnTo>
                <a:lnTo>
                  <a:pt x="1486230" y="1660017"/>
                </a:lnTo>
                <a:lnTo>
                  <a:pt x="1486141" y="1509141"/>
                </a:lnTo>
                <a:lnTo>
                  <a:pt x="1486141" y="1358265"/>
                </a:lnTo>
                <a:lnTo>
                  <a:pt x="1486141" y="1207389"/>
                </a:lnTo>
                <a:lnTo>
                  <a:pt x="1486141" y="1056208"/>
                </a:lnTo>
                <a:lnTo>
                  <a:pt x="766572" y="1056208"/>
                </a:lnTo>
                <a:lnTo>
                  <a:pt x="4572" y="1056208"/>
                </a:lnTo>
                <a:lnTo>
                  <a:pt x="4572" y="1207389"/>
                </a:lnTo>
                <a:lnTo>
                  <a:pt x="4572" y="1358265"/>
                </a:lnTo>
                <a:lnTo>
                  <a:pt x="4572" y="1509141"/>
                </a:lnTo>
                <a:lnTo>
                  <a:pt x="4572" y="1660017"/>
                </a:lnTo>
                <a:lnTo>
                  <a:pt x="0" y="1660017"/>
                </a:lnTo>
                <a:lnTo>
                  <a:pt x="0" y="1810893"/>
                </a:lnTo>
                <a:lnTo>
                  <a:pt x="3440303" y="1810893"/>
                </a:lnTo>
                <a:lnTo>
                  <a:pt x="3440303" y="1660017"/>
                </a:lnTo>
                <a:close/>
              </a:path>
              <a:path w="3443604" h="1811020">
                <a:moveTo>
                  <a:pt x="3443351" y="152400"/>
                </a:moveTo>
                <a:lnTo>
                  <a:pt x="0" y="152400"/>
                </a:lnTo>
                <a:lnTo>
                  <a:pt x="0" y="303276"/>
                </a:lnTo>
                <a:lnTo>
                  <a:pt x="3443351" y="303276"/>
                </a:lnTo>
                <a:lnTo>
                  <a:pt x="3443351" y="15240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4704" y="8691117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901699"/>
            <a:ext cx="3443604" cy="15176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90"/>
              </a:lnSpc>
              <a:tabLst>
                <a:tab pos="960119" algn="l"/>
                <a:tab pos="1600200" algn="l"/>
                <a:tab pos="2240280" algn="l"/>
                <a:tab pos="2880995" algn="l"/>
              </a:tabLst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[1620.	60.7	72.84	62.76	46.2</a:t>
            </a:r>
            <a:r>
              <a:rPr sz="1050" spc="-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5104510"/>
            <a:ext cx="1762125" cy="136017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20"/>
              </a:lnSpc>
              <a:tabLst>
                <a:tab pos="560705" algn="l"/>
                <a:tab pos="878840" algn="l"/>
                <a:tab pos="1198880" algn="l"/>
                <a:tab pos="15176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.]</a:t>
            </a:r>
            <a:endParaRPr sz="1050">
              <a:latin typeface="Courier New"/>
              <a:cs typeface="Courier New"/>
            </a:endParaRPr>
          </a:p>
          <a:p>
            <a:pPr marL="80645">
              <a:lnSpc>
                <a:spcPts val="1150"/>
              </a:lnSpc>
              <a:tabLst>
                <a:tab pos="560705" algn="l"/>
                <a:tab pos="878840" algn="l"/>
                <a:tab pos="1198880" algn="l"/>
                <a:tab pos="15176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.]</a:t>
            </a:r>
            <a:endParaRPr sz="1050">
              <a:latin typeface="Courier New"/>
              <a:cs typeface="Courier New"/>
            </a:endParaRPr>
          </a:p>
          <a:p>
            <a:pPr marL="80645">
              <a:lnSpc>
                <a:spcPts val="1155"/>
              </a:lnSpc>
              <a:tabLst>
                <a:tab pos="560705" algn="l"/>
                <a:tab pos="878840" algn="l"/>
                <a:tab pos="1198880" algn="l"/>
                <a:tab pos="15176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.]</a:t>
            </a:r>
            <a:endParaRPr sz="1050">
              <a:latin typeface="Courier New"/>
              <a:cs typeface="Courier New"/>
            </a:endParaRPr>
          </a:p>
          <a:p>
            <a:pPr marL="80645">
              <a:lnSpc>
                <a:spcPts val="1225"/>
              </a:lnSpc>
              <a:tabLst>
                <a:tab pos="560705" algn="l"/>
                <a:tab pos="878840" algn="l"/>
                <a:tab pos="1198880" algn="l"/>
                <a:tab pos="15176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.]</a:t>
            </a:r>
            <a:endParaRPr sz="1050">
              <a:latin typeface="Courier New"/>
              <a:cs typeface="Courier New"/>
            </a:endParaRPr>
          </a:p>
          <a:p>
            <a:pPr marL="80645">
              <a:lnSpc>
                <a:spcPts val="1225"/>
              </a:lnSpc>
              <a:spcBef>
                <a:spcPts val="10"/>
              </a:spcBef>
              <a:tabLst>
                <a:tab pos="560705" algn="l"/>
                <a:tab pos="878840" algn="l"/>
                <a:tab pos="1198880" algn="l"/>
                <a:tab pos="15176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.]</a:t>
            </a:r>
            <a:endParaRPr sz="1050">
              <a:latin typeface="Courier New"/>
              <a:cs typeface="Courier New"/>
            </a:endParaRPr>
          </a:p>
          <a:p>
            <a:pPr marL="80645">
              <a:lnSpc>
                <a:spcPts val="1190"/>
              </a:lnSpc>
              <a:tabLst>
                <a:tab pos="560705" algn="l"/>
                <a:tab pos="878840" algn="l"/>
                <a:tab pos="1198880" algn="l"/>
                <a:tab pos="15176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.]</a:t>
            </a:r>
            <a:endParaRPr sz="1050">
              <a:latin typeface="Courier New"/>
              <a:cs typeface="Courier New"/>
            </a:endParaRPr>
          </a:p>
          <a:p>
            <a:pPr marL="80645">
              <a:lnSpc>
                <a:spcPts val="1195"/>
              </a:lnSpc>
              <a:tabLst>
                <a:tab pos="560705" algn="l"/>
                <a:tab pos="878840" algn="l"/>
                <a:tab pos="1198880" algn="l"/>
                <a:tab pos="15176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.]</a:t>
            </a:r>
            <a:endParaRPr sz="1050">
              <a:latin typeface="Courier New"/>
              <a:cs typeface="Courier New"/>
            </a:endParaRPr>
          </a:p>
          <a:p>
            <a:pPr marL="80645">
              <a:lnSpc>
                <a:spcPts val="1195"/>
              </a:lnSpc>
              <a:tabLst>
                <a:tab pos="560705" algn="l"/>
                <a:tab pos="878840" algn="l"/>
                <a:tab pos="1198880" algn="l"/>
                <a:tab pos="15176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.]</a:t>
            </a:r>
            <a:endParaRPr sz="1050">
              <a:latin typeface="Courier New"/>
              <a:cs typeface="Courier New"/>
            </a:endParaRPr>
          </a:p>
          <a:p>
            <a:pPr marL="80645">
              <a:lnSpc>
                <a:spcPts val="1225"/>
              </a:lnSpc>
              <a:tabLst>
                <a:tab pos="560705" algn="l"/>
                <a:tab pos="878840" algn="l"/>
                <a:tab pos="1198880" algn="l"/>
                <a:tab pos="15176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0.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.]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5793104"/>
            <a:ext cx="5769610" cy="8750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#Division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resultarry=d1/d2</a:t>
            </a:r>
            <a:endParaRPr sz="1050">
              <a:latin typeface="Courier New"/>
              <a:cs typeface="Courier New"/>
            </a:endParaRPr>
          </a:p>
          <a:p>
            <a:pPr marL="17780" marR="2940685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 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resultarray=np.divide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4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2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934160"/>
            <a:ext cx="5752465" cy="15176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4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2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347469"/>
            <a:ext cx="57404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704" y="1614169"/>
          <a:ext cx="3498214" cy="1809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3629">
                <a:tc>
                  <a:txBody>
                    <a:bodyPr/>
                    <a:lstStyle/>
                    <a:p>
                      <a:pPr marL="80645" indent="-81280">
                        <a:lnSpc>
                          <a:spcPts val="1120"/>
                        </a:lnSpc>
                        <a:spcBef>
                          <a:spcPts val="50"/>
                        </a:spcBef>
                        <a:tabLst>
                          <a:tab pos="560705" algn="l"/>
                        </a:tabLst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 Oper </a:t>
                      </a:r>
                      <a:r>
                        <a:rPr sz="1050" spc="-6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39370">
                        <a:lnSpc>
                          <a:spcPts val="117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39370">
                        <a:lnSpc>
                          <a:spcPts val="11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ator: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434340">
                        <a:lnSpc>
                          <a:spcPts val="11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>
                        <a:lnSpc>
                          <a:spcPts val="11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56.96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>
                        <a:lnSpc>
                          <a:spcPts val="11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marR="33655" indent="23749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20014">
                        <a:lnSpc>
                          <a:spcPts val="111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118110" marR="33020" indent="23749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>
                        <a:lnSpc>
                          <a:spcPts val="111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118745" indent="23749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44.46]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745" marR="3175">
                        <a:lnSpc>
                          <a:spcPts val="111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531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3937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494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493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6205" marR="317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6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914704" y="1614181"/>
            <a:ext cx="3443604" cy="1809750"/>
          </a:xfrm>
          <a:custGeom>
            <a:avLst/>
            <a:gdLst/>
            <a:ahLst/>
            <a:cxnLst/>
            <a:rect l="l" t="t" r="r" b="b"/>
            <a:pathLst>
              <a:path w="3443604" h="1809750">
                <a:moveTo>
                  <a:pt x="3440303" y="1658175"/>
                </a:moveTo>
                <a:lnTo>
                  <a:pt x="0" y="1658175"/>
                </a:lnTo>
                <a:lnTo>
                  <a:pt x="0" y="1809356"/>
                </a:lnTo>
                <a:lnTo>
                  <a:pt x="3440303" y="1809356"/>
                </a:lnTo>
                <a:lnTo>
                  <a:pt x="3440303" y="1658175"/>
                </a:lnTo>
                <a:close/>
              </a:path>
              <a:path w="3443604" h="1809750">
                <a:moveTo>
                  <a:pt x="3443351" y="150863"/>
                </a:moveTo>
                <a:lnTo>
                  <a:pt x="1196340" y="150863"/>
                </a:lnTo>
                <a:lnTo>
                  <a:pt x="1196340" y="0"/>
                </a:lnTo>
                <a:lnTo>
                  <a:pt x="0" y="0"/>
                </a:lnTo>
                <a:lnTo>
                  <a:pt x="0" y="150863"/>
                </a:lnTo>
                <a:lnTo>
                  <a:pt x="0" y="301739"/>
                </a:lnTo>
                <a:lnTo>
                  <a:pt x="4572" y="301739"/>
                </a:lnTo>
                <a:lnTo>
                  <a:pt x="4572" y="1658099"/>
                </a:lnTo>
                <a:lnTo>
                  <a:pt x="766521" y="1658099"/>
                </a:lnTo>
                <a:lnTo>
                  <a:pt x="1486141" y="1658099"/>
                </a:lnTo>
                <a:lnTo>
                  <a:pt x="1486141" y="1507223"/>
                </a:lnTo>
                <a:lnTo>
                  <a:pt x="1486141" y="301739"/>
                </a:lnTo>
                <a:lnTo>
                  <a:pt x="1486230" y="301739"/>
                </a:lnTo>
                <a:lnTo>
                  <a:pt x="1486230" y="1658099"/>
                </a:lnTo>
                <a:lnTo>
                  <a:pt x="2126310" y="1658099"/>
                </a:lnTo>
                <a:lnTo>
                  <a:pt x="2766377" y="1658099"/>
                </a:lnTo>
                <a:lnTo>
                  <a:pt x="2766377" y="1507223"/>
                </a:lnTo>
                <a:lnTo>
                  <a:pt x="2766377" y="1356347"/>
                </a:lnTo>
                <a:lnTo>
                  <a:pt x="2766377" y="301739"/>
                </a:lnTo>
                <a:lnTo>
                  <a:pt x="2766390" y="301739"/>
                </a:lnTo>
                <a:lnTo>
                  <a:pt x="2766390" y="1658099"/>
                </a:lnTo>
                <a:lnTo>
                  <a:pt x="3368675" y="1658099"/>
                </a:lnTo>
                <a:lnTo>
                  <a:pt x="3368675" y="301739"/>
                </a:lnTo>
                <a:lnTo>
                  <a:pt x="3443351" y="301739"/>
                </a:lnTo>
                <a:lnTo>
                  <a:pt x="3443351" y="150863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14704" y="3575938"/>
          <a:ext cx="3608704" cy="1808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2105">
                <a:tc>
                  <a:txBody>
                    <a:bodyPr/>
                    <a:lstStyle/>
                    <a:p>
                      <a:pPr marL="80645" indent="-81280">
                        <a:lnSpc>
                          <a:spcPts val="1120"/>
                        </a:lnSpc>
                        <a:spcBef>
                          <a:spcPts val="50"/>
                        </a:spcBef>
                        <a:tabLst>
                          <a:tab pos="560705" algn="l"/>
                        </a:tabLst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050" spc="-9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Numpy </a:t>
                      </a:r>
                      <a:r>
                        <a:rPr sz="1050" spc="-6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113030">
                        <a:lnSpc>
                          <a:spcPts val="116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11303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434340" marR="30480">
                        <a:lnSpc>
                          <a:spcPts val="11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3048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56.96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3048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56235">
                        <a:lnSpc>
                          <a:spcPts val="11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marR="33020" indent="2374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745">
                        <a:lnSpc>
                          <a:spcPts val="110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118745" indent="2374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44.46]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20650" marR="3175">
                        <a:lnSpc>
                          <a:spcPts val="110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27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6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11303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4945" marR="3048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9539" marR="3175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6205" marR="3175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6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914704" y="3575938"/>
            <a:ext cx="3443604" cy="1809114"/>
          </a:xfrm>
          <a:custGeom>
            <a:avLst/>
            <a:gdLst/>
            <a:ahLst/>
            <a:cxnLst/>
            <a:rect l="l" t="t" r="r" b="b"/>
            <a:pathLst>
              <a:path w="3443604" h="1809114">
                <a:moveTo>
                  <a:pt x="3440303" y="1658124"/>
                </a:moveTo>
                <a:lnTo>
                  <a:pt x="0" y="1658124"/>
                </a:lnTo>
                <a:lnTo>
                  <a:pt x="0" y="1808988"/>
                </a:lnTo>
                <a:lnTo>
                  <a:pt x="3440303" y="1808988"/>
                </a:lnTo>
                <a:lnTo>
                  <a:pt x="3440303" y="1658124"/>
                </a:lnTo>
                <a:close/>
              </a:path>
              <a:path w="3443604" h="1809114">
                <a:moveTo>
                  <a:pt x="3443351" y="150876"/>
                </a:moveTo>
                <a:lnTo>
                  <a:pt x="1675130" y="150876"/>
                </a:lnTo>
                <a:lnTo>
                  <a:pt x="1675130" y="0"/>
                </a:lnTo>
                <a:lnTo>
                  <a:pt x="0" y="0"/>
                </a:lnTo>
                <a:lnTo>
                  <a:pt x="0" y="150876"/>
                </a:lnTo>
                <a:lnTo>
                  <a:pt x="0" y="301752"/>
                </a:lnTo>
                <a:lnTo>
                  <a:pt x="4572" y="301752"/>
                </a:lnTo>
                <a:lnTo>
                  <a:pt x="4572" y="1658112"/>
                </a:lnTo>
                <a:lnTo>
                  <a:pt x="766521" y="1658112"/>
                </a:lnTo>
                <a:lnTo>
                  <a:pt x="1486141" y="1658112"/>
                </a:lnTo>
                <a:lnTo>
                  <a:pt x="1486141" y="1508760"/>
                </a:lnTo>
                <a:lnTo>
                  <a:pt x="1486141" y="301752"/>
                </a:lnTo>
                <a:lnTo>
                  <a:pt x="1486230" y="301752"/>
                </a:lnTo>
                <a:lnTo>
                  <a:pt x="1486230" y="1658112"/>
                </a:lnTo>
                <a:lnTo>
                  <a:pt x="2126310" y="1658112"/>
                </a:lnTo>
                <a:lnTo>
                  <a:pt x="2766377" y="1658112"/>
                </a:lnTo>
                <a:lnTo>
                  <a:pt x="2766377" y="1508760"/>
                </a:lnTo>
                <a:lnTo>
                  <a:pt x="2766377" y="1357884"/>
                </a:lnTo>
                <a:lnTo>
                  <a:pt x="2766377" y="301752"/>
                </a:lnTo>
                <a:lnTo>
                  <a:pt x="2766390" y="301752"/>
                </a:lnTo>
                <a:lnTo>
                  <a:pt x="2766390" y="1658112"/>
                </a:lnTo>
                <a:lnTo>
                  <a:pt x="3367151" y="1658112"/>
                </a:lnTo>
                <a:lnTo>
                  <a:pt x="3367151" y="301752"/>
                </a:lnTo>
                <a:lnTo>
                  <a:pt x="3443351" y="301752"/>
                </a:lnTo>
                <a:lnTo>
                  <a:pt x="3443351" y="150876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14704" y="5499175"/>
            <a:ext cx="492759" cy="15176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6924420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4704" y="7188072"/>
          <a:ext cx="3498214" cy="1813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581">
                <a:tc>
                  <a:txBody>
                    <a:bodyPr/>
                    <a:lstStyle/>
                    <a:p>
                      <a:pPr marL="80645" indent="-81280">
                        <a:lnSpc>
                          <a:spcPts val="1120"/>
                        </a:lnSpc>
                        <a:spcBef>
                          <a:spcPts val="50"/>
                        </a:spcBef>
                        <a:tabLst>
                          <a:tab pos="560705" algn="l"/>
                        </a:tabLst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 Oper </a:t>
                      </a:r>
                      <a:r>
                        <a:rPr sz="1050" spc="-6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39370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3937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ator: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35560" indent="234315">
                        <a:lnSpc>
                          <a:spcPts val="1190"/>
                        </a:lnSpc>
                        <a:spcBef>
                          <a:spcPts val="2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56.96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>
                        <a:lnSpc>
                          <a:spcPts val="117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8110" marR="33020" indent="237490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>
                        <a:lnSpc>
                          <a:spcPts val="117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8745" marR="33020" indent="237490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745">
                        <a:lnSpc>
                          <a:spcPts val="117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8745" indent="237490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44.46]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745" marR="3175">
                        <a:lnSpc>
                          <a:spcPts val="117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04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6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393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6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4945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6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6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3175">
                        <a:lnSpc>
                          <a:spcPts val="106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6205" marR="3175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6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14704" y="7188072"/>
            <a:ext cx="3443604" cy="1812925"/>
          </a:xfrm>
          <a:custGeom>
            <a:avLst/>
            <a:gdLst/>
            <a:ahLst/>
            <a:cxnLst/>
            <a:rect l="l" t="t" r="r" b="b"/>
            <a:pathLst>
              <a:path w="3443604" h="1812925">
                <a:moveTo>
                  <a:pt x="1486141" y="605104"/>
                </a:moveTo>
                <a:lnTo>
                  <a:pt x="766572" y="605104"/>
                </a:lnTo>
                <a:lnTo>
                  <a:pt x="4572" y="605104"/>
                </a:lnTo>
                <a:lnTo>
                  <a:pt x="4572" y="756285"/>
                </a:lnTo>
                <a:lnTo>
                  <a:pt x="4572" y="907161"/>
                </a:lnTo>
                <a:lnTo>
                  <a:pt x="4572" y="1058037"/>
                </a:lnTo>
                <a:lnTo>
                  <a:pt x="766521" y="1058037"/>
                </a:lnTo>
                <a:lnTo>
                  <a:pt x="1486141" y="1058037"/>
                </a:lnTo>
                <a:lnTo>
                  <a:pt x="1486141" y="907161"/>
                </a:lnTo>
                <a:lnTo>
                  <a:pt x="1486141" y="756285"/>
                </a:lnTo>
                <a:lnTo>
                  <a:pt x="1486141" y="605104"/>
                </a:lnTo>
                <a:close/>
              </a:path>
              <a:path w="3443604" h="1812925">
                <a:moveTo>
                  <a:pt x="2766377" y="605104"/>
                </a:moveTo>
                <a:lnTo>
                  <a:pt x="2126310" y="605104"/>
                </a:lnTo>
                <a:lnTo>
                  <a:pt x="1486230" y="605104"/>
                </a:lnTo>
                <a:lnTo>
                  <a:pt x="1486230" y="756285"/>
                </a:lnTo>
                <a:lnTo>
                  <a:pt x="1486230" y="907161"/>
                </a:lnTo>
                <a:lnTo>
                  <a:pt x="1486230" y="1058037"/>
                </a:lnTo>
                <a:lnTo>
                  <a:pt x="2126310" y="1058037"/>
                </a:lnTo>
                <a:lnTo>
                  <a:pt x="2766377" y="1058037"/>
                </a:lnTo>
                <a:lnTo>
                  <a:pt x="2766377" y="907161"/>
                </a:lnTo>
                <a:lnTo>
                  <a:pt x="2766377" y="756285"/>
                </a:lnTo>
                <a:lnTo>
                  <a:pt x="2766377" y="605104"/>
                </a:lnTo>
                <a:close/>
              </a:path>
              <a:path w="3443604" h="1812925">
                <a:moveTo>
                  <a:pt x="3368675" y="605104"/>
                </a:moveTo>
                <a:lnTo>
                  <a:pt x="2766390" y="605104"/>
                </a:lnTo>
                <a:lnTo>
                  <a:pt x="2766390" y="756285"/>
                </a:lnTo>
                <a:lnTo>
                  <a:pt x="2766390" y="907161"/>
                </a:lnTo>
                <a:lnTo>
                  <a:pt x="2766390" y="1058037"/>
                </a:lnTo>
                <a:lnTo>
                  <a:pt x="3368675" y="1058037"/>
                </a:lnTo>
                <a:lnTo>
                  <a:pt x="3368675" y="907161"/>
                </a:lnTo>
                <a:lnTo>
                  <a:pt x="3368675" y="756285"/>
                </a:lnTo>
                <a:lnTo>
                  <a:pt x="3368675" y="605104"/>
                </a:lnTo>
                <a:close/>
              </a:path>
              <a:path w="3443604" h="1812925">
                <a:moveTo>
                  <a:pt x="3440303" y="1661541"/>
                </a:moveTo>
                <a:lnTo>
                  <a:pt x="3368675" y="1661541"/>
                </a:lnTo>
                <a:lnTo>
                  <a:pt x="3368675" y="1509141"/>
                </a:lnTo>
                <a:lnTo>
                  <a:pt x="3368675" y="1358265"/>
                </a:lnTo>
                <a:lnTo>
                  <a:pt x="3368675" y="1207389"/>
                </a:lnTo>
                <a:lnTo>
                  <a:pt x="3368675" y="1058049"/>
                </a:lnTo>
                <a:lnTo>
                  <a:pt x="2766390" y="1058049"/>
                </a:lnTo>
                <a:lnTo>
                  <a:pt x="2766390" y="1207389"/>
                </a:lnTo>
                <a:lnTo>
                  <a:pt x="2766390" y="1358265"/>
                </a:lnTo>
                <a:lnTo>
                  <a:pt x="2766390" y="1509141"/>
                </a:lnTo>
                <a:lnTo>
                  <a:pt x="2766390" y="1661541"/>
                </a:lnTo>
                <a:lnTo>
                  <a:pt x="2766377" y="1509141"/>
                </a:lnTo>
                <a:lnTo>
                  <a:pt x="2766377" y="1358265"/>
                </a:lnTo>
                <a:lnTo>
                  <a:pt x="2766377" y="1207389"/>
                </a:lnTo>
                <a:lnTo>
                  <a:pt x="2766377" y="1058049"/>
                </a:lnTo>
                <a:lnTo>
                  <a:pt x="2126310" y="1058049"/>
                </a:lnTo>
                <a:lnTo>
                  <a:pt x="1486230" y="1058049"/>
                </a:lnTo>
                <a:lnTo>
                  <a:pt x="1486230" y="1207389"/>
                </a:lnTo>
                <a:lnTo>
                  <a:pt x="1486230" y="1358265"/>
                </a:lnTo>
                <a:lnTo>
                  <a:pt x="1486230" y="1509141"/>
                </a:lnTo>
                <a:lnTo>
                  <a:pt x="1486230" y="1661541"/>
                </a:lnTo>
                <a:lnTo>
                  <a:pt x="1486141" y="1509141"/>
                </a:lnTo>
                <a:lnTo>
                  <a:pt x="1486141" y="1358265"/>
                </a:lnTo>
                <a:lnTo>
                  <a:pt x="1486141" y="1207389"/>
                </a:lnTo>
                <a:lnTo>
                  <a:pt x="1486141" y="1058049"/>
                </a:lnTo>
                <a:lnTo>
                  <a:pt x="766572" y="1058049"/>
                </a:lnTo>
                <a:lnTo>
                  <a:pt x="4572" y="1058049"/>
                </a:lnTo>
                <a:lnTo>
                  <a:pt x="4572" y="1207389"/>
                </a:lnTo>
                <a:lnTo>
                  <a:pt x="4572" y="1358265"/>
                </a:lnTo>
                <a:lnTo>
                  <a:pt x="4572" y="1509141"/>
                </a:lnTo>
                <a:lnTo>
                  <a:pt x="4572" y="1661541"/>
                </a:lnTo>
                <a:lnTo>
                  <a:pt x="0" y="1661541"/>
                </a:lnTo>
                <a:lnTo>
                  <a:pt x="0" y="1812417"/>
                </a:lnTo>
                <a:lnTo>
                  <a:pt x="3440303" y="1812417"/>
                </a:lnTo>
                <a:lnTo>
                  <a:pt x="3440303" y="1661541"/>
                </a:lnTo>
                <a:close/>
              </a:path>
              <a:path w="3443604" h="1812925">
                <a:moveTo>
                  <a:pt x="3443351" y="150876"/>
                </a:moveTo>
                <a:lnTo>
                  <a:pt x="1196340" y="150876"/>
                </a:lnTo>
                <a:lnTo>
                  <a:pt x="1196340" y="0"/>
                </a:lnTo>
                <a:lnTo>
                  <a:pt x="0" y="0"/>
                </a:lnTo>
                <a:lnTo>
                  <a:pt x="0" y="150876"/>
                </a:lnTo>
                <a:lnTo>
                  <a:pt x="0" y="301752"/>
                </a:lnTo>
                <a:lnTo>
                  <a:pt x="4572" y="301752"/>
                </a:lnTo>
                <a:lnTo>
                  <a:pt x="4572" y="605028"/>
                </a:lnTo>
                <a:lnTo>
                  <a:pt x="766521" y="605028"/>
                </a:lnTo>
                <a:lnTo>
                  <a:pt x="1486141" y="605028"/>
                </a:lnTo>
                <a:lnTo>
                  <a:pt x="1486141" y="301752"/>
                </a:lnTo>
                <a:lnTo>
                  <a:pt x="1486230" y="605028"/>
                </a:lnTo>
                <a:lnTo>
                  <a:pt x="2126310" y="605028"/>
                </a:lnTo>
                <a:lnTo>
                  <a:pt x="2766377" y="605028"/>
                </a:lnTo>
                <a:lnTo>
                  <a:pt x="2766377" y="301752"/>
                </a:lnTo>
                <a:lnTo>
                  <a:pt x="2766390" y="605028"/>
                </a:lnTo>
                <a:lnTo>
                  <a:pt x="3368675" y="605028"/>
                </a:lnTo>
                <a:lnTo>
                  <a:pt x="3368675" y="301752"/>
                </a:lnTo>
                <a:lnTo>
                  <a:pt x="3443351" y="301752"/>
                </a:lnTo>
                <a:lnTo>
                  <a:pt x="3443351" y="150876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14704" y="9151365"/>
            <a:ext cx="168973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Numpy</a:t>
            </a:r>
            <a:r>
              <a:rPr sz="1050" spc="-4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Function: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704" y="9302203"/>
            <a:ext cx="3443604" cy="302260"/>
          </a:xfrm>
          <a:custGeom>
            <a:avLst/>
            <a:gdLst/>
            <a:ahLst/>
            <a:cxnLst/>
            <a:rect l="l" t="t" r="r" b="b"/>
            <a:pathLst>
              <a:path w="3443604" h="302259">
                <a:moveTo>
                  <a:pt x="3443351" y="0"/>
                </a:moveTo>
                <a:lnTo>
                  <a:pt x="0" y="0"/>
                </a:lnTo>
                <a:lnTo>
                  <a:pt x="0" y="150863"/>
                </a:lnTo>
                <a:lnTo>
                  <a:pt x="0" y="301739"/>
                </a:lnTo>
                <a:lnTo>
                  <a:pt x="3362579" y="301739"/>
                </a:lnTo>
                <a:lnTo>
                  <a:pt x="3362579" y="150863"/>
                </a:lnTo>
                <a:lnTo>
                  <a:pt x="3443351" y="150863"/>
                </a:lnTo>
                <a:lnTo>
                  <a:pt x="3443351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95476" y="9275826"/>
            <a:ext cx="3376929" cy="32829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R="5080">
              <a:lnSpc>
                <a:spcPts val="1120"/>
              </a:lnSpc>
              <a:spcBef>
                <a:spcPts val="260"/>
              </a:spcBef>
              <a:tabLst>
                <a:tab pos="479425" algn="l"/>
                <a:tab pos="880744" algn="l"/>
                <a:tab pos="1119505" algn="l"/>
                <a:tab pos="1520825" algn="l"/>
                <a:tab pos="1761489" algn="l"/>
                <a:tab pos="2160905" algn="l"/>
                <a:tab pos="2401570" algn="l"/>
                <a:tab pos="2801620" algn="l"/>
                <a:tab pos="304228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[[	nan		nan		nan		nan	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a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 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[1602.	56.96	68.36	61.12	44.46]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2666364"/>
            <a:ext cx="5769610" cy="87566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#MOD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resultarry=d1%d2</a:t>
            </a:r>
            <a:endParaRPr sz="1050">
              <a:latin typeface="Courier New"/>
              <a:cs typeface="Courier New"/>
            </a:endParaRPr>
          </a:p>
          <a:p>
            <a:pPr marL="17780" marR="2940685">
              <a:lnSpc>
                <a:spcPts val="1430"/>
              </a:lnSpc>
              <a:spcBef>
                <a:spcPts val="6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 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resultarray=np.mod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4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2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8240394"/>
            <a:ext cx="5769610" cy="5137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#Dot</a:t>
            </a:r>
            <a:r>
              <a:rPr sz="1050" spc="-7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Product</a:t>
            </a:r>
            <a:endParaRPr sz="1050">
              <a:latin typeface="Courier New"/>
              <a:cs typeface="Courier New"/>
            </a:endParaRPr>
          </a:p>
          <a:p>
            <a:pPr marL="17780" marR="3740785">
              <a:lnSpc>
                <a:spcPct val="111400"/>
              </a:lnSpc>
              <a:spcBef>
                <a:spcPts val="2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resultarray=np.dot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9568814"/>
            <a:ext cx="5769610" cy="14986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6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#Transpose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9276" y="902207"/>
          <a:ext cx="3444874" cy="1356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3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604">
                <a:tc>
                  <a:txBody>
                    <a:bodyPr/>
                    <a:lstStyle/>
                    <a:p>
                      <a:pPr marL="80645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02">
                <a:tc>
                  <a:txBody>
                    <a:bodyPr/>
                    <a:lstStyle/>
                    <a:p>
                      <a:pPr marL="806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806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06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274">
                <a:tc>
                  <a:txBody>
                    <a:bodyPr/>
                    <a:lstStyle/>
                    <a:p>
                      <a:pPr marL="806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14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14704" y="2373121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3798442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704" y="4062094"/>
          <a:ext cx="3497578" cy="1810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5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0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2753">
                <a:tc>
                  <a:txBody>
                    <a:bodyPr/>
                    <a:lstStyle/>
                    <a:p>
                      <a:pPr marL="80645" indent="-81280">
                        <a:lnSpc>
                          <a:spcPts val="1120"/>
                        </a:lnSpc>
                        <a:spcBef>
                          <a:spcPts val="50"/>
                        </a:spcBef>
                        <a:tabLst>
                          <a:tab pos="560705" algn="l"/>
                        </a:tabLst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 Oper </a:t>
                      </a:r>
                      <a:r>
                        <a:rPr sz="1050" spc="-6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39370">
                        <a:lnSpc>
                          <a:spcPts val="117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ator: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35560" indent="234315">
                        <a:lnSpc>
                          <a:spcPts val="11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56.96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8110" marR="33020" indent="237490">
                        <a:lnSpc>
                          <a:spcPts val="11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18745" marR="38100" indent="237490">
                        <a:lnSpc>
                          <a:spcPts val="11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4460" indent="226695">
                        <a:lnSpc>
                          <a:spcPts val="11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44.46]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31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31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3175"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3175"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5730" marR="317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31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26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8419" marR="3175" algn="ct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2515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393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4945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4460" marR="3175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0489" marR="3175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6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914704" y="4062094"/>
            <a:ext cx="3443604" cy="1811020"/>
          </a:xfrm>
          <a:custGeom>
            <a:avLst/>
            <a:gdLst/>
            <a:ahLst/>
            <a:cxnLst/>
            <a:rect l="l" t="t" r="r" b="b"/>
            <a:pathLst>
              <a:path w="3443604" h="1811020">
                <a:moveTo>
                  <a:pt x="1486141" y="303276"/>
                </a:moveTo>
                <a:lnTo>
                  <a:pt x="766572" y="303276"/>
                </a:lnTo>
                <a:lnTo>
                  <a:pt x="4572" y="303276"/>
                </a:lnTo>
                <a:lnTo>
                  <a:pt x="4572" y="454152"/>
                </a:lnTo>
                <a:lnTo>
                  <a:pt x="4572" y="603504"/>
                </a:lnTo>
                <a:lnTo>
                  <a:pt x="4572" y="754380"/>
                </a:lnTo>
                <a:lnTo>
                  <a:pt x="4572" y="905256"/>
                </a:lnTo>
                <a:lnTo>
                  <a:pt x="766521" y="905256"/>
                </a:lnTo>
                <a:lnTo>
                  <a:pt x="1486141" y="905256"/>
                </a:lnTo>
                <a:lnTo>
                  <a:pt x="1486141" y="754380"/>
                </a:lnTo>
                <a:lnTo>
                  <a:pt x="1486141" y="603504"/>
                </a:lnTo>
                <a:lnTo>
                  <a:pt x="1486141" y="454152"/>
                </a:lnTo>
                <a:lnTo>
                  <a:pt x="1486141" y="303276"/>
                </a:lnTo>
                <a:close/>
              </a:path>
              <a:path w="3443604" h="1811020">
                <a:moveTo>
                  <a:pt x="2766377" y="303276"/>
                </a:moveTo>
                <a:lnTo>
                  <a:pt x="2126310" y="303276"/>
                </a:lnTo>
                <a:lnTo>
                  <a:pt x="1486230" y="303276"/>
                </a:lnTo>
                <a:lnTo>
                  <a:pt x="1486230" y="454152"/>
                </a:lnTo>
                <a:lnTo>
                  <a:pt x="1486230" y="603504"/>
                </a:lnTo>
                <a:lnTo>
                  <a:pt x="1486230" y="754380"/>
                </a:lnTo>
                <a:lnTo>
                  <a:pt x="1486230" y="905256"/>
                </a:lnTo>
                <a:lnTo>
                  <a:pt x="2126310" y="905256"/>
                </a:lnTo>
                <a:lnTo>
                  <a:pt x="2766377" y="905256"/>
                </a:lnTo>
                <a:lnTo>
                  <a:pt x="2766377" y="754380"/>
                </a:lnTo>
                <a:lnTo>
                  <a:pt x="2766377" y="603504"/>
                </a:lnTo>
                <a:lnTo>
                  <a:pt x="2766377" y="454152"/>
                </a:lnTo>
                <a:lnTo>
                  <a:pt x="2766377" y="303276"/>
                </a:lnTo>
                <a:close/>
              </a:path>
              <a:path w="3443604" h="1811020">
                <a:moveTo>
                  <a:pt x="3367151" y="303276"/>
                </a:moveTo>
                <a:lnTo>
                  <a:pt x="2766390" y="303276"/>
                </a:lnTo>
                <a:lnTo>
                  <a:pt x="2766390" y="454152"/>
                </a:lnTo>
                <a:lnTo>
                  <a:pt x="2766390" y="603504"/>
                </a:lnTo>
                <a:lnTo>
                  <a:pt x="2766390" y="754380"/>
                </a:lnTo>
                <a:lnTo>
                  <a:pt x="2766390" y="905256"/>
                </a:lnTo>
                <a:lnTo>
                  <a:pt x="3367151" y="905256"/>
                </a:lnTo>
                <a:lnTo>
                  <a:pt x="3367151" y="754380"/>
                </a:lnTo>
                <a:lnTo>
                  <a:pt x="3367151" y="603504"/>
                </a:lnTo>
                <a:lnTo>
                  <a:pt x="3367151" y="454152"/>
                </a:lnTo>
                <a:lnTo>
                  <a:pt x="3367151" y="303276"/>
                </a:lnTo>
                <a:close/>
              </a:path>
              <a:path w="3443604" h="1811020">
                <a:moveTo>
                  <a:pt x="3440303" y="1659890"/>
                </a:moveTo>
                <a:lnTo>
                  <a:pt x="3367151" y="1659890"/>
                </a:lnTo>
                <a:lnTo>
                  <a:pt x="3367151" y="1507236"/>
                </a:lnTo>
                <a:lnTo>
                  <a:pt x="3367151" y="1356360"/>
                </a:lnTo>
                <a:lnTo>
                  <a:pt x="3367151" y="1205484"/>
                </a:lnTo>
                <a:lnTo>
                  <a:pt x="3367151" y="1056132"/>
                </a:lnTo>
                <a:lnTo>
                  <a:pt x="3367151" y="905268"/>
                </a:lnTo>
                <a:lnTo>
                  <a:pt x="2766390" y="905268"/>
                </a:lnTo>
                <a:lnTo>
                  <a:pt x="2766390" y="1659890"/>
                </a:lnTo>
                <a:lnTo>
                  <a:pt x="2766377" y="1659890"/>
                </a:lnTo>
                <a:lnTo>
                  <a:pt x="2766377" y="905268"/>
                </a:lnTo>
                <a:lnTo>
                  <a:pt x="2126310" y="905268"/>
                </a:lnTo>
                <a:lnTo>
                  <a:pt x="1486230" y="905268"/>
                </a:lnTo>
                <a:lnTo>
                  <a:pt x="1486230" y="1056132"/>
                </a:lnTo>
                <a:lnTo>
                  <a:pt x="1486230" y="1205484"/>
                </a:lnTo>
                <a:lnTo>
                  <a:pt x="1486230" y="1356360"/>
                </a:lnTo>
                <a:lnTo>
                  <a:pt x="1486230" y="1507185"/>
                </a:lnTo>
                <a:lnTo>
                  <a:pt x="1486230" y="1659890"/>
                </a:lnTo>
                <a:lnTo>
                  <a:pt x="1486141" y="1659890"/>
                </a:lnTo>
                <a:lnTo>
                  <a:pt x="1486141" y="905268"/>
                </a:lnTo>
                <a:lnTo>
                  <a:pt x="766572" y="905268"/>
                </a:lnTo>
                <a:lnTo>
                  <a:pt x="4572" y="905268"/>
                </a:lnTo>
                <a:lnTo>
                  <a:pt x="4572" y="1056132"/>
                </a:lnTo>
                <a:lnTo>
                  <a:pt x="4572" y="1659890"/>
                </a:lnTo>
                <a:lnTo>
                  <a:pt x="0" y="1659890"/>
                </a:lnTo>
                <a:lnTo>
                  <a:pt x="0" y="1810766"/>
                </a:lnTo>
                <a:lnTo>
                  <a:pt x="3440303" y="1810766"/>
                </a:lnTo>
                <a:lnTo>
                  <a:pt x="3440303" y="1659890"/>
                </a:lnTo>
                <a:close/>
              </a:path>
              <a:path w="3443604" h="1811020">
                <a:moveTo>
                  <a:pt x="3443351" y="150876"/>
                </a:moveTo>
                <a:lnTo>
                  <a:pt x="1196340" y="150876"/>
                </a:lnTo>
                <a:lnTo>
                  <a:pt x="1196340" y="0"/>
                </a:lnTo>
                <a:lnTo>
                  <a:pt x="0" y="0"/>
                </a:lnTo>
                <a:lnTo>
                  <a:pt x="0" y="150876"/>
                </a:lnTo>
                <a:lnTo>
                  <a:pt x="0" y="301752"/>
                </a:lnTo>
                <a:lnTo>
                  <a:pt x="3443351" y="301752"/>
                </a:lnTo>
                <a:lnTo>
                  <a:pt x="3443351" y="150876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4704" y="6023736"/>
          <a:ext cx="3608704" cy="1808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6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2105">
                <a:tc>
                  <a:txBody>
                    <a:bodyPr/>
                    <a:lstStyle/>
                    <a:p>
                      <a:pPr marL="80645" indent="-81280">
                        <a:lnSpc>
                          <a:spcPts val="1120"/>
                        </a:lnSpc>
                        <a:spcBef>
                          <a:spcPts val="50"/>
                        </a:spcBef>
                        <a:tabLst>
                          <a:tab pos="560705" algn="l"/>
                        </a:tabLst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050" spc="-9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Numpy </a:t>
                      </a:r>
                      <a:r>
                        <a:rPr sz="1050" spc="-6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113030">
                        <a:lnSpc>
                          <a:spcPts val="116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11303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io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434340" marR="30480">
                        <a:lnSpc>
                          <a:spcPts val="11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3048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56.96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3048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356235">
                        <a:lnSpc>
                          <a:spcPts val="11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 marR="33020" indent="23749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745">
                        <a:lnSpc>
                          <a:spcPts val="110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tc>
                  <a:txBody>
                    <a:bodyPr/>
                    <a:lstStyle/>
                    <a:p>
                      <a:pPr marL="118745" indent="23749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44.46]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745" marR="3175">
                        <a:lnSpc>
                          <a:spcPts val="110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890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38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11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626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11303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 marR="3048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4945" marR="3048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3175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6205" marR="3175">
                        <a:lnSpc>
                          <a:spcPts val="122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6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914400" y="6023736"/>
            <a:ext cx="3444240" cy="1809114"/>
          </a:xfrm>
          <a:custGeom>
            <a:avLst/>
            <a:gdLst/>
            <a:ahLst/>
            <a:cxnLst/>
            <a:rect l="l" t="t" r="r" b="b"/>
            <a:pathLst>
              <a:path w="3444240" h="1809115">
                <a:moveTo>
                  <a:pt x="3443655" y="150876"/>
                </a:moveTo>
                <a:lnTo>
                  <a:pt x="1675434" y="150876"/>
                </a:lnTo>
                <a:lnTo>
                  <a:pt x="1675434" y="0"/>
                </a:lnTo>
                <a:lnTo>
                  <a:pt x="304" y="0"/>
                </a:lnTo>
                <a:lnTo>
                  <a:pt x="304" y="150876"/>
                </a:lnTo>
                <a:lnTo>
                  <a:pt x="304" y="300863"/>
                </a:lnTo>
                <a:lnTo>
                  <a:pt x="0" y="300863"/>
                </a:lnTo>
                <a:lnTo>
                  <a:pt x="0" y="1660398"/>
                </a:lnTo>
                <a:lnTo>
                  <a:pt x="304" y="1660398"/>
                </a:lnTo>
                <a:lnTo>
                  <a:pt x="304" y="1808988"/>
                </a:lnTo>
                <a:lnTo>
                  <a:pt x="3440607" y="1808988"/>
                </a:lnTo>
                <a:lnTo>
                  <a:pt x="3440607" y="1658112"/>
                </a:lnTo>
                <a:lnTo>
                  <a:pt x="3362960" y="1658112"/>
                </a:lnTo>
                <a:lnTo>
                  <a:pt x="3362960" y="301752"/>
                </a:lnTo>
                <a:lnTo>
                  <a:pt x="3443655" y="301752"/>
                </a:lnTo>
                <a:lnTo>
                  <a:pt x="3443655" y="150876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4704" y="7947405"/>
            <a:ext cx="492759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04" y="9009633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04" y="9274758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3696969"/>
            <a:ext cx="5770880" cy="105664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#Mean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resultd=d1+d2/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50">
              <a:latin typeface="Courier New"/>
              <a:cs typeface="Courier New"/>
            </a:endParaRPr>
          </a:p>
          <a:p>
            <a:pPr marL="17780" marR="2860675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 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resultd=np.add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5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704" y="1510537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704" y="1775713"/>
            <a:ext cx="553847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400685" algn="l"/>
                <a:tab pos="1281430" algn="l"/>
                <a:tab pos="1842770" algn="l"/>
                <a:tab pos="2401570" algn="l"/>
                <a:tab pos="2964180" algn="l"/>
                <a:tab pos="3523615" algn="l"/>
                <a:tab pos="4084320" algn="l"/>
                <a:tab pos="4644390" algn="l"/>
                <a:tab pos="520509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[[	nan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5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7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9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1926589"/>
            <a:ext cx="73342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161290">
              <a:lnSpc>
                <a:spcPts val="1160"/>
              </a:lnSpc>
              <a:tabLst>
                <a:tab pos="639445" algn="l"/>
              </a:tabLst>
            </a:pP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2077465"/>
            <a:ext cx="5682615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  <a:tabLst>
                <a:tab pos="400685" algn="l"/>
                <a:tab pos="799465" algn="l"/>
                <a:tab pos="1357630" algn="l"/>
                <a:tab pos="1921510" algn="l"/>
                <a:tab pos="2480945" algn="l"/>
                <a:tab pos="3039110" algn="l"/>
                <a:tab pos="3602990" algn="l"/>
                <a:tab pos="4160520" algn="l"/>
                <a:tab pos="4720590" algn="l"/>
                <a:tab pos="527685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	nan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1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6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6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1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5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5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6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4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2229865"/>
            <a:ext cx="73342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2380741"/>
            <a:ext cx="566991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  <a:tabLst>
                <a:tab pos="400685" algn="l"/>
                <a:tab pos="799465" algn="l"/>
                <a:tab pos="1357630" algn="l"/>
                <a:tab pos="1913889" algn="l"/>
                <a:tab pos="2473325" algn="l"/>
                <a:tab pos="3031490" algn="l"/>
                <a:tab pos="3589020" algn="l"/>
                <a:tab pos="4147185" algn="l"/>
                <a:tab pos="4706620" algn="l"/>
                <a:tab pos="526478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	nan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9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9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4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9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3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35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2531617"/>
            <a:ext cx="73342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2682493"/>
            <a:ext cx="5682615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85"/>
              </a:lnSpc>
              <a:tabLst>
                <a:tab pos="400685" algn="l"/>
                <a:tab pos="799465" algn="l"/>
                <a:tab pos="1357630" algn="l"/>
                <a:tab pos="1915795" algn="l"/>
                <a:tab pos="2482850" algn="l"/>
                <a:tab pos="3042285" algn="l"/>
                <a:tab pos="3599815" algn="l"/>
                <a:tab pos="4157979" algn="l"/>
                <a:tab pos="4717415" algn="l"/>
                <a:tab pos="527494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	nan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6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6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3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1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3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03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2834893"/>
            <a:ext cx="73342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2985769"/>
            <a:ext cx="566991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  <a:tabLst>
                <a:tab pos="400685" algn="l"/>
                <a:tab pos="799465" algn="l"/>
                <a:tab pos="1357630" algn="l"/>
                <a:tab pos="1913889" algn="l"/>
                <a:tab pos="2473325" algn="l"/>
                <a:tab pos="3031490" algn="l"/>
                <a:tab pos="3589020" algn="l"/>
                <a:tab pos="4147185" algn="l"/>
                <a:tab pos="4706620" algn="l"/>
                <a:tab pos="526478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	nan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3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3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3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2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5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5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1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68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04" y="3136645"/>
            <a:ext cx="81153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23.1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04" y="3400678"/>
            <a:ext cx="492759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5008498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14704" y="5273674"/>
          <a:ext cx="3974463" cy="180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1483">
                <a:tc>
                  <a:txBody>
                    <a:bodyPr/>
                    <a:lstStyle/>
                    <a:p>
                      <a:pPr marL="80645" indent="-81280">
                        <a:lnSpc>
                          <a:spcPct val="91000"/>
                        </a:lnSpc>
                        <a:spcBef>
                          <a:spcPts val="10"/>
                        </a:spcBef>
                        <a:tabLst>
                          <a:tab pos="641350" algn="l"/>
                        </a:tabLst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050" spc="-10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Operat </a:t>
                      </a:r>
                      <a:r>
                        <a:rPr sz="1050" spc="-6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 </a:t>
                      </a:r>
                      <a:r>
                        <a:rPr sz="1050" spc="-6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[1201.5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or: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8755" marR="34925" indent="315595">
                        <a:lnSpc>
                          <a:spcPts val="1180"/>
                        </a:lnSpc>
                        <a:spcBef>
                          <a:spcPts val="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42.72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9380" marR="35560" indent="314960">
                        <a:lnSpc>
                          <a:spcPts val="11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51.27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9380" marR="38735" indent="315595">
                        <a:lnSpc>
                          <a:spcPts val="11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23189" indent="307340">
                        <a:lnSpc>
                          <a:spcPts val="11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33.345]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638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[1203.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50.58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6364" marR="317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34.23</a:t>
                      </a:r>
                      <a:r>
                        <a:rPr sz="1050" spc="-7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[1204.5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39.24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47.085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3175" algn="ct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33.795]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39.24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47.085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43.17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31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31.395]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[1207.5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39.15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46.98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42.33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6364" marR="317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31.23</a:t>
                      </a:r>
                      <a:r>
                        <a:rPr sz="1050" spc="-7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[1209.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38.175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45.81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41.595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31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31.575]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[1210.5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39.24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47.085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42.015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57150" marR="3175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30.765]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49.395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43.245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6364" marR="317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33.12</a:t>
                      </a:r>
                      <a:r>
                        <a:rPr sz="1050" spc="-7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150">
                <a:tc>
                  <a:txBody>
                    <a:bodyPr/>
                    <a:lstStyle/>
                    <a:p>
                      <a:pPr marL="85090" marR="11303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[1213.5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11303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[1215.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42.945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431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45.525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51.525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493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54.63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46.545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493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47.07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6364" marR="3175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34.02</a:t>
                      </a:r>
                      <a:r>
                        <a:rPr sz="1050" spc="-7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1125" marR="317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34.65</a:t>
                      </a:r>
                      <a:r>
                        <a:rPr sz="1050" spc="-5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914704" y="5273674"/>
            <a:ext cx="3844290" cy="1809750"/>
          </a:xfrm>
          <a:custGeom>
            <a:avLst/>
            <a:gdLst/>
            <a:ahLst/>
            <a:cxnLst/>
            <a:rect l="l" t="t" r="r" b="b"/>
            <a:pathLst>
              <a:path w="3844290" h="1809750">
                <a:moveTo>
                  <a:pt x="3841115" y="1658366"/>
                </a:moveTo>
                <a:lnTo>
                  <a:pt x="3767912" y="1658366"/>
                </a:lnTo>
                <a:lnTo>
                  <a:pt x="3767912" y="1507490"/>
                </a:lnTo>
                <a:lnTo>
                  <a:pt x="3767912" y="1356626"/>
                </a:lnTo>
                <a:lnTo>
                  <a:pt x="3086735" y="1356626"/>
                </a:lnTo>
                <a:lnTo>
                  <a:pt x="2367102" y="1356626"/>
                </a:lnTo>
                <a:lnTo>
                  <a:pt x="1646250" y="1356626"/>
                </a:lnTo>
                <a:lnTo>
                  <a:pt x="1646250" y="1507490"/>
                </a:lnTo>
                <a:lnTo>
                  <a:pt x="1646250" y="1658366"/>
                </a:lnTo>
                <a:lnTo>
                  <a:pt x="1646174" y="1507490"/>
                </a:lnTo>
                <a:lnTo>
                  <a:pt x="1646174" y="1356626"/>
                </a:lnTo>
                <a:lnTo>
                  <a:pt x="845820" y="1356626"/>
                </a:lnTo>
                <a:lnTo>
                  <a:pt x="4572" y="1356626"/>
                </a:lnTo>
                <a:lnTo>
                  <a:pt x="4572" y="1507490"/>
                </a:lnTo>
                <a:lnTo>
                  <a:pt x="4572" y="1658366"/>
                </a:lnTo>
                <a:lnTo>
                  <a:pt x="0" y="1658366"/>
                </a:lnTo>
                <a:lnTo>
                  <a:pt x="0" y="1809242"/>
                </a:lnTo>
                <a:lnTo>
                  <a:pt x="3841115" y="1809242"/>
                </a:lnTo>
                <a:lnTo>
                  <a:pt x="3841115" y="1658366"/>
                </a:lnTo>
                <a:close/>
              </a:path>
              <a:path w="3844290" h="1809750">
                <a:moveTo>
                  <a:pt x="3844163" y="150825"/>
                </a:moveTo>
                <a:lnTo>
                  <a:pt x="1196340" y="150825"/>
                </a:lnTo>
                <a:lnTo>
                  <a:pt x="1196340" y="0"/>
                </a:lnTo>
                <a:lnTo>
                  <a:pt x="0" y="0"/>
                </a:lnTo>
                <a:lnTo>
                  <a:pt x="0" y="150825"/>
                </a:lnTo>
                <a:lnTo>
                  <a:pt x="0" y="302006"/>
                </a:lnTo>
                <a:lnTo>
                  <a:pt x="4572" y="302006"/>
                </a:lnTo>
                <a:lnTo>
                  <a:pt x="4572" y="1356614"/>
                </a:lnTo>
                <a:lnTo>
                  <a:pt x="845769" y="1356614"/>
                </a:lnTo>
                <a:lnTo>
                  <a:pt x="1646174" y="1356614"/>
                </a:lnTo>
                <a:lnTo>
                  <a:pt x="1646174" y="1205738"/>
                </a:lnTo>
                <a:lnTo>
                  <a:pt x="1646174" y="302006"/>
                </a:lnTo>
                <a:lnTo>
                  <a:pt x="1646250" y="302006"/>
                </a:lnTo>
                <a:lnTo>
                  <a:pt x="1646250" y="1356614"/>
                </a:lnTo>
                <a:lnTo>
                  <a:pt x="2367102" y="1356614"/>
                </a:lnTo>
                <a:lnTo>
                  <a:pt x="3086684" y="1356614"/>
                </a:lnTo>
                <a:lnTo>
                  <a:pt x="3767912" y="1356614"/>
                </a:lnTo>
                <a:lnTo>
                  <a:pt x="3767912" y="1205738"/>
                </a:lnTo>
                <a:lnTo>
                  <a:pt x="3767912" y="302006"/>
                </a:lnTo>
                <a:lnTo>
                  <a:pt x="3844163" y="302006"/>
                </a:lnTo>
                <a:lnTo>
                  <a:pt x="3844163" y="150825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914704" y="7233792"/>
          <a:ext cx="3497579" cy="1820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4581">
                <a:tc>
                  <a:txBody>
                    <a:bodyPr/>
                    <a:lstStyle/>
                    <a:p>
                      <a:pPr marR="2540" algn="r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Using</a:t>
                      </a:r>
                      <a:r>
                        <a:rPr sz="1050" spc="-1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Nump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algn="r">
                        <a:lnSpc>
                          <a:spcPts val="1230"/>
                        </a:lnSpc>
                        <a:tabLst>
                          <a:tab pos="4794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39370">
                        <a:lnSpc>
                          <a:spcPts val="11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 marR="39370">
                        <a:lnSpc>
                          <a:spcPts val="11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105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 marR="144780" indent="234315">
                        <a:lnSpc>
                          <a:spcPts val="1260"/>
                        </a:lnSpc>
                        <a:spcBef>
                          <a:spcPts val="1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56.96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9390">
                        <a:lnSpc>
                          <a:spcPts val="107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33020" indent="2374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890">
                        <a:lnSpc>
                          <a:spcPts val="111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118745" marR="33655" indent="2374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745">
                        <a:lnSpc>
                          <a:spcPts val="111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tc>
                  <a:txBody>
                    <a:bodyPr/>
                    <a:lstStyle/>
                    <a:p>
                      <a:pPr marL="118110" indent="23749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44.46]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8110" marR="3175">
                        <a:lnSpc>
                          <a:spcPts val="111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130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542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0320" algn="ct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731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388">
                <a:tc>
                  <a:txBody>
                    <a:bodyPr/>
                    <a:lstStyle/>
                    <a:p>
                      <a:pPr marL="85090" marR="3937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0645" marR="3937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9494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571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5570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8905" marR="3175">
                        <a:lnSpc>
                          <a:spcPts val="105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114935" marR="3175">
                        <a:lnSpc>
                          <a:spcPts val="12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5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914704" y="7233792"/>
            <a:ext cx="3443604" cy="1811020"/>
          </a:xfrm>
          <a:custGeom>
            <a:avLst/>
            <a:gdLst/>
            <a:ahLst/>
            <a:cxnLst/>
            <a:rect l="l" t="t" r="r" b="b"/>
            <a:pathLst>
              <a:path w="3443604" h="1811020">
                <a:moveTo>
                  <a:pt x="1486141" y="303352"/>
                </a:moveTo>
                <a:lnTo>
                  <a:pt x="766572" y="303352"/>
                </a:lnTo>
                <a:lnTo>
                  <a:pt x="4572" y="303352"/>
                </a:lnTo>
                <a:lnTo>
                  <a:pt x="4572" y="605409"/>
                </a:lnTo>
                <a:lnTo>
                  <a:pt x="4572" y="754761"/>
                </a:lnTo>
                <a:lnTo>
                  <a:pt x="766521" y="754761"/>
                </a:lnTo>
                <a:lnTo>
                  <a:pt x="1486141" y="754761"/>
                </a:lnTo>
                <a:lnTo>
                  <a:pt x="1486141" y="605409"/>
                </a:lnTo>
                <a:lnTo>
                  <a:pt x="1486141" y="303352"/>
                </a:lnTo>
                <a:close/>
              </a:path>
              <a:path w="3443604" h="1811020">
                <a:moveTo>
                  <a:pt x="1595882" y="0"/>
                </a:moveTo>
                <a:lnTo>
                  <a:pt x="0" y="0"/>
                </a:lnTo>
                <a:lnTo>
                  <a:pt x="0" y="150876"/>
                </a:lnTo>
                <a:lnTo>
                  <a:pt x="1595882" y="150876"/>
                </a:lnTo>
                <a:lnTo>
                  <a:pt x="1595882" y="0"/>
                </a:lnTo>
                <a:close/>
              </a:path>
              <a:path w="3443604" h="1811020">
                <a:moveTo>
                  <a:pt x="2766377" y="303352"/>
                </a:moveTo>
                <a:lnTo>
                  <a:pt x="2126310" y="303352"/>
                </a:lnTo>
                <a:lnTo>
                  <a:pt x="1486230" y="303352"/>
                </a:lnTo>
                <a:lnTo>
                  <a:pt x="1486230" y="605409"/>
                </a:lnTo>
                <a:lnTo>
                  <a:pt x="1486230" y="754761"/>
                </a:lnTo>
                <a:lnTo>
                  <a:pt x="2126310" y="754761"/>
                </a:lnTo>
                <a:lnTo>
                  <a:pt x="2766377" y="754761"/>
                </a:lnTo>
                <a:lnTo>
                  <a:pt x="2766377" y="605409"/>
                </a:lnTo>
                <a:lnTo>
                  <a:pt x="2766377" y="303352"/>
                </a:lnTo>
                <a:close/>
              </a:path>
              <a:path w="3443604" h="1811020">
                <a:moveTo>
                  <a:pt x="3367151" y="303352"/>
                </a:moveTo>
                <a:lnTo>
                  <a:pt x="2766390" y="303352"/>
                </a:lnTo>
                <a:lnTo>
                  <a:pt x="2766390" y="605409"/>
                </a:lnTo>
                <a:lnTo>
                  <a:pt x="2766390" y="754761"/>
                </a:lnTo>
                <a:lnTo>
                  <a:pt x="3367151" y="754761"/>
                </a:lnTo>
                <a:lnTo>
                  <a:pt x="3367151" y="605409"/>
                </a:lnTo>
                <a:lnTo>
                  <a:pt x="3367151" y="303352"/>
                </a:lnTo>
                <a:close/>
              </a:path>
              <a:path w="3443604" h="1811020">
                <a:moveTo>
                  <a:pt x="3440303" y="1660017"/>
                </a:moveTo>
                <a:lnTo>
                  <a:pt x="3367151" y="1660017"/>
                </a:lnTo>
                <a:lnTo>
                  <a:pt x="3367151" y="1509141"/>
                </a:lnTo>
                <a:lnTo>
                  <a:pt x="3367151" y="1358265"/>
                </a:lnTo>
                <a:lnTo>
                  <a:pt x="3367151" y="1207389"/>
                </a:lnTo>
                <a:lnTo>
                  <a:pt x="3367151" y="1056513"/>
                </a:lnTo>
                <a:lnTo>
                  <a:pt x="3367151" y="905637"/>
                </a:lnTo>
                <a:lnTo>
                  <a:pt x="3367151" y="754773"/>
                </a:lnTo>
                <a:lnTo>
                  <a:pt x="2766390" y="754773"/>
                </a:lnTo>
                <a:lnTo>
                  <a:pt x="2766390" y="1660017"/>
                </a:lnTo>
                <a:lnTo>
                  <a:pt x="2766377" y="1660017"/>
                </a:lnTo>
                <a:lnTo>
                  <a:pt x="2766377" y="754773"/>
                </a:lnTo>
                <a:lnTo>
                  <a:pt x="2126310" y="754773"/>
                </a:lnTo>
                <a:lnTo>
                  <a:pt x="1486230" y="754773"/>
                </a:lnTo>
                <a:lnTo>
                  <a:pt x="1486230" y="905637"/>
                </a:lnTo>
                <a:lnTo>
                  <a:pt x="1486230" y="1056513"/>
                </a:lnTo>
                <a:lnTo>
                  <a:pt x="1486230" y="1207389"/>
                </a:lnTo>
                <a:lnTo>
                  <a:pt x="1486230" y="1358265"/>
                </a:lnTo>
                <a:lnTo>
                  <a:pt x="1486230" y="1509141"/>
                </a:lnTo>
                <a:lnTo>
                  <a:pt x="1486230" y="1660017"/>
                </a:lnTo>
                <a:lnTo>
                  <a:pt x="1486141" y="1660017"/>
                </a:lnTo>
                <a:lnTo>
                  <a:pt x="1486141" y="754773"/>
                </a:lnTo>
                <a:lnTo>
                  <a:pt x="766572" y="754773"/>
                </a:lnTo>
                <a:lnTo>
                  <a:pt x="4572" y="754773"/>
                </a:lnTo>
                <a:lnTo>
                  <a:pt x="4572" y="905637"/>
                </a:lnTo>
                <a:lnTo>
                  <a:pt x="4572" y="1660017"/>
                </a:lnTo>
                <a:lnTo>
                  <a:pt x="0" y="1660017"/>
                </a:lnTo>
                <a:lnTo>
                  <a:pt x="0" y="1810893"/>
                </a:lnTo>
                <a:lnTo>
                  <a:pt x="3440303" y="1810893"/>
                </a:lnTo>
                <a:lnTo>
                  <a:pt x="3440303" y="1660017"/>
                </a:lnTo>
                <a:close/>
              </a:path>
              <a:path w="3443604" h="1811020">
                <a:moveTo>
                  <a:pt x="3443351" y="152400"/>
                </a:moveTo>
                <a:lnTo>
                  <a:pt x="0" y="152400"/>
                </a:lnTo>
                <a:lnTo>
                  <a:pt x="0" y="303276"/>
                </a:lnTo>
                <a:lnTo>
                  <a:pt x="3443351" y="303276"/>
                </a:lnTo>
                <a:lnTo>
                  <a:pt x="3443351" y="15240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4704" y="9157461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6619" y="9453067"/>
            <a:ext cx="5770880" cy="1511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#Horizontal</a:t>
            </a:r>
            <a:r>
              <a:rPr sz="1050" spc="-9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Stacking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7889" y="901699"/>
            <a:ext cx="5769610" cy="3632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88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70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resultarray=np.transpose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3966209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7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#2.2</a:t>
            </a:r>
            <a:r>
              <a:rPr sz="1050" spc="-4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Vertical</a:t>
            </a:r>
            <a:r>
              <a:rPr sz="1050" spc="-4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Stacking</a:t>
            </a:r>
            <a:endParaRPr sz="1050">
              <a:latin typeface="Courier New"/>
              <a:cs typeface="Courier New"/>
            </a:endParaRPr>
          </a:p>
          <a:p>
            <a:pPr marL="17780" marR="3340100">
              <a:lnSpc>
                <a:spcPts val="1400"/>
              </a:lnSpc>
              <a:spcBef>
                <a:spcPts val="1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resultarray=np.vstack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7351394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#3.1</a:t>
            </a:r>
            <a:r>
              <a:rPr sz="1050" spc="-7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Range</a:t>
            </a:r>
            <a:endParaRPr sz="1050">
              <a:latin typeface="Courier New"/>
              <a:cs typeface="Courier New"/>
            </a:endParaRPr>
          </a:p>
          <a:p>
            <a:pPr marL="17780" marR="2724150">
              <a:lnSpc>
                <a:spcPct val="111400"/>
              </a:lnSpc>
              <a:spcBef>
                <a:spcPts val="2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nparray=np.arange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8943975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0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#3.2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Linearly</a:t>
            </a:r>
            <a:r>
              <a:rPr sz="1050" spc="-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Separable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0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nparray=np.linspace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start=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stop=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num=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704" y="1510537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704" y="1775713"/>
          <a:ext cx="5689599" cy="1781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7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972">
                <a:tc gridSpan="2">
                  <a:txBody>
                    <a:bodyPr/>
                    <a:lstStyle/>
                    <a:p>
                      <a:pPr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array([[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nan],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[801.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68">
                <a:tc gridSpan="3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28.48,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34.18,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30.56,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22.23,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801.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28.48,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34.18,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30.56, 22.23],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[802.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067">
                <a:tc gridSpan="3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28.1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33.72,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30.68,</a:t>
                      </a:r>
                      <a:r>
                        <a:rPr sz="1050" spc="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22.82,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802.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28.1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33.72,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30.68, 22.82],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[803.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068">
                <a:tc gridSpan="3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22.53,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803.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22.53],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[804.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068">
                <a:tc gridSpan="3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28.78,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20.93,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804.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28.78,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20.93],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[805.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068">
                <a:tc gridSpan="3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31.32,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28.22,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20.82,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805.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31.32,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28.22, 20.82],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[806.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068">
                <a:tc gridSpan="3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25.45,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30.54,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27.73,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21.05,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806.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25.45,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30.54,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27.73,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21.05],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[807.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3067">
                <a:tc gridSpan="3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28.01,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20.51,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807.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28.01,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20.51],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[808.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344">
                <a:tc gridSpan="3"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27.44,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32.93,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28.83,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22.08,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808.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27.44,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32.93,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28.83,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22.08],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[809.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172">
                <a:tc gridSpan="3"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28.63,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34.35,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31.03,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22.68,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809.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28.63,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34.35,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31.03,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22.68],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[810.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971">
                <a:tc>
                  <a:txBody>
                    <a:bodyPr/>
                    <a:lstStyle/>
                    <a:p>
                      <a:pPr>
                        <a:lnSpc>
                          <a:spcPts val="113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30.35,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36.42,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31.38,</a:t>
                      </a:r>
                      <a:r>
                        <a:rPr sz="1050" spc="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23.1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810.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30.35,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36.42,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31.38, 23.1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]])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8383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4704" y="3670426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4734178"/>
            <a:ext cx="57404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704" y="4997830"/>
            <a:ext cx="5664200" cy="315595"/>
          </a:xfrm>
          <a:custGeom>
            <a:avLst/>
            <a:gdLst/>
            <a:ahLst/>
            <a:cxnLst/>
            <a:rect l="l" t="t" r="r" b="b"/>
            <a:pathLst>
              <a:path w="5664200" h="315595">
                <a:moveTo>
                  <a:pt x="5184013" y="163068"/>
                </a:moveTo>
                <a:lnTo>
                  <a:pt x="0" y="163068"/>
                </a:lnTo>
                <a:lnTo>
                  <a:pt x="0" y="315468"/>
                </a:lnTo>
                <a:lnTo>
                  <a:pt x="5184013" y="315468"/>
                </a:lnTo>
                <a:lnTo>
                  <a:pt x="5184013" y="163068"/>
                </a:lnTo>
                <a:close/>
              </a:path>
              <a:path w="5664200" h="315595">
                <a:moveTo>
                  <a:pt x="5664073" y="0"/>
                </a:moveTo>
                <a:lnTo>
                  <a:pt x="0" y="0"/>
                </a:lnTo>
                <a:lnTo>
                  <a:pt x="0" y="150876"/>
                </a:lnTo>
                <a:lnTo>
                  <a:pt x="5664073" y="150876"/>
                </a:lnTo>
                <a:lnTo>
                  <a:pt x="5664073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2004" y="4962270"/>
            <a:ext cx="5690870" cy="349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array([[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[801.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28.48,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34.18,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30.56,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22.23],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[802.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28.1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33.72, 30.68, 22.82],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[803.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26.16,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31.39, 28.2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4704" y="5325092"/>
          <a:ext cx="5344159" cy="483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38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7345">
                <a:tc gridSpan="2">
                  <a:txBody>
                    <a:bodyPr/>
                    <a:lstStyle/>
                    <a:p>
                      <a:pPr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22.53],</a:t>
                      </a:r>
                      <a:r>
                        <a:rPr sz="1050" spc="-4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[804.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26.16,</a:t>
                      </a:r>
                      <a:r>
                        <a:rPr sz="1050" spc="-3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28.78,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73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20.93],</a:t>
                      </a:r>
                      <a:r>
                        <a:rPr sz="1050" spc="-3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[805.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3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2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31.32,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85">
                <a:tc>
                  <a:txBody>
                    <a:bodyPr/>
                    <a:lstStyle/>
                    <a:p>
                      <a:pPr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28.22,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20.82],</a:t>
                      </a:r>
                      <a:r>
                        <a:rPr sz="1050" spc="-4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[806.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4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25.45,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30.54,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27.73,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21.05],</a:t>
                      </a:r>
                      <a:r>
                        <a:rPr sz="1050" spc="-3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[807.</a:t>
                      </a:r>
                      <a:r>
                        <a:rPr sz="1050" spc="-4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050" spc="-3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0">
                <a:tc>
                  <a:txBody>
                    <a:bodyPr/>
                    <a:lstStyle/>
                    <a:p>
                      <a:pPr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r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28.01,</a:t>
                      </a:r>
                      <a:r>
                        <a:rPr sz="1050" spc="-3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20.51],</a:t>
                      </a:r>
                      <a:r>
                        <a:rPr sz="1050" spc="-4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[808.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27.44,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32.93,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4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28.83,</a:t>
                      </a:r>
                      <a:r>
                        <a:rPr sz="1050" spc="-3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22.08],</a:t>
                      </a:r>
                      <a:r>
                        <a:rPr sz="1050" spc="-2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[809.</a:t>
                      </a:r>
                      <a:r>
                        <a:rPr sz="1050" spc="-3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,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914704" y="5814948"/>
            <a:ext cx="5662930" cy="1129665"/>
          </a:xfrm>
          <a:custGeom>
            <a:avLst/>
            <a:gdLst/>
            <a:ahLst/>
            <a:cxnLst/>
            <a:rect l="l" t="t" r="r" b="b"/>
            <a:pathLst>
              <a:path w="5662930" h="1129665">
                <a:moveTo>
                  <a:pt x="4147439" y="978408"/>
                </a:moveTo>
                <a:lnTo>
                  <a:pt x="0" y="978408"/>
                </a:lnTo>
                <a:lnTo>
                  <a:pt x="0" y="1129284"/>
                </a:lnTo>
                <a:lnTo>
                  <a:pt x="4147439" y="1129284"/>
                </a:lnTo>
                <a:lnTo>
                  <a:pt x="4147439" y="978408"/>
                </a:lnTo>
                <a:close/>
              </a:path>
              <a:path w="5662930" h="1129665">
                <a:moveTo>
                  <a:pt x="5184013" y="652272"/>
                </a:moveTo>
                <a:lnTo>
                  <a:pt x="0" y="652272"/>
                </a:lnTo>
                <a:lnTo>
                  <a:pt x="0" y="803148"/>
                </a:lnTo>
                <a:lnTo>
                  <a:pt x="5184013" y="803148"/>
                </a:lnTo>
                <a:lnTo>
                  <a:pt x="5184013" y="652272"/>
                </a:lnTo>
                <a:close/>
              </a:path>
              <a:path w="5662930" h="1129665">
                <a:moveTo>
                  <a:pt x="5263261" y="815352"/>
                </a:moveTo>
                <a:lnTo>
                  <a:pt x="0" y="815352"/>
                </a:lnTo>
                <a:lnTo>
                  <a:pt x="0" y="966216"/>
                </a:lnTo>
                <a:lnTo>
                  <a:pt x="5263261" y="966216"/>
                </a:lnTo>
                <a:lnTo>
                  <a:pt x="5263261" y="815352"/>
                </a:lnTo>
                <a:close/>
              </a:path>
              <a:path w="5662930" h="1129665">
                <a:moveTo>
                  <a:pt x="5344033" y="489204"/>
                </a:moveTo>
                <a:lnTo>
                  <a:pt x="0" y="489204"/>
                </a:lnTo>
                <a:lnTo>
                  <a:pt x="0" y="640080"/>
                </a:lnTo>
                <a:lnTo>
                  <a:pt x="5344033" y="640080"/>
                </a:lnTo>
                <a:lnTo>
                  <a:pt x="5344033" y="489204"/>
                </a:lnTo>
                <a:close/>
              </a:path>
              <a:path w="5662930" h="1129665">
                <a:moveTo>
                  <a:pt x="5344033" y="0"/>
                </a:moveTo>
                <a:lnTo>
                  <a:pt x="0" y="0"/>
                </a:lnTo>
                <a:lnTo>
                  <a:pt x="0" y="150876"/>
                </a:lnTo>
                <a:lnTo>
                  <a:pt x="5344033" y="150876"/>
                </a:lnTo>
                <a:lnTo>
                  <a:pt x="5344033" y="0"/>
                </a:lnTo>
                <a:close/>
              </a:path>
              <a:path w="5662930" h="1129665">
                <a:moveTo>
                  <a:pt x="5581777" y="163068"/>
                </a:moveTo>
                <a:lnTo>
                  <a:pt x="0" y="163068"/>
                </a:lnTo>
                <a:lnTo>
                  <a:pt x="0" y="313944"/>
                </a:lnTo>
                <a:lnTo>
                  <a:pt x="5581777" y="313944"/>
                </a:lnTo>
                <a:lnTo>
                  <a:pt x="5581777" y="163068"/>
                </a:lnTo>
                <a:close/>
              </a:path>
              <a:path w="5662930" h="1129665">
                <a:moveTo>
                  <a:pt x="5662549" y="326136"/>
                </a:moveTo>
                <a:lnTo>
                  <a:pt x="0" y="326136"/>
                </a:lnTo>
                <a:lnTo>
                  <a:pt x="0" y="477012"/>
                </a:lnTo>
                <a:lnTo>
                  <a:pt x="5662549" y="477012"/>
                </a:lnTo>
                <a:lnTo>
                  <a:pt x="5662549" y="326136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02004" y="5779388"/>
            <a:ext cx="5688965" cy="1165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28.63,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34.35,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31.03,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22.68],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[810.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30.35,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36.42,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31.38,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23.1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],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[801.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28.48,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34.18,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30.56,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22.23],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[802.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28.1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33.72,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30.68,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22.82],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[803.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26.16,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31.39,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22.53],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[804.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26.16,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31.39,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28.78,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20.93],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[805.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26.1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31.32,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28.22,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20.82],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[806.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25.45,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30.54,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27.73,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21.05],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[807.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26.16,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31.39,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28.01,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20.51],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[808.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27.44,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32.93,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28.83,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22.08],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[809.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28.63, 34.35,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31.03,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22.68],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[810.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30.35,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36.42,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31.38,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23.1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]])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04" y="7058532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8121141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8386317"/>
            <a:ext cx="432371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array([[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1,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2, 3],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4, 5,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6,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8,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9,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10, 11]])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8649969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889" y="901699"/>
            <a:ext cx="5769610" cy="3632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88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70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resultarray=np.hstack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2053589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#3.3</a:t>
            </a:r>
            <a:r>
              <a:rPr sz="1050" spc="-3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Empty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Array</a:t>
            </a:r>
            <a:endParaRPr sz="1050">
              <a:latin typeface="Courier New"/>
              <a:cs typeface="Courier New"/>
            </a:endParaRPr>
          </a:p>
          <a:p>
            <a:pPr marL="17780" marR="3580765">
              <a:lnSpc>
                <a:spcPts val="150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nparray=np.empty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),</a:t>
            </a:r>
            <a:r>
              <a:rPr sz="1050" spc="-5" dirty="0">
                <a:solidFill>
                  <a:srgbClr val="4EC7AE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3115309"/>
            <a:ext cx="5769610" cy="51435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#3.4</a:t>
            </a:r>
            <a:r>
              <a:rPr sz="1050" spc="-3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Emply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like</a:t>
            </a:r>
            <a:r>
              <a:rPr sz="1050" spc="-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some</a:t>
            </a:r>
            <a:r>
              <a:rPr sz="1050" spc="-1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other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array</a:t>
            </a:r>
            <a:endParaRPr sz="1050">
              <a:latin typeface="Courier New"/>
              <a:cs typeface="Courier New"/>
            </a:endParaRPr>
          </a:p>
          <a:p>
            <a:pPr marL="17780" marR="3740785">
              <a:lnSpc>
                <a:spcPct val="111400"/>
              </a:lnSpc>
              <a:spcBef>
                <a:spcPts val="2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nparray=np.empty_like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5955029"/>
            <a:ext cx="5732780" cy="20320"/>
            <a:chOff x="914400" y="5955029"/>
            <a:chExt cx="5732780" cy="20320"/>
          </a:xfrm>
        </p:grpSpPr>
        <p:sp>
          <p:nvSpPr>
            <p:cNvPr id="5" name="object 5"/>
            <p:cNvSpPr/>
            <p:nvPr/>
          </p:nvSpPr>
          <p:spPr>
            <a:xfrm>
              <a:off x="914400" y="5955029"/>
              <a:ext cx="5731510" cy="19685"/>
            </a:xfrm>
            <a:custGeom>
              <a:avLst/>
              <a:gdLst/>
              <a:ahLst/>
              <a:cxnLst/>
              <a:rect l="l" t="t" r="r" b="b"/>
              <a:pathLst>
                <a:path w="5731509" h="19685">
                  <a:moveTo>
                    <a:pt x="5731509" y="0"/>
                  </a:moveTo>
                  <a:lnTo>
                    <a:pt x="0" y="0"/>
                  </a:lnTo>
                  <a:lnTo>
                    <a:pt x="0" y="19685"/>
                  </a:lnTo>
                  <a:lnTo>
                    <a:pt x="5731509" y="19685"/>
                  </a:lnTo>
                  <a:lnTo>
                    <a:pt x="5731509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44004" y="595566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175" y="0"/>
                  </a:moveTo>
                  <a:lnTo>
                    <a:pt x="0" y="0"/>
                  </a:lnTo>
                  <a:lnTo>
                    <a:pt x="0" y="3174"/>
                  </a:lnTo>
                  <a:lnTo>
                    <a:pt x="3175" y="3174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400" y="5955664"/>
              <a:ext cx="5732780" cy="17145"/>
            </a:xfrm>
            <a:custGeom>
              <a:avLst/>
              <a:gdLst/>
              <a:ahLst/>
              <a:cxnLst/>
              <a:rect l="l" t="t" r="r" b="b"/>
              <a:pathLst>
                <a:path w="5732780" h="17145">
                  <a:moveTo>
                    <a:pt x="3175" y="3175"/>
                  </a:moveTo>
                  <a:lnTo>
                    <a:pt x="0" y="3175"/>
                  </a:lnTo>
                  <a:lnTo>
                    <a:pt x="0" y="17145"/>
                  </a:lnTo>
                  <a:lnTo>
                    <a:pt x="3175" y="17145"/>
                  </a:lnTo>
                  <a:lnTo>
                    <a:pt x="3175" y="3175"/>
                  </a:lnTo>
                  <a:close/>
                </a:path>
                <a:path w="5732780" h="17145">
                  <a:moveTo>
                    <a:pt x="5732780" y="0"/>
                  </a:moveTo>
                  <a:lnTo>
                    <a:pt x="5730240" y="0"/>
                  </a:lnTo>
                  <a:lnTo>
                    <a:pt x="5730240" y="3175"/>
                  </a:lnTo>
                  <a:lnTo>
                    <a:pt x="5732780" y="3175"/>
                  </a:lnTo>
                  <a:lnTo>
                    <a:pt x="5732780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44004" y="5958204"/>
              <a:ext cx="3175" cy="13970"/>
            </a:xfrm>
            <a:custGeom>
              <a:avLst/>
              <a:gdLst/>
              <a:ahLst/>
              <a:cxnLst/>
              <a:rect l="l" t="t" r="r" b="b"/>
              <a:pathLst>
                <a:path w="3175" h="13970">
                  <a:moveTo>
                    <a:pt x="3175" y="0"/>
                  </a:moveTo>
                  <a:lnTo>
                    <a:pt x="0" y="0"/>
                  </a:lnTo>
                  <a:lnTo>
                    <a:pt x="0" y="13970"/>
                  </a:lnTo>
                  <a:lnTo>
                    <a:pt x="3175" y="13970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400" y="597217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174" y="0"/>
                  </a:moveTo>
                  <a:lnTo>
                    <a:pt x="0" y="0"/>
                  </a:lnTo>
                  <a:lnTo>
                    <a:pt x="0" y="3174"/>
                  </a:lnTo>
                  <a:lnTo>
                    <a:pt x="3174" y="3174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4400" y="5972174"/>
              <a:ext cx="5732780" cy="2540"/>
            </a:xfrm>
            <a:custGeom>
              <a:avLst/>
              <a:gdLst/>
              <a:ahLst/>
              <a:cxnLst/>
              <a:rect l="l" t="t" r="r" b="b"/>
              <a:pathLst>
                <a:path w="5732780" h="2539">
                  <a:moveTo>
                    <a:pt x="5729605" y="0"/>
                  </a:moveTo>
                  <a:lnTo>
                    <a:pt x="0" y="0"/>
                  </a:lnTo>
                  <a:lnTo>
                    <a:pt x="0" y="2540"/>
                  </a:lnTo>
                  <a:lnTo>
                    <a:pt x="5729605" y="2540"/>
                  </a:lnTo>
                  <a:lnTo>
                    <a:pt x="5729605" y="0"/>
                  </a:lnTo>
                  <a:close/>
                </a:path>
                <a:path w="5732780" h="2539">
                  <a:moveTo>
                    <a:pt x="5732780" y="0"/>
                  </a:moveTo>
                  <a:lnTo>
                    <a:pt x="5730240" y="0"/>
                  </a:lnTo>
                  <a:lnTo>
                    <a:pt x="5730240" y="2540"/>
                  </a:lnTo>
                  <a:lnTo>
                    <a:pt x="5732780" y="2540"/>
                  </a:lnTo>
                  <a:lnTo>
                    <a:pt x="5732780" y="0"/>
                  </a:lnTo>
                  <a:close/>
                </a:path>
              </a:pathLst>
            </a:custGeom>
            <a:solidFill>
              <a:srgbClr val="E1E1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96619" y="6283959"/>
            <a:ext cx="5769610" cy="5137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#3.5</a:t>
            </a:r>
            <a:r>
              <a:rPr sz="1050" spc="-3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Index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Matrix</a:t>
            </a:r>
            <a:endParaRPr sz="1050">
              <a:latin typeface="Courier New"/>
              <a:cs typeface="Courier New"/>
            </a:endParaRPr>
          </a:p>
          <a:p>
            <a:pPr marL="17780" marR="3980179">
              <a:lnSpc>
                <a:spcPts val="150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nparray=np.identity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619" y="7876539"/>
            <a:ext cx="5769610" cy="8750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#4.1</a:t>
            </a:r>
            <a:r>
              <a:rPr sz="1050" spc="-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Arithmatic</a:t>
            </a:r>
            <a:r>
              <a:rPr sz="1050" spc="-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operation</a:t>
            </a:r>
            <a:endParaRPr sz="1050">
              <a:latin typeface="Courier New"/>
              <a:cs typeface="Courier New"/>
            </a:endParaRPr>
          </a:p>
          <a:p>
            <a:pPr marL="17780" marR="3123565">
              <a:lnSpc>
                <a:spcPct val="11330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array1=np.array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array2=np.array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15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" y="9270364"/>
            <a:ext cx="2961640" cy="302260"/>
          </a:xfrm>
          <a:custGeom>
            <a:avLst/>
            <a:gdLst/>
            <a:ahLst/>
            <a:cxnLst/>
            <a:rect l="l" t="t" r="r" b="b"/>
            <a:pathLst>
              <a:path w="2961640" h="302259">
                <a:moveTo>
                  <a:pt x="2961640" y="0"/>
                </a:moveTo>
                <a:lnTo>
                  <a:pt x="0" y="0"/>
                </a:lnTo>
                <a:lnTo>
                  <a:pt x="0" y="302260"/>
                </a:lnTo>
                <a:lnTo>
                  <a:pt x="2961640" y="302260"/>
                </a:lnTo>
                <a:lnTo>
                  <a:pt x="296164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14704" y="9236201"/>
            <a:ext cx="1215390" cy="3371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80645" marR="5080" indent="-81280">
              <a:lnSpc>
                <a:spcPts val="1190"/>
              </a:lnSpc>
              <a:spcBef>
                <a:spcPts val="204"/>
              </a:spcBef>
              <a:tabLst>
                <a:tab pos="400685" algn="l"/>
                <a:tab pos="799465" algn="l"/>
                <a:tab pos="95948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[[	nan		nan 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48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2919" y="9236201"/>
            <a:ext cx="1617345" cy="3371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R="5080" indent="161290">
              <a:lnSpc>
                <a:spcPts val="1190"/>
              </a:lnSpc>
              <a:spcBef>
                <a:spcPts val="204"/>
              </a:spcBef>
              <a:tabLst>
                <a:tab pos="557530" algn="l"/>
                <a:tab pos="721995" algn="l"/>
                <a:tab pos="1115060" algn="l"/>
                <a:tab pos="128270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nan		nan	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a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 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4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8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6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902207"/>
            <a:ext cx="57404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1169161"/>
            <a:ext cx="511619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array([[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0.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2.18181818,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4.36363636,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6.54545455],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3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8.72727273,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04" y="1332229"/>
            <a:ext cx="527494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10.90909091,</a:t>
            </a:r>
            <a:r>
              <a:rPr sz="1050" spc="-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13.09090909,</a:t>
            </a:r>
            <a:r>
              <a:rPr sz="1050" spc="-4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15.27272727],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[17.45454545,</a:t>
            </a:r>
            <a:r>
              <a:rPr sz="1050" spc="-4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19.63636364,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04" y="1495297"/>
            <a:ext cx="159639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21.81818182,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24.</a:t>
            </a:r>
            <a:r>
              <a:rPr sz="1050" spc="-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]])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1758949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04" y="2821177"/>
            <a:ext cx="492759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04" y="3883786"/>
            <a:ext cx="57404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2004" y="4130166"/>
            <a:ext cx="1753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ambria"/>
                <a:cs typeface="Cambria"/>
              </a:rPr>
              <a:t>array([[nan,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nan,</a:t>
            </a:r>
            <a:r>
              <a:rPr sz="1000" spc="-2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nan,</a:t>
            </a:r>
            <a:r>
              <a:rPr sz="1000" spc="-30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nan,</a:t>
            </a:r>
            <a:r>
              <a:rPr sz="1000" spc="-15" dirty="0">
                <a:latin typeface="Cambria"/>
                <a:cs typeface="Cambria"/>
              </a:rPr>
              <a:t> </a:t>
            </a:r>
            <a:r>
              <a:rPr sz="1000" spc="-5" dirty="0">
                <a:latin typeface="Cambria"/>
                <a:cs typeface="Cambria"/>
              </a:rPr>
              <a:t>nan],</a:t>
            </a:r>
            <a:endParaRPr sz="1000">
              <a:latin typeface="Cambria"/>
              <a:cs typeface="Cambri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88872" y="4286326"/>
          <a:ext cx="1271267" cy="1486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8823">
                <a:tc>
                  <a:txBody>
                    <a:bodyPr/>
                    <a:lstStyle/>
                    <a:p>
                      <a:pPr marR="20320" algn="r">
                        <a:lnSpc>
                          <a:spcPts val="1070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20320" algn="r">
                        <a:lnSpc>
                          <a:spcPts val="1070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marR="20320" algn="r">
                        <a:lnSpc>
                          <a:spcPts val="1070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52">
                <a:tc>
                  <a:txBody>
                    <a:bodyPr/>
                    <a:lstStyle/>
                    <a:p>
                      <a:pPr marR="20320" algn="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589">
                <a:tc>
                  <a:txBody>
                    <a:bodyPr/>
                    <a:lstStyle/>
                    <a:p>
                      <a:pPr marR="20320" algn="r">
                        <a:lnSpc>
                          <a:spcPts val="1070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827">
                <a:tc>
                  <a:txBody>
                    <a:bodyPr/>
                    <a:lstStyle/>
                    <a:p>
                      <a:pPr marR="2032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pPr marR="20320" algn="r">
                        <a:lnSpc>
                          <a:spcPts val="1070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9478">
                <a:tc>
                  <a:txBody>
                    <a:bodyPr/>
                    <a:lstStyle/>
                    <a:p>
                      <a:pPr marR="20320" algn="r">
                        <a:lnSpc>
                          <a:spcPts val="1075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7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8717">
                <a:tc>
                  <a:txBody>
                    <a:bodyPr/>
                    <a:lstStyle/>
                    <a:p>
                      <a:pPr marR="20320" algn="r">
                        <a:lnSpc>
                          <a:spcPts val="1070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70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8061">
                <a:tc>
                  <a:txBody>
                    <a:bodyPr/>
                    <a:lstStyle/>
                    <a:p>
                      <a:pPr marR="20320" algn="r">
                        <a:lnSpc>
                          <a:spcPts val="1065"/>
                        </a:lnSpc>
                      </a:pPr>
                      <a:r>
                        <a:rPr sz="1000" dirty="0">
                          <a:latin typeface="Cambria"/>
                          <a:cs typeface="Cambria"/>
                        </a:rPr>
                        <a:t>[</a:t>
                      </a:r>
                      <a:r>
                        <a:rPr sz="10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0.,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>
                        <a:lnSpc>
                          <a:spcPts val="1065"/>
                        </a:lnSpc>
                      </a:pPr>
                      <a:r>
                        <a:rPr sz="1000" spc="-5" dirty="0">
                          <a:latin typeface="Cambria"/>
                          <a:cs typeface="Cambria"/>
                        </a:rPr>
                        <a:t>0.]])</a:t>
                      </a:r>
                      <a:endParaRPr sz="10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914704" y="5974714"/>
            <a:ext cx="492759" cy="16637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1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704" y="7052436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704" y="7317613"/>
            <a:ext cx="392239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array([[1.,</a:t>
            </a:r>
            <a:r>
              <a:rPr sz="1050" spc="-2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0.,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0.],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[0.,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1.,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0.],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[0.,</a:t>
            </a:r>
            <a:r>
              <a:rPr sz="1050" spc="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0.,</a:t>
            </a:r>
            <a:r>
              <a:rPr sz="1050" spc="-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1.]])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704" y="7582789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704" y="9008109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3283584"/>
            <a:ext cx="5769610" cy="87566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#Multiplication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6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resultarray=array1*array2</a:t>
            </a:r>
            <a:endParaRPr sz="1050">
              <a:latin typeface="Courier New"/>
              <a:cs typeface="Courier New"/>
            </a:endParaRPr>
          </a:p>
          <a:p>
            <a:pPr marL="17780" marR="2540000">
              <a:lnSpc>
                <a:spcPct val="112400"/>
              </a:lnSpc>
              <a:spcBef>
                <a:spcPts val="1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resultarray=np.multiply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5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2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6188074"/>
            <a:ext cx="5769610" cy="8750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#Division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resultarry=array1/array2</a:t>
            </a:r>
            <a:endParaRPr sz="1050">
              <a:latin typeface="Courier New"/>
              <a:cs typeface="Courier New"/>
            </a:endParaRPr>
          </a:p>
          <a:p>
            <a:pPr marL="17780" marR="2540000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resultarray=np.divide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5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2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9091929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7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#MOD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8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resultarry=array1%array2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3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6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Operator:\n"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510030"/>
            <a:ext cx="469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04" y="1815337"/>
            <a:ext cx="120904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9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Operator: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1967737"/>
            <a:ext cx="890905" cy="15176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[[-10</a:t>
            </a:r>
            <a:r>
              <a:rPr sz="1050" spc="-7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-10]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2119500"/>
            <a:ext cx="890905" cy="15176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90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[-10</a:t>
            </a:r>
            <a:r>
              <a:rPr sz="1050" spc="-1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-10]]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2421889"/>
            <a:ext cx="168783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Numpy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Function: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2574289"/>
            <a:ext cx="890905" cy="15557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[[-10</a:t>
            </a:r>
            <a:r>
              <a:rPr sz="1050" spc="-7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-10]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2729862"/>
            <a:ext cx="890905" cy="14668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50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[-10</a:t>
            </a:r>
            <a:r>
              <a:rPr sz="1050" spc="-11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-10]]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704" y="2990341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2004" y="4416678"/>
            <a:ext cx="4699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04" y="4720462"/>
            <a:ext cx="120904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9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Operator: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4872862"/>
            <a:ext cx="730885" cy="15557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[[11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24]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5028435"/>
            <a:ext cx="730885" cy="14668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5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[39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56]]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5325490"/>
            <a:ext cx="168783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Numpy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Function: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704" y="5477840"/>
            <a:ext cx="730885" cy="15621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[[11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24]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704" y="5633717"/>
            <a:ext cx="730885" cy="14795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5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[39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56]]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704" y="5892672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04" y="7318628"/>
            <a:ext cx="4699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704" y="7625460"/>
            <a:ext cx="1209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9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Operator: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704" y="7776412"/>
            <a:ext cx="730885" cy="15684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[[11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24]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704" y="7933052"/>
            <a:ext cx="730885" cy="14732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5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[39</a:t>
            </a:r>
            <a:r>
              <a:rPr sz="1050" spc="-10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56]]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704" y="8230869"/>
            <a:ext cx="168783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Using</a:t>
            </a:r>
            <a:r>
              <a:rPr sz="1050" spc="-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Numpy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Function: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704" y="8381745"/>
            <a:ext cx="2003425" cy="15557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1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[[0.09090909</a:t>
            </a:r>
            <a:r>
              <a:rPr sz="1050" spc="-1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0.16666667]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704" y="8537318"/>
            <a:ext cx="2003425" cy="14668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5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[0.23076923</a:t>
            </a:r>
            <a:r>
              <a:rPr sz="1050" spc="-13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0.28571429]]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704" y="8797797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7889" y="901699"/>
            <a:ext cx="5769610" cy="3632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88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70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resultarray=np.subtract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5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4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4324349"/>
            <a:ext cx="5769610" cy="141795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-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Addition</a:t>
            </a:r>
            <a:endParaRPr sz="1050">
              <a:latin typeface="Courier New"/>
              <a:cs typeface="Courier New"/>
            </a:endParaRPr>
          </a:p>
          <a:p>
            <a:pPr marL="17780" marR="4155440">
              <a:lnSpc>
                <a:spcPts val="1430"/>
              </a:lnSpc>
              <a:spcBef>
                <a:spcPts val="60"/>
              </a:spcBef>
            </a:pP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np.add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-1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Subtraction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np.subtract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 marR="3756025">
              <a:lnSpc>
                <a:spcPct val="113300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Multiplication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prin</a:t>
            </a:r>
            <a:r>
              <a:rPr sz="1050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np.multi</a:t>
            </a:r>
            <a:r>
              <a:rPr sz="1050" dirty="0">
                <a:solidFill>
                  <a:srgbClr val="D2D2D2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ly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))  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 Division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4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np.divide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276" y="902207"/>
          <a:ext cx="3042283" cy="3279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9604">
                <a:tc>
                  <a:txBody>
                    <a:bodyPr/>
                    <a:lstStyle/>
                    <a:p>
                      <a:pPr marL="80645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33.72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30.68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22.82]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02">
                <a:tc>
                  <a:txBody>
                    <a:bodyPr/>
                    <a:lstStyle/>
                    <a:p>
                      <a:pPr marL="806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[803.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22.53]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20.93]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[805.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20.82]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806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25.45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27.73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21.05]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[807.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28.01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20.51]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32.93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28.83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22.08]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06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[809.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28.63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31.03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22.68]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06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36.42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23.1</a:t>
                      </a:r>
                      <a:r>
                        <a:rPr sz="1050" spc="-8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>
                        <a:lnSpc>
                          <a:spcPts val="1080"/>
                        </a:lnSpc>
                        <a:tabLst>
                          <a:tab pos="40068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28.48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34.18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22.23]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638">
                <a:tc>
                  <a:txBody>
                    <a:bodyPr/>
                    <a:lstStyle/>
                    <a:p>
                      <a:pPr marL="806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33.72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30.68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22.82]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806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[803.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22.53]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20.93]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[805.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28.22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20.82]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1066">
                <a:tc>
                  <a:txBody>
                    <a:bodyPr/>
                    <a:lstStyle/>
                    <a:p>
                      <a:pPr marL="806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25.45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30.54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27.73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21.05]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304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[807.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26.16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28.01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20.51]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32.93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28.83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22.08]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06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[809.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28.63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34.35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31.03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22.68]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274">
                <a:tc>
                  <a:txBody>
                    <a:bodyPr/>
                    <a:lstStyle/>
                    <a:p>
                      <a:pPr marL="806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[810.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30.35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36.42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31.38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23.1</a:t>
                      </a:r>
                      <a:r>
                        <a:rPr sz="1050" spc="-8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139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1923">
                <a:tc>
                  <a:txBody>
                    <a:bodyPr/>
                    <a:lstStyle/>
                    <a:p>
                      <a:pPr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Input: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919276" y="4030090"/>
            <a:ext cx="480059" cy="139065"/>
          </a:xfrm>
          <a:custGeom>
            <a:avLst/>
            <a:gdLst/>
            <a:ahLst/>
            <a:cxnLst/>
            <a:rect l="l" t="t" r="r" b="b"/>
            <a:pathLst>
              <a:path w="480059" h="139064">
                <a:moveTo>
                  <a:pt x="480059" y="0"/>
                </a:moveTo>
                <a:lnTo>
                  <a:pt x="0" y="0"/>
                </a:lnTo>
                <a:lnTo>
                  <a:pt x="0" y="138683"/>
                </a:lnTo>
                <a:lnTo>
                  <a:pt x="480059" y="138683"/>
                </a:lnTo>
                <a:lnTo>
                  <a:pt x="480059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4704" y="5997828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14704" y="6261480"/>
          <a:ext cx="3441065" cy="33165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115">
                <a:tc>
                  <a:txBody>
                    <a:bodyPr/>
                    <a:lstStyle/>
                    <a:p>
                      <a:pPr marL="4445">
                        <a:lnSpc>
                          <a:spcPts val="1085"/>
                        </a:lnSpc>
                        <a:tabLst>
                          <a:tab pos="4845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	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  <a:p>
                      <a:pPr marL="85090">
                        <a:lnSpc>
                          <a:spcPts val="11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650" marR="27305" indent="160020">
                        <a:lnSpc>
                          <a:spcPts val="1120"/>
                        </a:lnSpc>
                        <a:spcBef>
                          <a:spcPts val="3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96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200660" marR="111125" indent="160020">
                        <a:lnSpc>
                          <a:spcPts val="1120"/>
                        </a:lnSpc>
                        <a:spcBef>
                          <a:spcPts val="3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 marR="111125" indent="160020">
                        <a:lnSpc>
                          <a:spcPts val="1120"/>
                        </a:lnSpc>
                        <a:spcBef>
                          <a:spcPts val="30"/>
                        </a:spcBef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62865" indent="160020">
                        <a:lnSpc>
                          <a:spcPts val="1120"/>
                        </a:lnSpc>
                        <a:spcBef>
                          <a:spcPts val="30"/>
                        </a:spcBef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 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67.44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61.36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50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45.06]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38">
                <a:tc>
                  <a:txBody>
                    <a:bodyPr/>
                    <a:lstStyle/>
                    <a:p>
                      <a:pPr marL="85090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[1608.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57.56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41.86]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637">
                <a:tc>
                  <a:txBody>
                    <a:bodyPr/>
                    <a:lstStyle/>
                    <a:p>
                      <a:pPr marL="8509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62.64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56.44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41.64]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[1612.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50.9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61.08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55.46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42.1</a:t>
                      </a:r>
                      <a:r>
                        <a:rPr sz="1050" spc="-7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[1614.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52.32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56.02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41.02]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[1616.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54.88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65.86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57.66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44.16]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828">
                <a:tc>
                  <a:txBody>
                    <a:bodyPr/>
                    <a:lstStyle/>
                    <a:p>
                      <a:pPr marL="850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[1618.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57.26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68.7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62.06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45.36]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71">
                <a:tc>
                  <a:txBody>
                    <a:bodyPr/>
                    <a:lstStyle/>
                    <a:p>
                      <a:pPr marL="80645">
                        <a:lnSpc>
                          <a:spcPts val="110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[1620.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ts val="110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60.7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116205" algn="r">
                        <a:lnSpc>
                          <a:spcPts val="110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72.84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10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62.76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110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46.2</a:t>
                      </a:r>
                      <a:r>
                        <a:rPr sz="1050" spc="-7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9471">
                <a:tc gridSpan="2">
                  <a:txBody>
                    <a:bodyPr/>
                    <a:lstStyle/>
                    <a:p>
                      <a:pPr marL="6985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[[nan</a:t>
                      </a:r>
                      <a:r>
                        <a:rPr sz="1050" spc="-4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r>
                        <a:rPr sz="1050" spc="-4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075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  <a:tabLst>
                          <a:tab pos="5683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85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  <a:tabLst>
                          <a:tab pos="5683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85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  <a:tabLst>
                          <a:tab pos="5683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85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8265">
                        <a:lnSpc>
                          <a:spcPts val="1080"/>
                        </a:lnSpc>
                        <a:tabLst>
                          <a:tab pos="5683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80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L="88265">
                        <a:lnSpc>
                          <a:spcPts val="1080"/>
                        </a:lnSpc>
                        <a:tabLst>
                          <a:tab pos="5683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80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  <a:tabLst>
                          <a:tab pos="5683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85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L="88265">
                        <a:lnSpc>
                          <a:spcPts val="1085"/>
                        </a:lnSpc>
                        <a:tabLst>
                          <a:tab pos="5683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85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L="88265">
                        <a:lnSpc>
                          <a:spcPts val="1080"/>
                        </a:lnSpc>
                        <a:tabLst>
                          <a:tab pos="5683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80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0850">
                <a:tc>
                  <a:txBody>
                    <a:bodyPr/>
                    <a:lstStyle/>
                    <a:p>
                      <a:pPr marL="88265">
                        <a:lnSpc>
                          <a:spcPts val="1080"/>
                        </a:lnSpc>
                        <a:tabLst>
                          <a:tab pos="56832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080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1487">
                <a:tc>
                  <a:txBody>
                    <a:bodyPr/>
                    <a:lstStyle/>
                    <a:p>
                      <a:pPr marL="80645">
                        <a:lnSpc>
                          <a:spcPts val="1090"/>
                        </a:lnSpc>
                        <a:tabLst>
                          <a:tab pos="558800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 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090"/>
                        </a:lnSpc>
                        <a:tabLst>
                          <a:tab pos="319405" algn="l"/>
                        </a:tabLst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	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0.]]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14704" y="6261480"/>
            <a:ext cx="3440429" cy="3316604"/>
            <a:chOff x="914704" y="6261480"/>
            <a:chExt cx="3440429" cy="3316604"/>
          </a:xfrm>
        </p:grpSpPr>
        <p:sp>
          <p:nvSpPr>
            <p:cNvPr id="8" name="object 8"/>
            <p:cNvSpPr/>
            <p:nvPr/>
          </p:nvSpPr>
          <p:spPr>
            <a:xfrm>
              <a:off x="914704" y="6261480"/>
              <a:ext cx="3440429" cy="2714625"/>
            </a:xfrm>
            <a:custGeom>
              <a:avLst/>
              <a:gdLst/>
              <a:ahLst/>
              <a:cxnLst/>
              <a:rect l="l" t="t" r="r" b="b"/>
              <a:pathLst>
                <a:path w="3440429" h="2714625">
                  <a:moveTo>
                    <a:pt x="1086548" y="2412885"/>
                  </a:moveTo>
                  <a:lnTo>
                    <a:pt x="766521" y="2412885"/>
                  </a:lnTo>
                  <a:lnTo>
                    <a:pt x="446532" y="2412885"/>
                  </a:lnTo>
                  <a:lnTo>
                    <a:pt x="4572" y="2412885"/>
                  </a:lnTo>
                  <a:lnTo>
                    <a:pt x="4572" y="2563749"/>
                  </a:lnTo>
                  <a:lnTo>
                    <a:pt x="4572" y="2714625"/>
                  </a:lnTo>
                  <a:lnTo>
                    <a:pt x="446532" y="2714625"/>
                  </a:lnTo>
                  <a:lnTo>
                    <a:pt x="446532" y="2563749"/>
                  </a:lnTo>
                  <a:lnTo>
                    <a:pt x="766521" y="2563749"/>
                  </a:lnTo>
                  <a:lnTo>
                    <a:pt x="1086548" y="2563749"/>
                  </a:lnTo>
                  <a:lnTo>
                    <a:pt x="1086548" y="2412885"/>
                  </a:lnTo>
                  <a:close/>
                </a:path>
                <a:path w="3440429" h="2714625">
                  <a:moveTo>
                    <a:pt x="1086548" y="1660029"/>
                  </a:moveTo>
                  <a:lnTo>
                    <a:pt x="766521" y="1660029"/>
                  </a:lnTo>
                  <a:lnTo>
                    <a:pt x="446532" y="1660029"/>
                  </a:lnTo>
                  <a:lnTo>
                    <a:pt x="4572" y="1660029"/>
                  </a:lnTo>
                  <a:lnTo>
                    <a:pt x="4572" y="1810893"/>
                  </a:lnTo>
                  <a:lnTo>
                    <a:pt x="4572" y="1960245"/>
                  </a:lnTo>
                  <a:lnTo>
                    <a:pt x="4572" y="2111121"/>
                  </a:lnTo>
                  <a:lnTo>
                    <a:pt x="4572" y="2263521"/>
                  </a:lnTo>
                  <a:lnTo>
                    <a:pt x="4572" y="2412873"/>
                  </a:lnTo>
                  <a:lnTo>
                    <a:pt x="446481" y="2412873"/>
                  </a:lnTo>
                  <a:lnTo>
                    <a:pt x="766521" y="2412873"/>
                  </a:lnTo>
                  <a:lnTo>
                    <a:pt x="1086548" y="2412873"/>
                  </a:lnTo>
                  <a:lnTo>
                    <a:pt x="1086548" y="2263521"/>
                  </a:lnTo>
                  <a:lnTo>
                    <a:pt x="1086548" y="2111121"/>
                  </a:lnTo>
                  <a:lnTo>
                    <a:pt x="1086548" y="1960245"/>
                  </a:lnTo>
                  <a:lnTo>
                    <a:pt x="1086548" y="1810893"/>
                  </a:lnTo>
                  <a:lnTo>
                    <a:pt x="1086548" y="1660029"/>
                  </a:lnTo>
                  <a:close/>
                </a:path>
                <a:path w="3440429" h="2714625">
                  <a:moveTo>
                    <a:pt x="1405382" y="2412885"/>
                  </a:moveTo>
                  <a:lnTo>
                    <a:pt x="1086561" y="2412885"/>
                  </a:lnTo>
                  <a:lnTo>
                    <a:pt x="1086561" y="2563749"/>
                  </a:lnTo>
                  <a:lnTo>
                    <a:pt x="1405382" y="2563749"/>
                  </a:lnTo>
                  <a:lnTo>
                    <a:pt x="1405382" y="2412885"/>
                  </a:lnTo>
                  <a:close/>
                </a:path>
                <a:path w="3440429" h="2714625">
                  <a:moveTo>
                    <a:pt x="1405382" y="1660029"/>
                  </a:moveTo>
                  <a:lnTo>
                    <a:pt x="1086561" y="1660029"/>
                  </a:lnTo>
                  <a:lnTo>
                    <a:pt x="1086561" y="1810893"/>
                  </a:lnTo>
                  <a:lnTo>
                    <a:pt x="1086561" y="1960245"/>
                  </a:lnTo>
                  <a:lnTo>
                    <a:pt x="1086561" y="2111121"/>
                  </a:lnTo>
                  <a:lnTo>
                    <a:pt x="1086561" y="2263521"/>
                  </a:lnTo>
                  <a:lnTo>
                    <a:pt x="1086561" y="2412873"/>
                  </a:lnTo>
                  <a:lnTo>
                    <a:pt x="1405382" y="2412873"/>
                  </a:lnTo>
                  <a:lnTo>
                    <a:pt x="1405382" y="2263521"/>
                  </a:lnTo>
                  <a:lnTo>
                    <a:pt x="1405382" y="2111121"/>
                  </a:lnTo>
                  <a:lnTo>
                    <a:pt x="1405382" y="1960245"/>
                  </a:lnTo>
                  <a:lnTo>
                    <a:pt x="1405382" y="1810893"/>
                  </a:lnTo>
                  <a:lnTo>
                    <a:pt x="1405382" y="1660029"/>
                  </a:lnTo>
                  <a:close/>
                </a:path>
                <a:path w="3440429" h="2714625">
                  <a:moveTo>
                    <a:pt x="1405382" y="0"/>
                  </a:moveTo>
                  <a:lnTo>
                    <a:pt x="766572" y="0"/>
                  </a:lnTo>
                  <a:lnTo>
                    <a:pt x="4572" y="0"/>
                  </a:lnTo>
                  <a:lnTo>
                    <a:pt x="4572" y="301752"/>
                  </a:lnTo>
                  <a:lnTo>
                    <a:pt x="4572" y="1507236"/>
                  </a:lnTo>
                  <a:lnTo>
                    <a:pt x="766521" y="1507236"/>
                  </a:lnTo>
                  <a:lnTo>
                    <a:pt x="1405382" y="1507236"/>
                  </a:lnTo>
                  <a:lnTo>
                    <a:pt x="1405382" y="1356360"/>
                  </a:lnTo>
                  <a:lnTo>
                    <a:pt x="1405382" y="301752"/>
                  </a:lnTo>
                  <a:lnTo>
                    <a:pt x="1405382" y="0"/>
                  </a:lnTo>
                  <a:close/>
                </a:path>
                <a:path w="3440429" h="2714625">
                  <a:moveTo>
                    <a:pt x="2767901" y="0"/>
                  </a:moveTo>
                  <a:lnTo>
                    <a:pt x="2127834" y="0"/>
                  </a:lnTo>
                  <a:lnTo>
                    <a:pt x="1405458" y="0"/>
                  </a:lnTo>
                  <a:lnTo>
                    <a:pt x="1405458" y="301752"/>
                  </a:lnTo>
                  <a:lnTo>
                    <a:pt x="1405458" y="1507236"/>
                  </a:lnTo>
                  <a:lnTo>
                    <a:pt x="2127834" y="1507236"/>
                  </a:lnTo>
                  <a:lnTo>
                    <a:pt x="2767901" y="1507236"/>
                  </a:lnTo>
                  <a:lnTo>
                    <a:pt x="2767901" y="1356360"/>
                  </a:lnTo>
                  <a:lnTo>
                    <a:pt x="2767901" y="1207008"/>
                  </a:lnTo>
                  <a:lnTo>
                    <a:pt x="2767901" y="301752"/>
                  </a:lnTo>
                  <a:lnTo>
                    <a:pt x="2767901" y="0"/>
                  </a:lnTo>
                  <a:close/>
                </a:path>
                <a:path w="3440429" h="2714625">
                  <a:moveTo>
                    <a:pt x="3370199" y="0"/>
                  </a:moveTo>
                  <a:lnTo>
                    <a:pt x="2767914" y="0"/>
                  </a:lnTo>
                  <a:lnTo>
                    <a:pt x="2767914" y="301752"/>
                  </a:lnTo>
                  <a:lnTo>
                    <a:pt x="2767914" y="452628"/>
                  </a:lnTo>
                  <a:lnTo>
                    <a:pt x="2767914" y="1507236"/>
                  </a:lnTo>
                  <a:lnTo>
                    <a:pt x="3370199" y="1507236"/>
                  </a:lnTo>
                  <a:lnTo>
                    <a:pt x="3370199" y="301752"/>
                  </a:lnTo>
                  <a:lnTo>
                    <a:pt x="3370199" y="0"/>
                  </a:lnTo>
                  <a:close/>
                </a:path>
                <a:path w="3440429" h="2714625">
                  <a:moveTo>
                    <a:pt x="3440303" y="1507312"/>
                  </a:moveTo>
                  <a:lnTo>
                    <a:pt x="0" y="1507312"/>
                  </a:lnTo>
                  <a:lnTo>
                    <a:pt x="0" y="1660017"/>
                  </a:lnTo>
                  <a:lnTo>
                    <a:pt x="3440303" y="1660017"/>
                  </a:lnTo>
                  <a:lnTo>
                    <a:pt x="3440303" y="1507312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4704" y="8825229"/>
              <a:ext cx="1837055" cy="753110"/>
            </a:xfrm>
            <a:custGeom>
              <a:avLst/>
              <a:gdLst/>
              <a:ahLst/>
              <a:cxnLst/>
              <a:rect l="l" t="t" r="r" b="b"/>
              <a:pathLst>
                <a:path w="1837055" h="753109">
                  <a:moveTo>
                    <a:pt x="1836674" y="601929"/>
                  </a:moveTo>
                  <a:lnTo>
                    <a:pt x="1405382" y="601929"/>
                  </a:lnTo>
                  <a:lnTo>
                    <a:pt x="1405382" y="451104"/>
                  </a:lnTo>
                  <a:lnTo>
                    <a:pt x="1405382" y="301752"/>
                  </a:lnTo>
                  <a:lnTo>
                    <a:pt x="1405382" y="150876"/>
                  </a:lnTo>
                  <a:lnTo>
                    <a:pt x="1405382" y="0"/>
                  </a:lnTo>
                  <a:lnTo>
                    <a:pt x="1086561" y="0"/>
                  </a:lnTo>
                  <a:lnTo>
                    <a:pt x="1086561" y="601929"/>
                  </a:lnTo>
                  <a:lnTo>
                    <a:pt x="1086548" y="601929"/>
                  </a:lnTo>
                  <a:lnTo>
                    <a:pt x="1086548" y="0"/>
                  </a:lnTo>
                  <a:lnTo>
                    <a:pt x="766521" y="0"/>
                  </a:lnTo>
                  <a:lnTo>
                    <a:pt x="446532" y="0"/>
                  </a:lnTo>
                  <a:lnTo>
                    <a:pt x="4572" y="0"/>
                  </a:lnTo>
                  <a:lnTo>
                    <a:pt x="4572" y="150876"/>
                  </a:lnTo>
                  <a:lnTo>
                    <a:pt x="4572" y="301752"/>
                  </a:lnTo>
                  <a:lnTo>
                    <a:pt x="4572" y="451053"/>
                  </a:lnTo>
                  <a:lnTo>
                    <a:pt x="4572" y="601929"/>
                  </a:lnTo>
                  <a:lnTo>
                    <a:pt x="0" y="601929"/>
                  </a:lnTo>
                  <a:lnTo>
                    <a:pt x="0" y="752805"/>
                  </a:lnTo>
                  <a:lnTo>
                    <a:pt x="1836674" y="752805"/>
                  </a:lnTo>
                  <a:lnTo>
                    <a:pt x="1836674" y="601929"/>
                  </a:lnTo>
                  <a:close/>
                </a:path>
              </a:pathLst>
            </a:custGeom>
            <a:solidFill>
              <a:srgbClr val="38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6224904"/>
            <a:ext cx="5769610" cy="286575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00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Standard</a:t>
            </a:r>
            <a:r>
              <a:rPr sz="1050" spc="-3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Deviation</a:t>
            </a:r>
            <a:endParaRPr sz="1050">
              <a:latin typeface="Courier New"/>
              <a:cs typeface="Courier New"/>
            </a:endParaRPr>
          </a:p>
          <a:p>
            <a:pPr marL="17780" marR="4155440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np.std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#Minimum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min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#Summation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sum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#Median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np.median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#Mean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np.mean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#Mode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5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from</a:t>
            </a:r>
            <a:r>
              <a:rPr sz="1050" spc="-3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scipy</a:t>
            </a:r>
            <a:r>
              <a:rPr sz="1050" spc="-25" dirty="0">
                <a:solidFill>
                  <a:srgbClr val="D2D2D2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stats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8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"Most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Frequent</a:t>
            </a:r>
            <a:r>
              <a:rPr sz="1050" spc="1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element="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stats.mode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050">
              <a:latin typeface="Courier New"/>
              <a:cs typeface="Courier New"/>
            </a:endParaRPr>
          </a:p>
          <a:p>
            <a:pPr marL="17780" marR="1894839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"Number</a:t>
            </a:r>
            <a:r>
              <a:rPr sz="1050" spc="2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of</a:t>
            </a:r>
            <a:r>
              <a:rPr sz="1050" spc="2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Occarances="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stats.mode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Variance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9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np.var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d1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901699"/>
            <a:ext cx="4565650" cy="3258185"/>
          </a:xfrm>
          <a:custGeom>
            <a:avLst/>
            <a:gdLst/>
            <a:ahLst/>
            <a:cxnLst/>
            <a:rect l="l" t="t" r="r" b="b"/>
            <a:pathLst>
              <a:path w="4565650" h="3258185">
                <a:moveTo>
                  <a:pt x="320344" y="152857"/>
                </a:moveTo>
                <a:lnTo>
                  <a:pt x="304" y="152857"/>
                </a:lnTo>
                <a:lnTo>
                  <a:pt x="304" y="293370"/>
                </a:lnTo>
                <a:lnTo>
                  <a:pt x="320344" y="293370"/>
                </a:lnTo>
                <a:lnTo>
                  <a:pt x="320344" y="152857"/>
                </a:lnTo>
                <a:close/>
              </a:path>
              <a:path w="4565650" h="3258185">
                <a:moveTo>
                  <a:pt x="4541190" y="2675763"/>
                </a:moveTo>
                <a:lnTo>
                  <a:pt x="1120140" y="2675763"/>
                </a:lnTo>
                <a:lnTo>
                  <a:pt x="1120140" y="2526665"/>
                </a:lnTo>
                <a:lnTo>
                  <a:pt x="0" y="2526665"/>
                </a:lnTo>
                <a:lnTo>
                  <a:pt x="0" y="2677795"/>
                </a:lnTo>
                <a:lnTo>
                  <a:pt x="304" y="2677795"/>
                </a:lnTo>
                <a:lnTo>
                  <a:pt x="304" y="2826639"/>
                </a:lnTo>
                <a:lnTo>
                  <a:pt x="4541190" y="2826639"/>
                </a:lnTo>
                <a:lnTo>
                  <a:pt x="4541190" y="2675763"/>
                </a:lnTo>
                <a:close/>
              </a:path>
              <a:path w="4565650" h="3258185">
                <a:moveTo>
                  <a:pt x="4541190" y="2372182"/>
                </a:moveTo>
                <a:lnTo>
                  <a:pt x="304" y="2372182"/>
                </a:lnTo>
                <a:lnTo>
                  <a:pt x="304" y="2523363"/>
                </a:lnTo>
                <a:lnTo>
                  <a:pt x="4541190" y="2523363"/>
                </a:lnTo>
                <a:lnTo>
                  <a:pt x="4541190" y="2372182"/>
                </a:lnTo>
                <a:close/>
              </a:path>
              <a:path w="4565650" h="3258185">
                <a:moveTo>
                  <a:pt x="4541190" y="2067306"/>
                </a:moveTo>
                <a:lnTo>
                  <a:pt x="304" y="2067306"/>
                </a:lnTo>
                <a:lnTo>
                  <a:pt x="304" y="2218690"/>
                </a:lnTo>
                <a:lnTo>
                  <a:pt x="0" y="2218690"/>
                </a:lnTo>
                <a:lnTo>
                  <a:pt x="0" y="2370455"/>
                </a:lnTo>
                <a:lnTo>
                  <a:pt x="1120140" y="2370455"/>
                </a:lnTo>
                <a:lnTo>
                  <a:pt x="1120140" y="2219706"/>
                </a:lnTo>
                <a:lnTo>
                  <a:pt x="4541190" y="2219706"/>
                </a:lnTo>
                <a:lnTo>
                  <a:pt x="4541190" y="2067306"/>
                </a:lnTo>
                <a:close/>
              </a:path>
              <a:path w="4565650" h="3258185">
                <a:moveTo>
                  <a:pt x="4541190" y="1786890"/>
                </a:moveTo>
                <a:lnTo>
                  <a:pt x="1120140" y="1786890"/>
                </a:lnTo>
                <a:lnTo>
                  <a:pt x="1120140" y="1637030"/>
                </a:lnTo>
                <a:lnTo>
                  <a:pt x="0" y="1637030"/>
                </a:lnTo>
                <a:lnTo>
                  <a:pt x="0" y="1788160"/>
                </a:lnTo>
                <a:lnTo>
                  <a:pt x="304" y="1788160"/>
                </a:lnTo>
                <a:lnTo>
                  <a:pt x="304" y="1937766"/>
                </a:lnTo>
                <a:lnTo>
                  <a:pt x="4541190" y="1937766"/>
                </a:lnTo>
                <a:lnTo>
                  <a:pt x="4541190" y="1786890"/>
                </a:lnTo>
                <a:close/>
              </a:path>
              <a:path w="4565650" h="3258185">
                <a:moveTo>
                  <a:pt x="4541190" y="1483614"/>
                </a:moveTo>
                <a:lnTo>
                  <a:pt x="1120140" y="1483614"/>
                </a:lnTo>
                <a:lnTo>
                  <a:pt x="1120140" y="1336040"/>
                </a:lnTo>
                <a:lnTo>
                  <a:pt x="0" y="1336040"/>
                </a:lnTo>
                <a:lnTo>
                  <a:pt x="0" y="1487170"/>
                </a:lnTo>
                <a:lnTo>
                  <a:pt x="304" y="1487170"/>
                </a:lnTo>
                <a:lnTo>
                  <a:pt x="304" y="1634490"/>
                </a:lnTo>
                <a:lnTo>
                  <a:pt x="4541190" y="1634490"/>
                </a:lnTo>
                <a:lnTo>
                  <a:pt x="4541190" y="1483614"/>
                </a:lnTo>
                <a:close/>
              </a:path>
              <a:path w="4565650" h="3258185">
                <a:moveTo>
                  <a:pt x="4541190" y="1180338"/>
                </a:moveTo>
                <a:lnTo>
                  <a:pt x="304" y="1180338"/>
                </a:lnTo>
                <a:lnTo>
                  <a:pt x="304" y="1331214"/>
                </a:lnTo>
                <a:lnTo>
                  <a:pt x="4541190" y="1331214"/>
                </a:lnTo>
                <a:lnTo>
                  <a:pt x="4541190" y="1180338"/>
                </a:lnTo>
                <a:close/>
              </a:path>
              <a:path w="4565650" h="3258185">
                <a:moveTo>
                  <a:pt x="4541190" y="899922"/>
                </a:moveTo>
                <a:lnTo>
                  <a:pt x="1120140" y="899922"/>
                </a:lnTo>
                <a:lnTo>
                  <a:pt x="1120140" y="751205"/>
                </a:lnTo>
                <a:lnTo>
                  <a:pt x="0" y="751205"/>
                </a:lnTo>
                <a:lnTo>
                  <a:pt x="0" y="902335"/>
                </a:lnTo>
                <a:lnTo>
                  <a:pt x="304" y="902335"/>
                </a:lnTo>
                <a:lnTo>
                  <a:pt x="304" y="1050798"/>
                </a:lnTo>
                <a:lnTo>
                  <a:pt x="4541190" y="1050798"/>
                </a:lnTo>
                <a:lnTo>
                  <a:pt x="4541190" y="899922"/>
                </a:lnTo>
                <a:close/>
              </a:path>
              <a:path w="4565650" h="3258185">
                <a:moveTo>
                  <a:pt x="4541190" y="596646"/>
                </a:moveTo>
                <a:lnTo>
                  <a:pt x="1120140" y="596646"/>
                </a:lnTo>
                <a:lnTo>
                  <a:pt x="1120140" y="446405"/>
                </a:lnTo>
                <a:lnTo>
                  <a:pt x="0" y="446405"/>
                </a:lnTo>
                <a:lnTo>
                  <a:pt x="0" y="597535"/>
                </a:lnTo>
                <a:lnTo>
                  <a:pt x="304" y="597535"/>
                </a:lnTo>
                <a:lnTo>
                  <a:pt x="304" y="747522"/>
                </a:lnTo>
                <a:lnTo>
                  <a:pt x="4541190" y="747522"/>
                </a:lnTo>
                <a:lnTo>
                  <a:pt x="4541190" y="596646"/>
                </a:lnTo>
                <a:close/>
              </a:path>
              <a:path w="4565650" h="3258185">
                <a:moveTo>
                  <a:pt x="4541190" y="293382"/>
                </a:moveTo>
                <a:lnTo>
                  <a:pt x="304" y="293382"/>
                </a:lnTo>
                <a:lnTo>
                  <a:pt x="304" y="444246"/>
                </a:lnTo>
                <a:lnTo>
                  <a:pt x="4541190" y="444246"/>
                </a:lnTo>
                <a:lnTo>
                  <a:pt x="4541190" y="293382"/>
                </a:lnTo>
                <a:close/>
              </a:path>
              <a:path w="4565650" h="3258185">
                <a:moveTo>
                  <a:pt x="4563745" y="0"/>
                </a:moveTo>
                <a:lnTo>
                  <a:pt x="0" y="0"/>
                </a:lnTo>
                <a:lnTo>
                  <a:pt x="0" y="151765"/>
                </a:lnTo>
                <a:lnTo>
                  <a:pt x="4563745" y="151765"/>
                </a:lnTo>
                <a:lnTo>
                  <a:pt x="4563745" y="0"/>
                </a:lnTo>
                <a:close/>
              </a:path>
              <a:path w="4565650" h="3258185">
                <a:moveTo>
                  <a:pt x="4565574" y="2956179"/>
                </a:moveTo>
                <a:lnTo>
                  <a:pt x="304" y="2956179"/>
                </a:lnTo>
                <a:lnTo>
                  <a:pt x="304" y="3107055"/>
                </a:lnTo>
                <a:lnTo>
                  <a:pt x="304" y="3257931"/>
                </a:lnTo>
                <a:lnTo>
                  <a:pt x="1201216" y="3257931"/>
                </a:lnTo>
                <a:lnTo>
                  <a:pt x="1201216" y="3107055"/>
                </a:lnTo>
                <a:lnTo>
                  <a:pt x="4565574" y="3107055"/>
                </a:lnTo>
                <a:lnTo>
                  <a:pt x="4565574" y="2956179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4160755"/>
          <a:ext cx="1771013" cy="15078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1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399">
                <a:tc>
                  <a:txBody>
                    <a:bodyPr/>
                    <a:lstStyle/>
                    <a:p>
                      <a:pPr marR="31750"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1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90"/>
                        </a:lnSpc>
                      </a:pPr>
                      <a:r>
                        <a:rPr sz="1050" spc="-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nan]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6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114">
                <a:tc>
                  <a:txBody>
                    <a:bodyPr/>
                    <a:lstStyle/>
                    <a:p>
                      <a:pPr marR="31115"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6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113">
                <a:tc>
                  <a:txBody>
                    <a:bodyPr/>
                    <a:lstStyle/>
                    <a:p>
                      <a:pPr marR="31115"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6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0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6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75"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6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6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0876"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6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002"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6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77"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[</a:t>
                      </a:r>
                      <a:r>
                        <a:rPr sz="1050" spc="-65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R="31115"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85"/>
                        </a:lnSpc>
                      </a:pPr>
                      <a:r>
                        <a:rPr sz="1050" dirty="0">
                          <a:solidFill>
                            <a:srgbClr val="D3D3D3"/>
                          </a:solidFill>
                          <a:latin typeface="Courier New"/>
                          <a:cs typeface="Courier New"/>
                        </a:rPr>
                        <a:t>1.]</a:t>
                      </a:r>
                      <a:endParaRPr sz="10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3838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914704" y="5668644"/>
            <a:ext cx="1837055" cy="151130"/>
          </a:xfrm>
          <a:custGeom>
            <a:avLst/>
            <a:gdLst/>
            <a:ahLst/>
            <a:cxnLst/>
            <a:rect l="l" t="t" r="r" b="b"/>
            <a:pathLst>
              <a:path w="1837055" h="151129">
                <a:moveTo>
                  <a:pt x="1836674" y="0"/>
                </a:moveTo>
                <a:lnTo>
                  <a:pt x="0" y="0"/>
                </a:lnTo>
                <a:lnTo>
                  <a:pt x="0" y="150875"/>
                </a:lnTo>
                <a:lnTo>
                  <a:pt x="1836674" y="150875"/>
                </a:lnTo>
                <a:lnTo>
                  <a:pt x="1836674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82776" y="5633084"/>
            <a:ext cx="17830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0855" algn="l"/>
                <a:tab pos="809625" algn="l"/>
                <a:tab pos="1129665" algn="l"/>
                <a:tab pos="144843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1.	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	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]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04" y="5932296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9347910"/>
            <a:ext cx="574040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O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t: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875791"/>
            <a:ext cx="12280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7218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[[	nan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4119" y="875791"/>
            <a:ext cx="25101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4110" algn="l"/>
                <a:tab pos="2254885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nan	nan	nan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1951989"/>
            <a:ext cx="1120140" cy="1925955"/>
          </a:xfrm>
          <a:custGeom>
            <a:avLst/>
            <a:gdLst/>
            <a:ahLst/>
            <a:cxnLst/>
            <a:rect l="l" t="t" r="r" b="b"/>
            <a:pathLst>
              <a:path w="1120139" h="1925954">
                <a:moveTo>
                  <a:pt x="1120140" y="1774825"/>
                </a:moveTo>
                <a:lnTo>
                  <a:pt x="0" y="1774825"/>
                </a:lnTo>
                <a:lnTo>
                  <a:pt x="0" y="1925955"/>
                </a:lnTo>
                <a:lnTo>
                  <a:pt x="1120140" y="1925955"/>
                </a:lnTo>
                <a:lnTo>
                  <a:pt x="1120140" y="1774825"/>
                </a:lnTo>
                <a:close/>
              </a:path>
              <a:path w="1120139" h="1925954">
                <a:moveTo>
                  <a:pt x="1120140" y="889000"/>
                </a:moveTo>
                <a:lnTo>
                  <a:pt x="0" y="889000"/>
                </a:lnTo>
                <a:lnTo>
                  <a:pt x="0" y="1040130"/>
                </a:lnTo>
                <a:lnTo>
                  <a:pt x="1120140" y="1040130"/>
                </a:lnTo>
                <a:lnTo>
                  <a:pt x="1120140" y="889000"/>
                </a:lnTo>
                <a:close/>
              </a:path>
              <a:path w="1120139" h="1925954">
                <a:moveTo>
                  <a:pt x="1120140" y="0"/>
                </a:moveTo>
                <a:lnTo>
                  <a:pt x="0" y="0"/>
                </a:lnTo>
                <a:lnTo>
                  <a:pt x="0" y="151130"/>
                </a:lnTo>
                <a:lnTo>
                  <a:pt x="1120140" y="151130"/>
                </a:lnTo>
                <a:lnTo>
                  <a:pt x="1120140" y="0"/>
                </a:lnTo>
                <a:close/>
              </a:path>
            </a:pathLst>
          </a:custGeom>
          <a:solidFill>
            <a:srgbClr val="38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02004" y="1020826"/>
            <a:ext cx="4588510" cy="3138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nan]</a:t>
            </a:r>
            <a:endParaRPr sz="1050">
              <a:latin typeface="Courier New"/>
              <a:cs typeface="Courier New"/>
            </a:endParaRPr>
          </a:p>
          <a:p>
            <a:pPr marL="93345">
              <a:lnSpc>
                <a:spcPts val="117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[6.4160100e+05</a:t>
            </a:r>
            <a:r>
              <a:rPr sz="1050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8.1111040e+02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1.1682724e+03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9.3391360e+02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190"/>
              </a:lnSpc>
              <a:spcBef>
                <a:spcPts val="10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4.9417290e+02]</a:t>
            </a:r>
            <a:endParaRPr sz="1050">
              <a:latin typeface="Courier New"/>
              <a:cs typeface="Courier New"/>
            </a:endParaRPr>
          </a:p>
          <a:p>
            <a:pPr marL="93345">
              <a:lnSpc>
                <a:spcPts val="119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[6.4320400e+05</a:t>
            </a:r>
            <a:r>
              <a:rPr sz="1050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7.8961000e+02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1.1370384e+03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9.4126240e+02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  <a:spcBef>
                <a:spcPts val="2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5.2075240e+02]</a:t>
            </a:r>
            <a:endParaRPr sz="1050">
              <a:latin typeface="Courier New"/>
              <a:cs typeface="Courier New"/>
            </a:endParaRPr>
          </a:p>
          <a:p>
            <a:pPr marL="93345">
              <a:lnSpc>
                <a:spcPts val="118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[6.4480900e+05</a:t>
            </a:r>
            <a:r>
              <a:rPr sz="1050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6.8434560e+02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9.8533210e+02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7.9524000e+02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5.0760090e+02]</a:t>
            </a:r>
            <a:endParaRPr sz="1050">
              <a:latin typeface="Courier New"/>
              <a:cs typeface="Courier New"/>
            </a:endParaRPr>
          </a:p>
          <a:p>
            <a:pPr marL="93345">
              <a:lnSpc>
                <a:spcPts val="110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[6.4641600e+05</a:t>
            </a:r>
            <a:r>
              <a:rPr sz="1050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6.8434560e+02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9.8533210e+02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8.2828840e+02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175"/>
              </a:lnSpc>
              <a:spcBef>
                <a:spcPts val="3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4.3806490e+02]</a:t>
            </a:r>
            <a:endParaRPr sz="1050">
              <a:latin typeface="Courier New"/>
              <a:cs typeface="Courier New"/>
            </a:endParaRPr>
          </a:p>
          <a:p>
            <a:pPr marL="93345">
              <a:lnSpc>
                <a:spcPts val="117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[6.4802500e+05</a:t>
            </a:r>
            <a:r>
              <a:rPr sz="1050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6.8121000e+02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9.8094240e+02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7.9636840e+02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180"/>
              </a:lnSpc>
              <a:spcBef>
                <a:spcPts val="2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4.3347240e+02]</a:t>
            </a:r>
            <a:endParaRPr sz="1050">
              <a:latin typeface="Courier New"/>
              <a:cs typeface="Courier New"/>
            </a:endParaRPr>
          </a:p>
          <a:p>
            <a:pPr marL="93345">
              <a:lnSpc>
                <a:spcPts val="118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[6.4963600e+05</a:t>
            </a:r>
            <a:r>
              <a:rPr sz="1050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6.4770250e+02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9.3269160e+02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7.6895290e+02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100"/>
              </a:lnSpc>
              <a:spcBef>
                <a:spcPts val="15"/>
              </a:spcBef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4.4310250e+02]</a:t>
            </a:r>
            <a:endParaRPr sz="1050">
              <a:latin typeface="Courier New"/>
              <a:cs typeface="Courier New"/>
            </a:endParaRPr>
          </a:p>
          <a:p>
            <a:pPr marL="93345">
              <a:lnSpc>
                <a:spcPts val="106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[6.5124900e+05</a:t>
            </a:r>
            <a:r>
              <a:rPr sz="1050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6.8434560e+02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9.8533210e+02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7.8456010e+02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0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4.2066010e+02]</a:t>
            </a:r>
            <a:endParaRPr sz="1050">
              <a:latin typeface="Courier New"/>
              <a:cs typeface="Courier New"/>
            </a:endParaRPr>
          </a:p>
          <a:p>
            <a:pPr marL="12700" marR="26670" indent="80645">
              <a:lnSpc>
                <a:spcPts val="128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[6.5286400e+05 7.5295360e+02 1.0843849e+03 8.3116890e+02 </a:t>
            </a:r>
            <a:r>
              <a:rPr sz="1050" spc="-62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4.8752640e+02]</a:t>
            </a:r>
            <a:endParaRPr sz="1050">
              <a:latin typeface="Courier New"/>
              <a:cs typeface="Courier New"/>
            </a:endParaRPr>
          </a:p>
          <a:p>
            <a:pPr marL="93345">
              <a:lnSpc>
                <a:spcPts val="105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[6.5448100e+05</a:t>
            </a:r>
            <a:r>
              <a:rPr sz="1050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8.1967690e+02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1.1799225e+03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9.6286090e+02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10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5.1438240e+02]</a:t>
            </a:r>
            <a:endParaRPr sz="1050">
              <a:latin typeface="Courier New"/>
              <a:cs typeface="Courier New"/>
            </a:endParaRPr>
          </a:p>
          <a:p>
            <a:pPr marL="93345">
              <a:lnSpc>
                <a:spcPts val="107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[6.5610000e+05 9.2112250e+02 1.3264164e+03 9.8470440e+02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ts val="122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5.3361000e+02]]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65479"/>
            <a:ext cx="5140325" cy="3949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dirty="0">
                <a:latin typeface="Calibri"/>
                <a:cs typeface="Calibri"/>
              </a:rPr>
              <a:t>nan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Frequent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element=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[[801.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39.24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25.63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26.16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25.21]] Number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of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Calibri"/>
                <a:cs typeface="Calibri"/>
              </a:rPr>
              <a:t>Occarances=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[[1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1]]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2705734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#Dot</a:t>
            </a:r>
            <a:r>
              <a:rPr sz="1050" spc="-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Product</a:t>
            </a:r>
            <a:endParaRPr sz="1050">
              <a:latin typeface="Courier New"/>
              <a:cs typeface="Courier New"/>
            </a:endParaRPr>
          </a:p>
          <a:p>
            <a:pPr marL="17780" marR="3122295">
              <a:lnSpc>
                <a:spcPts val="1500"/>
              </a:lnSpc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resultarray=np.dot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4641849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#Transpose</a:t>
            </a:r>
            <a:endParaRPr sz="1050">
              <a:latin typeface="Courier New"/>
              <a:cs typeface="Courier New"/>
            </a:endParaRPr>
          </a:p>
          <a:p>
            <a:pPr marL="17780" marR="3201670">
              <a:lnSpc>
                <a:spcPct val="111400"/>
              </a:lnSpc>
              <a:spcBef>
                <a:spcPts val="2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resultarray=np.transpose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7025004"/>
            <a:ext cx="5769610" cy="51371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0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#2.1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Horizontal</a:t>
            </a:r>
            <a:r>
              <a:rPr sz="1050" spc="-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Stacking</a:t>
            </a:r>
            <a:endParaRPr sz="1050">
              <a:latin typeface="Courier New"/>
              <a:cs typeface="Courier New"/>
            </a:endParaRPr>
          </a:p>
          <a:p>
            <a:pPr marL="17780" marR="2725420">
              <a:lnSpc>
                <a:spcPts val="1490"/>
              </a:lnSpc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resultarray=np.hstack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619" y="8988425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7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#2.2</a:t>
            </a:r>
            <a:r>
              <a:rPr sz="1050" spc="-4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Vertical</a:t>
            </a:r>
            <a:r>
              <a:rPr sz="1050" spc="-4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Stacking</a:t>
            </a:r>
            <a:endParaRPr sz="1050">
              <a:latin typeface="Courier New"/>
              <a:cs typeface="Courier New"/>
            </a:endParaRPr>
          </a:p>
          <a:p>
            <a:pPr marL="17780" marR="2725420">
              <a:lnSpc>
                <a:spcPts val="1400"/>
              </a:lnSpc>
              <a:spcBef>
                <a:spcPts val="10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resultarray=np.vstack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reaultarray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1510030"/>
            <a:ext cx="264604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Using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Operator: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[[1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3] </a:t>
            </a:r>
            <a:r>
              <a:rPr sz="1100" spc="-10" dirty="0">
                <a:latin typeface="Calibri"/>
                <a:cs typeface="Calibri"/>
              </a:rPr>
              <a:t>[4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6]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[7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9]]</a:t>
            </a:r>
            <a:endParaRPr sz="1100">
              <a:latin typeface="Calibri"/>
              <a:cs typeface="Calibri"/>
            </a:endParaRPr>
          </a:p>
          <a:p>
            <a:pPr marL="12700" marR="5080" indent="31750">
              <a:lnSpc>
                <a:spcPct val="169100"/>
              </a:lnSpc>
              <a:spcBef>
                <a:spcPts val="20"/>
              </a:spcBef>
            </a:pPr>
            <a:r>
              <a:rPr sz="1100" spc="-5" dirty="0">
                <a:latin typeface="Calibri"/>
                <a:cs typeface="Calibri"/>
              </a:rPr>
              <a:t>Using Numpy Function: [[1 </a:t>
            </a:r>
            <a:r>
              <a:rPr sz="1100" dirty="0">
                <a:latin typeface="Calibri"/>
                <a:cs typeface="Calibri"/>
              </a:rPr>
              <a:t>2 3] [4 5 6] </a:t>
            </a:r>
            <a:r>
              <a:rPr sz="1100" spc="-5" dirty="0">
                <a:latin typeface="Calibri"/>
                <a:cs typeface="Calibri"/>
              </a:rPr>
              <a:t>[7 </a:t>
            </a:r>
            <a:r>
              <a:rPr sz="1100" dirty="0">
                <a:latin typeface="Calibri"/>
                <a:cs typeface="Calibri"/>
              </a:rPr>
              <a:t>8 9]]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3473322"/>
            <a:ext cx="469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704" y="3781678"/>
            <a:ext cx="1128395" cy="16065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  <a:tabLst>
                <a:tab pos="557530" algn="l"/>
              </a:tabLst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[[</a:t>
            </a:r>
            <a:r>
              <a:rPr sz="1050" spc="-1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90	96</a:t>
            </a:r>
            <a:r>
              <a:rPr sz="1050" spc="-5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102]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704" y="3941823"/>
            <a:ext cx="1128395" cy="14668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[216</a:t>
            </a:r>
            <a:r>
              <a:rPr sz="1050" spc="-6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231</a:t>
            </a:r>
            <a:r>
              <a:rPr sz="1050" spc="-5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246]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704" y="4088127"/>
            <a:ext cx="1209040" cy="146685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50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[342</a:t>
            </a:r>
            <a:r>
              <a:rPr sz="1050" spc="-6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366</a:t>
            </a:r>
            <a:r>
              <a:rPr sz="1050" spc="-4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390]]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704" y="4348606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5410326"/>
            <a:ext cx="4699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704" y="5715888"/>
            <a:ext cx="491490" cy="15240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[[1</a:t>
            </a:r>
            <a:r>
              <a:rPr sz="1050" spc="-90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704" y="5868288"/>
            <a:ext cx="572135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 marL="80645">
              <a:lnSpc>
                <a:spcPts val="1085"/>
              </a:lnSpc>
            </a:pP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[2</a:t>
            </a:r>
            <a:r>
              <a:rPr sz="1050" spc="-95" dirty="0">
                <a:solidFill>
                  <a:srgbClr val="D3D3D3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4]]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704" y="6133464"/>
            <a:ext cx="5365750" cy="24892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#2</a:t>
            </a:r>
            <a:r>
              <a:rPr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Horizontal</a:t>
            </a:r>
            <a:r>
              <a:rPr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and</a:t>
            </a:r>
            <a:r>
              <a:rPr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vertical</a:t>
            </a:r>
            <a:r>
              <a:rPr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stacking</a:t>
            </a:r>
            <a:r>
              <a:rPr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of</a:t>
            </a:r>
            <a:r>
              <a:rPr sz="16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Numpy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704" y="6381876"/>
            <a:ext cx="744220" cy="230504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600" spc="-5" dirty="0">
                <a:solidFill>
                  <a:srgbClr val="FFFF00"/>
                </a:solidFill>
                <a:latin typeface="Courier New"/>
                <a:cs typeface="Courier New"/>
              </a:rPr>
              <a:t>Arrays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704" y="6732396"/>
            <a:ext cx="492759" cy="151130"/>
          </a:xfrm>
          <a:prstGeom prst="rect">
            <a:avLst/>
          </a:prstGeom>
          <a:solidFill>
            <a:srgbClr val="38383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I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p</a:t>
            </a:r>
            <a:r>
              <a:rPr sz="1050" spc="-5" dirty="0">
                <a:solidFill>
                  <a:srgbClr val="D3D3D3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3D3D3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3D3D3"/>
                </a:solidFill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2004" y="7794497"/>
            <a:ext cx="4530725" cy="105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resultarray=np.hstack((array1,array2))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resultarray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array([[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11,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12, </a:t>
            </a:r>
            <a:r>
              <a:rPr sz="1100" dirty="0">
                <a:latin typeface="Calibri"/>
                <a:cs typeface="Calibri"/>
              </a:rPr>
              <a:t>13],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14,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15,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16],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17,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18,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19]])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7889" y="901699"/>
            <a:ext cx="5769610" cy="3632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88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70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resultarray=np.mod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"\nUsing</a:t>
            </a:r>
            <a:r>
              <a:rPr sz="1050" spc="-5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Numpy</a:t>
            </a:r>
            <a:r>
              <a:rPr sz="1050" spc="-4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Function:\n"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2160269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6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#3.1</a:t>
            </a:r>
            <a:r>
              <a:rPr sz="1050" spc="-7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Range</a:t>
            </a:r>
            <a:endParaRPr sz="1050">
              <a:latin typeface="Courier New"/>
              <a:cs typeface="Courier New"/>
            </a:endParaRPr>
          </a:p>
          <a:p>
            <a:pPr marL="17780" marR="2724150">
              <a:lnSpc>
                <a:spcPts val="1400"/>
              </a:lnSpc>
              <a:spcBef>
                <a:spcPts val="1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nparray=np.arange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3550284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#3.2</a:t>
            </a:r>
            <a:r>
              <a:rPr sz="1050" spc="-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Linearly</a:t>
            </a:r>
            <a:r>
              <a:rPr sz="1050" spc="-4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Separable</a:t>
            </a:r>
            <a:endParaRPr sz="1050">
              <a:latin typeface="Courier New"/>
              <a:cs typeface="Courier New"/>
            </a:endParaRPr>
          </a:p>
          <a:p>
            <a:pPr marL="17780" marR="1294130">
              <a:lnSpc>
                <a:spcPct val="111400"/>
              </a:lnSpc>
              <a:spcBef>
                <a:spcPts val="2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nparray=np.linspace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start=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stop=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num=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5410834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#3.3</a:t>
            </a:r>
            <a:r>
              <a:rPr sz="1050" spc="-3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Empty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Array</a:t>
            </a:r>
            <a:endParaRPr sz="1050">
              <a:latin typeface="Courier New"/>
              <a:cs typeface="Courier New"/>
            </a:endParaRPr>
          </a:p>
          <a:p>
            <a:pPr marL="17780" marR="3580765">
              <a:lnSpc>
                <a:spcPts val="150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nparray=np.empty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),</a:t>
            </a:r>
            <a:r>
              <a:rPr sz="1050" spc="-5" dirty="0">
                <a:solidFill>
                  <a:srgbClr val="4EC7AE"/>
                </a:solidFill>
                <a:latin typeface="Courier New"/>
                <a:cs typeface="Courier New"/>
              </a:rPr>
              <a:t>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6619" y="7087234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#3.4</a:t>
            </a:r>
            <a:r>
              <a:rPr sz="1050" spc="-1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Emply</a:t>
            </a:r>
            <a:r>
              <a:rPr sz="1050" spc="-1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like</a:t>
            </a:r>
            <a:r>
              <a:rPr sz="1050" spc="-1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some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other</a:t>
            </a:r>
            <a:r>
              <a:rPr sz="1050" spc="-1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array</a:t>
            </a:r>
            <a:endParaRPr sz="1050">
              <a:latin typeface="Courier New"/>
              <a:cs typeface="Courier New"/>
            </a:endParaRPr>
          </a:p>
          <a:p>
            <a:pPr marL="17780" marR="3420745">
              <a:lnSpc>
                <a:spcPts val="150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nparray=np.empty_like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619" y="8764269"/>
            <a:ext cx="576961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0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#3.5</a:t>
            </a:r>
            <a:r>
              <a:rPr sz="1050" spc="-3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Index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Matrix</a:t>
            </a:r>
            <a:endParaRPr sz="1050">
              <a:latin typeface="Courier New"/>
              <a:cs typeface="Courier New"/>
            </a:endParaRPr>
          </a:p>
          <a:p>
            <a:pPr marL="17780" marR="3980179">
              <a:lnSpc>
                <a:spcPts val="149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nparray=np.identity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nparray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881887"/>
            <a:ext cx="4117975" cy="113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dirty="0">
                <a:latin typeface="Calibri"/>
                <a:cs typeface="Calibri"/>
              </a:rPr>
              <a:t>array([[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3],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6], [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7, </a:t>
            </a:r>
            <a:r>
              <a:rPr sz="1100" spc="-5" dirty="0">
                <a:latin typeface="Calibri"/>
                <a:cs typeface="Calibri"/>
              </a:rPr>
              <a:t>8, </a:t>
            </a:r>
            <a:r>
              <a:rPr sz="1100" dirty="0">
                <a:latin typeface="Calibri"/>
                <a:cs typeface="Calibri"/>
              </a:rPr>
              <a:t>9],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[11,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13],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[14,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15,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16],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[17,</a:t>
            </a:r>
            <a:r>
              <a:rPr sz="1100" spc="-5" dirty="0">
                <a:latin typeface="Calibri"/>
                <a:cs typeface="Calibri"/>
              </a:rPr>
              <a:t> 18,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19]])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#3</a:t>
            </a:r>
            <a:r>
              <a:rPr sz="16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Custom</a:t>
            </a:r>
            <a:r>
              <a:rPr sz="1600" spc="-5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sequence</a:t>
            </a:r>
            <a:r>
              <a:rPr sz="1600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generation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2648457"/>
            <a:ext cx="2549525" cy="75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00" dirty="0">
                <a:latin typeface="Calibri"/>
                <a:cs typeface="Calibri"/>
              </a:rPr>
              <a:t>array([[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3], [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7], [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11]])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4319142"/>
            <a:ext cx="5312410" cy="948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array([[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2.18181818,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4.36363636,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6.54545455],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8.72727273,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10.90909091,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13.09090909,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5" dirty="0">
                <a:latin typeface="Calibri"/>
                <a:cs typeface="Calibri"/>
              </a:rPr>
              <a:t>15.27272727],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17.45454545,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19.63636364,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21.81818182,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24.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]]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6178676"/>
            <a:ext cx="3064510" cy="76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array([[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90,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96,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102],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[216,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231,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246],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[342,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366,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390]])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7855457"/>
            <a:ext cx="190627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array([[1,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2,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3],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[4,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6],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[7,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9]])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2426969"/>
            <a:ext cx="5769610" cy="8750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#4.1</a:t>
            </a:r>
            <a:r>
              <a:rPr sz="1050" spc="-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Arithmatic</a:t>
            </a:r>
            <a:r>
              <a:rPr sz="1050" spc="-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operation</a:t>
            </a:r>
            <a:endParaRPr sz="1050">
              <a:latin typeface="Courier New"/>
              <a:cs typeface="Courier New"/>
            </a:endParaRPr>
          </a:p>
          <a:p>
            <a:pPr marL="17780" marR="312356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array1=np.array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array2=np.array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15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4751069"/>
            <a:ext cx="5769610" cy="141795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-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Addition</a:t>
            </a:r>
            <a:endParaRPr sz="1050">
              <a:latin typeface="Courier New"/>
              <a:cs typeface="Courier New"/>
            </a:endParaRPr>
          </a:p>
          <a:p>
            <a:pPr marL="17780" marR="3500120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np.add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 Subtraction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np.subtract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 marR="3123565">
              <a:lnSpc>
                <a:spcPct val="113300"/>
              </a:lnSpc>
              <a:spcBef>
                <a:spcPts val="5"/>
              </a:spcBef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Multiplication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np.multiply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Division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np.divide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7905114"/>
            <a:ext cx="5769610" cy="17786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#4.2</a:t>
            </a:r>
            <a:r>
              <a:rPr sz="1050" spc="-1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Statistical and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mathmatical operation</a:t>
            </a:r>
            <a:endParaRPr sz="1050">
              <a:latin typeface="Courier New"/>
              <a:cs typeface="Courier New"/>
            </a:endParaRPr>
          </a:p>
          <a:p>
            <a:pPr marL="17780" marR="2539365">
              <a:lnSpc>
                <a:spcPct val="113300"/>
              </a:lnSpc>
              <a:tabLst>
                <a:tab pos="258445" algn="l"/>
                <a:tab pos="1058545" algn="l"/>
              </a:tabLst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array1=np.array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9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6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7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9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9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	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Standard	Deviation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np.std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 marR="4060825">
              <a:lnSpc>
                <a:spcPct val="11330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#Minimum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min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#Summation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sum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#Median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ts val="1260"/>
              </a:lnSpc>
              <a:spcBef>
                <a:spcPts val="22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np.median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881887"/>
            <a:ext cx="4328795" cy="140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spc="-5" dirty="0">
                <a:latin typeface="Calibri"/>
                <a:cs typeface="Calibri"/>
              </a:rPr>
              <a:t>array([[1.,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0.],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[0.,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1.,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0.],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[0.,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1.]])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400"/>
              </a:lnSpc>
              <a:spcBef>
                <a:spcPts val="745"/>
              </a:spcBef>
            </a:pP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#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1600" spc="-9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1600" spc="-1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hm</a:t>
            </a:r>
            <a:r>
              <a:rPr sz="1600" spc="-25" dirty="0">
                <a:solidFill>
                  <a:srgbClr val="FFFF00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tic</a:t>
            </a:r>
            <a:r>
              <a:rPr sz="1600" spc="-8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1600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ta</a:t>
            </a:r>
            <a:r>
              <a:rPr sz="160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s</a:t>
            </a:r>
            <a:r>
              <a:rPr sz="1600" spc="-15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ical</a:t>
            </a:r>
            <a:r>
              <a:rPr sz="16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ope</a:t>
            </a:r>
            <a:r>
              <a:rPr sz="1600" spc="-15" dirty="0">
                <a:solidFill>
                  <a:srgbClr val="FFFF00"/>
                </a:solidFill>
                <a:latin typeface="Calibri"/>
                <a:cs typeface="Calibri"/>
              </a:rPr>
              <a:t>r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ons,M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at</a:t>
            </a: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hma</a:t>
            </a:r>
            <a:r>
              <a:rPr sz="160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ical  operations,bitwise</a:t>
            </a:r>
            <a:r>
              <a:rPr sz="16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operators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557142"/>
            <a:ext cx="974090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[1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5]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[11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13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14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15]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425564"/>
            <a:ext cx="3573145" cy="1335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[12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14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16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18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20]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[-10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-10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-10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-10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-10]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[11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24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39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56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75]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[0.09090909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0.16666667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0.23076923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0.28571429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0.33333333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4932044"/>
            <a:ext cx="5769610" cy="26841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#4.3</a:t>
            </a:r>
            <a:r>
              <a:rPr sz="1050" spc="-3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Bitwise</a:t>
            </a:r>
            <a:r>
              <a:rPr sz="1050" spc="-2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Operator</a:t>
            </a:r>
            <a:endParaRPr sz="1050">
              <a:latin typeface="Courier New"/>
              <a:cs typeface="Courier New"/>
            </a:endParaRPr>
          </a:p>
          <a:p>
            <a:pPr marL="17780" marR="2644775">
              <a:lnSpc>
                <a:spcPct val="113300"/>
              </a:lnSpc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array1=np.array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dtype=np.uint8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array2=np.array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4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6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-5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AND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8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resultarray=np.bitwise_and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4302125">
              <a:lnSpc>
                <a:spcPts val="1430"/>
              </a:lnSpc>
              <a:spcBef>
                <a:spcPts val="6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</a:t>
            </a:r>
            <a:r>
              <a:rPr sz="105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i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l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t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ay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  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6AA94F"/>
                </a:solidFill>
                <a:latin typeface="Courier New"/>
                <a:cs typeface="Courier New"/>
              </a:rPr>
              <a:t>OR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resultarray=np.bitwise_or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4302125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</a:t>
            </a:r>
            <a:r>
              <a:rPr sz="105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i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s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u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l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t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ay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 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#LeftShift</a:t>
            </a:r>
            <a:endParaRPr sz="1050">
              <a:latin typeface="Courier New"/>
              <a:cs typeface="Courier New"/>
            </a:endParaRPr>
          </a:p>
          <a:p>
            <a:pPr marL="17780" marR="2962275">
              <a:lnSpc>
                <a:spcPct val="113300"/>
              </a:lnSpc>
              <a:spcBef>
                <a:spcPts val="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resultarray=np.left_shift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2882900">
              <a:lnSpc>
                <a:spcPct val="111400"/>
              </a:lnSpc>
              <a:spcBef>
                <a:spcPts val="20"/>
              </a:spcBef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#RightShift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resultarray=np.right_shift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9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9352279"/>
            <a:ext cx="5769610" cy="3308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17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np.binary_repr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resultarray=np.left_shift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595118"/>
            <a:ext cx="1655445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2.7990553306073913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00"/>
              </a:spcBef>
            </a:pPr>
            <a:r>
              <a:rPr sz="1100" dirty="0">
                <a:latin typeface="Calibri"/>
                <a:cs typeface="Calibri"/>
              </a:rPr>
              <a:t>63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6.0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100" spc="-5" dirty="0">
                <a:latin typeface="Calibri"/>
                <a:cs typeface="Calibri"/>
              </a:rPr>
              <a:t>5.7272727272727275</a:t>
            </a:r>
            <a:endParaRPr sz="1100">
              <a:latin typeface="Calibri"/>
              <a:cs typeface="Calibri"/>
            </a:endParaRPr>
          </a:p>
          <a:p>
            <a:pPr marL="12700" marR="5080" indent="31750">
              <a:lnSpc>
                <a:spcPct val="170000"/>
              </a:lnSpc>
              <a:spcBef>
                <a:spcPts val="10"/>
              </a:spcBef>
            </a:pPr>
            <a:r>
              <a:rPr sz="1100" spc="-5" dirty="0">
                <a:latin typeface="Calibri"/>
                <a:cs typeface="Calibri"/>
              </a:rPr>
              <a:t>Most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Frequent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element=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[9] </a:t>
            </a:r>
            <a:r>
              <a:rPr sz="1100" spc="-2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5" dirty="0">
                <a:latin typeface="Calibri"/>
                <a:cs typeface="Calibri"/>
              </a:rPr>
              <a:t>Occarances= </a:t>
            </a:r>
            <a:r>
              <a:rPr sz="1100" dirty="0">
                <a:latin typeface="Calibri"/>
                <a:cs typeface="Calibri"/>
              </a:rPr>
              <a:t>[3] 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872221"/>
            <a:ext cx="881380" cy="133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[0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2]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[5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12]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[0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7889" y="901699"/>
            <a:ext cx="5769610" cy="14484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88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70"/>
              </a:spcBef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#Mean</a:t>
            </a:r>
            <a:endParaRPr sz="1050">
              <a:latin typeface="Courier New"/>
              <a:cs typeface="Courier New"/>
            </a:endParaRPr>
          </a:p>
          <a:p>
            <a:pPr marL="17780" marR="3979545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np.mean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#Mode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from</a:t>
            </a:r>
            <a:r>
              <a:rPr sz="1050" spc="-3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scipy</a:t>
            </a:r>
            <a:r>
              <a:rPr sz="1050" spc="-25" dirty="0">
                <a:solidFill>
                  <a:srgbClr val="D2D2D2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585C0"/>
                </a:solidFill>
                <a:latin typeface="Courier New"/>
                <a:cs typeface="Courier New"/>
              </a:rPr>
              <a:t>import</a:t>
            </a:r>
            <a:r>
              <a:rPr sz="1050" spc="-25" dirty="0">
                <a:solidFill>
                  <a:srgbClr val="C585C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stats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8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"Most</a:t>
            </a:r>
            <a:r>
              <a:rPr sz="1050" spc="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Frequent</a:t>
            </a:r>
            <a:r>
              <a:rPr sz="1050" spc="1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element="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stats.mode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050">
              <a:latin typeface="Courier New"/>
              <a:cs typeface="Courier New"/>
            </a:endParaRPr>
          </a:p>
          <a:p>
            <a:pPr marL="17780" marR="1576070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"Number</a:t>
            </a:r>
            <a:r>
              <a:rPr sz="1050" spc="10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CE9178"/>
                </a:solidFill>
                <a:latin typeface="Courier New"/>
                <a:cs typeface="Courier New"/>
              </a:rPr>
              <a:t>of</a:t>
            </a:r>
            <a:r>
              <a:rPr sz="1050" spc="25" dirty="0">
                <a:solidFill>
                  <a:srgbClr val="CE9178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Occarances="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stats.mode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]) </a:t>
            </a:r>
            <a:r>
              <a:rPr sz="1050" spc="-61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Variance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9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np.var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3359149"/>
            <a:ext cx="5769610" cy="15989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#5.1</a:t>
            </a:r>
            <a:r>
              <a:rPr sz="1050" spc="-5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Copy</a:t>
            </a:r>
            <a:endParaRPr sz="1050">
              <a:latin typeface="Courier New"/>
              <a:cs typeface="Courier New"/>
            </a:endParaRPr>
          </a:p>
          <a:p>
            <a:pPr marL="17780" marR="3980179">
              <a:lnSpc>
                <a:spcPct val="11330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array1=np.arange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newarray=array1.copy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newarray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3181350">
              <a:lnSpc>
                <a:spcPct val="11330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##modification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in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Original Array </a:t>
            </a:r>
            <a:r>
              <a:rPr sz="1050" spc="-6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100</a:t>
            </a:r>
            <a:endParaRPr sz="1050">
              <a:latin typeface="Courier New"/>
              <a:cs typeface="Courier New"/>
            </a:endParaRPr>
          </a:p>
          <a:p>
            <a:pPr marL="17780" marR="4541520">
              <a:lnSpc>
                <a:spcPct val="111400"/>
              </a:lnSpc>
              <a:spcBef>
                <a:spcPts val="95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</a:t>
            </a:r>
            <a:r>
              <a:rPr sz="105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i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w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</a:t>
            </a:r>
            <a:r>
              <a:rPr sz="1050" dirty="0">
                <a:solidFill>
                  <a:srgbClr val="D2D2D2"/>
                </a:solidFill>
                <a:latin typeface="Courier New"/>
                <a:cs typeface="Courier New"/>
              </a:rPr>
              <a:t>y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6978650"/>
            <a:ext cx="5769610" cy="159956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#5.2</a:t>
            </a:r>
            <a:r>
              <a:rPr sz="1050" spc="-5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View</a:t>
            </a:r>
            <a:endParaRPr sz="1050">
              <a:latin typeface="Courier New"/>
              <a:cs typeface="Courier New"/>
            </a:endParaRPr>
          </a:p>
          <a:p>
            <a:pPr marL="17780" marR="3980179">
              <a:lnSpc>
                <a:spcPct val="11330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array1=np.arange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newarray=array1.view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() </a:t>
            </a:r>
            <a:r>
              <a:rPr sz="1050" spc="-62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newarray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 marR="3181350">
              <a:lnSpc>
                <a:spcPct val="112400"/>
              </a:lnSpc>
              <a:spcBef>
                <a:spcPts val="15"/>
              </a:spcBef>
            </a:pP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##modification </a:t>
            </a: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in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Original Array </a:t>
            </a:r>
            <a:r>
              <a:rPr sz="1050" spc="-6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100</a:t>
            </a:r>
            <a:endParaRPr sz="1050">
              <a:latin typeface="Courier New"/>
              <a:cs typeface="Courier New"/>
            </a:endParaRPr>
          </a:p>
          <a:p>
            <a:pPr marL="17780" marR="4541520">
              <a:lnSpc>
                <a:spcPts val="15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</a:t>
            </a:r>
            <a:r>
              <a:rPr sz="1050" dirty="0">
                <a:solidFill>
                  <a:srgbClr val="DCDCAA"/>
                </a:solidFill>
                <a:latin typeface="Courier New"/>
                <a:cs typeface="Courier New"/>
              </a:rPr>
              <a:t>r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i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n</a:t>
            </a: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t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e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w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</a:t>
            </a:r>
            <a:r>
              <a:rPr sz="1050" dirty="0">
                <a:solidFill>
                  <a:srgbClr val="D2D2D2"/>
                </a:solidFill>
                <a:latin typeface="Courier New"/>
                <a:cs typeface="Courier New"/>
              </a:rPr>
              <a:t>y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1511553"/>
            <a:ext cx="2435225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00001010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40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00101000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#5</a:t>
            </a:r>
            <a:r>
              <a:rPr sz="1600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Copying</a:t>
            </a:r>
            <a:r>
              <a:rPr sz="1600" spc="-2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and</a:t>
            </a:r>
            <a:r>
              <a:rPr sz="1600" spc="-5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00"/>
                </a:solidFill>
                <a:latin typeface="Calibri"/>
                <a:cs typeface="Calibri"/>
              </a:rPr>
              <a:t>viewing</a:t>
            </a:r>
            <a:r>
              <a:rPr sz="1600" spc="-3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array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213730"/>
            <a:ext cx="1141095" cy="1623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[1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[1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[100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6 7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[1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8833865"/>
            <a:ext cx="103124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[1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19"/>
              </a:spcBef>
            </a:pPr>
            <a:r>
              <a:rPr sz="1100" spc="-5" dirty="0">
                <a:latin typeface="Calibri"/>
                <a:cs typeface="Calibri"/>
              </a:rPr>
              <a:t>[1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889" y="901699"/>
            <a:ext cx="5769610" cy="36322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88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7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resultarray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45"/>
              </a:spcBef>
            </a:pPr>
            <a:r>
              <a:rPr sz="1050" spc="-10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np.binary_repr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np.left_shift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10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2160269"/>
            <a:ext cx="577088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#6</a:t>
            </a:r>
            <a:r>
              <a:rPr sz="1050" spc="-6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Serching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155"/>
              </a:spcBef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array1=np.array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([[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],[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94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6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89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44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],[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8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9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14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]])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7425054"/>
            <a:ext cx="5770880" cy="51244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0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#7</a:t>
            </a:r>
            <a:r>
              <a:rPr sz="1050" spc="-6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Searching</a:t>
            </a:r>
            <a:endParaRPr sz="1050">
              <a:latin typeface="Courier New"/>
              <a:cs typeface="Courier New"/>
            </a:endParaRPr>
          </a:p>
          <a:p>
            <a:pPr marL="17780" marR="480059">
              <a:lnSpc>
                <a:spcPts val="1500"/>
              </a:lnSpc>
            </a:pP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array1=np.array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7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]) 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np.searchsorted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7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side=</a:t>
            </a:r>
            <a:r>
              <a:rPr sz="1050" spc="-5" dirty="0">
                <a:solidFill>
                  <a:srgbClr val="CE9178"/>
                </a:solidFill>
                <a:latin typeface="Courier New"/>
                <a:cs typeface="Courier New"/>
              </a:rPr>
              <a:t>"left"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#Perform</a:t>
            </a:r>
            <a:r>
              <a:rPr sz="1050" spc="-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Search</a:t>
            </a:r>
            <a:r>
              <a:rPr sz="1050" spc="-5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After</a:t>
            </a:r>
            <a:r>
              <a:rPr sz="1050" spc="-3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sorting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881887"/>
            <a:ext cx="1172845" cy="113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[100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6 7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30"/>
              </a:spcBef>
            </a:pPr>
            <a:r>
              <a:rPr sz="1100" dirty="0">
                <a:latin typeface="Calibri"/>
                <a:cs typeface="Calibri"/>
              </a:rPr>
              <a:t>[100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#6</a:t>
            </a:r>
            <a:r>
              <a:rPr sz="1600" spc="-6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Serching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927349"/>
            <a:ext cx="980440" cy="133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[[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[94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6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89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44]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11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14]]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619" y="4408042"/>
            <a:ext cx="5770880" cy="1511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np.sort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axis=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#Horizontally</a:t>
            </a:r>
            <a:r>
              <a:rPr sz="1050" spc="-8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Sort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823586"/>
            <a:ext cx="3688079" cy="763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array([[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7],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 </a:t>
            </a:r>
            <a:r>
              <a:rPr sz="1100" spc="-5" dirty="0">
                <a:latin typeface="Calibri"/>
                <a:cs typeface="Calibri"/>
              </a:rPr>
              <a:t>6, </a:t>
            </a:r>
            <a:r>
              <a:rPr sz="1100" dirty="0">
                <a:latin typeface="Calibri"/>
                <a:cs typeface="Calibri"/>
              </a:rPr>
              <a:t>11,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13,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14],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[94,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9,</a:t>
            </a:r>
            <a:r>
              <a:rPr sz="1100" spc="-5" dirty="0">
                <a:latin typeface="Calibri"/>
                <a:cs typeface="Calibri"/>
              </a:rPr>
              <a:t> 12,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89,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44]])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6619" y="5732652"/>
            <a:ext cx="5770880" cy="1511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np.sort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axis=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</a:t>
            </a:r>
            <a:r>
              <a:rPr sz="1050" spc="-4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Vertically</a:t>
            </a:r>
            <a:r>
              <a:rPr sz="1050" spc="-4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Sort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146672"/>
            <a:ext cx="3863340" cy="1134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array([[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7,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12],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5,</a:t>
            </a:r>
            <a:r>
              <a:rPr sz="1100" dirty="0">
                <a:latin typeface="Calibri"/>
                <a:cs typeface="Calibri"/>
              </a:rPr>
              <a:t> 6,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7,</a:t>
            </a:r>
            <a:r>
              <a:rPr sz="1100" spc="-5" dirty="0">
                <a:latin typeface="Calibri"/>
                <a:cs typeface="Calibri"/>
              </a:rPr>
              <a:t> 44,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89,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94],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[ 7,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8,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9,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11,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13,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14]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7]])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0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#7</a:t>
            </a:r>
            <a:r>
              <a:rPr sz="1600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Searching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8193785"/>
            <a:ext cx="1014730" cy="113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#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8</a:t>
            </a:r>
            <a:r>
              <a:rPr sz="1600" spc="-4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Coun</a:t>
            </a:r>
            <a:r>
              <a:rPr sz="1600" dirty="0">
                <a:solidFill>
                  <a:srgbClr val="FFFF00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ng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6619" y="9471355"/>
            <a:ext cx="5770880" cy="15113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#8</a:t>
            </a:r>
            <a:r>
              <a:rPr sz="1050" spc="-8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Counting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6619" y="3150234"/>
            <a:ext cx="5769610" cy="87566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85"/>
              </a:lnSpc>
            </a:pPr>
            <a:r>
              <a:rPr sz="1050" dirty="0">
                <a:solidFill>
                  <a:srgbClr val="6AA94F"/>
                </a:solidFill>
                <a:latin typeface="Courier New"/>
                <a:cs typeface="Courier New"/>
              </a:rPr>
              <a:t>#9</a:t>
            </a:r>
            <a:r>
              <a:rPr sz="1050" spc="-3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Data</a:t>
            </a:r>
            <a:r>
              <a:rPr sz="1050" spc="-3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Stacking</a:t>
            </a:r>
            <a:endParaRPr sz="1050">
              <a:latin typeface="Courier New"/>
              <a:cs typeface="Courier New"/>
            </a:endParaRPr>
          </a:p>
          <a:p>
            <a:pPr marL="17780" marR="2089785">
              <a:lnSpc>
                <a:spcPct val="113300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array1=np.array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np.arange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 </a:t>
            </a:r>
            <a:r>
              <a:rPr sz="1050" dirty="0">
                <a:solidFill>
                  <a:srgbClr val="DCDCDC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array2=np.array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np.arange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11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15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10" dirty="0">
                <a:solidFill>
                  <a:srgbClr val="D2D2D2"/>
                </a:solidFill>
                <a:latin typeface="Courier New"/>
                <a:cs typeface="Courier New"/>
              </a:rPr>
              <a:t>.reshape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10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10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29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6619" y="5188584"/>
            <a:ext cx="5769610" cy="33274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nwearray=np.stack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axis=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newarray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6619" y="7255509"/>
            <a:ext cx="5769610" cy="332740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095"/>
              </a:lnSpc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newarray=np.stack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],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axis=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newarray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871218"/>
            <a:ext cx="156146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6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(array([0,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3,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5]),)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#9</a:t>
            </a:r>
            <a:r>
              <a:rPr sz="1600" spc="-7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Data</a:t>
            </a:r>
            <a:r>
              <a:rPr sz="1600" spc="-6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Stacking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281042"/>
            <a:ext cx="1602105" cy="765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[[1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2]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[3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4]]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[[11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12]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[13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14]]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5776340"/>
            <a:ext cx="767080" cy="133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Ouput: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[[[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2]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[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4]]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[</a:t>
            </a:r>
            <a:r>
              <a:rPr sz="1100" spc="-10" dirty="0">
                <a:latin typeface="Calibri"/>
                <a:cs typeface="Calibri"/>
              </a:rPr>
              <a:t>[</a:t>
            </a:r>
            <a:r>
              <a:rPr sz="1100" dirty="0">
                <a:latin typeface="Calibri"/>
                <a:cs typeface="Calibri"/>
              </a:rPr>
              <a:t>11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2]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[13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1</a:t>
            </a:r>
            <a:r>
              <a:rPr sz="1100" dirty="0">
                <a:latin typeface="Calibri"/>
                <a:cs typeface="Calibri"/>
              </a:rPr>
              <a:t>4]</a:t>
            </a:r>
            <a:r>
              <a:rPr sz="1100" spc="-10" dirty="0">
                <a:latin typeface="Calibri"/>
                <a:cs typeface="Calibri"/>
              </a:rPr>
              <a:t>]</a:t>
            </a:r>
            <a:r>
              <a:rPr sz="1100" dirty="0">
                <a:latin typeface="Calibri"/>
                <a:cs typeface="Calibri"/>
              </a:rPr>
              <a:t>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" dirty="0">
                <a:latin typeface="Calibri"/>
                <a:cs typeface="Calibri"/>
              </a:rPr>
              <a:t>Input: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844789"/>
            <a:ext cx="1021080" cy="169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libri"/>
                <a:cs typeface="Calibri"/>
              </a:rPr>
              <a:t>Output: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spc="-5" dirty="0">
                <a:latin typeface="Calibri"/>
                <a:cs typeface="Calibri"/>
              </a:rPr>
              <a:t>[[[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[11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12]]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35"/>
              </a:spcBef>
            </a:pPr>
            <a:r>
              <a:rPr sz="1100" spc="-5" dirty="0">
                <a:latin typeface="Calibri"/>
                <a:cs typeface="Calibri"/>
              </a:rPr>
              <a:t>[[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[13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14]]]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600" spc="-10" dirty="0">
                <a:solidFill>
                  <a:srgbClr val="FFFF00"/>
                </a:solidFill>
                <a:latin typeface="Calibri"/>
                <a:cs typeface="Calibri"/>
              </a:rPr>
              <a:t>#1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sz="1600" spc="-3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Ap</a:t>
            </a:r>
            <a:r>
              <a:rPr sz="1600" spc="10" dirty="0">
                <a:solidFill>
                  <a:srgbClr val="FFFF00"/>
                </a:solidFill>
                <a:latin typeface="Calibri"/>
                <a:cs typeface="Calibri"/>
              </a:rPr>
              <a:t>p</a:t>
            </a:r>
            <a:r>
              <a:rPr sz="1600" spc="-5" dirty="0">
                <a:solidFill>
                  <a:srgbClr val="FFFF00"/>
                </a:solidFill>
                <a:latin typeface="Calibri"/>
                <a:cs typeface="Calibri"/>
              </a:rPr>
              <a:t>end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7889" y="901699"/>
            <a:ext cx="5769610" cy="724535"/>
          </a:xfrm>
          <a:prstGeom prst="rect">
            <a:avLst/>
          </a:prstGeom>
          <a:solidFill>
            <a:srgbClr val="1E1E1E"/>
          </a:solidFill>
        </p:spPr>
        <p:txBody>
          <a:bodyPr vert="horz" wrap="square" lIns="0" tIns="889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70"/>
              </a:spcBef>
            </a:pP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array1=np.array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([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3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12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5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7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,</a:t>
            </a:r>
            <a:r>
              <a:rPr sz="1050" spc="-5" dirty="0">
                <a:solidFill>
                  <a:srgbClr val="B5CEA8"/>
                </a:solidFill>
                <a:latin typeface="Courier New"/>
                <a:cs typeface="Courier New"/>
              </a:rPr>
              <a:t>0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])</a:t>
            </a:r>
            <a:endParaRPr sz="1050">
              <a:latin typeface="Courier New"/>
              <a:cs typeface="Courier New"/>
            </a:endParaRPr>
          </a:p>
          <a:p>
            <a:pPr marL="17780" marR="859155">
              <a:lnSpc>
                <a:spcPct val="113300"/>
              </a:lnSpc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np.count_nonzero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#Return</a:t>
            </a:r>
            <a:r>
              <a:rPr sz="1050" spc="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total</a:t>
            </a:r>
            <a:r>
              <a:rPr sz="1050" spc="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Non</a:t>
            </a:r>
            <a:r>
              <a:rPr sz="1050" spc="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Zero</a:t>
            </a:r>
            <a:r>
              <a:rPr sz="1050" spc="1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element </a:t>
            </a:r>
            <a:r>
              <a:rPr sz="1050" spc="-615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np.nonzero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))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#Return</a:t>
            </a:r>
            <a:r>
              <a:rPr sz="1050" spc="-2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Index</a:t>
            </a:r>
            <a:endParaRPr sz="105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240"/>
              </a:spcBef>
            </a:pPr>
            <a:r>
              <a:rPr sz="1050" spc="-5" dirty="0">
                <a:solidFill>
                  <a:srgbClr val="DCDCAA"/>
                </a:solidFill>
                <a:latin typeface="Courier New"/>
                <a:cs typeface="Courier New"/>
              </a:rPr>
              <a:t>print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(</a:t>
            </a:r>
            <a:r>
              <a:rPr sz="1050" spc="-5" dirty="0">
                <a:solidFill>
                  <a:srgbClr val="D2D2D2"/>
                </a:solidFill>
                <a:latin typeface="Courier New"/>
                <a:cs typeface="Courier New"/>
              </a:rPr>
              <a:t>array1.size</a:t>
            </a:r>
            <a:r>
              <a:rPr sz="1050" spc="-5" dirty="0">
                <a:solidFill>
                  <a:srgbClr val="DCDCDC"/>
                </a:solidFill>
                <a:latin typeface="Courier New"/>
                <a:cs typeface="Courier New"/>
              </a:rPr>
              <a:t>)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#Total</a:t>
            </a:r>
            <a:r>
              <a:rPr sz="1050" spc="-80" dirty="0">
                <a:solidFill>
                  <a:srgbClr val="6AA94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6AA94F"/>
                </a:solidFill>
                <a:latin typeface="Courier New"/>
                <a:cs typeface="Courier New"/>
              </a:rPr>
              <a:t>Element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6488</Words>
  <Application>Microsoft Office PowerPoint</Application>
  <PresentationFormat>Custom</PresentationFormat>
  <Paragraphs>1536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Cambria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Rushikesh Narote</dc:creator>
  <cp:lastModifiedBy>Shriyash Gondkar</cp:lastModifiedBy>
  <cp:revision>1</cp:revision>
  <dcterms:created xsi:type="dcterms:W3CDTF">2023-06-10T08:33:32Z</dcterms:created>
  <dcterms:modified xsi:type="dcterms:W3CDTF">2023-06-10T08:36:46Z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2023-06-10T00:00:00Z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2023-06-10T00:00:00Z</vt:filetime>
  </property>
</Properties>
</file>