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7" r:id="rId4"/>
    <p:sldId id="265" r:id="rId5"/>
    <p:sldId id="266" r:id="rId6"/>
    <p:sldId id="268" r:id="rId7"/>
    <p:sldId id="259" r:id="rId8"/>
    <p:sldId id="264" r:id="rId9"/>
    <p:sldId id="258" r:id="rId10"/>
    <p:sldId id="260" r:id="rId11"/>
    <p:sldId id="269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EFEA12-D133-4258-AA76-940DAA59A36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33CBEF8C-1D1C-438C-A087-AD6858B274F2}">
      <dgm:prSet phldrT="[Text]" custT="1"/>
      <dgm:spPr>
        <a:solidFill>
          <a:srgbClr val="92D050">
            <a:alpha val="50000"/>
          </a:srgbClr>
        </a:solidFill>
      </dgm:spPr>
      <dgm:t>
        <a:bodyPr/>
        <a:lstStyle/>
        <a:p>
          <a:endParaRPr lang="en-US" sz="1400" dirty="0" smtClean="0"/>
        </a:p>
        <a:p>
          <a:endParaRPr lang="en-US" sz="1400" dirty="0" smtClean="0"/>
        </a:p>
        <a:p>
          <a:r>
            <a:rPr lang="en-US" sz="1400" b="1" dirty="0" smtClean="0"/>
            <a:t>Educational challenges:</a:t>
          </a:r>
        </a:p>
        <a:p>
          <a:pPr marL="0" indent="0">
            <a:buNone/>
          </a:pPr>
          <a:r>
            <a:rPr lang="en-US" sz="1400" b="1" dirty="0" smtClean="0"/>
            <a:t>Leads to compromised health literacy and health seeking behavior, limited access (financial agency, physical accessibility) to care</a:t>
          </a:r>
        </a:p>
        <a:p>
          <a:r>
            <a:rPr lang="en-US" sz="1400" dirty="0" smtClean="0"/>
            <a:t>.</a:t>
          </a:r>
        </a:p>
        <a:p>
          <a:endParaRPr lang="en-US" sz="1200" dirty="0"/>
        </a:p>
      </dgm:t>
    </dgm:pt>
    <dgm:pt modelId="{63E01C13-0BF5-46AA-ABF6-0E73DC1D27DC}" type="parTrans" cxnId="{512131B0-E394-4E87-BD7A-7332660771A8}">
      <dgm:prSet/>
      <dgm:spPr/>
      <dgm:t>
        <a:bodyPr/>
        <a:lstStyle/>
        <a:p>
          <a:endParaRPr lang="en-US"/>
        </a:p>
      </dgm:t>
    </dgm:pt>
    <dgm:pt modelId="{EA3B961F-D3B0-48B3-BEDC-A7FD84487357}" type="sibTrans" cxnId="{512131B0-E394-4E87-BD7A-7332660771A8}">
      <dgm:prSet/>
      <dgm:spPr/>
      <dgm:t>
        <a:bodyPr/>
        <a:lstStyle/>
        <a:p>
          <a:endParaRPr lang="en-US"/>
        </a:p>
      </dgm:t>
    </dgm:pt>
    <dgm:pt modelId="{894FF12D-6329-44B4-BB18-F11418CA36D3}">
      <dgm:prSet phldrT="[Text]" custT="1"/>
      <dgm:spPr/>
      <dgm:t>
        <a:bodyPr/>
        <a:lstStyle/>
        <a:p>
          <a:r>
            <a:rPr lang="en-US" sz="1400" b="1" dirty="0" smtClean="0"/>
            <a:t>Financial challenges:</a:t>
          </a:r>
        </a:p>
        <a:p>
          <a:pPr marL="0" indent="0">
            <a:buNone/>
          </a:pPr>
          <a:r>
            <a:rPr lang="en-US" sz="1400" b="1" dirty="0" smtClean="0"/>
            <a:t>Lack of financial autonomy, bargaining power, decision making capacity in matters of health</a:t>
          </a:r>
          <a:endParaRPr lang="en-US" sz="1400" b="1" dirty="0"/>
        </a:p>
      </dgm:t>
    </dgm:pt>
    <dgm:pt modelId="{16905F25-6C89-48A8-ADBF-A95AF0BDE9C9}" type="parTrans" cxnId="{86674A76-A00F-4025-9B47-5354C50AB878}">
      <dgm:prSet/>
      <dgm:spPr/>
      <dgm:t>
        <a:bodyPr/>
        <a:lstStyle/>
        <a:p>
          <a:endParaRPr lang="en-US"/>
        </a:p>
      </dgm:t>
    </dgm:pt>
    <dgm:pt modelId="{F0782F46-BD12-44C6-9CAE-0F62633E49B3}" type="sibTrans" cxnId="{86674A76-A00F-4025-9B47-5354C50AB878}">
      <dgm:prSet/>
      <dgm:spPr/>
      <dgm:t>
        <a:bodyPr/>
        <a:lstStyle/>
        <a:p>
          <a:endParaRPr lang="en-US"/>
        </a:p>
      </dgm:t>
    </dgm:pt>
    <dgm:pt modelId="{513B52D9-B207-4A17-ABD5-01E52B1137AF}">
      <dgm:prSet phldrT="[Text]" custT="1"/>
      <dgm:spPr>
        <a:solidFill>
          <a:schemeClr val="accent2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 sz="1400" b="1" dirty="0" smtClean="0"/>
            <a:t>Sexual/reproductive challenges:</a:t>
          </a:r>
        </a:p>
        <a:p>
          <a:r>
            <a:rPr lang="en-US" sz="1400" b="1" dirty="0" smtClean="0"/>
            <a:t>Stigma, taboo and lack of bodily autonomy (and violence</a:t>
          </a:r>
          <a:r>
            <a:rPr lang="en-US" sz="1100" b="1" dirty="0" smtClean="0"/>
            <a:t>)</a:t>
          </a:r>
          <a:endParaRPr lang="en-US" sz="1100" b="1" dirty="0"/>
        </a:p>
      </dgm:t>
    </dgm:pt>
    <dgm:pt modelId="{019E8540-62E1-42EC-9A2B-BAD7590BAF2A}" type="parTrans" cxnId="{FBD8A11A-0C25-4222-AC3C-B6E450889AFC}">
      <dgm:prSet/>
      <dgm:spPr/>
      <dgm:t>
        <a:bodyPr/>
        <a:lstStyle/>
        <a:p>
          <a:endParaRPr lang="en-US"/>
        </a:p>
      </dgm:t>
    </dgm:pt>
    <dgm:pt modelId="{4B840DB0-686E-4A69-A36A-3DA1D7192C03}" type="sibTrans" cxnId="{FBD8A11A-0C25-4222-AC3C-B6E450889AFC}">
      <dgm:prSet/>
      <dgm:spPr/>
      <dgm:t>
        <a:bodyPr/>
        <a:lstStyle/>
        <a:p>
          <a:endParaRPr lang="en-US"/>
        </a:p>
      </dgm:t>
    </dgm:pt>
    <dgm:pt modelId="{C17E96ED-8DDF-4D66-86E5-64C3860585C4}">
      <dgm:prSet phldrT="[Text]" custT="1"/>
      <dgm:spPr>
        <a:solidFill>
          <a:schemeClr val="accent6">
            <a:alpha val="50000"/>
          </a:schemeClr>
        </a:solidFill>
      </dgm:spPr>
      <dgm:t>
        <a:bodyPr/>
        <a:lstStyle/>
        <a:p>
          <a:pPr rtl="0"/>
          <a:r>
            <a:rPr lang="en-US" sz="1400" b="1" dirty="0" smtClean="0"/>
            <a:t>Political, Legal, Occupation, Religion, Caste, Disability, Urban-rural mobility related challenges</a:t>
          </a:r>
          <a:endParaRPr lang="en-US" sz="1400" b="1" dirty="0"/>
        </a:p>
      </dgm:t>
    </dgm:pt>
    <dgm:pt modelId="{A2B43A6F-131F-4A0D-92D7-A1DA9433D688}" type="parTrans" cxnId="{2F1D94BB-D3AC-413D-8E49-132AFA982286}">
      <dgm:prSet/>
      <dgm:spPr/>
      <dgm:t>
        <a:bodyPr/>
        <a:lstStyle/>
        <a:p>
          <a:endParaRPr lang="en-US"/>
        </a:p>
      </dgm:t>
    </dgm:pt>
    <dgm:pt modelId="{E1BE217C-8476-42E0-821C-F635C5F5C085}" type="sibTrans" cxnId="{2F1D94BB-D3AC-413D-8E49-132AFA982286}">
      <dgm:prSet/>
      <dgm:spPr/>
      <dgm:t>
        <a:bodyPr/>
        <a:lstStyle/>
        <a:p>
          <a:endParaRPr lang="en-US"/>
        </a:p>
      </dgm:t>
    </dgm:pt>
    <dgm:pt modelId="{D3E3F118-9D3E-458A-A829-C8D7CDCA9B62}" type="pres">
      <dgm:prSet presAssocID="{D7EFEA12-D133-4258-AA76-940DAA59A363}" presName="compositeShape" presStyleCnt="0">
        <dgm:presLayoutVars>
          <dgm:chMax val="7"/>
          <dgm:dir/>
          <dgm:resizeHandles val="exact"/>
        </dgm:presLayoutVars>
      </dgm:prSet>
      <dgm:spPr/>
    </dgm:pt>
    <dgm:pt modelId="{434BD0EA-8629-42EC-8191-8D88B53B3A18}" type="pres">
      <dgm:prSet presAssocID="{33CBEF8C-1D1C-438C-A087-AD6858B274F2}" presName="circ1" presStyleLbl="vennNode1" presStyleIdx="0" presStyleCnt="4" custScaleX="109615" custScaleY="105769"/>
      <dgm:spPr/>
      <dgm:t>
        <a:bodyPr/>
        <a:lstStyle/>
        <a:p>
          <a:endParaRPr lang="en-US"/>
        </a:p>
      </dgm:t>
    </dgm:pt>
    <dgm:pt modelId="{1DB7E8FB-D01F-4FF3-A9EA-85587C421AA3}" type="pres">
      <dgm:prSet presAssocID="{33CBEF8C-1D1C-438C-A087-AD6858B274F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74F6BD-695C-4BC1-BEC3-D6140480A113}" type="pres">
      <dgm:prSet presAssocID="{894FF12D-6329-44B4-BB18-F11418CA36D3}" presName="circ2" presStyleLbl="vennNode1" presStyleIdx="1" presStyleCnt="4" custScaleX="110802" custScaleY="95467" custLinFactNeighborX="11286"/>
      <dgm:spPr/>
      <dgm:t>
        <a:bodyPr/>
        <a:lstStyle/>
        <a:p>
          <a:endParaRPr lang="en-US"/>
        </a:p>
      </dgm:t>
    </dgm:pt>
    <dgm:pt modelId="{B38E5FCF-50B5-4278-AE49-FDE8DF2879B4}" type="pres">
      <dgm:prSet presAssocID="{894FF12D-6329-44B4-BB18-F11418CA36D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2C2F0-2451-425F-8644-AC6868655DBF}" type="pres">
      <dgm:prSet presAssocID="{C17E96ED-8DDF-4D66-86E5-64C3860585C4}" presName="circ3" presStyleLbl="vennNode1" presStyleIdx="2" presStyleCnt="4" custScaleX="98626" custScaleY="87912"/>
      <dgm:spPr/>
      <dgm:t>
        <a:bodyPr/>
        <a:lstStyle/>
        <a:p>
          <a:endParaRPr lang="en-US"/>
        </a:p>
      </dgm:t>
    </dgm:pt>
    <dgm:pt modelId="{43F08024-D439-43F7-A3B1-8BA5FC06685D}" type="pres">
      <dgm:prSet presAssocID="{C17E96ED-8DDF-4D66-86E5-64C3860585C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2CA4E4-949C-4BA3-B026-1E547F21EEF6}" type="pres">
      <dgm:prSet presAssocID="{513B52D9-B207-4A17-ABD5-01E52B1137AF}" presName="circ4" presStyleLbl="vennNode1" presStyleIdx="3" presStyleCnt="4" custScaleX="101198" custScaleY="102335" custLinFactNeighborX="-14330"/>
      <dgm:spPr/>
      <dgm:t>
        <a:bodyPr/>
        <a:lstStyle/>
        <a:p>
          <a:endParaRPr lang="en-US"/>
        </a:p>
      </dgm:t>
    </dgm:pt>
    <dgm:pt modelId="{3ACF3A28-6C26-4696-8DBB-D852EB9D11D0}" type="pres">
      <dgm:prSet presAssocID="{513B52D9-B207-4A17-ABD5-01E52B1137AF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00B096-CD46-4468-90C5-BE7D90B47DC4}" type="presOf" srcId="{33CBEF8C-1D1C-438C-A087-AD6858B274F2}" destId="{434BD0EA-8629-42EC-8191-8D88B53B3A18}" srcOrd="0" destOrd="0" presId="urn:microsoft.com/office/officeart/2005/8/layout/venn1"/>
    <dgm:cxn modelId="{400FC2F8-ACB3-4BF4-B4E6-3811E77D5C2B}" type="presOf" srcId="{33CBEF8C-1D1C-438C-A087-AD6858B274F2}" destId="{1DB7E8FB-D01F-4FF3-A9EA-85587C421AA3}" srcOrd="1" destOrd="0" presId="urn:microsoft.com/office/officeart/2005/8/layout/venn1"/>
    <dgm:cxn modelId="{546F5FD9-379B-47E8-81F2-CDF9BB49036B}" type="presOf" srcId="{D7EFEA12-D133-4258-AA76-940DAA59A363}" destId="{D3E3F118-9D3E-458A-A829-C8D7CDCA9B62}" srcOrd="0" destOrd="0" presId="urn:microsoft.com/office/officeart/2005/8/layout/venn1"/>
    <dgm:cxn modelId="{2F1D94BB-D3AC-413D-8E49-132AFA982286}" srcId="{D7EFEA12-D133-4258-AA76-940DAA59A363}" destId="{C17E96ED-8DDF-4D66-86E5-64C3860585C4}" srcOrd="2" destOrd="0" parTransId="{A2B43A6F-131F-4A0D-92D7-A1DA9433D688}" sibTransId="{E1BE217C-8476-42E0-821C-F635C5F5C085}"/>
    <dgm:cxn modelId="{911020EB-D7E2-403C-BB14-04FD41419E98}" type="presOf" srcId="{894FF12D-6329-44B4-BB18-F11418CA36D3}" destId="{B38E5FCF-50B5-4278-AE49-FDE8DF2879B4}" srcOrd="1" destOrd="0" presId="urn:microsoft.com/office/officeart/2005/8/layout/venn1"/>
    <dgm:cxn modelId="{AF47DCC9-C6A0-4FEF-AB9D-A20F081EF066}" type="presOf" srcId="{513B52D9-B207-4A17-ABD5-01E52B1137AF}" destId="{3ACF3A28-6C26-4696-8DBB-D852EB9D11D0}" srcOrd="1" destOrd="0" presId="urn:microsoft.com/office/officeart/2005/8/layout/venn1"/>
    <dgm:cxn modelId="{7F18182C-F93D-4349-8678-18185E382B7B}" type="presOf" srcId="{C17E96ED-8DDF-4D66-86E5-64C3860585C4}" destId="{4E82C2F0-2451-425F-8644-AC6868655DBF}" srcOrd="0" destOrd="0" presId="urn:microsoft.com/office/officeart/2005/8/layout/venn1"/>
    <dgm:cxn modelId="{F9F2CB77-310C-48A9-8FAC-308D0F6587DC}" type="presOf" srcId="{C17E96ED-8DDF-4D66-86E5-64C3860585C4}" destId="{43F08024-D439-43F7-A3B1-8BA5FC06685D}" srcOrd="1" destOrd="0" presId="urn:microsoft.com/office/officeart/2005/8/layout/venn1"/>
    <dgm:cxn modelId="{FBD8A11A-0C25-4222-AC3C-B6E450889AFC}" srcId="{D7EFEA12-D133-4258-AA76-940DAA59A363}" destId="{513B52D9-B207-4A17-ABD5-01E52B1137AF}" srcOrd="3" destOrd="0" parTransId="{019E8540-62E1-42EC-9A2B-BAD7590BAF2A}" sibTransId="{4B840DB0-686E-4A69-A36A-3DA1D7192C03}"/>
    <dgm:cxn modelId="{F950612E-A672-4C5A-895B-35A6ADF28B58}" type="presOf" srcId="{513B52D9-B207-4A17-ABD5-01E52B1137AF}" destId="{BB2CA4E4-949C-4BA3-B026-1E547F21EEF6}" srcOrd="0" destOrd="0" presId="urn:microsoft.com/office/officeart/2005/8/layout/venn1"/>
    <dgm:cxn modelId="{512131B0-E394-4E87-BD7A-7332660771A8}" srcId="{D7EFEA12-D133-4258-AA76-940DAA59A363}" destId="{33CBEF8C-1D1C-438C-A087-AD6858B274F2}" srcOrd="0" destOrd="0" parTransId="{63E01C13-0BF5-46AA-ABF6-0E73DC1D27DC}" sibTransId="{EA3B961F-D3B0-48B3-BEDC-A7FD84487357}"/>
    <dgm:cxn modelId="{86674A76-A00F-4025-9B47-5354C50AB878}" srcId="{D7EFEA12-D133-4258-AA76-940DAA59A363}" destId="{894FF12D-6329-44B4-BB18-F11418CA36D3}" srcOrd="1" destOrd="0" parTransId="{16905F25-6C89-48A8-ADBF-A95AF0BDE9C9}" sibTransId="{F0782F46-BD12-44C6-9CAE-0F62633E49B3}"/>
    <dgm:cxn modelId="{D7955A8E-8045-4B85-8202-AF477BED634A}" type="presOf" srcId="{894FF12D-6329-44B4-BB18-F11418CA36D3}" destId="{8474F6BD-695C-4BC1-BEC3-D6140480A113}" srcOrd="0" destOrd="0" presId="urn:microsoft.com/office/officeart/2005/8/layout/venn1"/>
    <dgm:cxn modelId="{67B7EB6F-CB10-472B-B2D0-29E42282DA04}" type="presParOf" srcId="{D3E3F118-9D3E-458A-A829-C8D7CDCA9B62}" destId="{434BD0EA-8629-42EC-8191-8D88B53B3A18}" srcOrd="0" destOrd="0" presId="urn:microsoft.com/office/officeart/2005/8/layout/venn1"/>
    <dgm:cxn modelId="{227EC579-8A37-47EC-B381-20EAC19F5103}" type="presParOf" srcId="{D3E3F118-9D3E-458A-A829-C8D7CDCA9B62}" destId="{1DB7E8FB-D01F-4FF3-A9EA-85587C421AA3}" srcOrd="1" destOrd="0" presId="urn:microsoft.com/office/officeart/2005/8/layout/venn1"/>
    <dgm:cxn modelId="{50288909-CB87-4871-B22A-35D555856F7A}" type="presParOf" srcId="{D3E3F118-9D3E-458A-A829-C8D7CDCA9B62}" destId="{8474F6BD-695C-4BC1-BEC3-D6140480A113}" srcOrd="2" destOrd="0" presId="urn:microsoft.com/office/officeart/2005/8/layout/venn1"/>
    <dgm:cxn modelId="{8118CD50-3359-4A59-8CAF-1D7C2AB0FB26}" type="presParOf" srcId="{D3E3F118-9D3E-458A-A829-C8D7CDCA9B62}" destId="{B38E5FCF-50B5-4278-AE49-FDE8DF2879B4}" srcOrd="3" destOrd="0" presId="urn:microsoft.com/office/officeart/2005/8/layout/venn1"/>
    <dgm:cxn modelId="{29238D5C-55AF-475B-A598-C11797F89491}" type="presParOf" srcId="{D3E3F118-9D3E-458A-A829-C8D7CDCA9B62}" destId="{4E82C2F0-2451-425F-8644-AC6868655DBF}" srcOrd="4" destOrd="0" presId="urn:microsoft.com/office/officeart/2005/8/layout/venn1"/>
    <dgm:cxn modelId="{31703F1C-FD2C-474E-AD03-D6DEF357C0C9}" type="presParOf" srcId="{D3E3F118-9D3E-458A-A829-C8D7CDCA9B62}" destId="{43F08024-D439-43F7-A3B1-8BA5FC06685D}" srcOrd="5" destOrd="0" presId="urn:microsoft.com/office/officeart/2005/8/layout/venn1"/>
    <dgm:cxn modelId="{89EB79A7-83C2-4027-AAB5-6BF610FE6C9B}" type="presParOf" srcId="{D3E3F118-9D3E-458A-A829-C8D7CDCA9B62}" destId="{BB2CA4E4-949C-4BA3-B026-1E547F21EEF6}" srcOrd="6" destOrd="0" presId="urn:microsoft.com/office/officeart/2005/8/layout/venn1"/>
    <dgm:cxn modelId="{E56DBCED-33C9-4579-9C58-A41F52108916}" type="presParOf" srcId="{D3E3F118-9D3E-458A-A829-C8D7CDCA9B62}" destId="{3ACF3A28-6C26-4696-8DBB-D852EB9D11D0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886135-7C9F-417D-BA4B-6BC255AC656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61BE85-F04C-4082-9719-320F286AF029}">
      <dgm:prSet phldrT="[Text]" custT="1"/>
      <dgm:spPr/>
      <dgm:t>
        <a:bodyPr/>
        <a:lstStyle/>
        <a:p>
          <a:r>
            <a:rPr lang="en-US" sz="1400" b="1" dirty="0" smtClean="0"/>
            <a:t>Pubertal health (menstrual health and hygiene, mental health, vulnerability to injuries</a:t>
          </a:r>
          <a:br>
            <a:rPr lang="en-US" sz="1400" b="1" dirty="0" smtClean="0"/>
          </a:br>
          <a:r>
            <a:rPr lang="en-US" sz="1400" b="1" dirty="0" smtClean="0"/>
            <a:t>)</a:t>
          </a:r>
          <a:endParaRPr lang="en-US" sz="1400" b="1" dirty="0"/>
        </a:p>
      </dgm:t>
    </dgm:pt>
    <dgm:pt modelId="{3229A26E-514E-4879-B42B-1A5EBC0D5322}" type="parTrans" cxnId="{3F06FD80-1DF8-4342-A75F-D4A473BA8D2D}">
      <dgm:prSet/>
      <dgm:spPr/>
      <dgm:t>
        <a:bodyPr/>
        <a:lstStyle/>
        <a:p>
          <a:endParaRPr lang="en-US"/>
        </a:p>
      </dgm:t>
    </dgm:pt>
    <dgm:pt modelId="{DA9E58DC-91A6-48A7-9C12-C24B7C381264}" type="sibTrans" cxnId="{3F06FD80-1DF8-4342-A75F-D4A473BA8D2D}">
      <dgm:prSet/>
      <dgm:spPr/>
      <dgm:t>
        <a:bodyPr/>
        <a:lstStyle/>
        <a:p>
          <a:endParaRPr lang="en-US"/>
        </a:p>
      </dgm:t>
    </dgm:pt>
    <dgm:pt modelId="{09C274E2-D227-4B9F-BACD-6076343B6225}">
      <dgm:prSet phldrT="[Text]"/>
      <dgm:spPr/>
      <dgm:t>
        <a:bodyPr/>
        <a:lstStyle/>
        <a:p>
          <a:r>
            <a:rPr lang="en-US" b="1" dirty="0" smtClean="0"/>
            <a:t>Sexual health and reproductive health</a:t>
          </a:r>
          <a:endParaRPr lang="en-US" b="1" dirty="0"/>
        </a:p>
      </dgm:t>
    </dgm:pt>
    <dgm:pt modelId="{7B772810-A102-49A9-B3A2-6A2BEF92C03F}" type="parTrans" cxnId="{D897706A-9CC3-4C63-84FA-BF1DE464E4D7}">
      <dgm:prSet/>
      <dgm:spPr/>
      <dgm:t>
        <a:bodyPr/>
        <a:lstStyle/>
        <a:p>
          <a:endParaRPr lang="en-US"/>
        </a:p>
      </dgm:t>
    </dgm:pt>
    <dgm:pt modelId="{133451F6-C0CA-48DE-B7BA-FCDA54FCCA98}" type="sibTrans" cxnId="{D897706A-9CC3-4C63-84FA-BF1DE464E4D7}">
      <dgm:prSet/>
      <dgm:spPr/>
      <dgm:t>
        <a:bodyPr/>
        <a:lstStyle/>
        <a:p>
          <a:endParaRPr lang="en-US"/>
        </a:p>
      </dgm:t>
    </dgm:pt>
    <dgm:pt modelId="{1787A0EE-6094-4E5E-8FB0-B56946C7A910}">
      <dgm:prSet phldrT="[Text]"/>
      <dgm:spPr/>
      <dgm:t>
        <a:bodyPr/>
        <a:lstStyle/>
        <a:p>
          <a:r>
            <a:rPr lang="en-US" b="1" dirty="0" smtClean="0"/>
            <a:t>Maternal health</a:t>
          </a:r>
          <a:endParaRPr lang="en-US" b="1" dirty="0"/>
        </a:p>
      </dgm:t>
    </dgm:pt>
    <dgm:pt modelId="{04332140-5665-4F95-8837-3598E1EE054A}" type="parTrans" cxnId="{D7636FA6-9D49-4B8C-B196-438E90099B68}">
      <dgm:prSet/>
      <dgm:spPr/>
      <dgm:t>
        <a:bodyPr/>
        <a:lstStyle/>
        <a:p>
          <a:endParaRPr lang="en-US"/>
        </a:p>
      </dgm:t>
    </dgm:pt>
    <dgm:pt modelId="{C96D7C09-E293-40C4-89DC-A37405E18305}" type="sibTrans" cxnId="{D7636FA6-9D49-4B8C-B196-438E90099B68}">
      <dgm:prSet/>
      <dgm:spPr/>
      <dgm:t>
        <a:bodyPr/>
        <a:lstStyle/>
        <a:p>
          <a:endParaRPr lang="en-US"/>
        </a:p>
      </dgm:t>
    </dgm:pt>
    <dgm:pt modelId="{66A16A83-5409-434B-8663-1A4CE55A5F34}">
      <dgm:prSet phldrT="[Text]"/>
      <dgm:spPr/>
      <dgm:t>
        <a:bodyPr/>
        <a:lstStyle/>
        <a:p>
          <a:r>
            <a:rPr lang="en-US" b="1" dirty="0" smtClean="0"/>
            <a:t>Mother and child as an single unit</a:t>
          </a:r>
          <a:endParaRPr lang="en-US" b="1" dirty="0"/>
        </a:p>
      </dgm:t>
    </dgm:pt>
    <dgm:pt modelId="{F73CC9E0-A786-4473-AA56-B40AC1B6A3B9}" type="parTrans" cxnId="{1F81211A-4364-42A4-8D4C-566A1FB8720C}">
      <dgm:prSet/>
      <dgm:spPr/>
      <dgm:t>
        <a:bodyPr/>
        <a:lstStyle/>
        <a:p>
          <a:endParaRPr lang="en-US"/>
        </a:p>
      </dgm:t>
    </dgm:pt>
    <dgm:pt modelId="{0D9C5B58-2836-450A-AEA4-ED7611AFD90F}" type="sibTrans" cxnId="{1F81211A-4364-42A4-8D4C-566A1FB8720C}">
      <dgm:prSet/>
      <dgm:spPr/>
      <dgm:t>
        <a:bodyPr/>
        <a:lstStyle/>
        <a:p>
          <a:endParaRPr lang="en-US"/>
        </a:p>
      </dgm:t>
    </dgm:pt>
    <dgm:pt modelId="{6AD1A16B-BB13-45C8-BEDE-1607826ACC15}">
      <dgm:prSet phldrT="[Text]"/>
      <dgm:spPr/>
      <dgm:t>
        <a:bodyPr/>
        <a:lstStyle/>
        <a:p>
          <a:r>
            <a:rPr lang="en-US" b="1" dirty="0" smtClean="0"/>
            <a:t>Family planning </a:t>
          </a:r>
          <a:endParaRPr lang="en-US" b="1" dirty="0"/>
        </a:p>
      </dgm:t>
    </dgm:pt>
    <dgm:pt modelId="{6BBE1C45-544D-4C5A-BBE9-FB2D1CA87C8B}" type="parTrans" cxnId="{08A55E82-1231-4D86-AE24-16FBCBB09BBD}">
      <dgm:prSet/>
      <dgm:spPr/>
      <dgm:t>
        <a:bodyPr/>
        <a:lstStyle/>
        <a:p>
          <a:endParaRPr lang="en-US"/>
        </a:p>
      </dgm:t>
    </dgm:pt>
    <dgm:pt modelId="{78B040F9-270D-4CC5-B2D2-C9DF25CA39E3}" type="sibTrans" cxnId="{08A55E82-1231-4D86-AE24-16FBCBB09BBD}">
      <dgm:prSet/>
      <dgm:spPr/>
      <dgm:t>
        <a:bodyPr/>
        <a:lstStyle/>
        <a:p>
          <a:endParaRPr lang="en-US"/>
        </a:p>
      </dgm:t>
    </dgm:pt>
    <dgm:pt modelId="{FAD74AA3-930F-4B00-A27C-DE0E49D3A092}" type="pres">
      <dgm:prSet presAssocID="{12886135-7C9F-417D-BA4B-6BC255AC656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69F9F2-4F35-4E9A-B39E-25B30470F228}" type="pres">
      <dgm:prSet presAssocID="{F961BE85-F04C-4082-9719-320F286AF029}" presName="node" presStyleLbl="node1" presStyleIdx="0" presStyleCnt="5" custScaleX="122702" custScaleY="1230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4731AA-210C-4E8D-8831-D71C4CCCF69E}" type="pres">
      <dgm:prSet presAssocID="{DA9E58DC-91A6-48A7-9C12-C24B7C38126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63291FD-EE2C-417B-8005-175CA653546B}" type="pres">
      <dgm:prSet presAssocID="{DA9E58DC-91A6-48A7-9C12-C24B7C38126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F5936CC5-5C19-4136-818E-EFED28BA86AC}" type="pres">
      <dgm:prSet presAssocID="{09C274E2-D227-4B9F-BACD-6076343B622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257CBC-5613-4233-864C-83957B439D6E}" type="pres">
      <dgm:prSet presAssocID="{133451F6-C0CA-48DE-B7BA-FCDA54FCCA9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A6034667-2D44-4BA6-AA02-3F53FDE7EFA0}" type="pres">
      <dgm:prSet presAssocID="{133451F6-C0CA-48DE-B7BA-FCDA54FCCA9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0339FD19-F464-4F96-A34D-354D37CC09C8}" type="pres">
      <dgm:prSet presAssocID="{1787A0EE-6094-4E5E-8FB0-B56946C7A91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4639D5-72B1-4093-8BAC-08F4396C6A99}" type="pres">
      <dgm:prSet presAssocID="{C96D7C09-E293-40C4-89DC-A37405E18305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2C6E92D-8610-43B1-9ECE-D33B68EB6678}" type="pres">
      <dgm:prSet presAssocID="{C96D7C09-E293-40C4-89DC-A37405E18305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93B1F2C-D69C-4135-93B7-2063361F569D}" type="pres">
      <dgm:prSet presAssocID="{66A16A83-5409-434B-8663-1A4CE55A5F3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F6907-75C5-4CA6-A113-37A41BFE1325}" type="pres">
      <dgm:prSet presAssocID="{0D9C5B58-2836-450A-AEA4-ED7611AFD90F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34B83A0-D099-45EF-8715-50B340490BE8}" type="pres">
      <dgm:prSet presAssocID="{0D9C5B58-2836-450A-AEA4-ED7611AFD90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F31879E6-AD7F-42B7-82D6-37BBA0895CC2}" type="pres">
      <dgm:prSet presAssocID="{6AD1A16B-BB13-45C8-BEDE-1607826ACC1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E4982-D299-4E4E-AF44-60D84C9A089B}" type="pres">
      <dgm:prSet presAssocID="{78B040F9-270D-4CC5-B2D2-C9DF25CA39E3}" presName="sibTrans" presStyleLbl="sibTrans2D1" presStyleIdx="4" presStyleCnt="5"/>
      <dgm:spPr/>
      <dgm:t>
        <a:bodyPr/>
        <a:lstStyle/>
        <a:p>
          <a:endParaRPr lang="en-US"/>
        </a:p>
      </dgm:t>
    </dgm:pt>
    <dgm:pt modelId="{057B9C2E-F23E-4FDB-9AF0-8BD597C64EC5}" type="pres">
      <dgm:prSet presAssocID="{78B040F9-270D-4CC5-B2D2-C9DF25CA39E3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5FEADD09-9D5A-450E-984B-1BB37621A7AD}" type="presOf" srcId="{66A16A83-5409-434B-8663-1A4CE55A5F34}" destId="{993B1F2C-D69C-4135-93B7-2063361F569D}" srcOrd="0" destOrd="0" presId="urn:microsoft.com/office/officeart/2005/8/layout/cycle2"/>
    <dgm:cxn modelId="{3F06FD80-1DF8-4342-A75F-D4A473BA8D2D}" srcId="{12886135-7C9F-417D-BA4B-6BC255AC656D}" destId="{F961BE85-F04C-4082-9719-320F286AF029}" srcOrd="0" destOrd="0" parTransId="{3229A26E-514E-4879-B42B-1A5EBC0D5322}" sibTransId="{DA9E58DC-91A6-48A7-9C12-C24B7C381264}"/>
    <dgm:cxn modelId="{6BE59498-1335-4125-AAB8-8A80C7F22999}" type="presOf" srcId="{F961BE85-F04C-4082-9719-320F286AF029}" destId="{0969F9F2-4F35-4E9A-B39E-25B30470F228}" srcOrd="0" destOrd="0" presId="urn:microsoft.com/office/officeart/2005/8/layout/cycle2"/>
    <dgm:cxn modelId="{0C775EC7-AC81-44F7-AB77-4020F8C9C902}" type="presOf" srcId="{09C274E2-D227-4B9F-BACD-6076343B6225}" destId="{F5936CC5-5C19-4136-818E-EFED28BA86AC}" srcOrd="0" destOrd="0" presId="urn:microsoft.com/office/officeart/2005/8/layout/cycle2"/>
    <dgm:cxn modelId="{A1F39A1A-0801-4F93-9D1F-D94FAE2D31D7}" type="presOf" srcId="{DA9E58DC-91A6-48A7-9C12-C24B7C381264}" destId="{044731AA-210C-4E8D-8831-D71C4CCCF69E}" srcOrd="0" destOrd="0" presId="urn:microsoft.com/office/officeart/2005/8/layout/cycle2"/>
    <dgm:cxn modelId="{D897706A-9CC3-4C63-84FA-BF1DE464E4D7}" srcId="{12886135-7C9F-417D-BA4B-6BC255AC656D}" destId="{09C274E2-D227-4B9F-BACD-6076343B6225}" srcOrd="1" destOrd="0" parTransId="{7B772810-A102-49A9-B3A2-6A2BEF92C03F}" sibTransId="{133451F6-C0CA-48DE-B7BA-FCDA54FCCA98}"/>
    <dgm:cxn modelId="{55FE36FA-6BB9-4B47-8A02-AF5FB61C34AB}" type="presOf" srcId="{6AD1A16B-BB13-45C8-BEDE-1607826ACC15}" destId="{F31879E6-AD7F-42B7-82D6-37BBA0895CC2}" srcOrd="0" destOrd="0" presId="urn:microsoft.com/office/officeart/2005/8/layout/cycle2"/>
    <dgm:cxn modelId="{ED479F57-29F8-4648-BD33-863D5811EE1C}" type="presOf" srcId="{12886135-7C9F-417D-BA4B-6BC255AC656D}" destId="{FAD74AA3-930F-4B00-A27C-DE0E49D3A092}" srcOrd="0" destOrd="0" presId="urn:microsoft.com/office/officeart/2005/8/layout/cycle2"/>
    <dgm:cxn modelId="{24AA56AF-FF90-4203-92CA-1D8C4992AF94}" type="presOf" srcId="{0D9C5B58-2836-450A-AEA4-ED7611AFD90F}" destId="{734B83A0-D099-45EF-8715-50B340490BE8}" srcOrd="1" destOrd="0" presId="urn:microsoft.com/office/officeart/2005/8/layout/cycle2"/>
    <dgm:cxn modelId="{28AF836A-81BB-4CAA-B692-15709C6CE34E}" type="presOf" srcId="{DA9E58DC-91A6-48A7-9C12-C24B7C381264}" destId="{E63291FD-EE2C-417B-8005-175CA653546B}" srcOrd="1" destOrd="0" presId="urn:microsoft.com/office/officeart/2005/8/layout/cycle2"/>
    <dgm:cxn modelId="{4F275B41-42A2-48B0-8034-3D3E339FA429}" type="presOf" srcId="{C96D7C09-E293-40C4-89DC-A37405E18305}" destId="{FC4639D5-72B1-4093-8BAC-08F4396C6A99}" srcOrd="0" destOrd="0" presId="urn:microsoft.com/office/officeart/2005/8/layout/cycle2"/>
    <dgm:cxn modelId="{1F81211A-4364-42A4-8D4C-566A1FB8720C}" srcId="{12886135-7C9F-417D-BA4B-6BC255AC656D}" destId="{66A16A83-5409-434B-8663-1A4CE55A5F34}" srcOrd="3" destOrd="0" parTransId="{F73CC9E0-A786-4473-AA56-B40AC1B6A3B9}" sibTransId="{0D9C5B58-2836-450A-AEA4-ED7611AFD90F}"/>
    <dgm:cxn modelId="{28D2079B-995F-45BA-BC25-2A691932F97C}" type="presOf" srcId="{133451F6-C0CA-48DE-B7BA-FCDA54FCCA98}" destId="{3B257CBC-5613-4233-864C-83957B439D6E}" srcOrd="0" destOrd="0" presId="urn:microsoft.com/office/officeart/2005/8/layout/cycle2"/>
    <dgm:cxn modelId="{091013EC-E0C5-402E-B54F-B93E49B182C8}" type="presOf" srcId="{1787A0EE-6094-4E5E-8FB0-B56946C7A910}" destId="{0339FD19-F464-4F96-A34D-354D37CC09C8}" srcOrd="0" destOrd="0" presId="urn:microsoft.com/office/officeart/2005/8/layout/cycle2"/>
    <dgm:cxn modelId="{08A55E82-1231-4D86-AE24-16FBCBB09BBD}" srcId="{12886135-7C9F-417D-BA4B-6BC255AC656D}" destId="{6AD1A16B-BB13-45C8-BEDE-1607826ACC15}" srcOrd="4" destOrd="0" parTransId="{6BBE1C45-544D-4C5A-BBE9-FB2D1CA87C8B}" sibTransId="{78B040F9-270D-4CC5-B2D2-C9DF25CA39E3}"/>
    <dgm:cxn modelId="{723DDD91-FBE2-42D8-9066-ABF49A69EC4F}" type="presOf" srcId="{78B040F9-270D-4CC5-B2D2-C9DF25CA39E3}" destId="{057B9C2E-F23E-4FDB-9AF0-8BD597C64EC5}" srcOrd="1" destOrd="0" presId="urn:microsoft.com/office/officeart/2005/8/layout/cycle2"/>
    <dgm:cxn modelId="{0AAC08A7-AEE2-4156-8DBE-01DACE9D5077}" type="presOf" srcId="{133451F6-C0CA-48DE-B7BA-FCDA54FCCA98}" destId="{A6034667-2D44-4BA6-AA02-3F53FDE7EFA0}" srcOrd="1" destOrd="0" presId="urn:microsoft.com/office/officeart/2005/8/layout/cycle2"/>
    <dgm:cxn modelId="{1CED9422-D7DF-4BCD-AB38-10016C22FFC7}" type="presOf" srcId="{C96D7C09-E293-40C4-89DC-A37405E18305}" destId="{E2C6E92D-8610-43B1-9ECE-D33B68EB6678}" srcOrd="1" destOrd="0" presId="urn:microsoft.com/office/officeart/2005/8/layout/cycle2"/>
    <dgm:cxn modelId="{0587E5F9-34BF-4620-82D5-0940D355EBFB}" type="presOf" srcId="{78B040F9-270D-4CC5-B2D2-C9DF25CA39E3}" destId="{3FBE4982-D299-4E4E-AF44-60D84C9A089B}" srcOrd="0" destOrd="0" presId="urn:microsoft.com/office/officeart/2005/8/layout/cycle2"/>
    <dgm:cxn modelId="{F255C0A9-0F72-46E2-8918-2E121C6CA58E}" type="presOf" srcId="{0D9C5B58-2836-450A-AEA4-ED7611AFD90F}" destId="{736F6907-75C5-4CA6-A113-37A41BFE1325}" srcOrd="0" destOrd="0" presId="urn:microsoft.com/office/officeart/2005/8/layout/cycle2"/>
    <dgm:cxn modelId="{D7636FA6-9D49-4B8C-B196-438E90099B68}" srcId="{12886135-7C9F-417D-BA4B-6BC255AC656D}" destId="{1787A0EE-6094-4E5E-8FB0-B56946C7A910}" srcOrd="2" destOrd="0" parTransId="{04332140-5665-4F95-8837-3598E1EE054A}" sibTransId="{C96D7C09-E293-40C4-89DC-A37405E18305}"/>
    <dgm:cxn modelId="{16FADE94-DAD3-4123-909B-82D139FCE9C3}" type="presParOf" srcId="{FAD74AA3-930F-4B00-A27C-DE0E49D3A092}" destId="{0969F9F2-4F35-4E9A-B39E-25B30470F228}" srcOrd="0" destOrd="0" presId="urn:microsoft.com/office/officeart/2005/8/layout/cycle2"/>
    <dgm:cxn modelId="{01D506A0-2648-421C-9D3D-3B1EF8A27EEC}" type="presParOf" srcId="{FAD74AA3-930F-4B00-A27C-DE0E49D3A092}" destId="{044731AA-210C-4E8D-8831-D71C4CCCF69E}" srcOrd="1" destOrd="0" presId="urn:microsoft.com/office/officeart/2005/8/layout/cycle2"/>
    <dgm:cxn modelId="{6D5951C7-6082-476E-8CEA-6425AE9862D8}" type="presParOf" srcId="{044731AA-210C-4E8D-8831-D71C4CCCF69E}" destId="{E63291FD-EE2C-417B-8005-175CA653546B}" srcOrd="0" destOrd="0" presId="urn:microsoft.com/office/officeart/2005/8/layout/cycle2"/>
    <dgm:cxn modelId="{9AC517B8-A5EE-4B05-BACE-B1D91FF28F76}" type="presParOf" srcId="{FAD74AA3-930F-4B00-A27C-DE0E49D3A092}" destId="{F5936CC5-5C19-4136-818E-EFED28BA86AC}" srcOrd="2" destOrd="0" presId="urn:microsoft.com/office/officeart/2005/8/layout/cycle2"/>
    <dgm:cxn modelId="{A89CCB2E-B1A8-4829-A4BD-7D3A37B67BED}" type="presParOf" srcId="{FAD74AA3-930F-4B00-A27C-DE0E49D3A092}" destId="{3B257CBC-5613-4233-864C-83957B439D6E}" srcOrd="3" destOrd="0" presId="urn:microsoft.com/office/officeart/2005/8/layout/cycle2"/>
    <dgm:cxn modelId="{9ABAAD87-4B7D-48B3-B5E1-8E5711855788}" type="presParOf" srcId="{3B257CBC-5613-4233-864C-83957B439D6E}" destId="{A6034667-2D44-4BA6-AA02-3F53FDE7EFA0}" srcOrd="0" destOrd="0" presId="urn:microsoft.com/office/officeart/2005/8/layout/cycle2"/>
    <dgm:cxn modelId="{E49BC107-8D49-4289-8454-84AEB5FDE210}" type="presParOf" srcId="{FAD74AA3-930F-4B00-A27C-DE0E49D3A092}" destId="{0339FD19-F464-4F96-A34D-354D37CC09C8}" srcOrd="4" destOrd="0" presId="urn:microsoft.com/office/officeart/2005/8/layout/cycle2"/>
    <dgm:cxn modelId="{0B8084D3-3CCE-46C5-BB07-C7858CF9D374}" type="presParOf" srcId="{FAD74AA3-930F-4B00-A27C-DE0E49D3A092}" destId="{FC4639D5-72B1-4093-8BAC-08F4396C6A99}" srcOrd="5" destOrd="0" presId="urn:microsoft.com/office/officeart/2005/8/layout/cycle2"/>
    <dgm:cxn modelId="{AF41A414-DCD5-43D3-95F0-D81504F023CE}" type="presParOf" srcId="{FC4639D5-72B1-4093-8BAC-08F4396C6A99}" destId="{E2C6E92D-8610-43B1-9ECE-D33B68EB6678}" srcOrd="0" destOrd="0" presId="urn:microsoft.com/office/officeart/2005/8/layout/cycle2"/>
    <dgm:cxn modelId="{745C667E-04BC-4544-A3C3-687442113A3B}" type="presParOf" srcId="{FAD74AA3-930F-4B00-A27C-DE0E49D3A092}" destId="{993B1F2C-D69C-4135-93B7-2063361F569D}" srcOrd="6" destOrd="0" presId="urn:microsoft.com/office/officeart/2005/8/layout/cycle2"/>
    <dgm:cxn modelId="{5EF47BBF-54BD-4B52-88EE-C95C74FD0A9C}" type="presParOf" srcId="{FAD74AA3-930F-4B00-A27C-DE0E49D3A092}" destId="{736F6907-75C5-4CA6-A113-37A41BFE1325}" srcOrd="7" destOrd="0" presId="urn:microsoft.com/office/officeart/2005/8/layout/cycle2"/>
    <dgm:cxn modelId="{C818BA6A-32A3-4E1B-A3DE-34C9EF3E6F19}" type="presParOf" srcId="{736F6907-75C5-4CA6-A113-37A41BFE1325}" destId="{734B83A0-D099-45EF-8715-50B340490BE8}" srcOrd="0" destOrd="0" presId="urn:microsoft.com/office/officeart/2005/8/layout/cycle2"/>
    <dgm:cxn modelId="{003ED9FE-F07C-44BC-99D3-576EC2A509A9}" type="presParOf" srcId="{FAD74AA3-930F-4B00-A27C-DE0E49D3A092}" destId="{F31879E6-AD7F-42B7-82D6-37BBA0895CC2}" srcOrd="8" destOrd="0" presId="urn:microsoft.com/office/officeart/2005/8/layout/cycle2"/>
    <dgm:cxn modelId="{A0DD4681-F2DB-4DD2-BACB-FF7F2709ECAC}" type="presParOf" srcId="{FAD74AA3-930F-4B00-A27C-DE0E49D3A092}" destId="{3FBE4982-D299-4E4E-AF44-60D84C9A089B}" srcOrd="9" destOrd="0" presId="urn:microsoft.com/office/officeart/2005/8/layout/cycle2"/>
    <dgm:cxn modelId="{5E21A95E-7AF0-4043-88B4-7BE9119E3F93}" type="presParOf" srcId="{3FBE4982-D299-4E4E-AF44-60D84C9A089B}" destId="{057B9C2E-F23E-4FDB-9AF0-8BD597C64EC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A9BC56-8E7D-4689-B4F0-D7293C34A2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025AA-DB05-4280-B2F9-A4A66668E055}">
      <dgm:prSet phldrT="[Text]"/>
      <dgm:spPr/>
      <dgm:t>
        <a:bodyPr/>
        <a:lstStyle/>
        <a:p>
          <a:r>
            <a:rPr lang="en-US" dirty="0" smtClean="0"/>
            <a:t>Non-communicable diseases and chronic conditions (micronutrient deficiencies)</a:t>
          </a:r>
          <a:endParaRPr lang="en-US" dirty="0"/>
        </a:p>
      </dgm:t>
    </dgm:pt>
    <dgm:pt modelId="{6A670D15-7E87-4DD4-B0CD-A954189D0092}" type="parTrans" cxnId="{B2637396-35DD-4248-BDB0-93A8FEEB88F3}">
      <dgm:prSet/>
      <dgm:spPr/>
      <dgm:t>
        <a:bodyPr/>
        <a:lstStyle/>
        <a:p>
          <a:endParaRPr lang="en-US"/>
        </a:p>
      </dgm:t>
    </dgm:pt>
    <dgm:pt modelId="{2222C3AF-F9FF-4830-9700-E2C40BA15FAC}" type="sibTrans" cxnId="{B2637396-35DD-4248-BDB0-93A8FEEB88F3}">
      <dgm:prSet/>
      <dgm:spPr/>
      <dgm:t>
        <a:bodyPr/>
        <a:lstStyle/>
        <a:p>
          <a:endParaRPr lang="en-US"/>
        </a:p>
      </dgm:t>
    </dgm:pt>
    <dgm:pt modelId="{C6DB22BD-C326-4E8B-B98E-3B7C0EA627E0}">
      <dgm:prSet phldrT="[Text]"/>
      <dgm:spPr/>
      <dgm:t>
        <a:bodyPr/>
        <a:lstStyle/>
        <a:p>
          <a:r>
            <a:rPr lang="en-US" dirty="0" smtClean="0"/>
            <a:t>Mental health conditions (Suicide, depression)</a:t>
          </a:r>
          <a:endParaRPr lang="en-US" dirty="0"/>
        </a:p>
      </dgm:t>
    </dgm:pt>
    <dgm:pt modelId="{3DF58AEC-67B2-4BDD-8CD7-469D3E09FB43}" type="parTrans" cxnId="{A3F2251F-F74C-4E83-B3B6-26DF537B8477}">
      <dgm:prSet/>
      <dgm:spPr/>
      <dgm:t>
        <a:bodyPr/>
        <a:lstStyle/>
        <a:p>
          <a:endParaRPr lang="en-US"/>
        </a:p>
      </dgm:t>
    </dgm:pt>
    <dgm:pt modelId="{2291F1DD-EFE7-4FF9-9D87-0DB496FE4837}" type="sibTrans" cxnId="{A3F2251F-F74C-4E83-B3B6-26DF537B8477}">
      <dgm:prSet/>
      <dgm:spPr/>
      <dgm:t>
        <a:bodyPr/>
        <a:lstStyle/>
        <a:p>
          <a:endParaRPr lang="en-US"/>
        </a:p>
      </dgm:t>
    </dgm:pt>
    <dgm:pt modelId="{F22E502A-6010-4B5C-9995-777F651FD3B5}">
      <dgm:prSet phldrT="[Text]"/>
      <dgm:spPr/>
      <dgm:t>
        <a:bodyPr/>
        <a:lstStyle/>
        <a:p>
          <a:r>
            <a:rPr lang="en-US" dirty="0" smtClean="0"/>
            <a:t>Communicable diseases (HIV/AIDS)</a:t>
          </a:r>
          <a:endParaRPr lang="en-US" dirty="0"/>
        </a:p>
      </dgm:t>
    </dgm:pt>
    <dgm:pt modelId="{428FC0A9-6429-40EA-B1F3-FF8A9C2D9558}" type="parTrans" cxnId="{9C2BE544-9B11-4EDD-BF19-EBA80310077C}">
      <dgm:prSet/>
      <dgm:spPr/>
      <dgm:t>
        <a:bodyPr/>
        <a:lstStyle/>
        <a:p>
          <a:endParaRPr lang="en-US"/>
        </a:p>
      </dgm:t>
    </dgm:pt>
    <dgm:pt modelId="{38528926-4B8F-4C2B-949C-7063CA4FD505}" type="sibTrans" cxnId="{9C2BE544-9B11-4EDD-BF19-EBA80310077C}">
      <dgm:prSet/>
      <dgm:spPr/>
      <dgm:t>
        <a:bodyPr/>
        <a:lstStyle/>
        <a:p>
          <a:endParaRPr lang="en-US"/>
        </a:p>
      </dgm:t>
    </dgm:pt>
    <dgm:pt modelId="{97507E3C-88C1-4D25-AD68-7661BCEB0DD3}">
      <dgm:prSet phldrT="[Text]"/>
      <dgm:spPr/>
      <dgm:t>
        <a:bodyPr/>
        <a:lstStyle/>
        <a:p>
          <a:r>
            <a:rPr lang="en-US" dirty="0" smtClean="0"/>
            <a:t>Road traffic injuries</a:t>
          </a:r>
          <a:endParaRPr lang="en-US" dirty="0"/>
        </a:p>
      </dgm:t>
    </dgm:pt>
    <dgm:pt modelId="{C68863E6-1DE0-4FE3-B1D5-A896B3745165}" type="parTrans" cxnId="{31BBD12E-9FFC-4C55-A2B5-0BD79BF2F8C2}">
      <dgm:prSet/>
      <dgm:spPr/>
      <dgm:t>
        <a:bodyPr/>
        <a:lstStyle/>
        <a:p>
          <a:endParaRPr lang="en-US"/>
        </a:p>
      </dgm:t>
    </dgm:pt>
    <dgm:pt modelId="{2094C741-C15F-45DE-BAE0-8783073AC67E}" type="sibTrans" cxnId="{31BBD12E-9FFC-4C55-A2B5-0BD79BF2F8C2}">
      <dgm:prSet/>
      <dgm:spPr/>
      <dgm:t>
        <a:bodyPr/>
        <a:lstStyle/>
        <a:p>
          <a:endParaRPr lang="en-US"/>
        </a:p>
      </dgm:t>
    </dgm:pt>
    <dgm:pt modelId="{2DC0BE48-A974-408F-AF50-CA9CF78A1DF8}">
      <dgm:prSet phldrT="[Text]"/>
      <dgm:spPr/>
      <dgm:t>
        <a:bodyPr/>
        <a:lstStyle/>
        <a:p>
          <a:r>
            <a:rPr lang="en-US" dirty="0" smtClean="0"/>
            <a:t>Physical and sexual violence </a:t>
          </a:r>
          <a:endParaRPr lang="en-US" dirty="0"/>
        </a:p>
      </dgm:t>
    </dgm:pt>
    <dgm:pt modelId="{7262A66E-737F-47F7-BE36-70DF3132C74D}" type="parTrans" cxnId="{AA513A5F-1A76-49F0-8F1A-06B44D7E01AE}">
      <dgm:prSet/>
      <dgm:spPr/>
      <dgm:t>
        <a:bodyPr/>
        <a:lstStyle/>
        <a:p>
          <a:endParaRPr lang="en-US"/>
        </a:p>
      </dgm:t>
    </dgm:pt>
    <dgm:pt modelId="{F138277E-3C67-4941-A2BD-2792226BF0BE}" type="sibTrans" cxnId="{AA513A5F-1A76-49F0-8F1A-06B44D7E01AE}">
      <dgm:prSet/>
      <dgm:spPr/>
      <dgm:t>
        <a:bodyPr/>
        <a:lstStyle/>
        <a:p>
          <a:endParaRPr lang="en-US"/>
        </a:p>
      </dgm:t>
    </dgm:pt>
    <dgm:pt modelId="{402AC386-5297-42BC-AD5A-1F848D705117}" type="pres">
      <dgm:prSet presAssocID="{E4A9BC56-8E7D-4689-B4F0-D7293C34A21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B1456B-3195-4F7C-8106-9AAFB74E9116}" type="pres">
      <dgm:prSet presAssocID="{CC6025AA-DB05-4280-B2F9-A4A66668E055}" presName="node" presStyleLbl="node1" presStyleIdx="0" presStyleCnt="5" custLinFactX="100000" custLinFactNeighborX="113333" custLinFactNeighborY="1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FE5A25-6A30-4FC3-9D4E-CB68D38DFE79}" type="pres">
      <dgm:prSet presAssocID="{2222C3AF-F9FF-4830-9700-E2C40BA15FAC}" presName="sibTrans" presStyleCnt="0"/>
      <dgm:spPr/>
    </dgm:pt>
    <dgm:pt modelId="{650AD7E8-F775-4F48-BBC7-14E444F063EC}" type="pres">
      <dgm:prSet presAssocID="{C6DB22BD-C326-4E8B-B98E-3B7C0EA627E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AC2A57-91E2-4F82-8D7E-FB97FA070292}" type="pres">
      <dgm:prSet presAssocID="{2291F1DD-EFE7-4FF9-9D87-0DB496FE4837}" presName="sibTrans" presStyleCnt="0"/>
      <dgm:spPr/>
    </dgm:pt>
    <dgm:pt modelId="{F7C01B55-138D-42EB-A234-123E7367A729}" type="pres">
      <dgm:prSet presAssocID="{F22E502A-6010-4B5C-9995-777F651FD3B5}" presName="node" presStyleLbl="node1" presStyleIdx="2" presStyleCnt="5" custLinFactX="-100000" custLinFactNeighborX="-114074" custLinFactNeighborY="-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2082AE-981C-4107-A410-633C1EA80481}" type="pres">
      <dgm:prSet presAssocID="{38528926-4B8F-4C2B-949C-7063CA4FD505}" presName="sibTrans" presStyleCnt="0"/>
      <dgm:spPr/>
    </dgm:pt>
    <dgm:pt modelId="{A17CBCA9-08E2-4FFA-8526-9182A3BF896A}" type="pres">
      <dgm:prSet presAssocID="{97507E3C-88C1-4D25-AD68-7661BCEB0DD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74FFF-9A4B-4E46-8E4A-102C9C9A3593}" type="pres">
      <dgm:prSet presAssocID="{2094C741-C15F-45DE-BAE0-8783073AC67E}" presName="sibTrans" presStyleCnt="0"/>
      <dgm:spPr/>
    </dgm:pt>
    <dgm:pt modelId="{E1D4D51A-C2F3-4857-846C-5D83968A36DF}" type="pres">
      <dgm:prSet presAssocID="{2DC0BE48-A974-408F-AF50-CA9CF78A1DF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45E4E3-01B7-4F70-9AF6-58B758166C53}" type="presOf" srcId="{2DC0BE48-A974-408F-AF50-CA9CF78A1DF8}" destId="{E1D4D51A-C2F3-4857-846C-5D83968A36DF}" srcOrd="0" destOrd="0" presId="urn:microsoft.com/office/officeart/2005/8/layout/default"/>
    <dgm:cxn modelId="{4E81F9B6-43E0-4625-8A46-08136048C337}" type="presOf" srcId="{C6DB22BD-C326-4E8B-B98E-3B7C0EA627E0}" destId="{650AD7E8-F775-4F48-BBC7-14E444F063EC}" srcOrd="0" destOrd="0" presId="urn:microsoft.com/office/officeart/2005/8/layout/default"/>
    <dgm:cxn modelId="{A3F2251F-F74C-4E83-B3B6-26DF537B8477}" srcId="{E4A9BC56-8E7D-4689-B4F0-D7293C34A21C}" destId="{C6DB22BD-C326-4E8B-B98E-3B7C0EA627E0}" srcOrd="1" destOrd="0" parTransId="{3DF58AEC-67B2-4BDD-8CD7-469D3E09FB43}" sibTransId="{2291F1DD-EFE7-4FF9-9D87-0DB496FE4837}"/>
    <dgm:cxn modelId="{B2637396-35DD-4248-BDB0-93A8FEEB88F3}" srcId="{E4A9BC56-8E7D-4689-B4F0-D7293C34A21C}" destId="{CC6025AA-DB05-4280-B2F9-A4A66668E055}" srcOrd="0" destOrd="0" parTransId="{6A670D15-7E87-4DD4-B0CD-A954189D0092}" sibTransId="{2222C3AF-F9FF-4830-9700-E2C40BA15FAC}"/>
    <dgm:cxn modelId="{4D224BD4-F915-400E-965F-33DF30E2C668}" type="presOf" srcId="{97507E3C-88C1-4D25-AD68-7661BCEB0DD3}" destId="{A17CBCA9-08E2-4FFA-8526-9182A3BF896A}" srcOrd="0" destOrd="0" presId="urn:microsoft.com/office/officeart/2005/8/layout/default"/>
    <dgm:cxn modelId="{7EE30D8C-78F6-4905-9AC8-3AF86554B8A1}" type="presOf" srcId="{CC6025AA-DB05-4280-B2F9-A4A66668E055}" destId="{88B1456B-3195-4F7C-8106-9AAFB74E9116}" srcOrd="0" destOrd="0" presId="urn:microsoft.com/office/officeart/2005/8/layout/default"/>
    <dgm:cxn modelId="{AA513A5F-1A76-49F0-8F1A-06B44D7E01AE}" srcId="{E4A9BC56-8E7D-4689-B4F0-D7293C34A21C}" destId="{2DC0BE48-A974-408F-AF50-CA9CF78A1DF8}" srcOrd="4" destOrd="0" parTransId="{7262A66E-737F-47F7-BE36-70DF3132C74D}" sibTransId="{F138277E-3C67-4941-A2BD-2792226BF0BE}"/>
    <dgm:cxn modelId="{31BBD12E-9FFC-4C55-A2B5-0BD79BF2F8C2}" srcId="{E4A9BC56-8E7D-4689-B4F0-D7293C34A21C}" destId="{97507E3C-88C1-4D25-AD68-7661BCEB0DD3}" srcOrd="3" destOrd="0" parTransId="{C68863E6-1DE0-4FE3-B1D5-A896B3745165}" sibTransId="{2094C741-C15F-45DE-BAE0-8783073AC67E}"/>
    <dgm:cxn modelId="{DBC65175-7904-42DE-B66D-1DAA32FAD1C4}" type="presOf" srcId="{E4A9BC56-8E7D-4689-B4F0-D7293C34A21C}" destId="{402AC386-5297-42BC-AD5A-1F848D705117}" srcOrd="0" destOrd="0" presId="urn:microsoft.com/office/officeart/2005/8/layout/default"/>
    <dgm:cxn modelId="{8DBFDA68-5ABF-4578-96F5-16080478DEA2}" type="presOf" srcId="{F22E502A-6010-4B5C-9995-777F651FD3B5}" destId="{F7C01B55-138D-42EB-A234-123E7367A729}" srcOrd="0" destOrd="0" presId="urn:microsoft.com/office/officeart/2005/8/layout/default"/>
    <dgm:cxn modelId="{9C2BE544-9B11-4EDD-BF19-EBA80310077C}" srcId="{E4A9BC56-8E7D-4689-B4F0-D7293C34A21C}" destId="{F22E502A-6010-4B5C-9995-777F651FD3B5}" srcOrd="2" destOrd="0" parTransId="{428FC0A9-6429-40EA-B1F3-FF8A9C2D9558}" sibTransId="{38528926-4B8F-4C2B-949C-7063CA4FD505}"/>
    <dgm:cxn modelId="{4299FF46-40DA-4822-A09B-B1157A2D6200}" type="presParOf" srcId="{402AC386-5297-42BC-AD5A-1F848D705117}" destId="{88B1456B-3195-4F7C-8106-9AAFB74E9116}" srcOrd="0" destOrd="0" presId="urn:microsoft.com/office/officeart/2005/8/layout/default"/>
    <dgm:cxn modelId="{7CB88E5E-FC46-4D2E-8905-25344AC76AC6}" type="presParOf" srcId="{402AC386-5297-42BC-AD5A-1F848D705117}" destId="{F6FE5A25-6A30-4FC3-9D4E-CB68D38DFE79}" srcOrd="1" destOrd="0" presId="urn:microsoft.com/office/officeart/2005/8/layout/default"/>
    <dgm:cxn modelId="{EACC423C-9C9C-4BA9-8852-83A6A5933913}" type="presParOf" srcId="{402AC386-5297-42BC-AD5A-1F848D705117}" destId="{650AD7E8-F775-4F48-BBC7-14E444F063EC}" srcOrd="2" destOrd="0" presId="urn:microsoft.com/office/officeart/2005/8/layout/default"/>
    <dgm:cxn modelId="{D3F52EC4-E255-4A9C-B0BB-7F7F07D4A6D1}" type="presParOf" srcId="{402AC386-5297-42BC-AD5A-1F848D705117}" destId="{15AC2A57-91E2-4F82-8D7E-FB97FA070292}" srcOrd="3" destOrd="0" presId="urn:microsoft.com/office/officeart/2005/8/layout/default"/>
    <dgm:cxn modelId="{899BB8A5-43D6-4AC1-A517-715540E98CC0}" type="presParOf" srcId="{402AC386-5297-42BC-AD5A-1F848D705117}" destId="{F7C01B55-138D-42EB-A234-123E7367A729}" srcOrd="4" destOrd="0" presId="urn:microsoft.com/office/officeart/2005/8/layout/default"/>
    <dgm:cxn modelId="{1AD95E40-5521-41DC-9238-950EC83EA975}" type="presParOf" srcId="{402AC386-5297-42BC-AD5A-1F848D705117}" destId="{AE2082AE-981C-4107-A410-633C1EA80481}" srcOrd="5" destOrd="0" presId="urn:microsoft.com/office/officeart/2005/8/layout/default"/>
    <dgm:cxn modelId="{9014EDBE-49E1-4336-9CED-CDCA956A527D}" type="presParOf" srcId="{402AC386-5297-42BC-AD5A-1F848D705117}" destId="{A17CBCA9-08E2-4FFA-8526-9182A3BF896A}" srcOrd="6" destOrd="0" presId="urn:microsoft.com/office/officeart/2005/8/layout/default"/>
    <dgm:cxn modelId="{87EF27D9-7C71-4379-A198-444F4F370A27}" type="presParOf" srcId="{402AC386-5297-42BC-AD5A-1F848D705117}" destId="{62674FFF-9A4B-4E46-8E4A-102C9C9A3593}" srcOrd="7" destOrd="0" presId="urn:microsoft.com/office/officeart/2005/8/layout/default"/>
    <dgm:cxn modelId="{0FFC9DFE-C68C-437A-A019-2E4B43362279}" type="presParOf" srcId="{402AC386-5297-42BC-AD5A-1F848D705117}" destId="{E1D4D51A-C2F3-4857-846C-5D83968A36D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EFEA12-D133-4258-AA76-940DAA59A36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33CBEF8C-1D1C-438C-A087-AD6858B274F2}">
      <dgm:prSet phldrT="[Text]" custT="1"/>
      <dgm:spPr>
        <a:solidFill>
          <a:srgbClr val="92D050">
            <a:alpha val="50000"/>
          </a:srgbClr>
        </a:solidFill>
      </dgm:spPr>
      <dgm:t>
        <a:bodyPr/>
        <a:lstStyle/>
        <a:p>
          <a:endParaRPr lang="en-US" sz="1400" dirty="0" smtClean="0"/>
        </a:p>
        <a:p>
          <a:endParaRPr lang="en-US" sz="1400" dirty="0" smtClean="0"/>
        </a:p>
        <a:p>
          <a:r>
            <a:rPr lang="en-US" sz="1400" b="1" dirty="0" smtClean="0"/>
            <a:t>Lack of Social capital</a:t>
          </a:r>
        </a:p>
        <a:p>
          <a:r>
            <a:rPr lang="en-US" sz="1400" b="1" dirty="0" smtClean="0"/>
            <a:t>Familial neglect, weakened or no social networks, access to healthcare, loss of spouse </a:t>
          </a:r>
        </a:p>
        <a:p>
          <a:endParaRPr lang="en-US" sz="1200" dirty="0"/>
        </a:p>
      </dgm:t>
    </dgm:pt>
    <dgm:pt modelId="{63E01C13-0BF5-46AA-ABF6-0E73DC1D27DC}" type="parTrans" cxnId="{512131B0-E394-4E87-BD7A-7332660771A8}">
      <dgm:prSet/>
      <dgm:spPr/>
      <dgm:t>
        <a:bodyPr/>
        <a:lstStyle/>
        <a:p>
          <a:endParaRPr lang="en-US"/>
        </a:p>
      </dgm:t>
    </dgm:pt>
    <dgm:pt modelId="{EA3B961F-D3B0-48B3-BEDC-A7FD84487357}" type="sibTrans" cxnId="{512131B0-E394-4E87-BD7A-7332660771A8}">
      <dgm:prSet/>
      <dgm:spPr/>
      <dgm:t>
        <a:bodyPr/>
        <a:lstStyle/>
        <a:p>
          <a:endParaRPr lang="en-US"/>
        </a:p>
      </dgm:t>
    </dgm:pt>
    <dgm:pt modelId="{894FF12D-6329-44B4-BB18-F11418CA36D3}">
      <dgm:prSet phldrT="[Text]" custT="1"/>
      <dgm:spPr/>
      <dgm:t>
        <a:bodyPr/>
        <a:lstStyle/>
        <a:p>
          <a:r>
            <a:rPr lang="en-US" sz="1400" b="1" dirty="0" smtClean="0"/>
            <a:t>Lack</a:t>
          </a:r>
          <a:r>
            <a:rPr lang="en-US" sz="1400" b="1" baseline="0" dirty="0" smtClean="0"/>
            <a:t> of social security  leading to financial vulnerability </a:t>
          </a:r>
          <a:endParaRPr lang="en-US" sz="1400" b="1" dirty="0"/>
        </a:p>
      </dgm:t>
    </dgm:pt>
    <dgm:pt modelId="{16905F25-6C89-48A8-ADBF-A95AF0BDE9C9}" type="parTrans" cxnId="{86674A76-A00F-4025-9B47-5354C50AB878}">
      <dgm:prSet/>
      <dgm:spPr/>
      <dgm:t>
        <a:bodyPr/>
        <a:lstStyle/>
        <a:p>
          <a:endParaRPr lang="en-US"/>
        </a:p>
      </dgm:t>
    </dgm:pt>
    <dgm:pt modelId="{F0782F46-BD12-44C6-9CAE-0F62633E49B3}" type="sibTrans" cxnId="{86674A76-A00F-4025-9B47-5354C50AB878}">
      <dgm:prSet/>
      <dgm:spPr/>
      <dgm:t>
        <a:bodyPr/>
        <a:lstStyle/>
        <a:p>
          <a:endParaRPr lang="en-US"/>
        </a:p>
      </dgm:t>
    </dgm:pt>
    <dgm:pt modelId="{513B52D9-B207-4A17-ABD5-01E52B1137AF}">
      <dgm:prSet phldrT="[Text]" custT="1"/>
      <dgm:spPr>
        <a:solidFill>
          <a:schemeClr val="accent2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 sz="1400" b="1" dirty="0" smtClean="0"/>
            <a:t>Physical and emotional violence perpetuated by family, relatives and financial exploitation</a:t>
          </a:r>
        </a:p>
      </dgm:t>
    </dgm:pt>
    <dgm:pt modelId="{019E8540-62E1-42EC-9A2B-BAD7590BAF2A}" type="parTrans" cxnId="{FBD8A11A-0C25-4222-AC3C-B6E450889AFC}">
      <dgm:prSet/>
      <dgm:spPr/>
      <dgm:t>
        <a:bodyPr/>
        <a:lstStyle/>
        <a:p>
          <a:endParaRPr lang="en-US"/>
        </a:p>
      </dgm:t>
    </dgm:pt>
    <dgm:pt modelId="{4B840DB0-686E-4A69-A36A-3DA1D7192C03}" type="sibTrans" cxnId="{FBD8A11A-0C25-4222-AC3C-B6E450889AFC}">
      <dgm:prSet/>
      <dgm:spPr/>
      <dgm:t>
        <a:bodyPr/>
        <a:lstStyle/>
        <a:p>
          <a:endParaRPr lang="en-US"/>
        </a:p>
      </dgm:t>
    </dgm:pt>
    <dgm:pt modelId="{C17E96ED-8DDF-4D66-86E5-64C3860585C4}">
      <dgm:prSet phldrT="[Text]" custT="1"/>
      <dgm:spPr>
        <a:solidFill>
          <a:schemeClr val="accent6">
            <a:alpha val="50000"/>
          </a:schemeClr>
        </a:solidFill>
      </dgm:spPr>
      <dgm:t>
        <a:bodyPr/>
        <a:lstStyle/>
        <a:p>
          <a:pPr rtl="0"/>
          <a:r>
            <a:rPr lang="en-US" sz="1400" b="1" dirty="0" smtClean="0"/>
            <a:t>Political, Legal, Religion, Caste, Disability, Urban-rural mobility related challenges</a:t>
          </a:r>
          <a:endParaRPr lang="en-US" sz="1400" b="1" dirty="0"/>
        </a:p>
      </dgm:t>
    </dgm:pt>
    <dgm:pt modelId="{A2B43A6F-131F-4A0D-92D7-A1DA9433D688}" type="parTrans" cxnId="{2F1D94BB-D3AC-413D-8E49-132AFA982286}">
      <dgm:prSet/>
      <dgm:spPr/>
      <dgm:t>
        <a:bodyPr/>
        <a:lstStyle/>
        <a:p>
          <a:endParaRPr lang="en-US"/>
        </a:p>
      </dgm:t>
    </dgm:pt>
    <dgm:pt modelId="{E1BE217C-8476-42E0-821C-F635C5F5C085}" type="sibTrans" cxnId="{2F1D94BB-D3AC-413D-8E49-132AFA982286}">
      <dgm:prSet/>
      <dgm:spPr/>
      <dgm:t>
        <a:bodyPr/>
        <a:lstStyle/>
        <a:p>
          <a:endParaRPr lang="en-US"/>
        </a:p>
      </dgm:t>
    </dgm:pt>
    <dgm:pt modelId="{D3E3F118-9D3E-458A-A829-C8D7CDCA9B62}" type="pres">
      <dgm:prSet presAssocID="{D7EFEA12-D133-4258-AA76-940DAA59A363}" presName="compositeShape" presStyleCnt="0">
        <dgm:presLayoutVars>
          <dgm:chMax val="7"/>
          <dgm:dir/>
          <dgm:resizeHandles val="exact"/>
        </dgm:presLayoutVars>
      </dgm:prSet>
      <dgm:spPr/>
    </dgm:pt>
    <dgm:pt modelId="{434BD0EA-8629-42EC-8191-8D88B53B3A18}" type="pres">
      <dgm:prSet presAssocID="{33CBEF8C-1D1C-438C-A087-AD6858B274F2}" presName="circ1" presStyleLbl="vennNode1" presStyleIdx="0" presStyleCnt="4" custScaleX="109615" custScaleY="105769" custLinFactNeighborY="-6741"/>
      <dgm:spPr/>
      <dgm:t>
        <a:bodyPr/>
        <a:lstStyle/>
        <a:p>
          <a:endParaRPr lang="en-US"/>
        </a:p>
      </dgm:t>
    </dgm:pt>
    <dgm:pt modelId="{1DB7E8FB-D01F-4FF3-A9EA-85587C421AA3}" type="pres">
      <dgm:prSet presAssocID="{33CBEF8C-1D1C-438C-A087-AD6858B274F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74F6BD-695C-4BC1-BEC3-D6140480A113}" type="pres">
      <dgm:prSet presAssocID="{894FF12D-6329-44B4-BB18-F11418CA36D3}" presName="circ2" presStyleLbl="vennNode1" presStyleIdx="1" presStyleCnt="4" custScaleX="110802" custScaleY="95467" custLinFactNeighborX="11286"/>
      <dgm:spPr/>
      <dgm:t>
        <a:bodyPr/>
        <a:lstStyle/>
        <a:p>
          <a:endParaRPr lang="en-US"/>
        </a:p>
      </dgm:t>
    </dgm:pt>
    <dgm:pt modelId="{B38E5FCF-50B5-4278-AE49-FDE8DF2879B4}" type="pres">
      <dgm:prSet presAssocID="{894FF12D-6329-44B4-BB18-F11418CA36D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2C2F0-2451-425F-8644-AC6868655DBF}" type="pres">
      <dgm:prSet presAssocID="{C17E96ED-8DDF-4D66-86E5-64C3860585C4}" presName="circ3" presStyleLbl="vennNode1" presStyleIdx="2" presStyleCnt="4" custScaleX="98626" custScaleY="87912" custLinFactNeighborX="9640" custLinFactNeighborY="3503"/>
      <dgm:spPr/>
      <dgm:t>
        <a:bodyPr/>
        <a:lstStyle/>
        <a:p>
          <a:endParaRPr lang="en-US"/>
        </a:p>
      </dgm:t>
    </dgm:pt>
    <dgm:pt modelId="{43F08024-D439-43F7-A3B1-8BA5FC06685D}" type="pres">
      <dgm:prSet presAssocID="{C17E96ED-8DDF-4D66-86E5-64C3860585C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2CA4E4-949C-4BA3-B026-1E547F21EEF6}" type="pres">
      <dgm:prSet presAssocID="{513B52D9-B207-4A17-ABD5-01E52B1137AF}" presName="circ4" presStyleLbl="vennNode1" presStyleIdx="3" presStyleCnt="4" custScaleX="101839" custScaleY="97940" custLinFactNeighborX="-20145" custLinFactNeighborY="9713"/>
      <dgm:spPr/>
      <dgm:t>
        <a:bodyPr/>
        <a:lstStyle/>
        <a:p>
          <a:endParaRPr lang="en-US"/>
        </a:p>
      </dgm:t>
    </dgm:pt>
    <dgm:pt modelId="{3ACF3A28-6C26-4696-8DBB-D852EB9D11D0}" type="pres">
      <dgm:prSet presAssocID="{513B52D9-B207-4A17-ABD5-01E52B1137AF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C3BED2-37F1-484E-A25D-70FDFC4E08A8}" type="presOf" srcId="{894FF12D-6329-44B4-BB18-F11418CA36D3}" destId="{8474F6BD-695C-4BC1-BEC3-D6140480A113}" srcOrd="0" destOrd="0" presId="urn:microsoft.com/office/officeart/2005/8/layout/venn1"/>
    <dgm:cxn modelId="{1712A042-B732-45E3-9CD2-2FA43D92F878}" type="presOf" srcId="{D7EFEA12-D133-4258-AA76-940DAA59A363}" destId="{D3E3F118-9D3E-458A-A829-C8D7CDCA9B62}" srcOrd="0" destOrd="0" presId="urn:microsoft.com/office/officeart/2005/8/layout/venn1"/>
    <dgm:cxn modelId="{2F1D94BB-D3AC-413D-8E49-132AFA982286}" srcId="{D7EFEA12-D133-4258-AA76-940DAA59A363}" destId="{C17E96ED-8DDF-4D66-86E5-64C3860585C4}" srcOrd="2" destOrd="0" parTransId="{A2B43A6F-131F-4A0D-92D7-A1DA9433D688}" sibTransId="{E1BE217C-8476-42E0-821C-F635C5F5C085}"/>
    <dgm:cxn modelId="{512131B0-E394-4E87-BD7A-7332660771A8}" srcId="{D7EFEA12-D133-4258-AA76-940DAA59A363}" destId="{33CBEF8C-1D1C-438C-A087-AD6858B274F2}" srcOrd="0" destOrd="0" parTransId="{63E01C13-0BF5-46AA-ABF6-0E73DC1D27DC}" sibTransId="{EA3B961F-D3B0-48B3-BEDC-A7FD84487357}"/>
    <dgm:cxn modelId="{80FF74D2-7440-495D-9C88-7B8B0D176B72}" type="presOf" srcId="{C17E96ED-8DDF-4D66-86E5-64C3860585C4}" destId="{43F08024-D439-43F7-A3B1-8BA5FC06685D}" srcOrd="1" destOrd="0" presId="urn:microsoft.com/office/officeart/2005/8/layout/venn1"/>
    <dgm:cxn modelId="{ED019CE0-E3F3-46DB-9C6F-E40C733578A1}" type="presOf" srcId="{33CBEF8C-1D1C-438C-A087-AD6858B274F2}" destId="{1DB7E8FB-D01F-4FF3-A9EA-85587C421AA3}" srcOrd="1" destOrd="0" presId="urn:microsoft.com/office/officeart/2005/8/layout/venn1"/>
    <dgm:cxn modelId="{77DA8B60-036A-4D94-A1B8-7EF4BD310353}" type="presOf" srcId="{894FF12D-6329-44B4-BB18-F11418CA36D3}" destId="{B38E5FCF-50B5-4278-AE49-FDE8DF2879B4}" srcOrd="1" destOrd="0" presId="urn:microsoft.com/office/officeart/2005/8/layout/venn1"/>
    <dgm:cxn modelId="{DD963187-EA4C-478A-AEA4-3FF28ABFB70A}" type="presOf" srcId="{513B52D9-B207-4A17-ABD5-01E52B1137AF}" destId="{BB2CA4E4-949C-4BA3-B026-1E547F21EEF6}" srcOrd="0" destOrd="0" presId="urn:microsoft.com/office/officeart/2005/8/layout/venn1"/>
    <dgm:cxn modelId="{3D9F52F8-1A48-4F12-90DD-43C085895283}" type="presOf" srcId="{513B52D9-B207-4A17-ABD5-01E52B1137AF}" destId="{3ACF3A28-6C26-4696-8DBB-D852EB9D11D0}" srcOrd="1" destOrd="0" presId="urn:microsoft.com/office/officeart/2005/8/layout/venn1"/>
    <dgm:cxn modelId="{B1D7C828-FDC5-4D66-B844-3C8A8B363F19}" type="presOf" srcId="{C17E96ED-8DDF-4D66-86E5-64C3860585C4}" destId="{4E82C2F0-2451-425F-8644-AC6868655DBF}" srcOrd="0" destOrd="0" presId="urn:microsoft.com/office/officeart/2005/8/layout/venn1"/>
    <dgm:cxn modelId="{FBD8A11A-0C25-4222-AC3C-B6E450889AFC}" srcId="{D7EFEA12-D133-4258-AA76-940DAA59A363}" destId="{513B52D9-B207-4A17-ABD5-01E52B1137AF}" srcOrd="3" destOrd="0" parTransId="{019E8540-62E1-42EC-9A2B-BAD7590BAF2A}" sibTransId="{4B840DB0-686E-4A69-A36A-3DA1D7192C03}"/>
    <dgm:cxn modelId="{00B303FF-D73E-40A4-B3E6-8E5626BA694C}" type="presOf" srcId="{33CBEF8C-1D1C-438C-A087-AD6858B274F2}" destId="{434BD0EA-8629-42EC-8191-8D88B53B3A18}" srcOrd="0" destOrd="0" presId="urn:microsoft.com/office/officeart/2005/8/layout/venn1"/>
    <dgm:cxn modelId="{86674A76-A00F-4025-9B47-5354C50AB878}" srcId="{D7EFEA12-D133-4258-AA76-940DAA59A363}" destId="{894FF12D-6329-44B4-BB18-F11418CA36D3}" srcOrd="1" destOrd="0" parTransId="{16905F25-6C89-48A8-ADBF-A95AF0BDE9C9}" sibTransId="{F0782F46-BD12-44C6-9CAE-0F62633E49B3}"/>
    <dgm:cxn modelId="{8CA14A77-667A-4B84-81E0-376D6629AD98}" type="presParOf" srcId="{D3E3F118-9D3E-458A-A829-C8D7CDCA9B62}" destId="{434BD0EA-8629-42EC-8191-8D88B53B3A18}" srcOrd="0" destOrd="0" presId="urn:microsoft.com/office/officeart/2005/8/layout/venn1"/>
    <dgm:cxn modelId="{DF32E5CE-F400-4223-BF2F-01BD3C3BD13C}" type="presParOf" srcId="{D3E3F118-9D3E-458A-A829-C8D7CDCA9B62}" destId="{1DB7E8FB-D01F-4FF3-A9EA-85587C421AA3}" srcOrd="1" destOrd="0" presId="urn:microsoft.com/office/officeart/2005/8/layout/venn1"/>
    <dgm:cxn modelId="{D86CBD35-4E00-4E28-81CB-BAA42FC93943}" type="presParOf" srcId="{D3E3F118-9D3E-458A-A829-C8D7CDCA9B62}" destId="{8474F6BD-695C-4BC1-BEC3-D6140480A113}" srcOrd="2" destOrd="0" presId="urn:microsoft.com/office/officeart/2005/8/layout/venn1"/>
    <dgm:cxn modelId="{6F63F992-28F4-411E-A0A5-C15DCC9F63D5}" type="presParOf" srcId="{D3E3F118-9D3E-458A-A829-C8D7CDCA9B62}" destId="{B38E5FCF-50B5-4278-AE49-FDE8DF2879B4}" srcOrd="3" destOrd="0" presId="urn:microsoft.com/office/officeart/2005/8/layout/venn1"/>
    <dgm:cxn modelId="{48079575-A0A7-47EB-875F-3B0A5B81F575}" type="presParOf" srcId="{D3E3F118-9D3E-458A-A829-C8D7CDCA9B62}" destId="{4E82C2F0-2451-425F-8644-AC6868655DBF}" srcOrd="4" destOrd="0" presId="urn:microsoft.com/office/officeart/2005/8/layout/venn1"/>
    <dgm:cxn modelId="{81386F2E-BB70-4C4A-B91E-2222357AF391}" type="presParOf" srcId="{D3E3F118-9D3E-458A-A829-C8D7CDCA9B62}" destId="{43F08024-D439-43F7-A3B1-8BA5FC06685D}" srcOrd="5" destOrd="0" presId="urn:microsoft.com/office/officeart/2005/8/layout/venn1"/>
    <dgm:cxn modelId="{B9E33675-DE81-462B-A35F-BAB0BDB0AC5C}" type="presParOf" srcId="{D3E3F118-9D3E-458A-A829-C8D7CDCA9B62}" destId="{BB2CA4E4-949C-4BA3-B026-1E547F21EEF6}" srcOrd="6" destOrd="0" presId="urn:microsoft.com/office/officeart/2005/8/layout/venn1"/>
    <dgm:cxn modelId="{6118C2E9-DBC3-4945-8932-836EBACAFF97}" type="presParOf" srcId="{D3E3F118-9D3E-458A-A829-C8D7CDCA9B62}" destId="{3ACF3A28-6C26-4696-8DBB-D852EB9D11D0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A9BC56-8E7D-4689-B4F0-D7293C34A2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025AA-DB05-4280-B2F9-A4A66668E055}">
      <dgm:prSet phldrT="[Text]"/>
      <dgm:spPr/>
      <dgm:t>
        <a:bodyPr/>
        <a:lstStyle/>
        <a:p>
          <a:r>
            <a:rPr lang="en-US" dirty="0" smtClean="0"/>
            <a:t>Non-communicable diseases (Stroke, hypertensions)</a:t>
          </a:r>
          <a:endParaRPr lang="en-US" dirty="0"/>
        </a:p>
      </dgm:t>
    </dgm:pt>
    <dgm:pt modelId="{6A670D15-7E87-4DD4-B0CD-A954189D0092}" type="parTrans" cxnId="{B2637396-35DD-4248-BDB0-93A8FEEB88F3}">
      <dgm:prSet/>
      <dgm:spPr/>
      <dgm:t>
        <a:bodyPr/>
        <a:lstStyle/>
        <a:p>
          <a:endParaRPr lang="en-US"/>
        </a:p>
      </dgm:t>
    </dgm:pt>
    <dgm:pt modelId="{2222C3AF-F9FF-4830-9700-E2C40BA15FAC}" type="sibTrans" cxnId="{B2637396-35DD-4248-BDB0-93A8FEEB88F3}">
      <dgm:prSet/>
      <dgm:spPr/>
      <dgm:t>
        <a:bodyPr/>
        <a:lstStyle/>
        <a:p>
          <a:endParaRPr lang="en-US"/>
        </a:p>
      </dgm:t>
    </dgm:pt>
    <dgm:pt modelId="{C6DB22BD-C326-4E8B-B98E-3B7C0EA627E0}">
      <dgm:prSet phldrT="[Text]"/>
      <dgm:spPr/>
      <dgm:t>
        <a:bodyPr/>
        <a:lstStyle/>
        <a:p>
          <a:r>
            <a:rPr lang="en-US" dirty="0" smtClean="0"/>
            <a:t>Mental health conditions (Suicide, depression)</a:t>
          </a:r>
          <a:endParaRPr lang="en-US" dirty="0"/>
        </a:p>
      </dgm:t>
    </dgm:pt>
    <dgm:pt modelId="{3DF58AEC-67B2-4BDD-8CD7-469D3E09FB43}" type="parTrans" cxnId="{A3F2251F-F74C-4E83-B3B6-26DF537B8477}">
      <dgm:prSet/>
      <dgm:spPr/>
      <dgm:t>
        <a:bodyPr/>
        <a:lstStyle/>
        <a:p>
          <a:endParaRPr lang="en-US"/>
        </a:p>
      </dgm:t>
    </dgm:pt>
    <dgm:pt modelId="{2291F1DD-EFE7-4FF9-9D87-0DB496FE4837}" type="sibTrans" cxnId="{A3F2251F-F74C-4E83-B3B6-26DF537B8477}">
      <dgm:prSet/>
      <dgm:spPr/>
      <dgm:t>
        <a:bodyPr/>
        <a:lstStyle/>
        <a:p>
          <a:endParaRPr lang="en-US"/>
        </a:p>
      </dgm:t>
    </dgm:pt>
    <dgm:pt modelId="{97507E3C-88C1-4D25-AD68-7661BCEB0DD3}">
      <dgm:prSet phldrT="[Text]"/>
      <dgm:spPr/>
      <dgm:t>
        <a:bodyPr/>
        <a:lstStyle/>
        <a:p>
          <a:r>
            <a:rPr lang="en-US" dirty="0" smtClean="0"/>
            <a:t>Nutritional deficiencies </a:t>
          </a:r>
          <a:endParaRPr lang="en-US" dirty="0"/>
        </a:p>
      </dgm:t>
    </dgm:pt>
    <dgm:pt modelId="{C68863E6-1DE0-4FE3-B1D5-A896B3745165}" type="parTrans" cxnId="{31BBD12E-9FFC-4C55-A2B5-0BD79BF2F8C2}">
      <dgm:prSet/>
      <dgm:spPr/>
      <dgm:t>
        <a:bodyPr/>
        <a:lstStyle/>
        <a:p>
          <a:endParaRPr lang="en-US"/>
        </a:p>
      </dgm:t>
    </dgm:pt>
    <dgm:pt modelId="{2094C741-C15F-45DE-BAE0-8783073AC67E}" type="sibTrans" cxnId="{31BBD12E-9FFC-4C55-A2B5-0BD79BF2F8C2}">
      <dgm:prSet/>
      <dgm:spPr/>
      <dgm:t>
        <a:bodyPr/>
        <a:lstStyle/>
        <a:p>
          <a:endParaRPr lang="en-US"/>
        </a:p>
      </dgm:t>
    </dgm:pt>
    <dgm:pt modelId="{2DC0BE48-A974-408F-AF50-CA9CF78A1DF8}">
      <dgm:prSet phldrT="[Text]"/>
      <dgm:spPr/>
      <dgm:t>
        <a:bodyPr/>
        <a:lstStyle/>
        <a:p>
          <a:r>
            <a:rPr lang="en-US" dirty="0" smtClean="0"/>
            <a:t>Physical, emotional and sexual violence; verbal abuse</a:t>
          </a:r>
          <a:endParaRPr lang="en-US" dirty="0"/>
        </a:p>
      </dgm:t>
    </dgm:pt>
    <dgm:pt modelId="{7262A66E-737F-47F7-BE36-70DF3132C74D}" type="parTrans" cxnId="{AA513A5F-1A76-49F0-8F1A-06B44D7E01AE}">
      <dgm:prSet/>
      <dgm:spPr/>
      <dgm:t>
        <a:bodyPr/>
        <a:lstStyle/>
        <a:p>
          <a:endParaRPr lang="en-US"/>
        </a:p>
      </dgm:t>
    </dgm:pt>
    <dgm:pt modelId="{F138277E-3C67-4941-A2BD-2792226BF0BE}" type="sibTrans" cxnId="{AA513A5F-1A76-49F0-8F1A-06B44D7E01AE}">
      <dgm:prSet/>
      <dgm:spPr/>
      <dgm:t>
        <a:bodyPr/>
        <a:lstStyle/>
        <a:p>
          <a:endParaRPr lang="en-US"/>
        </a:p>
      </dgm:t>
    </dgm:pt>
    <dgm:pt modelId="{4A09208E-A196-4EC2-A259-17201DF11DD7}">
      <dgm:prSet/>
      <dgm:spPr/>
      <dgm:t>
        <a:bodyPr/>
        <a:lstStyle/>
        <a:p>
          <a:r>
            <a:rPr lang="en-US" dirty="0" smtClean="0"/>
            <a:t>Chronic conditions and disabilities </a:t>
          </a:r>
          <a:endParaRPr lang="en-US" dirty="0"/>
        </a:p>
      </dgm:t>
    </dgm:pt>
    <dgm:pt modelId="{2413785A-D486-4B65-B8FD-09CC9DE561FB}" type="parTrans" cxnId="{097FDB5E-4AC3-492A-B455-3DA9AF28DD70}">
      <dgm:prSet/>
      <dgm:spPr/>
      <dgm:t>
        <a:bodyPr/>
        <a:lstStyle/>
        <a:p>
          <a:endParaRPr lang="en-US"/>
        </a:p>
      </dgm:t>
    </dgm:pt>
    <dgm:pt modelId="{8DC79AE8-486E-4EEA-B9F4-10AB3C6C21E6}" type="sibTrans" cxnId="{097FDB5E-4AC3-492A-B455-3DA9AF28DD70}">
      <dgm:prSet/>
      <dgm:spPr/>
      <dgm:t>
        <a:bodyPr/>
        <a:lstStyle/>
        <a:p>
          <a:endParaRPr lang="en-US"/>
        </a:p>
      </dgm:t>
    </dgm:pt>
    <dgm:pt modelId="{402AC386-5297-42BC-AD5A-1F848D705117}" type="pres">
      <dgm:prSet presAssocID="{E4A9BC56-8E7D-4689-B4F0-D7293C34A21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B1456B-3195-4F7C-8106-9AAFB74E9116}" type="pres">
      <dgm:prSet presAssocID="{CC6025AA-DB05-4280-B2F9-A4A66668E05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FE5A25-6A30-4FC3-9D4E-CB68D38DFE79}" type="pres">
      <dgm:prSet presAssocID="{2222C3AF-F9FF-4830-9700-E2C40BA15FAC}" presName="sibTrans" presStyleCnt="0"/>
      <dgm:spPr/>
    </dgm:pt>
    <dgm:pt modelId="{650AD7E8-F775-4F48-BBC7-14E444F063EC}" type="pres">
      <dgm:prSet presAssocID="{C6DB22BD-C326-4E8B-B98E-3B7C0EA627E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AC2A57-91E2-4F82-8D7E-FB97FA070292}" type="pres">
      <dgm:prSet presAssocID="{2291F1DD-EFE7-4FF9-9D87-0DB496FE4837}" presName="sibTrans" presStyleCnt="0"/>
      <dgm:spPr/>
    </dgm:pt>
    <dgm:pt modelId="{6D8102FC-31C8-4834-AF9E-7455091E8312}" type="pres">
      <dgm:prSet presAssocID="{4A09208E-A196-4EC2-A259-17201DF11DD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7E89C-61EE-429F-A598-1DE55F968465}" type="pres">
      <dgm:prSet presAssocID="{8DC79AE8-486E-4EEA-B9F4-10AB3C6C21E6}" presName="sibTrans" presStyleCnt="0"/>
      <dgm:spPr/>
    </dgm:pt>
    <dgm:pt modelId="{A17CBCA9-08E2-4FFA-8526-9182A3BF896A}" type="pres">
      <dgm:prSet presAssocID="{97507E3C-88C1-4D25-AD68-7661BCEB0DD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74FFF-9A4B-4E46-8E4A-102C9C9A3593}" type="pres">
      <dgm:prSet presAssocID="{2094C741-C15F-45DE-BAE0-8783073AC67E}" presName="sibTrans" presStyleCnt="0"/>
      <dgm:spPr/>
    </dgm:pt>
    <dgm:pt modelId="{E1D4D51A-C2F3-4857-846C-5D83968A36DF}" type="pres">
      <dgm:prSet presAssocID="{2DC0BE48-A974-408F-AF50-CA9CF78A1DF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E0DC9-D264-4199-9DD7-D72F798A86AB}" type="presOf" srcId="{C6DB22BD-C326-4E8B-B98E-3B7C0EA627E0}" destId="{650AD7E8-F775-4F48-BBC7-14E444F063EC}" srcOrd="0" destOrd="0" presId="urn:microsoft.com/office/officeart/2005/8/layout/default"/>
    <dgm:cxn modelId="{097FDB5E-4AC3-492A-B455-3DA9AF28DD70}" srcId="{E4A9BC56-8E7D-4689-B4F0-D7293C34A21C}" destId="{4A09208E-A196-4EC2-A259-17201DF11DD7}" srcOrd="2" destOrd="0" parTransId="{2413785A-D486-4B65-B8FD-09CC9DE561FB}" sibTransId="{8DC79AE8-486E-4EEA-B9F4-10AB3C6C21E6}"/>
    <dgm:cxn modelId="{A3F2251F-F74C-4E83-B3B6-26DF537B8477}" srcId="{E4A9BC56-8E7D-4689-B4F0-D7293C34A21C}" destId="{C6DB22BD-C326-4E8B-B98E-3B7C0EA627E0}" srcOrd="1" destOrd="0" parTransId="{3DF58AEC-67B2-4BDD-8CD7-469D3E09FB43}" sibTransId="{2291F1DD-EFE7-4FF9-9D87-0DB496FE4837}"/>
    <dgm:cxn modelId="{B2637396-35DD-4248-BDB0-93A8FEEB88F3}" srcId="{E4A9BC56-8E7D-4689-B4F0-D7293C34A21C}" destId="{CC6025AA-DB05-4280-B2F9-A4A66668E055}" srcOrd="0" destOrd="0" parTransId="{6A670D15-7E87-4DD4-B0CD-A954189D0092}" sibTransId="{2222C3AF-F9FF-4830-9700-E2C40BA15FAC}"/>
    <dgm:cxn modelId="{AA513A5F-1A76-49F0-8F1A-06B44D7E01AE}" srcId="{E4A9BC56-8E7D-4689-B4F0-D7293C34A21C}" destId="{2DC0BE48-A974-408F-AF50-CA9CF78A1DF8}" srcOrd="4" destOrd="0" parTransId="{7262A66E-737F-47F7-BE36-70DF3132C74D}" sibTransId="{F138277E-3C67-4941-A2BD-2792226BF0BE}"/>
    <dgm:cxn modelId="{B38C325C-3CB3-4D0C-80AF-72F87E78A282}" type="presOf" srcId="{4A09208E-A196-4EC2-A259-17201DF11DD7}" destId="{6D8102FC-31C8-4834-AF9E-7455091E8312}" srcOrd="0" destOrd="0" presId="urn:microsoft.com/office/officeart/2005/8/layout/default"/>
    <dgm:cxn modelId="{31BBD12E-9FFC-4C55-A2B5-0BD79BF2F8C2}" srcId="{E4A9BC56-8E7D-4689-B4F0-D7293C34A21C}" destId="{97507E3C-88C1-4D25-AD68-7661BCEB0DD3}" srcOrd="3" destOrd="0" parTransId="{C68863E6-1DE0-4FE3-B1D5-A896B3745165}" sibTransId="{2094C741-C15F-45DE-BAE0-8783073AC67E}"/>
    <dgm:cxn modelId="{859F4D90-ABE4-49F5-BFD6-DB3E3FED3C54}" type="presOf" srcId="{97507E3C-88C1-4D25-AD68-7661BCEB0DD3}" destId="{A17CBCA9-08E2-4FFA-8526-9182A3BF896A}" srcOrd="0" destOrd="0" presId="urn:microsoft.com/office/officeart/2005/8/layout/default"/>
    <dgm:cxn modelId="{F3111ED0-B3FC-456D-9C60-321746BD6566}" type="presOf" srcId="{CC6025AA-DB05-4280-B2F9-A4A66668E055}" destId="{88B1456B-3195-4F7C-8106-9AAFB74E9116}" srcOrd="0" destOrd="0" presId="urn:microsoft.com/office/officeart/2005/8/layout/default"/>
    <dgm:cxn modelId="{BD5D1F23-0D1D-4DC2-8B5F-6BFB7FC5E6EE}" type="presOf" srcId="{E4A9BC56-8E7D-4689-B4F0-D7293C34A21C}" destId="{402AC386-5297-42BC-AD5A-1F848D705117}" srcOrd="0" destOrd="0" presId="urn:microsoft.com/office/officeart/2005/8/layout/default"/>
    <dgm:cxn modelId="{48F7AEE7-95E6-46CB-AA67-C4309FC90DA0}" type="presOf" srcId="{2DC0BE48-A974-408F-AF50-CA9CF78A1DF8}" destId="{E1D4D51A-C2F3-4857-846C-5D83968A36DF}" srcOrd="0" destOrd="0" presId="urn:microsoft.com/office/officeart/2005/8/layout/default"/>
    <dgm:cxn modelId="{6912B674-944C-4880-BCBB-DAB0587A0F6C}" type="presParOf" srcId="{402AC386-5297-42BC-AD5A-1F848D705117}" destId="{88B1456B-3195-4F7C-8106-9AAFB74E9116}" srcOrd="0" destOrd="0" presId="urn:microsoft.com/office/officeart/2005/8/layout/default"/>
    <dgm:cxn modelId="{96826FC9-A78E-41E5-B27E-6DD9B2B18199}" type="presParOf" srcId="{402AC386-5297-42BC-AD5A-1F848D705117}" destId="{F6FE5A25-6A30-4FC3-9D4E-CB68D38DFE79}" srcOrd="1" destOrd="0" presId="urn:microsoft.com/office/officeart/2005/8/layout/default"/>
    <dgm:cxn modelId="{303559B4-8BC2-4BB1-8586-3E9A6B6E88E4}" type="presParOf" srcId="{402AC386-5297-42BC-AD5A-1F848D705117}" destId="{650AD7E8-F775-4F48-BBC7-14E444F063EC}" srcOrd="2" destOrd="0" presId="urn:microsoft.com/office/officeart/2005/8/layout/default"/>
    <dgm:cxn modelId="{4411C38E-8DD3-484A-8E4F-D594B6B00369}" type="presParOf" srcId="{402AC386-5297-42BC-AD5A-1F848D705117}" destId="{15AC2A57-91E2-4F82-8D7E-FB97FA070292}" srcOrd="3" destOrd="0" presId="urn:microsoft.com/office/officeart/2005/8/layout/default"/>
    <dgm:cxn modelId="{C372C22D-F87F-41E7-BAAC-21D0EBA1C486}" type="presParOf" srcId="{402AC386-5297-42BC-AD5A-1F848D705117}" destId="{6D8102FC-31C8-4834-AF9E-7455091E8312}" srcOrd="4" destOrd="0" presId="urn:microsoft.com/office/officeart/2005/8/layout/default"/>
    <dgm:cxn modelId="{CCD948FF-FF54-439E-B34C-1796BB166D94}" type="presParOf" srcId="{402AC386-5297-42BC-AD5A-1F848D705117}" destId="{7F47E89C-61EE-429F-A598-1DE55F968465}" srcOrd="5" destOrd="0" presId="urn:microsoft.com/office/officeart/2005/8/layout/default"/>
    <dgm:cxn modelId="{493F95CD-127C-4DCE-9CDB-022265FA2E40}" type="presParOf" srcId="{402AC386-5297-42BC-AD5A-1F848D705117}" destId="{A17CBCA9-08E2-4FFA-8526-9182A3BF896A}" srcOrd="6" destOrd="0" presId="urn:microsoft.com/office/officeart/2005/8/layout/default"/>
    <dgm:cxn modelId="{8B70E703-6043-4064-8C4A-EA5CF7DFE211}" type="presParOf" srcId="{402AC386-5297-42BC-AD5A-1F848D705117}" destId="{62674FFF-9A4B-4E46-8E4A-102C9C9A3593}" srcOrd="7" destOrd="0" presId="urn:microsoft.com/office/officeart/2005/8/layout/default"/>
    <dgm:cxn modelId="{41AFD87A-C39C-4834-9380-2C641CBB3FBD}" type="presParOf" srcId="{402AC386-5297-42BC-AD5A-1F848D705117}" destId="{E1D4D51A-C2F3-4857-846C-5D83968A36D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BD0EA-8629-42EC-8191-8D88B53B3A18}">
      <dsp:nvSpPr>
        <dsp:cNvPr id="0" name=""/>
        <dsp:cNvSpPr/>
      </dsp:nvSpPr>
      <dsp:spPr>
        <a:xfrm>
          <a:off x="2185119" y="97157"/>
          <a:ext cx="3040369" cy="2933693"/>
        </a:xfrm>
        <a:prstGeom prst="ellipse">
          <a:avLst/>
        </a:prstGeom>
        <a:solidFill>
          <a:srgbClr val="92D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Educational challenges: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smtClean="0"/>
            <a:t>Leads to compromised health literacy and health seeking behavior, limited access (financial agency, physical accessibility) to care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.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2535931" y="492077"/>
        <a:ext cx="2338745" cy="930883"/>
      </dsp:txXfrm>
    </dsp:sp>
    <dsp:sp modelId="{8474F6BD-695C-4BC1-BEC3-D6140480A113}">
      <dsp:nvSpPr>
        <dsp:cNvPr id="0" name=""/>
        <dsp:cNvSpPr/>
      </dsp:nvSpPr>
      <dsp:spPr>
        <a:xfrm>
          <a:off x="3708515" y="1466849"/>
          <a:ext cx="3073292" cy="26479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Financial challenges: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smtClean="0"/>
            <a:t>Lack of financial autonomy, bargaining power, decision making capacity in matters of health</a:t>
          </a:r>
          <a:endParaRPr lang="en-US" sz="1400" b="1" kern="1200" dirty="0"/>
        </a:p>
      </dsp:txBody>
      <dsp:txXfrm>
        <a:off x="5363365" y="1772382"/>
        <a:ext cx="1182035" cy="2036883"/>
      </dsp:txXfrm>
    </dsp:sp>
    <dsp:sp modelId="{4E82C2F0-2451-425F-8644-AC6868655DBF}">
      <dsp:nvSpPr>
        <dsp:cNvPr id="0" name=""/>
        <dsp:cNvSpPr/>
      </dsp:nvSpPr>
      <dsp:spPr>
        <a:xfrm>
          <a:off x="2337519" y="2798445"/>
          <a:ext cx="2735569" cy="2438397"/>
        </a:xfrm>
        <a:prstGeom prst="ellipse">
          <a:avLst/>
        </a:prstGeom>
        <a:solidFill>
          <a:schemeClr val="accent6"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Political, Legal, Occupation, Religion, Caste, Disability, Urban-rural mobility related challenges</a:t>
          </a:r>
          <a:endParaRPr lang="en-US" sz="1400" b="1" kern="1200" dirty="0"/>
        </a:p>
      </dsp:txBody>
      <dsp:txXfrm>
        <a:off x="2653161" y="4134874"/>
        <a:ext cx="2104284" cy="773722"/>
      </dsp:txXfrm>
    </dsp:sp>
    <dsp:sp modelId="{BB2CA4E4-949C-4BA3-B026-1E547F21EEF6}">
      <dsp:nvSpPr>
        <dsp:cNvPr id="0" name=""/>
        <dsp:cNvSpPr/>
      </dsp:nvSpPr>
      <dsp:spPr>
        <a:xfrm>
          <a:off x="677561" y="1371601"/>
          <a:ext cx="2806908" cy="2838445"/>
        </a:xfrm>
        <a:prstGeom prst="ellipse">
          <a:avLst/>
        </a:prstGeom>
        <a:solidFill>
          <a:schemeClr val="accent2">
            <a:lumMod val="60000"/>
            <a:lumOff val="4000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Sexual/reproductive challenges: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Stigma, taboo and lack of bodily autonomy (and violence</a:t>
          </a:r>
          <a:r>
            <a:rPr lang="en-US" sz="1100" b="1" kern="1200" dirty="0" smtClean="0"/>
            <a:t>)</a:t>
          </a:r>
          <a:endParaRPr lang="en-US" sz="1100" b="1" kern="1200" dirty="0"/>
        </a:p>
      </dsp:txBody>
      <dsp:txXfrm>
        <a:off x="893477" y="1699114"/>
        <a:ext cx="1079580" cy="21834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9F9F2-4F35-4E9A-B39E-25B30470F228}">
      <dsp:nvSpPr>
        <dsp:cNvPr id="0" name=""/>
        <dsp:cNvSpPr/>
      </dsp:nvSpPr>
      <dsp:spPr>
        <a:xfrm>
          <a:off x="3397476" y="-86763"/>
          <a:ext cx="1891846" cy="18975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Pubertal health (menstrual health and hygiene, mental health, vulnerability to injuries</a:t>
          </a:r>
          <a:br>
            <a:rPr lang="en-US" sz="1400" b="1" kern="1200" dirty="0" smtClean="0"/>
          </a:br>
          <a:r>
            <a:rPr lang="en-US" sz="1400" b="1" kern="1200" dirty="0" smtClean="0"/>
            <a:t>)</a:t>
          </a:r>
          <a:endParaRPr lang="en-US" sz="1400" b="1" kern="1200" dirty="0"/>
        </a:p>
      </dsp:txBody>
      <dsp:txXfrm>
        <a:off x="3674530" y="191129"/>
        <a:ext cx="1337738" cy="1341782"/>
      </dsp:txXfrm>
    </dsp:sp>
    <dsp:sp modelId="{044731AA-210C-4E8D-8831-D71C4CCCF69E}">
      <dsp:nvSpPr>
        <dsp:cNvPr id="0" name=""/>
        <dsp:cNvSpPr/>
      </dsp:nvSpPr>
      <dsp:spPr>
        <a:xfrm rot="2160000">
          <a:off x="5185266" y="1328067"/>
          <a:ext cx="315408" cy="520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194302" y="1404331"/>
        <a:ext cx="220786" cy="312218"/>
      </dsp:txXfrm>
    </dsp:sp>
    <dsp:sp modelId="{F5936CC5-5C19-4136-818E-EFED28BA86AC}">
      <dsp:nvSpPr>
        <dsp:cNvPr id="0" name=""/>
        <dsp:cNvSpPr/>
      </dsp:nvSpPr>
      <dsp:spPr>
        <a:xfrm>
          <a:off x="5443688" y="1450614"/>
          <a:ext cx="1541822" cy="15418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Sexual health and reproductive health</a:t>
          </a:r>
          <a:endParaRPr lang="en-US" sz="1500" b="1" kern="1200" dirty="0"/>
        </a:p>
      </dsp:txBody>
      <dsp:txXfrm>
        <a:off x="5669483" y="1676409"/>
        <a:ext cx="1090232" cy="1090232"/>
      </dsp:txXfrm>
    </dsp:sp>
    <dsp:sp modelId="{3B257CBC-5613-4233-864C-83957B439D6E}">
      <dsp:nvSpPr>
        <dsp:cNvPr id="0" name=""/>
        <dsp:cNvSpPr/>
      </dsp:nvSpPr>
      <dsp:spPr>
        <a:xfrm rot="6480000">
          <a:off x="5656462" y="3050206"/>
          <a:ext cx="408686" cy="520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5736709" y="3095976"/>
        <a:ext cx="286080" cy="312218"/>
      </dsp:txXfrm>
    </dsp:sp>
    <dsp:sp modelId="{0339FD19-F464-4F96-A34D-354D37CC09C8}">
      <dsp:nvSpPr>
        <dsp:cNvPr id="0" name=""/>
        <dsp:cNvSpPr/>
      </dsp:nvSpPr>
      <dsp:spPr>
        <a:xfrm>
          <a:off x="4728953" y="3650341"/>
          <a:ext cx="1541822" cy="15418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Maternal health</a:t>
          </a:r>
          <a:endParaRPr lang="en-US" sz="1500" b="1" kern="1200" dirty="0"/>
        </a:p>
      </dsp:txBody>
      <dsp:txXfrm>
        <a:off x="4954748" y="3876136"/>
        <a:ext cx="1090232" cy="1090232"/>
      </dsp:txXfrm>
    </dsp:sp>
    <dsp:sp modelId="{FC4639D5-72B1-4093-8BAC-08F4396C6A99}">
      <dsp:nvSpPr>
        <dsp:cNvPr id="0" name=""/>
        <dsp:cNvSpPr/>
      </dsp:nvSpPr>
      <dsp:spPr>
        <a:xfrm rot="10800000">
          <a:off x="4150623" y="4161069"/>
          <a:ext cx="408686" cy="520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4273229" y="4265142"/>
        <a:ext cx="286080" cy="312218"/>
      </dsp:txXfrm>
    </dsp:sp>
    <dsp:sp modelId="{993B1F2C-D69C-4135-93B7-2063361F569D}">
      <dsp:nvSpPr>
        <dsp:cNvPr id="0" name=""/>
        <dsp:cNvSpPr/>
      </dsp:nvSpPr>
      <dsp:spPr>
        <a:xfrm>
          <a:off x="2416024" y="3650341"/>
          <a:ext cx="1541822" cy="15418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Mother and child as an single unit</a:t>
          </a:r>
          <a:endParaRPr lang="en-US" sz="1500" b="1" kern="1200" dirty="0"/>
        </a:p>
      </dsp:txBody>
      <dsp:txXfrm>
        <a:off x="2641819" y="3876136"/>
        <a:ext cx="1090232" cy="1090232"/>
      </dsp:txXfrm>
    </dsp:sp>
    <dsp:sp modelId="{736F6907-75C5-4CA6-A113-37A41BFE1325}">
      <dsp:nvSpPr>
        <dsp:cNvPr id="0" name=""/>
        <dsp:cNvSpPr/>
      </dsp:nvSpPr>
      <dsp:spPr>
        <a:xfrm rot="15120000">
          <a:off x="2628798" y="3072207"/>
          <a:ext cx="408686" cy="520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709045" y="3234583"/>
        <a:ext cx="286080" cy="312218"/>
      </dsp:txXfrm>
    </dsp:sp>
    <dsp:sp modelId="{F31879E6-AD7F-42B7-82D6-37BBA0895CC2}">
      <dsp:nvSpPr>
        <dsp:cNvPr id="0" name=""/>
        <dsp:cNvSpPr/>
      </dsp:nvSpPr>
      <dsp:spPr>
        <a:xfrm>
          <a:off x="1701289" y="1450614"/>
          <a:ext cx="1541822" cy="15418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Family planning </a:t>
          </a:r>
          <a:endParaRPr lang="en-US" sz="1500" b="1" kern="1200" dirty="0"/>
        </a:p>
      </dsp:txBody>
      <dsp:txXfrm>
        <a:off x="1927084" y="1676409"/>
        <a:ext cx="1090232" cy="1090232"/>
      </dsp:txXfrm>
    </dsp:sp>
    <dsp:sp modelId="{3FBE4982-D299-4E4E-AF44-60D84C9A089B}">
      <dsp:nvSpPr>
        <dsp:cNvPr id="0" name=""/>
        <dsp:cNvSpPr/>
      </dsp:nvSpPr>
      <dsp:spPr>
        <a:xfrm rot="19440000">
          <a:off x="3171682" y="1338561"/>
          <a:ext cx="315408" cy="520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180718" y="1470443"/>
        <a:ext cx="220786" cy="312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1456B-3195-4F7C-8106-9AAFB74E9116}">
      <dsp:nvSpPr>
        <dsp:cNvPr id="0" name=""/>
        <dsp:cNvSpPr/>
      </dsp:nvSpPr>
      <dsp:spPr>
        <a:xfrm>
          <a:off x="5486391" y="609598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Non-communicable diseases and chronic conditions (micronutrient deficiencies)</a:t>
          </a:r>
          <a:endParaRPr lang="en-US" sz="1900" kern="1200" dirty="0"/>
        </a:p>
      </dsp:txBody>
      <dsp:txXfrm>
        <a:off x="5486391" y="609598"/>
        <a:ext cx="2571749" cy="1543050"/>
      </dsp:txXfrm>
    </dsp:sp>
    <dsp:sp modelId="{650AD7E8-F775-4F48-BBC7-14E444F063EC}">
      <dsp:nvSpPr>
        <dsp:cNvPr id="0" name=""/>
        <dsp:cNvSpPr/>
      </dsp:nvSpPr>
      <dsp:spPr>
        <a:xfrm>
          <a:off x="2828925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Mental health conditions (Suicide, depression)</a:t>
          </a:r>
          <a:endParaRPr lang="en-US" sz="1900" kern="1200" dirty="0"/>
        </a:p>
      </dsp:txBody>
      <dsp:txXfrm>
        <a:off x="2828925" y="591343"/>
        <a:ext cx="2571749" cy="1543050"/>
      </dsp:txXfrm>
    </dsp:sp>
    <dsp:sp modelId="{F7C01B55-138D-42EB-A234-123E7367A729}">
      <dsp:nvSpPr>
        <dsp:cNvPr id="0" name=""/>
        <dsp:cNvSpPr/>
      </dsp:nvSpPr>
      <dsp:spPr>
        <a:xfrm>
          <a:off x="152401" y="590557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Communicable diseases (HIV/AIDS)</a:t>
          </a:r>
          <a:endParaRPr lang="en-US" sz="1900" kern="1200" dirty="0"/>
        </a:p>
      </dsp:txBody>
      <dsp:txXfrm>
        <a:off x="152401" y="590557"/>
        <a:ext cx="2571749" cy="1543050"/>
      </dsp:txXfrm>
    </dsp:sp>
    <dsp:sp modelId="{A17CBCA9-08E2-4FFA-8526-9182A3BF896A}">
      <dsp:nvSpPr>
        <dsp:cNvPr id="0" name=""/>
        <dsp:cNvSpPr/>
      </dsp:nvSpPr>
      <dsp:spPr>
        <a:xfrm>
          <a:off x="1414462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Road traffic injuries</a:t>
          </a:r>
          <a:endParaRPr lang="en-US" sz="1900" kern="1200" dirty="0"/>
        </a:p>
      </dsp:txBody>
      <dsp:txXfrm>
        <a:off x="1414462" y="2391569"/>
        <a:ext cx="2571749" cy="1543050"/>
      </dsp:txXfrm>
    </dsp:sp>
    <dsp:sp modelId="{E1D4D51A-C2F3-4857-846C-5D83968A36DF}">
      <dsp:nvSpPr>
        <dsp:cNvPr id="0" name=""/>
        <dsp:cNvSpPr/>
      </dsp:nvSpPr>
      <dsp:spPr>
        <a:xfrm>
          <a:off x="4243387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Physical and sexual violence </a:t>
          </a:r>
          <a:endParaRPr lang="en-US" sz="1900" kern="1200" dirty="0"/>
        </a:p>
      </dsp:txBody>
      <dsp:txXfrm>
        <a:off x="4243387" y="2391569"/>
        <a:ext cx="2571749" cy="1543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8114B-BD32-48AC-ABEB-240E9E80A41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CF964-509C-4457-B6AF-F621B9DE9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7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 smtClean="0"/>
              <a:t>Religion, Caste, Disability related challenges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CF964-509C-4457-B6AF-F621B9DE97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63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CF964-509C-4457-B6AF-F621B9DE97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6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55FE-A1F6-4C14-9673-08C8D3A4D23C}" type="datetime2">
              <a:rPr lang="en-US" smtClean="0"/>
              <a:t>Thursday, January 17,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6DB7-DD25-4CE7-8DF8-D0794506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2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C2765-F242-42C7-9AFC-7A2D5B491447}" type="datetime2">
              <a:rPr lang="en-US" smtClean="0"/>
              <a:t>Thursday, January 17,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6DB7-DD25-4CE7-8DF8-D0794506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6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FAAB-7F1A-45AD-8D02-367A8098C590}" type="datetime2">
              <a:rPr lang="en-US" smtClean="0"/>
              <a:t>Thursday, January 17,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6DB7-DD25-4CE7-8DF8-D0794506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1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E99-6BB6-4125-992C-8A8A3353E930}" type="datetime2">
              <a:rPr lang="en-US" smtClean="0"/>
              <a:t>Thursday, January 17,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6DB7-DD25-4CE7-8DF8-D0794506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7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E4A6-C9B1-40C0-B39E-F363AC1B7F99}" type="datetime2">
              <a:rPr lang="en-US" smtClean="0"/>
              <a:t>Thursday, January 17,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6DB7-DD25-4CE7-8DF8-D0794506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3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5DB9-C5A8-4EE3-8445-E032305C715B}" type="datetime2">
              <a:rPr lang="en-US" smtClean="0"/>
              <a:t>Thursday, January 17,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6DB7-DD25-4CE7-8DF8-D0794506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0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E004-3945-4863-B985-8D4962A86CB2}" type="datetime2">
              <a:rPr lang="en-US" smtClean="0"/>
              <a:t>Thursday, January 17,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6DB7-DD25-4CE7-8DF8-D0794506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7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6881-D293-4F58-9051-707EF91D0647}" type="datetime2">
              <a:rPr lang="en-US" smtClean="0"/>
              <a:t>Thursday, January 17,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6DB7-DD25-4CE7-8DF8-D0794506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6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71B9-5F90-4FAD-B729-97397B58C44B}" type="datetime2">
              <a:rPr lang="en-US" smtClean="0"/>
              <a:t>Thursday, January 17,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6DB7-DD25-4CE7-8DF8-D0794506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7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9152-E154-449D-A3CB-A618521D8FB9}" type="datetime2">
              <a:rPr lang="en-US" smtClean="0"/>
              <a:t>Thursday, January 17,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6DB7-DD25-4CE7-8DF8-D0794506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DEE5-FD24-4450-AACC-8FB6F41D0310}" type="datetime2">
              <a:rPr lang="en-US" smtClean="0"/>
              <a:t>Thursday, January 17,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6DB7-DD25-4CE7-8DF8-D0794506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2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D0C1B-B2CC-46AF-B403-0EBA63CFA803}" type="datetime2">
              <a:rPr lang="en-US" smtClean="0"/>
              <a:t>Thursday, January 17,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26DB7-DD25-4CE7-8DF8-D0794506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7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Women and Health</a:t>
            </a:r>
            <a:br>
              <a:rPr lang="en-US" b="1" dirty="0" smtClean="0"/>
            </a:br>
            <a:r>
              <a:rPr lang="en-US" dirty="0" smtClean="0"/>
              <a:t>Adult and Older Women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5943600"/>
            <a:ext cx="6400800" cy="1752600"/>
          </a:xfrm>
        </p:spPr>
        <p:txBody>
          <a:bodyPr/>
          <a:lstStyle/>
          <a:p>
            <a:r>
              <a:rPr lang="en-US" dirty="0" err="1" smtClean="0"/>
              <a:t>Shriyuta</a:t>
            </a:r>
            <a:r>
              <a:rPr lang="en-US" dirty="0" smtClean="0"/>
              <a:t>, </a:t>
            </a:r>
            <a:r>
              <a:rPr lang="en-US" dirty="0" err="1" smtClean="0"/>
              <a:t>Vara</a:t>
            </a:r>
            <a:r>
              <a:rPr lang="en-US" dirty="0" smtClean="0"/>
              <a:t> Prasad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EEB8-4BB5-4164-85FF-EA5FDA5F10AD}" type="datetime2">
              <a:rPr lang="en-US" smtClean="0"/>
              <a:t>Thursday, January 17,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6DB7-DD25-4CE7-8DF8-D07945061D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conditions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E99-6BB6-4125-992C-8A8A3353E930}" type="datetime2">
              <a:rPr lang="en-US" smtClean="0"/>
              <a:t>Thursday, January 17,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6DB7-DD25-4CE7-8DF8-D07945061DF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02580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6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9" t="5801" r="9043" b="17227"/>
          <a:stretch/>
        </p:blipFill>
        <p:spPr>
          <a:xfrm>
            <a:off x="1" y="0"/>
            <a:ext cx="3886200" cy="275705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E99-6BB6-4125-992C-8A8A3353E930}" type="datetime2">
              <a:rPr lang="en-US" smtClean="0"/>
              <a:t>Thursday, January 17,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6DB7-DD25-4CE7-8DF8-D07945061DF4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38100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6548735"/>
            <a:ext cx="7162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Two Starvation Deaths In Jharkhand In Last 3 Days, Chief Minister Orders Probe; NDTV India 2018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343400"/>
            <a:ext cx="6698281" cy="2286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3400" y="296733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 smtClean="0"/>
              <a:t>HelpAge</a:t>
            </a:r>
            <a:r>
              <a:rPr lang="en-US" sz="1200" dirty="0" smtClean="0"/>
              <a:t> India Annual report 2014</a:t>
            </a:r>
          </a:p>
          <a:p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3" b="2287"/>
          <a:stretch/>
        </p:blipFill>
        <p:spPr bwMode="auto">
          <a:xfrm>
            <a:off x="3514293" y="0"/>
            <a:ext cx="555350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191000" y="40664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Building Knowledge base on Population Ageing in </a:t>
            </a:r>
            <a:r>
              <a:rPr lang="en-US" sz="1200" i="1" dirty="0" smtClean="0"/>
              <a:t>India</a:t>
            </a:r>
            <a:r>
              <a:rPr lang="en-US" sz="1200" dirty="0" smtClean="0"/>
              <a:t>. G. </a:t>
            </a:r>
            <a:r>
              <a:rPr lang="en-US" sz="1200" dirty="0" err="1" smtClean="0"/>
              <a:t>Giridhar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098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Inter-</a:t>
            </a:r>
            <a:r>
              <a:rPr lang="en-US" dirty="0" err="1" smtClean="0"/>
              <a:t>sectoral</a:t>
            </a:r>
            <a:r>
              <a:rPr lang="en-US" dirty="0" smtClean="0"/>
              <a:t> action on overlapping issues related to women’s health</a:t>
            </a:r>
          </a:p>
          <a:p>
            <a:r>
              <a:rPr lang="en-US" dirty="0" smtClean="0"/>
              <a:t>Sensitization of community health workers to the need of elderly women</a:t>
            </a:r>
          </a:p>
          <a:p>
            <a:r>
              <a:rPr lang="en-US" dirty="0" smtClean="0"/>
              <a:t>Financial support to CBOs, SHGs working for women specially women’s health and development</a:t>
            </a:r>
          </a:p>
          <a:p>
            <a:r>
              <a:rPr lang="en-US" dirty="0" smtClean="0"/>
              <a:t>Proper implementation of existing health and welfare related plans and schemes, increase awareness about the schemes amongst women</a:t>
            </a:r>
          </a:p>
          <a:p>
            <a:r>
              <a:rPr lang="en-US" dirty="0" smtClean="0"/>
              <a:t>Policies inclusive of women with disability in programs targeted at adult and elderly women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E99-6BB6-4125-992C-8A8A3353E930}" type="datetime2">
              <a:rPr lang="en-US" smtClean="0"/>
              <a:t>Thursday, January 17,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6DB7-DD25-4CE7-8DF8-D07945061D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5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sz="2900" b="1" dirty="0" smtClean="0"/>
              <a:t>Adult Women</a:t>
            </a:r>
          </a:p>
          <a:p>
            <a:pPr marL="0" indent="0">
              <a:buNone/>
            </a:pPr>
            <a:r>
              <a:rPr lang="en-US" sz="2900" b="1" dirty="0"/>
              <a:t>	</a:t>
            </a:r>
            <a:r>
              <a:rPr lang="en-US" sz="2900" b="1" dirty="0" smtClean="0"/>
              <a:t>		(20-49 years)</a:t>
            </a:r>
            <a:endParaRPr lang="en-US" sz="29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E99-6BB6-4125-992C-8A8A3353E930}" type="datetime2">
              <a:rPr lang="en-US" smtClean="0"/>
              <a:t>Thursday, January 17,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6DB7-DD25-4CE7-8DF8-D07945061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0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Socio-cultural challenges and health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E99-6BB6-4125-992C-8A8A3353E930}" type="datetime2">
              <a:rPr lang="en-US" smtClean="0"/>
              <a:t>Thursday, January 17,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6DB7-DD25-4CE7-8DF8-D07945061DF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35879057"/>
              </p:ext>
            </p:extLst>
          </p:nvPr>
        </p:nvGraphicFramePr>
        <p:xfrm>
          <a:off x="609600" y="1295400"/>
          <a:ext cx="7543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Oval 8"/>
          <p:cNvSpPr/>
          <p:nvPr/>
        </p:nvSpPr>
        <p:spPr>
          <a:xfrm>
            <a:off x="3810000" y="3352800"/>
            <a:ext cx="1219200" cy="990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6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Women during reproductive years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525457"/>
              </p:ext>
            </p:extLst>
          </p:nvPr>
        </p:nvGraphicFramePr>
        <p:xfrm>
          <a:off x="0" y="1371600"/>
          <a:ext cx="8686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E99-6BB6-4125-992C-8A8A3353E930}" type="datetime2">
              <a:rPr lang="en-US" smtClean="0"/>
              <a:t>Thursday, January 17,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6DB7-DD25-4CE7-8DF8-D07945061D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4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1"/>
          <a:stretch/>
        </p:blipFill>
        <p:spPr>
          <a:xfrm>
            <a:off x="0" y="0"/>
            <a:ext cx="6629400" cy="224821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E99-6BB6-4125-992C-8A8A3353E930}" type="datetime2">
              <a:rPr lang="en-US" smtClean="0"/>
              <a:t>Thursday, January 17,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6DB7-DD25-4CE7-8DF8-D07945061DF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4"/>
          <a:stretch/>
        </p:blipFill>
        <p:spPr>
          <a:xfrm>
            <a:off x="76200" y="2438400"/>
            <a:ext cx="7458616" cy="149548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096000" y="3352800"/>
            <a:ext cx="762000" cy="609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5799"/>
            <a:ext cx="7125694" cy="1976533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5257800" y="5715001"/>
            <a:ext cx="1371600" cy="609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" y="4114800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NFHS-IV 2015-16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304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E99-6BB6-4125-992C-8A8A3353E930}" type="datetime2">
              <a:rPr lang="en-US" smtClean="0"/>
              <a:t>Thursday, January 17,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6DB7-DD25-4CE7-8DF8-D07945061DF4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9" r="5844" b="3128"/>
          <a:stretch/>
        </p:blipFill>
        <p:spPr bwMode="auto">
          <a:xfrm>
            <a:off x="76200" y="1"/>
            <a:ext cx="5749636" cy="474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81800" y="2438400"/>
            <a:ext cx="1752600" cy="2585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 definitive data on access to abortion related services, reproductive services accessed by women with disability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9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health conditions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47345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E99-6BB6-4125-992C-8A8A3353E930}" type="datetime2">
              <a:rPr lang="en-US" smtClean="0"/>
              <a:t>Thursday, January 17,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6DB7-DD25-4CE7-8DF8-D07945061D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900" b="1" dirty="0" smtClean="0"/>
              <a:t>Older women</a:t>
            </a:r>
            <a:br>
              <a:rPr lang="en-US" sz="2900" b="1" dirty="0" smtClean="0"/>
            </a:br>
            <a:r>
              <a:rPr lang="en-US" sz="2900" b="1" dirty="0" smtClean="0"/>
              <a:t>(50+)</a:t>
            </a:r>
            <a:endParaRPr lang="en-US" sz="29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E99-6BB6-4125-992C-8A8A3353E930}" type="datetime2">
              <a:rPr lang="en-US" smtClean="0"/>
              <a:t>Thursday, January 17,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6DB7-DD25-4CE7-8DF8-D07945061D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E99-6BB6-4125-992C-8A8A3353E930}" type="datetime2">
              <a:rPr lang="en-US" smtClean="0"/>
              <a:t>Thursday, January 17,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6DB7-DD25-4CE7-8DF8-D07945061DF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476119"/>
              </p:ext>
            </p:extLst>
          </p:nvPr>
        </p:nvGraphicFramePr>
        <p:xfrm>
          <a:off x="609600" y="1371600"/>
          <a:ext cx="8305800" cy="505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Social-cultural challenges and health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3352800"/>
            <a:ext cx="1219200" cy="990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3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397</Words>
  <Application>Microsoft Office PowerPoint</Application>
  <PresentationFormat>On-screen Show (4:3)</PresentationFormat>
  <Paragraphs>83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Women and Health Adult and Older Women</vt:lpstr>
      <vt:lpstr>PowerPoint Presentation</vt:lpstr>
      <vt:lpstr>Socio-cultural challenges and health</vt:lpstr>
      <vt:lpstr>Women during reproductive years</vt:lpstr>
      <vt:lpstr>PowerPoint Presentation</vt:lpstr>
      <vt:lpstr>PowerPoint Presentation</vt:lpstr>
      <vt:lpstr>Other health conditions</vt:lpstr>
      <vt:lpstr>Older women (50+)</vt:lpstr>
      <vt:lpstr>Social-cultural challenges and health</vt:lpstr>
      <vt:lpstr>Health conditions</vt:lpstr>
      <vt:lpstr>PowerPoint Presentation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and Health Adult and Older Women</dc:title>
  <dc:creator>HP</dc:creator>
  <cp:lastModifiedBy>HP</cp:lastModifiedBy>
  <cp:revision>17</cp:revision>
  <dcterms:created xsi:type="dcterms:W3CDTF">2019-01-16T12:03:37Z</dcterms:created>
  <dcterms:modified xsi:type="dcterms:W3CDTF">2019-01-17T08:26:29Z</dcterms:modified>
</cp:coreProperties>
</file>