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1" r:id="rId5"/>
    <p:sldId id="259" r:id="rId6"/>
    <p:sldId id="262" r:id="rId7"/>
    <p:sldId id="260" r:id="rId8"/>
    <p:sldId id="263" r:id="rId9"/>
    <p:sldId id="264" r:id="rId10"/>
    <p:sldId id="265" r:id="rId11"/>
    <p:sldId id="266" r:id="rId12"/>
    <p:sldId id="267" r:id="rId13"/>
    <p:sldId id="268" r:id="rId14"/>
    <p:sldId id="269" r:id="rId15"/>
    <p:sldId id="270" r:id="rId16"/>
    <p:sldId id="272" r:id="rId17"/>
    <p:sldId id="271"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9A2BE-AD83-4EE5-8A9D-10DA72A357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09860F8-FB35-44F4-A358-99247F6A67AE}">
      <dgm:prSet/>
      <dgm:spPr/>
      <dgm:t>
        <a:bodyPr/>
        <a:lstStyle/>
        <a:p>
          <a:r>
            <a:rPr lang="en-US" dirty="0" smtClean="0"/>
            <a:t>Data providers (health facilities, lab networks, science and technology institutions)</a:t>
          </a:r>
          <a:endParaRPr lang="en-US" dirty="0"/>
        </a:p>
      </dgm:t>
    </dgm:pt>
    <dgm:pt modelId="{893B2612-0A6E-4B11-A9C2-7D85AB53C160}" type="parTrans" cxnId="{BE6DB35E-BFFE-4936-8073-691FB81283CC}">
      <dgm:prSet/>
      <dgm:spPr/>
      <dgm:t>
        <a:bodyPr/>
        <a:lstStyle/>
        <a:p>
          <a:endParaRPr lang="en-US"/>
        </a:p>
      </dgm:t>
    </dgm:pt>
    <dgm:pt modelId="{444E9898-3EFD-449B-9286-0998BD292108}" type="sibTrans" cxnId="{BE6DB35E-BFFE-4936-8073-691FB81283CC}">
      <dgm:prSet/>
      <dgm:spPr/>
      <dgm:t>
        <a:bodyPr/>
        <a:lstStyle/>
        <a:p>
          <a:endParaRPr lang="en-US"/>
        </a:p>
      </dgm:t>
    </dgm:pt>
    <dgm:pt modelId="{484A28E7-9663-4E33-91AD-012D46AB1A95}">
      <dgm:prSet custT="1"/>
      <dgm:spPr/>
      <dgm:t>
        <a:bodyPr/>
        <a:lstStyle/>
        <a:p>
          <a:r>
            <a:rPr lang="en-US" sz="1600" dirty="0" smtClean="0"/>
            <a:t>Data interpreters (administration, technical experts) </a:t>
          </a:r>
          <a:endParaRPr lang="en-US" sz="1600" dirty="0"/>
        </a:p>
      </dgm:t>
    </dgm:pt>
    <dgm:pt modelId="{1B1B003B-24D3-4D0B-9FD2-57540A91B282}" type="parTrans" cxnId="{A6348475-C5FB-4675-858C-80229C7C63AD}">
      <dgm:prSet/>
      <dgm:spPr/>
      <dgm:t>
        <a:bodyPr/>
        <a:lstStyle/>
        <a:p>
          <a:endParaRPr lang="en-US"/>
        </a:p>
      </dgm:t>
    </dgm:pt>
    <dgm:pt modelId="{5DD95F52-62B2-4D3B-BDFB-49CF4387A3A6}" type="sibTrans" cxnId="{A6348475-C5FB-4675-858C-80229C7C63AD}">
      <dgm:prSet/>
      <dgm:spPr/>
      <dgm:t>
        <a:bodyPr/>
        <a:lstStyle/>
        <a:p>
          <a:endParaRPr lang="en-US"/>
        </a:p>
      </dgm:t>
    </dgm:pt>
    <dgm:pt modelId="{C04AE478-8F0C-4431-B012-85ACF9052118}">
      <dgm:prSet custT="1"/>
      <dgm:spPr/>
      <dgm:t>
        <a:bodyPr/>
        <a:lstStyle/>
        <a:p>
          <a:r>
            <a:rPr lang="en-US" sz="1600" dirty="0" smtClean="0"/>
            <a:t>Data users (academia, non-governmental organizations)</a:t>
          </a:r>
          <a:endParaRPr lang="en-US" sz="1600" dirty="0"/>
        </a:p>
      </dgm:t>
    </dgm:pt>
    <dgm:pt modelId="{0CC432D8-7EBF-4A9D-AB87-6A70A0561EE1}" type="parTrans" cxnId="{1183BF17-39D8-452C-99D6-517DF84BD482}">
      <dgm:prSet/>
      <dgm:spPr/>
      <dgm:t>
        <a:bodyPr/>
        <a:lstStyle/>
        <a:p>
          <a:endParaRPr lang="en-US"/>
        </a:p>
      </dgm:t>
    </dgm:pt>
    <dgm:pt modelId="{25145440-1D38-4ABC-A938-806840623559}" type="sibTrans" cxnId="{1183BF17-39D8-452C-99D6-517DF84BD482}">
      <dgm:prSet/>
      <dgm:spPr/>
      <dgm:t>
        <a:bodyPr/>
        <a:lstStyle/>
        <a:p>
          <a:endParaRPr lang="en-US"/>
        </a:p>
      </dgm:t>
    </dgm:pt>
    <dgm:pt modelId="{FF196914-701E-4533-B4D3-EB196DAD5669}">
      <dgm:prSet custT="1"/>
      <dgm:spPr/>
      <dgm:t>
        <a:bodyPr/>
        <a:lstStyle/>
        <a:p>
          <a:r>
            <a:rPr lang="en-US" sz="1600" dirty="0" smtClean="0"/>
            <a:t>Data sharing facilitators (health intelligence agencies)</a:t>
          </a:r>
          <a:endParaRPr lang="en-US" sz="1600" dirty="0"/>
        </a:p>
      </dgm:t>
    </dgm:pt>
    <dgm:pt modelId="{67D92AEF-09F3-4C0C-8630-0504558364CB}" type="parTrans" cxnId="{14FCF6CF-9B0E-4D81-9D94-7FA1C68BC4E2}">
      <dgm:prSet/>
      <dgm:spPr/>
      <dgm:t>
        <a:bodyPr/>
        <a:lstStyle/>
        <a:p>
          <a:endParaRPr lang="en-US"/>
        </a:p>
      </dgm:t>
    </dgm:pt>
    <dgm:pt modelId="{C750BE29-3CA0-4A07-A363-DE0252101A73}" type="sibTrans" cxnId="{14FCF6CF-9B0E-4D81-9D94-7FA1C68BC4E2}">
      <dgm:prSet/>
      <dgm:spPr/>
      <dgm:t>
        <a:bodyPr/>
        <a:lstStyle/>
        <a:p>
          <a:endParaRPr lang="en-US"/>
        </a:p>
      </dgm:t>
    </dgm:pt>
    <dgm:pt modelId="{BA159292-54E8-4F56-86B8-5EFFA308798F}">
      <dgm:prSet custT="1"/>
      <dgm:spPr/>
      <dgm:t>
        <a:bodyPr/>
        <a:lstStyle/>
        <a:p>
          <a:r>
            <a:rPr lang="en-US" sz="1600" dirty="0" smtClean="0"/>
            <a:t>Beneficiaries  (policy makers, end-users)</a:t>
          </a:r>
          <a:endParaRPr lang="en-US" sz="1600" dirty="0"/>
        </a:p>
      </dgm:t>
    </dgm:pt>
    <dgm:pt modelId="{F4A29928-2AE8-466F-ABDF-A88B1219DBA3}" type="parTrans" cxnId="{9FDBE733-825E-4AD0-B447-0D43ED7FEA45}">
      <dgm:prSet/>
      <dgm:spPr/>
      <dgm:t>
        <a:bodyPr/>
        <a:lstStyle/>
        <a:p>
          <a:endParaRPr lang="en-US"/>
        </a:p>
      </dgm:t>
    </dgm:pt>
    <dgm:pt modelId="{36241E08-7DAB-4664-8FE8-82D268ED34D3}" type="sibTrans" cxnId="{9FDBE733-825E-4AD0-B447-0D43ED7FEA45}">
      <dgm:prSet/>
      <dgm:spPr/>
      <dgm:t>
        <a:bodyPr/>
        <a:lstStyle/>
        <a:p>
          <a:endParaRPr lang="en-US"/>
        </a:p>
      </dgm:t>
    </dgm:pt>
    <dgm:pt modelId="{DEA0D65E-3D1F-49D1-825A-FB806C9A2CBC}" type="pres">
      <dgm:prSet presAssocID="{26C9A2BE-AD83-4EE5-8A9D-10DA72A35760}" presName="linear" presStyleCnt="0">
        <dgm:presLayoutVars>
          <dgm:dir/>
          <dgm:animLvl val="lvl"/>
          <dgm:resizeHandles val="exact"/>
        </dgm:presLayoutVars>
      </dgm:prSet>
      <dgm:spPr/>
    </dgm:pt>
    <dgm:pt modelId="{9FB5CB75-7801-44B8-AAB5-9E4167036795}" type="pres">
      <dgm:prSet presAssocID="{109860F8-FB35-44F4-A358-99247F6A67AE}" presName="parentLin" presStyleCnt="0"/>
      <dgm:spPr/>
    </dgm:pt>
    <dgm:pt modelId="{3CE3C5CF-59E0-4295-89F4-299B7802BA5B}" type="pres">
      <dgm:prSet presAssocID="{109860F8-FB35-44F4-A358-99247F6A67AE}" presName="parentLeftMargin" presStyleLbl="node1" presStyleIdx="0" presStyleCnt="5"/>
      <dgm:spPr/>
    </dgm:pt>
    <dgm:pt modelId="{DF7322EE-05D0-4D9E-BE28-33838D31C65E}" type="pres">
      <dgm:prSet presAssocID="{109860F8-FB35-44F4-A358-99247F6A67AE}" presName="parentText" presStyleLbl="node1" presStyleIdx="0" presStyleCnt="5">
        <dgm:presLayoutVars>
          <dgm:chMax val="0"/>
          <dgm:bulletEnabled val="1"/>
        </dgm:presLayoutVars>
      </dgm:prSet>
      <dgm:spPr/>
      <dgm:t>
        <a:bodyPr/>
        <a:lstStyle/>
        <a:p>
          <a:endParaRPr lang="en-US"/>
        </a:p>
      </dgm:t>
    </dgm:pt>
    <dgm:pt modelId="{D1B7B1A8-C8C8-4178-9795-979C93A030C6}" type="pres">
      <dgm:prSet presAssocID="{109860F8-FB35-44F4-A358-99247F6A67AE}" presName="negativeSpace" presStyleCnt="0"/>
      <dgm:spPr/>
    </dgm:pt>
    <dgm:pt modelId="{0B104FB0-D64B-482B-BF48-CE0B20FE2932}" type="pres">
      <dgm:prSet presAssocID="{109860F8-FB35-44F4-A358-99247F6A67AE}" presName="childText" presStyleLbl="conFgAcc1" presStyleIdx="0" presStyleCnt="5">
        <dgm:presLayoutVars>
          <dgm:bulletEnabled val="1"/>
        </dgm:presLayoutVars>
      </dgm:prSet>
      <dgm:spPr/>
    </dgm:pt>
    <dgm:pt modelId="{58840583-6947-464D-A84A-BD4B60292A20}" type="pres">
      <dgm:prSet presAssocID="{444E9898-3EFD-449B-9286-0998BD292108}" presName="spaceBetweenRectangles" presStyleCnt="0"/>
      <dgm:spPr/>
    </dgm:pt>
    <dgm:pt modelId="{CB777474-2CBC-42BE-BC51-D40CABD24F88}" type="pres">
      <dgm:prSet presAssocID="{484A28E7-9663-4E33-91AD-012D46AB1A95}" presName="parentLin" presStyleCnt="0"/>
      <dgm:spPr/>
    </dgm:pt>
    <dgm:pt modelId="{8961E5F5-CAB0-49E5-B5F4-6FC33B3B462D}" type="pres">
      <dgm:prSet presAssocID="{484A28E7-9663-4E33-91AD-012D46AB1A95}" presName="parentLeftMargin" presStyleLbl="node1" presStyleIdx="0" presStyleCnt="5"/>
      <dgm:spPr/>
    </dgm:pt>
    <dgm:pt modelId="{F14B33B6-D1A3-472A-8FB7-7D76FEA20B60}" type="pres">
      <dgm:prSet presAssocID="{484A28E7-9663-4E33-91AD-012D46AB1A95}" presName="parentText" presStyleLbl="node1" presStyleIdx="1" presStyleCnt="5">
        <dgm:presLayoutVars>
          <dgm:chMax val="0"/>
          <dgm:bulletEnabled val="1"/>
        </dgm:presLayoutVars>
      </dgm:prSet>
      <dgm:spPr/>
      <dgm:t>
        <a:bodyPr/>
        <a:lstStyle/>
        <a:p>
          <a:endParaRPr lang="en-US"/>
        </a:p>
      </dgm:t>
    </dgm:pt>
    <dgm:pt modelId="{BBEBC422-66D9-425C-9C81-501FCE918297}" type="pres">
      <dgm:prSet presAssocID="{484A28E7-9663-4E33-91AD-012D46AB1A95}" presName="negativeSpace" presStyleCnt="0"/>
      <dgm:spPr/>
    </dgm:pt>
    <dgm:pt modelId="{C7DB03F3-7BEA-42AC-A9B2-F490580285F0}" type="pres">
      <dgm:prSet presAssocID="{484A28E7-9663-4E33-91AD-012D46AB1A95}" presName="childText" presStyleLbl="conFgAcc1" presStyleIdx="1" presStyleCnt="5">
        <dgm:presLayoutVars>
          <dgm:bulletEnabled val="1"/>
        </dgm:presLayoutVars>
      </dgm:prSet>
      <dgm:spPr/>
    </dgm:pt>
    <dgm:pt modelId="{E4B01279-7B41-4FA4-AF27-C461B34E9CC8}" type="pres">
      <dgm:prSet presAssocID="{5DD95F52-62B2-4D3B-BDFB-49CF4387A3A6}" presName="spaceBetweenRectangles" presStyleCnt="0"/>
      <dgm:spPr/>
    </dgm:pt>
    <dgm:pt modelId="{B8C21FAE-984F-46D5-9776-381A2508E716}" type="pres">
      <dgm:prSet presAssocID="{C04AE478-8F0C-4431-B012-85ACF9052118}" presName="parentLin" presStyleCnt="0"/>
      <dgm:spPr/>
    </dgm:pt>
    <dgm:pt modelId="{01901E63-3187-4AE3-ABEC-AD41EAC57EB9}" type="pres">
      <dgm:prSet presAssocID="{C04AE478-8F0C-4431-B012-85ACF9052118}" presName="parentLeftMargin" presStyleLbl="node1" presStyleIdx="1" presStyleCnt="5"/>
      <dgm:spPr/>
    </dgm:pt>
    <dgm:pt modelId="{71C83784-23F4-46DF-8BE2-7A55CAFF2C88}" type="pres">
      <dgm:prSet presAssocID="{C04AE478-8F0C-4431-B012-85ACF9052118}" presName="parentText" presStyleLbl="node1" presStyleIdx="2" presStyleCnt="5">
        <dgm:presLayoutVars>
          <dgm:chMax val="0"/>
          <dgm:bulletEnabled val="1"/>
        </dgm:presLayoutVars>
      </dgm:prSet>
      <dgm:spPr/>
      <dgm:t>
        <a:bodyPr/>
        <a:lstStyle/>
        <a:p>
          <a:endParaRPr lang="en-US"/>
        </a:p>
      </dgm:t>
    </dgm:pt>
    <dgm:pt modelId="{E0DD18D9-5339-4F9B-A191-946600FF998D}" type="pres">
      <dgm:prSet presAssocID="{C04AE478-8F0C-4431-B012-85ACF9052118}" presName="negativeSpace" presStyleCnt="0"/>
      <dgm:spPr/>
    </dgm:pt>
    <dgm:pt modelId="{F51EAF1A-9E45-4D75-BE70-4DB88ACD1237}" type="pres">
      <dgm:prSet presAssocID="{C04AE478-8F0C-4431-B012-85ACF9052118}" presName="childText" presStyleLbl="conFgAcc1" presStyleIdx="2" presStyleCnt="5">
        <dgm:presLayoutVars>
          <dgm:bulletEnabled val="1"/>
        </dgm:presLayoutVars>
      </dgm:prSet>
      <dgm:spPr/>
    </dgm:pt>
    <dgm:pt modelId="{1CA6BDBA-519F-4FC9-B07C-31BBDCC8352C}" type="pres">
      <dgm:prSet presAssocID="{25145440-1D38-4ABC-A938-806840623559}" presName="spaceBetweenRectangles" presStyleCnt="0"/>
      <dgm:spPr/>
    </dgm:pt>
    <dgm:pt modelId="{A683F116-81B8-482C-99B1-EE0123F8DDF5}" type="pres">
      <dgm:prSet presAssocID="{FF196914-701E-4533-B4D3-EB196DAD5669}" presName="parentLin" presStyleCnt="0"/>
      <dgm:spPr/>
    </dgm:pt>
    <dgm:pt modelId="{FEE5385A-EEEB-486C-A5C8-CF56913B6EAF}" type="pres">
      <dgm:prSet presAssocID="{FF196914-701E-4533-B4D3-EB196DAD5669}" presName="parentLeftMargin" presStyleLbl="node1" presStyleIdx="2" presStyleCnt="5"/>
      <dgm:spPr/>
    </dgm:pt>
    <dgm:pt modelId="{914C98F0-ADAE-43EF-8D52-F3F3EAFD8778}" type="pres">
      <dgm:prSet presAssocID="{FF196914-701E-4533-B4D3-EB196DAD5669}" presName="parentText" presStyleLbl="node1" presStyleIdx="3" presStyleCnt="5">
        <dgm:presLayoutVars>
          <dgm:chMax val="0"/>
          <dgm:bulletEnabled val="1"/>
        </dgm:presLayoutVars>
      </dgm:prSet>
      <dgm:spPr/>
    </dgm:pt>
    <dgm:pt modelId="{05622C25-BBF7-4B53-B77C-A2098C03E67C}" type="pres">
      <dgm:prSet presAssocID="{FF196914-701E-4533-B4D3-EB196DAD5669}" presName="negativeSpace" presStyleCnt="0"/>
      <dgm:spPr/>
    </dgm:pt>
    <dgm:pt modelId="{A4CE3D3E-E50C-4432-92C1-0CF9A2FFE942}" type="pres">
      <dgm:prSet presAssocID="{FF196914-701E-4533-B4D3-EB196DAD5669}" presName="childText" presStyleLbl="conFgAcc1" presStyleIdx="3" presStyleCnt="5">
        <dgm:presLayoutVars>
          <dgm:bulletEnabled val="1"/>
        </dgm:presLayoutVars>
      </dgm:prSet>
      <dgm:spPr/>
    </dgm:pt>
    <dgm:pt modelId="{D10889D2-B086-45D2-AA35-31E041953A45}" type="pres">
      <dgm:prSet presAssocID="{C750BE29-3CA0-4A07-A363-DE0252101A73}" presName="spaceBetweenRectangles" presStyleCnt="0"/>
      <dgm:spPr/>
    </dgm:pt>
    <dgm:pt modelId="{C115C152-7DFE-4D46-B3A1-A60A2E183E67}" type="pres">
      <dgm:prSet presAssocID="{BA159292-54E8-4F56-86B8-5EFFA308798F}" presName="parentLin" presStyleCnt="0"/>
      <dgm:spPr/>
    </dgm:pt>
    <dgm:pt modelId="{96FD3F24-1051-408C-A51A-EC474DA1D8B5}" type="pres">
      <dgm:prSet presAssocID="{BA159292-54E8-4F56-86B8-5EFFA308798F}" presName="parentLeftMargin" presStyleLbl="node1" presStyleIdx="3" presStyleCnt="5"/>
      <dgm:spPr/>
    </dgm:pt>
    <dgm:pt modelId="{C191E9FE-E3FD-4A02-B663-E4AD5C63FC9B}" type="pres">
      <dgm:prSet presAssocID="{BA159292-54E8-4F56-86B8-5EFFA308798F}" presName="parentText" presStyleLbl="node1" presStyleIdx="4" presStyleCnt="5">
        <dgm:presLayoutVars>
          <dgm:chMax val="0"/>
          <dgm:bulletEnabled val="1"/>
        </dgm:presLayoutVars>
      </dgm:prSet>
      <dgm:spPr/>
      <dgm:t>
        <a:bodyPr/>
        <a:lstStyle/>
        <a:p>
          <a:endParaRPr lang="en-US"/>
        </a:p>
      </dgm:t>
    </dgm:pt>
    <dgm:pt modelId="{1C813288-537C-4C60-9FFA-D578D4893150}" type="pres">
      <dgm:prSet presAssocID="{BA159292-54E8-4F56-86B8-5EFFA308798F}" presName="negativeSpace" presStyleCnt="0"/>
      <dgm:spPr/>
    </dgm:pt>
    <dgm:pt modelId="{C42B71D7-D731-4587-9064-CC39CE2BD4FA}" type="pres">
      <dgm:prSet presAssocID="{BA159292-54E8-4F56-86B8-5EFFA308798F}" presName="childText" presStyleLbl="conFgAcc1" presStyleIdx="4" presStyleCnt="5">
        <dgm:presLayoutVars>
          <dgm:bulletEnabled val="1"/>
        </dgm:presLayoutVars>
      </dgm:prSet>
      <dgm:spPr/>
    </dgm:pt>
  </dgm:ptLst>
  <dgm:cxnLst>
    <dgm:cxn modelId="{4749995B-8F90-429C-869F-11DD737C6447}" type="presOf" srcId="{FF196914-701E-4533-B4D3-EB196DAD5669}" destId="{FEE5385A-EEEB-486C-A5C8-CF56913B6EAF}" srcOrd="0" destOrd="0" presId="urn:microsoft.com/office/officeart/2005/8/layout/list1"/>
    <dgm:cxn modelId="{FCE6EFC1-8C6A-4BF1-BA56-2A01636D60A5}" type="presOf" srcId="{484A28E7-9663-4E33-91AD-012D46AB1A95}" destId="{8961E5F5-CAB0-49E5-B5F4-6FC33B3B462D}" srcOrd="0" destOrd="0" presId="urn:microsoft.com/office/officeart/2005/8/layout/list1"/>
    <dgm:cxn modelId="{49D0B66A-26A6-4321-82A6-3791366B31E7}" type="presOf" srcId="{BA159292-54E8-4F56-86B8-5EFFA308798F}" destId="{C191E9FE-E3FD-4A02-B663-E4AD5C63FC9B}" srcOrd="1" destOrd="0" presId="urn:microsoft.com/office/officeart/2005/8/layout/list1"/>
    <dgm:cxn modelId="{2BDEF2DD-1050-4FC6-86D7-5331DDC7D21B}" type="presOf" srcId="{109860F8-FB35-44F4-A358-99247F6A67AE}" destId="{DF7322EE-05D0-4D9E-BE28-33838D31C65E}" srcOrd="1" destOrd="0" presId="urn:microsoft.com/office/officeart/2005/8/layout/list1"/>
    <dgm:cxn modelId="{B906652F-3B21-4E83-B6F2-6F917247F8FD}" type="presOf" srcId="{109860F8-FB35-44F4-A358-99247F6A67AE}" destId="{3CE3C5CF-59E0-4295-89F4-299B7802BA5B}" srcOrd="0" destOrd="0" presId="urn:microsoft.com/office/officeart/2005/8/layout/list1"/>
    <dgm:cxn modelId="{6F7717BA-305B-453C-A126-64269B1454D2}" type="presOf" srcId="{484A28E7-9663-4E33-91AD-012D46AB1A95}" destId="{F14B33B6-D1A3-472A-8FB7-7D76FEA20B60}" srcOrd="1" destOrd="0" presId="urn:microsoft.com/office/officeart/2005/8/layout/list1"/>
    <dgm:cxn modelId="{A271C278-F59D-4C06-9DED-3AA186BC8DDE}" type="presOf" srcId="{FF196914-701E-4533-B4D3-EB196DAD5669}" destId="{914C98F0-ADAE-43EF-8D52-F3F3EAFD8778}" srcOrd="1" destOrd="0" presId="urn:microsoft.com/office/officeart/2005/8/layout/list1"/>
    <dgm:cxn modelId="{EA4DF645-520C-4E1D-8AF4-7ABAB75CDD3C}" type="presOf" srcId="{26C9A2BE-AD83-4EE5-8A9D-10DA72A35760}" destId="{DEA0D65E-3D1F-49D1-825A-FB806C9A2CBC}" srcOrd="0" destOrd="0" presId="urn:microsoft.com/office/officeart/2005/8/layout/list1"/>
    <dgm:cxn modelId="{A6348475-C5FB-4675-858C-80229C7C63AD}" srcId="{26C9A2BE-AD83-4EE5-8A9D-10DA72A35760}" destId="{484A28E7-9663-4E33-91AD-012D46AB1A95}" srcOrd="1" destOrd="0" parTransId="{1B1B003B-24D3-4D0B-9FD2-57540A91B282}" sibTransId="{5DD95F52-62B2-4D3B-BDFB-49CF4387A3A6}"/>
    <dgm:cxn modelId="{1183BF17-39D8-452C-99D6-517DF84BD482}" srcId="{26C9A2BE-AD83-4EE5-8A9D-10DA72A35760}" destId="{C04AE478-8F0C-4431-B012-85ACF9052118}" srcOrd="2" destOrd="0" parTransId="{0CC432D8-7EBF-4A9D-AB87-6A70A0561EE1}" sibTransId="{25145440-1D38-4ABC-A938-806840623559}"/>
    <dgm:cxn modelId="{BE6DB35E-BFFE-4936-8073-691FB81283CC}" srcId="{26C9A2BE-AD83-4EE5-8A9D-10DA72A35760}" destId="{109860F8-FB35-44F4-A358-99247F6A67AE}" srcOrd="0" destOrd="0" parTransId="{893B2612-0A6E-4B11-A9C2-7D85AB53C160}" sibTransId="{444E9898-3EFD-449B-9286-0998BD292108}"/>
    <dgm:cxn modelId="{506B3EA2-965D-4C47-BA6C-C52EA1DBDEB4}" type="presOf" srcId="{C04AE478-8F0C-4431-B012-85ACF9052118}" destId="{71C83784-23F4-46DF-8BE2-7A55CAFF2C88}" srcOrd="1" destOrd="0" presId="urn:microsoft.com/office/officeart/2005/8/layout/list1"/>
    <dgm:cxn modelId="{9FDBE733-825E-4AD0-B447-0D43ED7FEA45}" srcId="{26C9A2BE-AD83-4EE5-8A9D-10DA72A35760}" destId="{BA159292-54E8-4F56-86B8-5EFFA308798F}" srcOrd="4" destOrd="0" parTransId="{F4A29928-2AE8-466F-ABDF-A88B1219DBA3}" sibTransId="{36241E08-7DAB-4664-8FE8-82D268ED34D3}"/>
    <dgm:cxn modelId="{2F31F42A-9F9F-4DC6-B343-2DFCDEA867CC}" type="presOf" srcId="{C04AE478-8F0C-4431-B012-85ACF9052118}" destId="{01901E63-3187-4AE3-ABEC-AD41EAC57EB9}" srcOrd="0" destOrd="0" presId="urn:microsoft.com/office/officeart/2005/8/layout/list1"/>
    <dgm:cxn modelId="{41DB84B7-60DE-42EF-B44C-FFACAC158979}" type="presOf" srcId="{BA159292-54E8-4F56-86B8-5EFFA308798F}" destId="{96FD3F24-1051-408C-A51A-EC474DA1D8B5}" srcOrd="0" destOrd="0" presId="urn:microsoft.com/office/officeart/2005/8/layout/list1"/>
    <dgm:cxn modelId="{14FCF6CF-9B0E-4D81-9D94-7FA1C68BC4E2}" srcId="{26C9A2BE-AD83-4EE5-8A9D-10DA72A35760}" destId="{FF196914-701E-4533-B4D3-EB196DAD5669}" srcOrd="3" destOrd="0" parTransId="{67D92AEF-09F3-4C0C-8630-0504558364CB}" sibTransId="{C750BE29-3CA0-4A07-A363-DE0252101A73}"/>
    <dgm:cxn modelId="{3389C023-D736-4ABA-B62F-EB481728034B}" type="presParOf" srcId="{DEA0D65E-3D1F-49D1-825A-FB806C9A2CBC}" destId="{9FB5CB75-7801-44B8-AAB5-9E4167036795}" srcOrd="0" destOrd="0" presId="urn:microsoft.com/office/officeart/2005/8/layout/list1"/>
    <dgm:cxn modelId="{9F2E321C-B8BB-4831-9A11-D2F9E178E6ED}" type="presParOf" srcId="{9FB5CB75-7801-44B8-AAB5-9E4167036795}" destId="{3CE3C5CF-59E0-4295-89F4-299B7802BA5B}" srcOrd="0" destOrd="0" presId="urn:microsoft.com/office/officeart/2005/8/layout/list1"/>
    <dgm:cxn modelId="{81EB6831-218E-46E4-B9A0-928D94A5588E}" type="presParOf" srcId="{9FB5CB75-7801-44B8-AAB5-9E4167036795}" destId="{DF7322EE-05D0-4D9E-BE28-33838D31C65E}" srcOrd="1" destOrd="0" presId="urn:microsoft.com/office/officeart/2005/8/layout/list1"/>
    <dgm:cxn modelId="{90FBD950-E2FA-4C1E-B235-832700CEE1DA}" type="presParOf" srcId="{DEA0D65E-3D1F-49D1-825A-FB806C9A2CBC}" destId="{D1B7B1A8-C8C8-4178-9795-979C93A030C6}" srcOrd="1" destOrd="0" presId="urn:microsoft.com/office/officeart/2005/8/layout/list1"/>
    <dgm:cxn modelId="{A89CBA0A-FF22-4FAA-B080-A371469B0CCE}" type="presParOf" srcId="{DEA0D65E-3D1F-49D1-825A-FB806C9A2CBC}" destId="{0B104FB0-D64B-482B-BF48-CE0B20FE2932}" srcOrd="2" destOrd="0" presId="urn:microsoft.com/office/officeart/2005/8/layout/list1"/>
    <dgm:cxn modelId="{56516B41-8556-4610-B669-DAFE41779EF0}" type="presParOf" srcId="{DEA0D65E-3D1F-49D1-825A-FB806C9A2CBC}" destId="{58840583-6947-464D-A84A-BD4B60292A20}" srcOrd="3" destOrd="0" presId="urn:microsoft.com/office/officeart/2005/8/layout/list1"/>
    <dgm:cxn modelId="{6B2C91EB-EFD2-47E5-84EF-DC67B913DFBB}" type="presParOf" srcId="{DEA0D65E-3D1F-49D1-825A-FB806C9A2CBC}" destId="{CB777474-2CBC-42BE-BC51-D40CABD24F88}" srcOrd="4" destOrd="0" presId="urn:microsoft.com/office/officeart/2005/8/layout/list1"/>
    <dgm:cxn modelId="{C9FF23EC-CC4C-4A4D-847C-34B6D4A9E536}" type="presParOf" srcId="{CB777474-2CBC-42BE-BC51-D40CABD24F88}" destId="{8961E5F5-CAB0-49E5-B5F4-6FC33B3B462D}" srcOrd="0" destOrd="0" presId="urn:microsoft.com/office/officeart/2005/8/layout/list1"/>
    <dgm:cxn modelId="{0B9C28AE-FBE5-4902-ABD6-42474B79D2A0}" type="presParOf" srcId="{CB777474-2CBC-42BE-BC51-D40CABD24F88}" destId="{F14B33B6-D1A3-472A-8FB7-7D76FEA20B60}" srcOrd="1" destOrd="0" presId="urn:microsoft.com/office/officeart/2005/8/layout/list1"/>
    <dgm:cxn modelId="{37115CBF-03EF-4883-877F-7FC5A855EEC9}" type="presParOf" srcId="{DEA0D65E-3D1F-49D1-825A-FB806C9A2CBC}" destId="{BBEBC422-66D9-425C-9C81-501FCE918297}" srcOrd="5" destOrd="0" presId="urn:microsoft.com/office/officeart/2005/8/layout/list1"/>
    <dgm:cxn modelId="{39698877-44DD-4988-B4EB-53A66AFBED83}" type="presParOf" srcId="{DEA0D65E-3D1F-49D1-825A-FB806C9A2CBC}" destId="{C7DB03F3-7BEA-42AC-A9B2-F490580285F0}" srcOrd="6" destOrd="0" presId="urn:microsoft.com/office/officeart/2005/8/layout/list1"/>
    <dgm:cxn modelId="{63B84483-E3B3-47E7-8B08-FF0D3A4FFE6F}" type="presParOf" srcId="{DEA0D65E-3D1F-49D1-825A-FB806C9A2CBC}" destId="{E4B01279-7B41-4FA4-AF27-C461B34E9CC8}" srcOrd="7" destOrd="0" presId="urn:microsoft.com/office/officeart/2005/8/layout/list1"/>
    <dgm:cxn modelId="{A36FB1CC-DE3C-41EA-99DD-C670669B9D3F}" type="presParOf" srcId="{DEA0D65E-3D1F-49D1-825A-FB806C9A2CBC}" destId="{B8C21FAE-984F-46D5-9776-381A2508E716}" srcOrd="8" destOrd="0" presId="urn:microsoft.com/office/officeart/2005/8/layout/list1"/>
    <dgm:cxn modelId="{FE8FBF60-E7FE-470E-9B62-93066F8FA12E}" type="presParOf" srcId="{B8C21FAE-984F-46D5-9776-381A2508E716}" destId="{01901E63-3187-4AE3-ABEC-AD41EAC57EB9}" srcOrd="0" destOrd="0" presId="urn:microsoft.com/office/officeart/2005/8/layout/list1"/>
    <dgm:cxn modelId="{C1C719B0-A366-4E44-A316-C64C32B37EAD}" type="presParOf" srcId="{B8C21FAE-984F-46D5-9776-381A2508E716}" destId="{71C83784-23F4-46DF-8BE2-7A55CAFF2C88}" srcOrd="1" destOrd="0" presId="urn:microsoft.com/office/officeart/2005/8/layout/list1"/>
    <dgm:cxn modelId="{98BFE8AA-5221-48CF-9587-3D9F8E940AF3}" type="presParOf" srcId="{DEA0D65E-3D1F-49D1-825A-FB806C9A2CBC}" destId="{E0DD18D9-5339-4F9B-A191-946600FF998D}" srcOrd="9" destOrd="0" presId="urn:microsoft.com/office/officeart/2005/8/layout/list1"/>
    <dgm:cxn modelId="{3C794210-2845-4830-B90A-221B251E76FD}" type="presParOf" srcId="{DEA0D65E-3D1F-49D1-825A-FB806C9A2CBC}" destId="{F51EAF1A-9E45-4D75-BE70-4DB88ACD1237}" srcOrd="10" destOrd="0" presId="urn:microsoft.com/office/officeart/2005/8/layout/list1"/>
    <dgm:cxn modelId="{D637F6C9-7191-4F20-8F42-C7B17F2F941B}" type="presParOf" srcId="{DEA0D65E-3D1F-49D1-825A-FB806C9A2CBC}" destId="{1CA6BDBA-519F-4FC9-B07C-31BBDCC8352C}" srcOrd="11" destOrd="0" presId="urn:microsoft.com/office/officeart/2005/8/layout/list1"/>
    <dgm:cxn modelId="{143A151F-8847-4E51-AD1A-5AB6431A1771}" type="presParOf" srcId="{DEA0D65E-3D1F-49D1-825A-FB806C9A2CBC}" destId="{A683F116-81B8-482C-99B1-EE0123F8DDF5}" srcOrd="12" destOrd="0" presId="urn:microsoft.com/office/officeart/2005/8/layout/list1"/>
    <dgm:cxn modelId="{26B2405F-D430-49F8-AA4B-54E0E4F2980B}" type="presParOf" srcId="{A683F116-81B8-482C-99B1-EE0123F8DDF5}" destId="{FEE5385A-EEEB-486C-A5C8-CF56913B6EAF}" srcOrd="0" destOrd="0" presId="urn:microsoft.com/office/officeart/2005/8/layout/list1"/>
    <dgm:cxn modelId="{040D8839-1E17-4D72-8971-C28112A4F01F}" type="presParOf" srcId="{A683F116-81B8-482C-99B1-EE0123F8DDF5}" destId="{914C98F0-ADAE-43EF-8D52-F3F3EAFD8778}" srcOrd="1" destOrd="0" presId="urn:microsoft.com/office/officeart/2005/8/layout/list1"/>
    <dgm:cxn modelId="{4A2CCF5C-4DA4-41E3-8267-41DC503191A8}" type="presParOf" srcId="{DEA0D65E-3D1F-49D1-825A-FB806C9A2CBC}" destId="{05622C25-BBF7-4B53-B77C-A2098C03E67C}" srcOrd="13" destOrd="0" presId="urn:microsoft.com/office/officeart/2005/8/layout/list1"/>
    <dgm:cxn modelId="{8C38BEDE-8A8F-4D9E-B0F3-32FB54AB1BD7}" type="presParOf" srcId="{DEA0D65E-3D1F-49D1-825A-FB806C9A2CBC}" destId="{A4CE3D3E-E50C-4432-92C1-0CF9A2FFE942}" srcOrd="14" destOrd="0" presId="urn:microsoft.com/office/officeart/2005/8/layout/list1"/>
    <dgm:cxn modelId="{9B6BA86F-2F87-47B8-933A-70E0BEC33DB4}" type="presParOf" srcId="{DEA0D65E-3D1F-49D1-825A-FB806C9A2CBC}" destId="{D10889D2-B086-45D2-AA35-31E041953A45}" srcOrd="15" destOrd="0" presId="urn:microsoft.com/office/officeart/2005/8/layout/list1"/>
    <dgm:cxn modelId="{0886155B-3B4C-4930-BEB1-A26AFA18B139}" type="presParOf" srcId="{DEA0D65E-3D1F-49D1-825A-FB806C9A2CBC}" destId="{C115C152-7DFE-4D46-B3A1-A60A2E183E67}" srcOrd="16" destOrd="0" presId="urn:microsoft.com/office/officeart/2005/8/layout/list1"/>
    <dgm:cxn modelId="{F3E11FCB-F843-4AB9-91F9-03DA4AA8921C}" type="presParOf" srcId="{C115C152-7DFE-4D46-B3A1-A60A2E183E67}" destId="{96FD3F24-1051-408C-A51A-EC474DA1D8B5}" srcOrd="0" destOrd="0" presId="urn:microsoft.com/office/officeart/2005/8/layout/list1"/>
    <dgm:cxn modelId="{0D2F3572-8B58-49FB-B382-B765B91B2ECB}" type="presParOf" srcId="{C115C152-7DFE-4D46-B3A1-A60A2E183E67}" destId="{C191E9FE-E3FD-4A02-B663-E4AD5C63FC9B}" srcOrd="1" destOrd="0" presId="urn:microsoft.com/office/officeart/2005/8/layout/list1"/>
    <dgm:cxn modelId="{29A7CF09-9036-421E-A6A8-B6D8A1677FB5}" type="presParOf" srcId="{DEA0D65E-3D1F-49D1-825A-FB806C9A2CBC}" destId="{1C813288-537C-4C60-9FFA-D578D4893150}" srcOrd="17" destOrd="0" presId="urn:microsoft.com/office/officeart/2005/8/layout/list1"/>
    <dgm:cxn modelId="{38209107-FDE9-49E3-AA8D-2115A7581C12}" type="presParOf" srcId="{DEA0D65E-3D1F-49D1-825A-FB806C9A2CBC}" destId="{C42B71D7-D731-4587-9064-CC39CE2BD4F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1AA125-56DB-40E3-A027-1337140BEB1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639E91F-D150-4F47-88D4-F030E07589DD}">
      <dgm:prSet phldrT="[Text]"/>
      <dgm:spPr>
        <a:solidFill>
          <a:schemeClr val="tx2">
            <a:lumMod val="20000"/>
            <a:lumOff val="80000"/>
          </a:schemeClr>
        </a:solidFill>
      </dgm:spPr>
      <dgm:t>
        <a:bodyPr/>
        <a:lstStyle/>
        <a:p>
          <a:r>
            <a:rPr lang="en-US" dirty="0" smtClean="0"/>
            <a:t>Benefits of sharing public health data outweighs the perceived harms associated with it.</a:t>
          </a:r>
          <a:endParaRPr lang="en-US" dirty="0"/>
        </a:p>
      </dgm:t>
    </dgm:pt>
    <dgm:pt modelId="{E1C92DA3-418E-434A-B2E8-D96B6C9BCDF4}" type="parTrans" cxnId="{8B0E4B83-AA38-4706-8C8B-D88EC5D6EEAE}">
      <dgm:prSet/>
      <dgm:spPr/>
      <dgm:t>
        <a:bodyPr/>
        <a:lstStyle/>
        <a:p>
          <a:endParaRPr lang="en-US"/>
        </a:p>
      </dgm:t>
    </dgm:pt>
    <dgm:pt modelId="{614E22D9-089F-4936-BFF6-2C2AFE01FBDE}" type="sibTrans" cxnId="{8B0E4B83-AA38-4706-8C8B-D88EC5D6EEAE}">
      <dgm:prSet/>
      <dgm:spPr/>
      <dgm:t>
        <a:bodyPr/>
        <a:lstStyle/>
        <a:p>
          <a:endParaRPr lang="en-US"/>
        </a:p>
      </dgm:t>
    </dgm:pt>
    <dgm:pt modelId="{A1656C60-415C-45AE-8C6D-BC2578F853DA}">
      <dgm:prSet phldrT="[Text]"/>
      <dgm:spPr/>
      <dgm:t>
        <a:bodyPr/>
        <a:lstStyle/>
        <a:p>
          <a:r>
            <a:rPr lang="en-US" dirty="0" smtClean="0"/>
            <a:t>Improve capacity for disease detection and response</a:t>
          </a:r>
        </a:p>
        <a:p>
          <a:r>
            <a:rPr lang="en-US" dirty="0" smtClean="0"/>
            <a:t>e.g. Global Influenza Surveillance and Response Network (2003)</a:t>
          </a:r>
          <a:endParaRPr lang="en-US" dirty="0"/>
        </a:p>
      </dgm:t>
    </dgm:pt>
    <dgm:pt modelId="{264EB2CA-B8D7-4500-AD5E-24C78C6EB929}" type="parTrans" cxnId="{B6968C8C-68DB-4462-8094-779C366A36FE}">
      <dgm:prSet/>
      <dgm:spPr/>
      <dgm:t>
        <a:bodyPr/>
        <a:lstStyle/>
        <a:p>
          <a:endParaRPr lang="en-US"/>
        </a:p>
      </dgm:t>
    </dgm:pt>
    <dgm:pt modelId="{71B1B9C7-FDC0-40FF-8704-C26EEE8BC5B6}" type="sibTrans" cxnId="{B6968C8C-68DB-4462-8094-779C366A36FE}">
      <dgm:prSet/>
      <dgm:spPr/>
      <dgm:t>
        <a:bodyPr/>
        <a:lstStyle/>
        <a:p>
          <a:endParaRPr lang="en-US"/>
        </a:p>
      </dgm:t>
    </dgm:pt>
    <dgm:pt modelId="{01184FC4-7102-404B-AB57-9A9438D904C2}">
      <dgm:prSet phldrT="[Text]"/>
      <dgm:spPr/>
      <dgm:t>
        <a:bodyPr/>
        <a:lstStyle/>
        <a:p>
          <a:r>
            <a:rPr lang="en-US" dirty="0" smtClean="0"/>
            <a:t>International support (technical and financial) </a:t>
          </a:r>
          <a:endParaRPr lang="en-US" dirty="0"/>
        </a:p>
      </dgm:t>
    </dgm:pt>
    <dgm:pt modelId="{18A68E6B-CB7E-4374-ACEB-D30E10D7E721}" type="parTrans" cxnId="{C8BC348F-07FF-4F84-803F-4E2847B169AC}">
      <dgm:prSet/>
      <dgm:spPr/>
      <dgm:t>
        <a:bodyPr/>
        <a:lstStyle/>
        <a:p>
          <a:endParaRPr lang="en-US"/>
        </a:p>
      </dgm:t>
    </dgm:pt>
    <dgm:pt modelId="{D93286DF-8D47-4929-9E46-AC49935A4D02}" type="sibTrans" cxnId="{C8BC348F-07FF-4F84-803F-4E2847B169AC}">
      <dgm:prSet/>
      <dgm:spPr/>
      <dgm:t>
        <a:bodyPr/>
        <a:lstStyle/>
        <a:p>
          <a:endParaRPr lang="en-US"/>
        </a:p>
      </dgm:t>
    </dgm:pt>
    <dgm:pt modelId="{2F37E8D4-AC37-47D8-B3A6-20FE42EE6E1E}">
      <dgm:prSet phldrT="[Text]"/>
      <dgm:spPr/>
      <dgm:t>
        <a:bodyPr/>
        <a:lstStyle/>
        <a:p>
          <a:r>
            <a:rPr lang="en-US" dirty="0" smtClean="0"/>
            <a:t>Coordinated public health response and improved risk management</a:t>
          </a:r>
          <a:endParaRPr lang="en-US" dirty="0"/>
        </a:p>
      </dgm:t>
    </dgm:pt>
    <dgm:pt modelId="{0AD83C39-8609-4766-BE40-B78BC8FAE064}" type="parTrans" cxnId="{F238F1B8-143E-4DBE-92D1-FE18BAF4469F}">
      <dgm:prSet/>
      <dgm:spPr/>
      <dgm:t>
        <a:bodyPr/>
        <a:lstStyle/>
        <a:p>
          <a:endParaRPr lang="en-US"/>
        </a:p>
      </dgm:t>
    </dgm:pt>
    <dgm:pt modelId="{F6F65A42-3FA1-43A2-B99C-4F173C2C346C}" type="sibTrans" cxnId="{F238F1B8-143E-4DBE-92D1-FE18BAF4469F}">
      <dgm:prSet/>
      <dgm:spPr/>
      <dgm:t>
        <a:bodyPr/>
        <a:lstStyle/>
        <a:p>
          <a:endParaRPr lang="en-US"/>
        </a:p>
      </dgm:t>
    </dgm:pt>
    <dgm:pt modelId="{3B91964B-866D-4501-9CDA-03E09708B6A0}">
      <dgm:prSet phldrT="[Text]"/>
      <dgm:spPr/>
      <dgm:t>
        <a:bodyPr/>
        <a:lstStyle/>
        <a:p>
          <a:r>
            <a:rPr lang="en-US" dirty="0" smtClean="0"/>
            <a:t>Reduction in the scale of economic loss</a:t>
          </a:r>
          <a:endParaRPr lang="en-US" dirty="0"/>
        </a:p>
      </dgm:t>
    </dgm:pt>
    <dgm:pt modelId="{055945AC-D002-4459-9306-C959781D2F73}" type="parTrans" cxnId="{F226F5E9-1B40-4452-AFED-EEFEB1EA8B1B}">
      <dgm:prSet/>
      <dgm:spPr/>
      <dgm:t>
        <a:bodyPr/>
        <a:lstStyle/>
        <a:p>
          <a:endParaRPr lang="en-US"/>
        </a:p>
      </dgm:t>
    </dgm:pt>
    <dgm:pt modelId="{9D98C52D-94DE-45F6-A5FF-1B0559D33A29}" type="sibTrans" cxnId="{F226F5E9-1B40-4452-AFED-EEFEB1EA8B1B}">
      <dgm:prSet/>
      <dgm:spPr/>
      <dgm:t>
        <a:bodyPr/>
        <a:lstStyle/>
        <a:p>
          <a:endParaRPr lang="en-US"/>
        </a:p>
      </dgm:t>
    </dgm:pt>
    <dgm:pt modelId="{9C9A5B1D-5F4B-448E-ACEC-B02C8F5AC06B}">
      <dgm:prSet phldrT="[Text]"/>
      <dgm:spPr/>
      <dgm:t>
        <a:bodyPr/>
        <a:lstStyle/>
        <a:p>
          <a:r>
            <a:rPr lang="en-US" dirty="0" smtClean="0"/>
            <a:t>Limited risk to travel and trade as opposed to popular beliefs</a:t>
          </a:r>
          <a:endParaRPr lang="en-US" dirty="0"/>
        </a:p>
      </dgm:t>
    </dgm:pt>
    <dgm:pt modelId="{2C0CFE11-18D3-4E25-ADEE-FF2D3DC4C9C2}" type="parTrans" cxnId="{17009E4E-4A68-430F-91D1-AA17E05B2EED}">
      <dgm:prSet/>
      <dgm:spPr/>
      <dgm:t>
        <a:bodyPr/>
        <a:lstStyle/>
        <a:p>
          <a:endParaRPr lang="en-US"/>
        </a:p>
      </dgm:t>
    </dgm:pt>
    <dgm:pt modelId="{DF08FF55-4227-43A6-AC95-6E7E4FF78315}" type="sibTrans" cxnId="{17009E4E-4A68-430F-91D1-AA17E05B2EED}">
      <dgm:prSet/>
      <dgm:spPr/>
      <dgm:t>
        <a:bodyPr/>
        <a:lstStyle/>
        <a:p>
          <a:endParaRPr lang="en-US"/>
        </a:p>
      </dgm:t>
    </dgm:pt>
    <dgm:pt modelId="{0E186222-89E2-4C1D-B577-F62F626D2B2F}" type="pres">
      <dgm:prSet presAssocID="{1F1AA125-56DB-40E3-A027-1337140BEB19}" presName="vert0" presStyleCnt="0">
        <dgm:presLayoutVars>
          <dgm:dir/>
          <dgm:animOne val="branch"/>
          <dgm:animLvl val="lvl"/>
        </dgm:presLayoutVars>
      </dgm:prSet>
      <dgm:spPr/>
    </dgm:pt>
    <dgm:pt modelId="{606536CA-ABAF-40A7-8C8C-EFDDF17E465C}" type="pres">
      <dgm:prSet presAssocID="{3639E91F-D150-4F47-88D4-F030E07589DD}" presName="thickLine" presStyleLbl="alignNode1" presStyleIdx="0" presStyleCnt="1"/>
      <dgm:spPr/>
    </dgm:pt>
    <dgm:pt modelId="{68A07711-DCEF-4BC6-ACBC-77ADB560C041}" type="pres">
      <dgm:prSet presAssocID="{3639E91F-D150-4F47-88D4-F030E07589DD}" presName="horz1" presStyleCnt="0"/>
      <dgm:spPr/>
    </dgm:pt>
    <dgm:pt modelId="{285CD471-4BF2-4B9A-B2B2-E46E7516CEAE}" type="pres">
      <dgm:prSet presAssocID="{3639E91F-D150-4F47-88D4-F030E07589DD}" presName="tx1" presStyleLbl="revTx" presStyleIdx="0" presStyleCnt="6"/>
      <dgm:spPr/>
      <dgm:t>
        <a:bodyPr/>
        <a:lstStyle/>
        <a:p>
          <a:endParaRPr lang="en-US"/>
        </a:p>
      </dgm:t>
    </dgm:pt>
    <dgm:pt modelId="{6C4D0B3E-C1B6-4841-991A-1C94A22F69A3}" type="pres">
      <dgm:prSet presAssocID="{3639E91F-D150-4F47-88D4-F030E07589DD}" presName="vert1" presStyleCnt="0"/>
      <dgm:spPr/>
    </dgm:pt>
    <dgm:pt modelId="{8901B15C-313E-4F69-A0B1-1ADD0625E1F9}" type="pres">
      <dgm:prSet presAssocID="{A1656C60-415C-45AE-8C6D-BC2578F853DA}" presName="vertSpace2a" presStyleCnt="0"/>
      <dgm:spPr/>
    </dgm:pt>
    <dgm:pt modelId="{F21000AB-ACCB-4FBA-B5E2-A0806F9E87C3}" type="pres">
      <dgm:prSet presAssocID="{A1656C60-415C-45AE-8C6D-BC2578F853DA}" presName="horz2" presStyleCnt="0"/>
      <dgm:spPr/>
    </dgm:pt>
    <dgm:pt modelId="{C21494C9-8F57-4763-9E4C-357D405F1D66}" type="pres">
      <dgm:prSet presAssocID="{A1656C60-415C-45AE-8C6D-BC2578F853DA}" presName="horzSpace2" presStyleCnt="0"/>
      <dgm:spPr/>
    </dgm:pt>
    <dgm:pt modelId="{600356A5-8D59-4493-BA91-C9F91C286D92}" type="pres">
      <dgm:prSet presAssocID="{A1656C60-415C-45AE-8C6D-BC2578F853DA}" presName="tx2" presStyleLbl="revTx" presStyleIdx="1" presStyleCnt="6"/>
      <dgm:spPr/>
      <dgm:t>
        <a:bodyPr/>
        <a:lstStyle/>
        <a:p>
          <a:endParaRPr lang="en-US"/>
        </a:p>
      </dgm:t>
    </dgm:pt>
    <dgm:pt modelId="{2ECAE293-0D61-4BEF-A0BC-4F66D35B6828}" type="pres">
      <dgm:prSet presAssocID="{A1656C60-415C-45AE-8C6D-BC2578F853DA}" presName="vert2" presStyleCnt="0"/>
      <dgm:spPr/>
    </dgm:pt>
    <dgm:pt modelId="{D105AA70-2A08-4BEA-94C6-51BE9B315708}" type="pres">
      <dgm:prSet presAssocID="{A1656C60-415C-45AE-8C6D-BC2578F853DA}" presName="thinLine2b" presStyleLbl="callout" presStyleIdx="0" presStyleCnt="5"/>
      <dgm:spPr/>
    </dgm:pt>
    <dgm:pt modelId="{35D7780C-8527-49C5-8E42-9DED0EB078A7}" type="pres">
      <dgm:prSet presAssocID="{A1656C60-415C-45AE-8C6D-BC2578F853DA}" presName="vertSpace2b" presStyleCnt="0"/>
      <dgm:spPr/>
    </dgm:pt>
    <dgm:pt modelId="{291C99F8-7FE1-47DF-B382-C778AED501AA}" type="pres">
      <dgm:prSet presAssocID="{2F37E8D4-AC37-47D8-B3A6-20FE42EE6E1E}" presName="horz2" presStyleCnt="0"/>
      <dgm:spPr/>
    </dgm:pt>
    <dgm:pt modelId="{C6B12639-E260-485A-A15D-1CA2EAE77539}" type="pres">
      <dgm:prSet presAssocID="{2F37E8D4-AC37-47D8-B3A6-20FE42EE6E1E}" presName="horzSpace2" presStyleCnt="0"/>
      <dgm:spPr/>
    </dgm:pt>
    <dgm:pt modelId="{1EB35A68-07CC-44BD-853B-242D98A6C580}" type="pres">
      <dgm:prSet presAssocID="{2F37E8D4-AC37-47D8-B3A6-20FE42EE6E1E}" presName="tx2" presStyleLbl="revTx" presStyleIdx="2" presStyleCnt="6"/>
      <dgm:spPr/>
      <dgm:t>
        <a:bodyPr/>
        <a:lstStyle/>
        <a:p>
          <a:endParaRPr lang="en-US"/>
        </a:p>
      </dgm:t>
    </dgm:pt>
    <dgm:pt modelId="{ED0BF515-72C6-4852-B6AC-6ED1C3E4EF9E}" type="pres">
      <dgm:prSet presAssocID="{2F37E8D4-AC37-47D8-B3A6-20FE42EE6E1E}" presName="vert2" presStyleCnt="0"/>
      <dgm:spPr/>
    </dgm:pt>
    <dgm:pt modelId="{82E211DB-35D1-4D1A-95BC-EA5340E7F085}" type="pres">
      <dgm:prSet presAssocID="{2F37E8D4-AC37-47D8-B3A6-20FE42EE6E1E}" presName="thinLine2b" presStyleLbl="callout" presStyleIdx="1" presStyleCnt="5"/>
      <dgm:spPr/>
    </dgm:pt>
    <dgm:pt modelId="{355272D1-BB09-4119-BC95-A0134F6B77A8}" type="pres">
      <dgm:prSet presAssocID="{2F37E8D4-AC37-47D8-B3A6-20FE42EE6E1E}" presName="vertSpace2b" presStyleCnt="0"/>
      <dgm:spPr/>
    </dgm:pt>
    <dgm:pt modelId="{499B6361-6358-4064-84F0-801DAF343EB9}" type="pres">
      <dgm:prSet presAssocID="{3B91964B-866D-4501-9CDA-03E09708B6A0}" presName="horz2" presStyleCnt="0"/>
      <dgm:spPr/>
    </dgm:pt>
    <dgm:pt modelId="{2F2E0B33-18CF-42DE-977D-F584A5AB13BA}" type="pres">
      <dgm:prSet presAssocID="{3B91964B-866D-4501-9CDA-03E09708B6A0}" presName="horzSpace2" presStyleCnt="0"/>
      <dgm:spPr/>
    </dgm:pt>
    <dgm:pt modelId="{0A24C4FE-5EB9-4C6F-B389-A2BA510867D9}" type="pres">
      <dgm:prSet presAssocID="{3B91964B-866D-4501-9CDA-03E09708B6A0}" presName="tx2" presStyleLbl="revTx" presStyleIdx="3" presStyleCnt="6"/>
      <dgm:spPr/>
      <dgm:t>
        <a:bodyPr/>
        <a:lstStyle/>
        <a:p>
          <a:endParaRPr lang="en-US"/>
        </a:p>
      </dgm:t>
    </dgm:pt>
    <dgm:pt modelId="{1778AC7E-3C7F-46AE-968B-F97627D66DE8}" type="pres">
      <dgm:prSet presAssocID="{3B91964B-866D-4501-9CDA-03E09708B6A0}" presName="vert2" presStyleCnt="0"/>
      <dgm:spPr/>
    </dgm:pt>
    <dgm:pt modelId="{51D31320-2994-47E2-B29B-5A64BDF7DE26}" type="pres">
      <dgm:prSet presAssocID="{3B91964B-866D-4501-9CDA-03E09708B6A0}" presName="thinLine2b" presStyleLbl="callout" presStyleIdx="2" presStyleCnt="5"/>
      <dgm:spPr/>
    </dgm:pt>
    <dgm:pt modelId="{BDCB8CDD-29EC-49DD-930C-9392C2B4B048}" type="pres">
      <dgm:prSet presAssocID="{3B91964B-866D-4501-9CDA-03E09708B6A0}" presName="vertSpace2b" presStyleCnt="0"/>
      <dgm:spPr/>
    </dgm:pt>
    <dgm:pt modelId="{1D03A7EA-FA5C-4D66-A411-0F0D100F9619}" type="pres">
      <dgm:prSet presAssocID="{9C9A5B1D-5F4B-448E-ACEC-B02C8F5AC06B}" presName="horz2" presStyleCnt="0"/>
      <dgm:spPr/>
    </dgm:pt>
    <dgm:pt modelId="{2FF19C95-7D60-4303-AB4F-1C8996FD1472}" type="pres">
      <dgm:prSet presAssocID="{9C9A5B1D-5F4B-448E-ACEC-B02C8F5AC06B}" presName="horzSpace2" presStyleCnt="0"/>
      <dgm:spPr/>
    </dgm:pt>
    <dgm:pt modelId="{236E8483-58DF-4B0F-902E-5EA5B8B77203}" type="pres">
      <dgm:prSet presAssocID="{9C9A5B1D-5F4B-448E-ACEC-B02C8F5AC06B}" presName="tx2" presStyleLbl="revTx" presStyleIdx="4" presStyleCnt="6"/>
      <dgm:spPr/>
      <dgm:t>
        <a:bodyPr/>
        <a:lstStyle/>
        <a:p>
          <a:endParaRPr lang="en-US"/>
        </a:p>
      </dgm:t>
    </dgm:pt>
    <dgm:pt modelId="{878100F1-A6C7-4568-9446-13E75C7AB50B}" type="pres">
      <dgm:prSet presAssocID="{9C9A5B1D-5F4B-448E-ACEC-B02C8F5AC06B}" presName="vert2" presStyleCnt="0"/>
      <dgm:spPr/>
    </dgm:pt>
    <dgm:pt modelId="{0207A337-D628-439E-B35E-F4FD51458FCD}" type="pres">
      <dgm:prSet presAssocID="{9C9A5B1D-5F4B-448E-ACEC-B02C8F5AC06B}" presName="thinLine2b" presStyleLbl="callout" presStyleIdx="3" presStyleCnt="5"/>
      <dgm:spPr/>
    </dgm:pt>
    <dgm:pt modelId="{BD48DFCB-1B18-413D-98D8-1FD6F943D374}" type="pres">
      <dgm:prSet presAssocID="{9C9A5B1D-5F4B-448E-ACEC-B02C8F5AC06B}" presName="vertSpace2b" presStyleCnt="0"/>
      <dgm:spPr/>
    </dgm:pt>
    <dgm:pt modelId="{5F6F73AF-C0C1-4172-B124-296A26C45337}" type="pres">
      <dgm:prSet presAssocID="{01184FC4-7102-404B-AB57-9A9438D904C2}" presName="horz2" presStyleCnt="0"/>
      <dgm:spPr/>
    </dgm:pt>
    <dgm:pt modelId="{2E5050F3-F2D1-4DEF-9608-6FB07F66BBEF}" type="pres">
      <dgm:prSet presAssocID="{01184FC4-7102-404B-AB57-9A9438D904C2}" presName="horzSpace2" presStyleCnt="0"/>
      <dgm:spPr/>
    </dgm:pt>
    <dgm:pt modelId="{61DDFEA4-E6FC-49B5-A1B4-CDA146445E1E}" type="pres">
      <dgm:prSet presAssocID="{01184FC4-7102-404B-AB57-9A9438D904C2}" presName="tx2" presStyleLbl="revTx" presStyleIdx="5" presStyleCnt="6"/>
      <dgm:spPr/>
    </dgm:pt>
    <dgm:pt modelId="{D10DCCC8-B9ED-4F81-B626-5AA5E7660EAD}" type="pres">
      <dgm:prSet presAssocID="{01184FC4-7102-404B-AB57-9A9438D904C2}" presName="vert2" presStyleCnt="0"/>
      <dgm:spPr/>
    </dgm:pt>
    <dgm:pt modelId="{76C1651A-D2C6-435F-9373-7E03676ED48B}" type="pres">
      <dgm:prSet presAssocID="{01184FC4-7102-404B-AB57-9A9438D904C2}" presName="thinLine2b" presStyleLbl="callout" presStyleIdx="4" presStyleCnt="5"/>
      <dgm:spPr/>
    </dgm:pt>
    <dgm:pt modelId="{E2EAABAA-C903-45AE-A63F-19FD49F7A713}" type="pres">
      <dgm:prSet presAssocID="{01184FC4-7102-404B-AB57-9A9438D904C2}" presName="vertSpace2b" presStyleCnt="0"/>
      <dgm:spPr/>
    </dgm:pt>
  </dgm:ptLst>
  <dgm:cxnLst>
    <dgm:cxn modelId="{381D4A14-B2AE-4AA9-8EE0-8F92ABDDA3F1}" type="presOf" srcId="{2F37E8D4-AC37-47D8-B3A6-20FE42EE6E1E}" destId="{1EB35A68-07CC-44BD-853B-242D98A6C580}" srcOrd="0" destOrd="0" presId="urn:microsoft.com/office/officeart/2008/layout/LinedList"/>
    <dgm:cxn modelId="{2033D69C-0109-4AA7-B927-DD20B1BAC816}" type="presOf" srcId="{01184FC4-7102-404B-AB57-9A9438D904C2}" destId="{61DDFEA4-E6FC-49B5-A1B4-CDA146445E1E}" srcOrd="0" destOrd="0" presId="urn:microsoft.com/office/officeart/2008/layout/LinedList"/>
    <dgm:cxn modelId="{0118020B-CBDD-4D7C-A7E2-0DA597E80681}" type="presOf" srcId="{9C9A5B1D-5F4B-448E-ACEC-B02C8F5AC06B}" destId="{236E8483-58DF-4B0F-902E-5EA5B8B77203}" srcOrd="0" destOrd="0" presId="urn:microsoft.com/office/officeart/2008/layout/LinedList"/>
    <dgm:cxn modelId="{8B0E4B83-AA38-4706-8C8B-D88EC5D6EEAE}" srcId="{1F1AA125-56DB-40E3-A027-1337140BEB19}" destId="{3639E91F-D150-4F47-88D4-F030E07589DD}" srcOrd="0" destOrd="0" parTransId="{E1C92DA3-418E-434A-B2E8-D96B6C9BCDF4}" sibTransId="{614E22D9-089F-4936-BFF6-2C2AFE01FBDE}"/>
    <dgm:cxn modelId="{6B3479FA-65F4-43FC-9745-30F72C2EADCB}" type="presOf" srcId="{1F1AA125-56DB-40E3-A027-1337140BEB19}" destId="{0E186222-89E2-4C1D-B577-F62F626D2B2F}" srcOrd="0" destOrd="0" presId="urn:microsoft.com/office/officeart/2008/layout/LinedList"/>
    <dgm:cxn modelId="{17009E4E-4A68-430F-91D1-AA17E05B2EED}" srcId="{3639E91F-D150-4F47-88D4-F030E07589DD}" destId="{9C9A5B1D-5F4B-448E-ACEC-B02C8F5AC06B}" srcOrd="3" destOrd="0" parTransId="{2C0CFE11-18D3-4E25-ADEE-FF2D3DC4C9C2}" sibTransId="{DF08FF55-4227-43A6-AC95-6E7E4FF78315}"/>
    <dgm:cxn modelId="{AAD50B4B-05C7-4C77-89CE-FC0805AA5A17}" type="presOf" srcId="{3B91964B-866D-4501-9CDA-03E09708B6A0}" destId="{0A24C4FE-5EB9-4C6F-B389-A2BA510867D9}" srcOrd="0" destOrd="0" presId="urn:microsoft.com/office/officeart/2008/layout/LinedList"/>
    <dgm:cxn modelId="{F238F1B8-143E-4DBE-92D1-FE18BAF4469F}" srcId="{3639E91F-D150-4F47-88D4-F030E07589DD}" destId="{2F37E8D4-AC37-47D8-B3A6-20FE42EE6E1E}" srcOrd="1" destOrd="0" parTransId="{0AD83C39-8609-4766-BE40-B78BC8FAE064}" sibTransId="{F6F65A42-3FA1-43A2-B99C-4F173C2C346C}"/>
    <dgm:cxn modelId="{BD7530E4-0483-4412-BC9A-6EC46162628F}" type="presOf" srcId="{A1656C60-415C-45AE-8C6D-BC2578F853DA}" destId="{600356A5-8D59-4493-BA91-C9F91C286D92}" srcOrd="0" destOrd="0" presId="urn:microsoft.com/office/officeart/2008/layout/LinedList"/>
    <dgm:cxn modelId="{60CA2D67-D197-4273-A103-AA72CDB186CA}" type="presOf" srcId="{3639E91F-D150-4F47-88D4-F030E07589DD}" destId="{285CD471-4BF2-4B9A-B2B2-E46E7516CEAE}" srcOrd="0" destOrd="0" presId="urn:microsoft.com/office/officeart/2008/layout/LinedList"/>
    <dgm:cxn modelId="{B6968C8C-68DB-4462-8094-779C366A36FE}" srcId="{3639E91F-D150-4F47-88D4-F030E07589DD}" destId="{A1656C60-415C-45AE-8C6D-BC2578F853DA}" srcOrd="0" destOrd="0" parTransId="{264EB2CA-B8D7-4500-AD5E-24C78C6EB929}" sibTransId="{71B1B9C7-FDC0-40FF-8704-C26EEE8BC5B6}"/>
    <dgm:cxn modelId="{C8BC348F-07FF-4F84-803F-4E2847B169AC}" srcId="{3639E91F-D150-4F47-88D4-F030E07589DD}" destId="{01184FC4-7102-404B-AB57-9A9438D904C2}" srcOrd="4" destOrd="0" parTransId="{18A68E6B-CB7E-4374-ACEB-D30E10D7E721}" sibTransId="{D93286DF-8D47-4929-9E46-AC49935A4D02}"/>
    <dgm:cxn modelId="{F226F5E9-1B40-4452-AFED-EEFEB1EA8B1B}" srcId="{3639E91F-D150-4F47-88D4-F030E07589DD}" destId="{3B91964B-866D-4501-9CDA-03E09708B6A0}" srcOrd="2" destOrd="0" parTransId="{055945AC-D002-4459-9306-C959781D2F73}" sibTransId="{9D98C52D-94DE-45F6-A5FF-1B0559D33A29}"/>
    <dgm:cxn modelId="{D4CB1F64-C456-4D5E-A2E8-744C5BC2C8BE}" type="presParOf" srcId="{0E186222-89E2-4C1D-B577-F62F626D2B2F}" destId="{606536CA-ABAF-40A7-8C8C-EFDDF17E465C}" srcOrd="0" destOrd="0" presId="urn:microsoft.com/office/officeart/2008/layout/LinedList"/>
    <dgm:cxn modelId="{A99424A7-DEE1-48BA-941A-F02E6B8BEA11}" type="presParOf" srcId="{0E186222-89E2-4C1D-B577-F62F626D2B2F}" destId="{68A07711-DCEF-4BC6-ACBC-77ADB560C041}" srcOrd="1" destOrd="0" presId="urn:microsoft.com/office/officeart/2008/layout/LinedList"/>
    <dgm:cxn modelId="{3830055F-C81E-48F7-932B-11BBFE27D147}" type="presParOf" srcId="{68A07711-DCEF-4BC6-ACBC-77ADB560C041}" destId="{285CD471-4BF2-4B9A-B2B2-E46E7516CEAE}" srcOrd="0" destOrd="0" presId="urn:microsoft.com/office/officeart/2008/layout/LinedList"/>
    <dgm:cxn modelId="{B6182BA0-99D2-4EA8-A577-96BEC89591F2}" type="presParOf" srcId="{68A07711-DCEF-4BC6-ACBC-77ADB560C041}" destId="{6C4D0B3E-C1B6-4841-991A-1C94A22F69A3}" srcOrd="1" destOrd="0" presId="urn:microsoft.com/office/officeart/2008/layout/LinedList"/>
    <dgm:cxn modelId="{4E4A2C53-101C-42C1-9A4F-BD2A9B94ECE1}" type="presParOf" srcId="{6C4D0B3E-C1B6-4841-991A-1C94A22F69A3}" destId="{8901B15C-313E-4F69-A0B1-1ADD0625E1F9}" srcOrd="0" destOrd="0" presId="urn:microsoft.com/office/officeart/2008/layout/LinedList"/>
    <dgm:cxn modelId="{9A4CFC9A-BD43-4AE0-896A-362F78157609}" type="presParOf" srcId="{6C4D0B3E-C1B6-4841-991A-1C94A22F69A3}" destId="{F21000AB-ACCB-4FBA-B5E2-A0806F9E87C3}" srcOrd="1" destOrd="0" presId="urn:microsoft.com/office/officeart/2008/layout/LinedList"/>
    <dgm:cxn modelId="{048AC3B7-1B82-4F87-BFAF-4F57D2F2F770}" type="presParOf" srcId="{F21000AB-ACCB-4FBA-B5E2-A0806F9E87C3}" destId="{C21494C9-8F57-4763-9E4C-357D405F1D66}" srcOrd="0" destOrd="0" presId="urn:microsoft.com/office/officeart/2008/layout/LinedList"/>
    <dgm:cxn modelId="{FFCF68AF-BA90-42F8-BE7D-6C82C488761E}" type="presParOf" srcId="{F21000AB-ACCB-4FBA-B5E2-A0806F9E87C3}" destId="{600356A5-8D59-4493-BA91-C9F91C286D92}" srcOrd="1" destOrd="0" presId="urn:microsoft.com/office/officeart/2008/layout/LinedList"/>
    <dgm:cxn modelId="{3B5832FA-0D6F-4870-A930-1C2ADAEB1A0F}" type="presParOf" srcId="{F21000AB-ACCB-4FBA-B5E2-A0806F9E87C3}" destId="{2ECAE293-0D61-4BEF-A0BC-4F66D35B6828}" srcOrd="2" destOrd="0" presId="urn:microsoft.com/office/officeart/2008/layout/LinedList"/>
    <dgm:cxn modelId="{D74DAEA2-7659-406B-AA14-EC8093B1A00A}" type="presParOf" srcId="{6C4D0B3E-C1B6-4841-991A-1C94A22F69A3}" destId="{D105AA70-2A08-4BEA-94C6-51BE9B315708}" srcOrd="2" destOrd="0" presId="urn:microsoft.com/office/officeart/2008/layout/LinedList"/>
    <dgm:cxn modelId="{F2139C03-519A-4DBA-9A0B-9A5691A9AF6B}" type="presParOf" srcId="{6C4D0B3E-C1B6-4841-991A-1C94A22F69A3}" destId="{35D7780C-8527-49C5-8E42-9DED0EB078A7}" srcOrd="3" destOrd="0" presId="urn:microsoft.com/office/officeart/2008/layout/LinedList"/>
    <dgm:cxn modelId="{613F56C0-569B-4B87-A920-9B24AE072DE9}" type="presParOf" srcId="{6C4D0B3E-C1B6-4841-991A-1C94A22F69A3}" destId="{291C99F8-7FE1-47DF-B382-C778AED501AA}" srcOrd="4" destOrd="0" presId="urn:microsoft.com/office/officeart/2008/layout/LinedList"/>
    <dgm:cxn modelId="{AF28E006-86C0-4C09-A5B6-CF0CEEE70308}" type="presParOf" srcId="{291C99F8-7FE1-47DF-B382-C778AED501AA}" destId="{C6B12639-E260-485A-A15D-1CA2EAE77539}" srcOrd="0" destOrd="0" presId="urn:microsoft.com/office/officeart/2008/layout/LinedList"/>
    <dgm:cxn modelId="{88F39406-71F3-4BB2-8A2C-99BE4F7D6C86}" type="presParOf" srcId="{291C99F8-7FE1-47DF-B382-C778AED501AA}" destId="{1EB35A68-07CC-44BD-853B-242D98A6C580}" srcOrd="1" destOrd="0" presId="urn:microsoft.com/office/officeart/2008/layout/LinedList"/>
    <dgm:cxn modelId="{7F5174FD-D8DD-49A5-8A35-D834B456C8AF}" type="presParOf" srcId="{291C99F8-7FE1-47DF-B382-C778AED501AA}" destId="{ED0BF515-72C6-4852-B6AC-6ED1C3E4EF9E}" srcOrd="2" destOrd="0" presId="urn:microsoft.com/office/officeart/2008/layout/LinedList"/>
    <dgm:cxn modelId="{FDE4F3CF-B6BC-41E2-BD1A-25B584A0E77D}" type="presParOf" srcId="{6C4D0B3E-C1B6-4841-991A-1C94A22F69A3}" destId="{82E211DB-35D1-4D1A-95BC-EA5340E7F085}" srcOrd="5" destOrd="0" presId="urn:microsoft.com/office/officeart/2008/layout/LinedList"/>
    <dgm:cxn modelId="{808129A0-3B73-4F69-9A5F-230C366F20C9}" type="presParOf" srcId="{6C4D0B3E-C1B6-4841-991A-1C94A22F69A3}" destId="{355272D1-BB09-4119-BC95-A0134F6B77A8}" srcOrd="6" destOrd="0" presId="urn:microsoft.com/office/officeart/2008/layout/LinedList"/>
    <dgm:cxn modelId="{E9A7EC6E-166F-4CDB-BC15-E3BAB542B6C7}" type="presParOf" srcId="{6C4D0B3E-C1B6-4841-991A-1C94A22F69A3}" destId="{499B6361-6358-4064-84F0-801DAF343EB9}" srcOrd="7" destOrd="0" presId="urn:microsoft.com/office/officeart/2008/layout/LinedList"/>
    <dgm:cxn modelId="{B9F43F55-0F6C-49B6-A24F-01E1B03458EE}" type="presParOf" srcId="{499B6361-6358-4064-84F0-801DAF343EB9}" destId="{2F2E0B33-18CF-42DE-977D-F584A5AB13BA}" srcOrd="0" destOrd="0" presId="urn:microsoft.com/office/officeart/2008/layout/LinedList"/>
    <dgm:cxn modelId="{FE40A4BA-2FCD-4246-8120-2F9BA3394B86}" type="presParOf" srcId="{499B6361-6358-4064-84F0-801DAF343EB9}" destId="{0A24C4FE-5EB9-4C6F-B389-A2BA510867D9}" srcOrd="1" destOrd="0" presId="urn:microsoft.com/office/officeart/2008/layout/LinedList"/>
    <dgm:cxn modelId="{92C88399-50EF-4647-97C0-39BCF3C06FEF}" type="presParOf" srcId="{499B6361-6358-4064-84F0-801DAF343EB9}" destId="{1778AC7E-3C7F-46AE-968B-F97627D66DE8}" srcOrd="2" destOrd="0" presId="urn:microsoft.com/office/officeart/2008/layout/LinedList"/>
    <dgm:cxn modelId="{278A8EA9-19CF-4911-B3B7-B588F7AA8C66}" type="presParOf" srcId="{6C4D0B3E-C1B6-4841-991A-1C94A22F69A3}" destId="{51D31320-2994-47E2-B29B-5A64BDF7DE26}" srcOrd="8" destOrd="0" presId="urn:microsoft.com/office/officeart/2008/layout/LinedList"/>
    <dgm:cxn modelId="{17355569-EB22-46A6-94F8-45583D94FE6D}" type="presParOf" srcId="{6C4D0B3E-C1B6-4841-991A-1C94A22F69A3}" destId="{BDCB8CDD-29EC-49DD-930C-9392C2B4B048}" srcOrd="9" destOrd="0" presId="urn:microsoft.com/office/officeart/2008/layout/LinedList"/>
    <dgm:cxn modelId="{9CD62B6B-B8BB-4098-928F-A4AAF167D8C9}" type="presParOf" srcId="{6C4D0B3E-C1B6-4841-991A-1C94A22F69A3}" destId="{1D03A7EA-FA5C-4D66-A411-0F0D100F9619}" srcOrd="10" destOrd="0" presId="urn:microsoft.com/office/officeart/2008/layout/LinedList"/>
    <dgm:cxn modelId="{48A71982-B3C1-4650-BC35-0DAAC2F296A9}" type="presParOf" srcId="{1D03A7EA-FA5C-4D66-A411-0F0D100F9619}" destId="{2FF19C95-7D60-4303-AB4F-1C8996FD1472}" srcOrd="0" destOrd="0" presId="urn:microsoft.com/office/officeart/2008/layout/LinedList"/>
    <dgm:cxn modelId="{B5028215-D91E-4342-AAA6-D33EAB26E240}" type="presParOf" srcId="{1D03A7EA-FA5C-4D66-A411-0F0D100F9619}" destId="{236E8483-58DF-4B0F-902E-5EA5B8B77203}" srcOrd="1" destOrd="0" presId="urn:microsoft.com/office/officeart/2008/layout/LinedList"/>
    <dgm:cxn modelId="{6FE667C1-F672-4B46-8A21-3B16FA8A4433}" type="presParOf" srcId="{1D03A7EA-FA5C-4D66-A411-0F0D100F9619}" destId="{878100F1-A6C7-4568-9446-13E75C7AB50B}" srcOrd="2" destOrd="0" presId="urn:microsoft.com/office/officeart/2008/layout/LinedList"/>
    <dgm:cxn modelId="{4C5D1BDB-E869-45D4-A97C-B7EB7570EB72}" type="presParOf" srcId="{6C4D0B3E-C1B6-4841-991A-1C94A22F69A3}" destId="{0207A337-D628-439E-B35E-F4FD51458FCD}" srcOrd="11" destOrd="0" presId="urn:microsoft.com/office/officeart/2008/layout/LinedList"/>
    <dgm:cxn modelId="{30EA1D0F-8737-4C7A-8420-AEDD7C7D21DB}" type="presParOf" srcId="{6C4D0B3E-C1B6-4841-991A-1C94A22F69A3}" destId="{BD48DFCB-1B18-413D-98D8-1FD6F943D374}" srcOrd="12" destOrd="0" presId="urn:microsoft.com/office/officeart/2008/layout/LinedList"/>
    <dgm:cxn modelId="{052B9BD1-7892-48E5-804F-091EBC6A1DF3}" type="presParOf" srcId="{6C4D0B3E-C1B6-4841-991A-1C94A22F69A3}" destId="{5F6F73AF-C0C1-4172-B124-296A26C45337}" srcOrd="13" destOrd="0" presId="urn:microsoft.com/office/officeart/2008/layout/LinedList"/>
    <dgm:cxn modelId="{0EB24B45-433C-4D17-B63E-8EFE820E2E8D}" type="presParOf" srcId="{5F6F73AF-C0C1-4172-B124-296A26C45337}" destId="{2E5050F3-F2D1-4DEF-9608-6FB07F66BBEF}" srcOrd="0" destOrd="0" presId="urn:microsoft.com/office/officeart/2008/layout/LinedList"/>
    <dgm:cxn modelId="{032F005D-C961-4EE7-9D72-DA0D25B64960}" type="presParOf" srcId="{5F6F73AF-C0C1-4172-B124-296A26C45337}" destId="{61DDFEA4-E6FC-49B5-A1B4-CDA146445E1E}" srcOrd="1" destOrd="0" presId="urn:microsoft.com/office/officeart/2008/layout/LinedList"/>
    <dgm:cxn modelId="{AF406DB0-DB40-4CDB-B1CF-9CBD0E007AA4}" type="presParOf" srcId="{5F6F73AF-C0C1-4172-B124-296A26C45337}" destId="{D10DCCC8-B9ED-4F81-B626-5AA5E7660EAD}" srcOrd="2" destOrd="0" presId="urn:microsoft.com/office/officeart/2008/layout/LinedList"/>
    <dgm:cxn modelId="{93F6B442-600F-487B-8771-AFC2B7A17C57}" type="presParOf" srcId="{6C4D0B3E-C1B6-4841-991A-1C94A22F69A3}" destId="{76C1651A-D2C6-435F-9373-7E03676ED48B}" srcOrd="14" destOrd="0" presId="urn:microsoft.com/office/officeart/2008/layout/LinedList"/>
    <dgm:cxn modelId="{455367FE-70E6-41A2-AC74-EAEEF82C41E5}" type="presParOf" srcId="{6C4D0B3E-C1B6-4841-991A-1C94A22F69A3}" destId="{E2EAABAA-C903-45AE-A63F-19FD49F7A713}"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6FA7CE-096C-4BE9-96D6-2EA181BFD14F}"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3666E7E3-D51D-4D8A-81F6-80B4E4CC7662}">
      <dgm:prSet phldrT="[Text]"/>
      <dgm:spPr/>
      <dgm:t>
        <a:bodyPr/>
        <a:lstStyle/>
        <a:p>
          <a:r>
            <a:rPr lang="en-US" dirty="0" smtClean="0"/>
            <a:t>Building trust </a:t>
          </a:r>
          <a:endParaRPr lang="en-US" dirty="0"/>
        </a:p>
      </dgm:t>
    </dgm:pt>
    <dgm:pt modelId="{413D7B03-6EDA-4875-8EFC-253FD58A1847}" type="parTrans" cxnId="{DB16A12F-23F2-4F6F-BD62-B177DAFC245F}">
      <dgm:prSet/>
      <dgm:spPr/>
      <dgm:t>
        <a:bodyPr/>
        <a:lstStyle/>
        <a:p>
          <a:endParaRPr lang="en-US"/>
        </a:p>
      </dgm:t>
    </dgm:pt>
    <dgm:pt modelId="{2AD97246-FEA9-4779-908F-A536E624C720}" type="sibTrans" cxnId="{DB16A12F-23F2-4F6F-BD62-B177DAFC245F}">
      <dgm:prSet/>
      <dgm:spPr/>
      <dgm:t>
        <a:bodyPr/>
        <a:lstStyle/>
        <a:p>
          <a:endParaRPr lang="en-US"/>
        </a:p>
      </dgm:t>
    </dgm:pt>
    <dgm:pt modelId="{420355A3-CAAA-44F0-A9D9-A57ED6F2E4DE}">
      <dgm:prSet phldrT="[Text]"/>
      <dgm:spPr/>
      <dgm:t>
        <a:bodyPr/>
        <a:lstStyle/>
        <a:p>
          <a:r>
            <a:rPr lang="en-US" dirty="0" smtClean="0"/>
            <a:t>Articulating the value</a:t>
          </a:r>
          <a:endParaRPr lang="en-US" dirty="0"/>
        </a:p>
      </dgm:t>
    </dgm:pt>
    <dgm:pt modelId="{2C2AD93F-F1C3-43CD-98CF-C63B5C7D3DC2}" type="parTrans" cxnId="{30ACCFB1-1166-476A-94A4-411BDCF5F851}">
      <dgm:prSet/>
      <dgm:spPr/>
      <dgm:t>
        <a:bodyPr/>
        <a:lstStyle/>
        <a:p>
          <a:endParaRPr lang="en-US"/>
        </a:p>
      </dgm:t>
    </dgm:pt>
    <dgm:pt modelId="{6CCA9822-058D-4C95-A5F9-1F8E674725DC}" type="sibTrans" cxnId="{30ACCFB1-1166-476A-94A4-411BDCF5F851}">
      <dgm:prSet/>
      <dgm:spPr/>
      <dgm:t>
        <a:bodyPr/>
        <a:lstStyle/>
        <a:p>
          <a:endParaRPr lang="en-US"/>
        </a:p>
      </dgm:t>
    </dgm:pt>
    <dgm:pt modelId="{C31B962A-9D8B-4D06-BFCF-09E8FE0E70B3}">
      <dgm:prSet phldrT="[Text]"/>
      <dgm:spPr/>
      <dgm:t>
        <a:bodyPr/>
        <a:lstStyle/>
        <a:p>
          <a:r>
            <a:rPr lang="en-US" dirty="0" smtClean="0"/>
            <a:t>Planning for data sharing</a:t>
          </a:r>
          <a:endParaRPr lang="en-US" dirty="0"/>
        </a:p>
      </dgm:t>
    </dgm:pt>
    <dgm:pt modelId="{B0244D5C-D476-4282-8751-C055CD4E43AE}" type="parTrans" cxnId="{595CFE64-37EE-467E-9ED3-153A5395CDC3}">
      <dgm:prSet/>
      <dgm:spPr/>
      <dgm:t>
        <a:bodyPr/>
        <a:lstStyle/>
        <a:p>
          <a:endParaRPr lang="en-US"/>
        </a:p>
      </dgm:t>
    </dgm:pt>
    <dgm:pt modelId="{812ECE78-82F0-4BA0-9BAF-0D07F5EAFC35}" type="sibTrans" cxnId="{595CFE64-37EE-467E-9ED3-153A5395CDC3}">
      <dgm:prSet/>
      <dgm:spPr/>
      <dgm:t>
        <a:bodyPr/>
        <a:lstStyle/>
        <a:p>
          <a:endParaRPr lang="en-US"/>
        </a:p>
      </dgm:t>
    </dgm:pt>
    <dgm:pt modelId="{A94B378B-165B-4873-836C-C9C96A280D3A}">
      <dgm:prSet phldrT="[Text]"/>
      <dgm:spPr/>
      <dgm:t>
        <a:bodyPr/>
        <a:lstStyle/>
        <a:p>
          <a:r>
            <a:rPr lang="en-US" dirty="0" smtClean="0"/>
            <a:t>Achieving quality data</a:t>
          </a:r>
          <a:endParaRPr lang="en-US" dirty="0"/>
        </a:p>
      </dgm:t>
    </dgm:pt>
    <dgm:pt modelId="{3A193528-8F12-479B-984C-F0C019941EB2}" type="parTrans" cxnId="{1F00BD03-71BA-4785-BB48-41D13F10D86F}">
      <dgm:prSet/>
      <dgm:spPr/>
      <dgm:t>
        <a:bodyPr/>
        <a:lstStyle/>
        <a:p>
          <a:endParaRPr lang="en-US"/>
        </a:p>
      </dgm:t>
    </dgm:pt>
    <dgm:pt modelId="{882104AA-A49D-44A3-8D4C-A9A72A2704DE}" type="sibTrans" cxnId="{1F00BD03-71BA-4785-BB48-41D13F10D86F}">
      <dgm:prSet/>
      <dgm:spPr/>
      <dgm:t>
        <a:bodyPr/>
        <a:lstStyle/>
        <a:p>
          <a:endParaRPr lang="en-US"/>
        </a:p>
      </dgm:t>
    </dgm:pt>
    <dgm:pt modelId="{37EFE188-1D5C-4D60-8EB5-3DA7211A0D84}">
      <dgm:prSet phldrT="[Text]"/>
      <dgm:spPr/>
      <dgm:t>
        <a:bodyPr/>
        <a:lstStyle/>
        <a:p>
          <a:r>
            <a:rPr lang="en-US" dirty="0" smtClean="0"/>
            <a:t>Understanding the legal context</a:t>
          </a:r>
          <a:endParaRPr lang="en-US" dirty="0"/>
        </a:p>
      </dgm:t>
    </dgm:pt>
    <dgm:pt modelId="{F45243D1-A93A-46A3-8930-A86F17C9D76A}" type="parTrans" cxnId="{81400C40-2BB2-452C-B027-85CAE51272F1}">
      <dgm:prSet/>
      <dgm:spPr/>
      <dgm:t>
        <a:bodyPr/>
        <a:lstStyle/>
        <a:p>
          <a:endParaRPr lang="en-US"/>
        </a:p>
      </dgm:t>
    </dgm:pt>
    <dgm:pt modelId="{DB568CC8-FF0A-4E37-A0F0-4C1411779924}" type="sibTrans" cxnId="{81400C40-2BB2-452C-B027-85CAE51272F1}">
      <dgm:prSet/>
      <dgm:spPr/>
      <dgm:t>
        <a:bodyPr/>
        <a:lstStyle/>
        <a:p>
          <a:endParaRPr lang="en-US"/>
        </a:p>
      </dgm:t>
    </dgm:pt>
    <dgm:pt modelId="{B49ACBCE-7780-4CA5-B724-3E323662704D}">
      <dgm:prSet phldrT="[Text]"/>
      <dgm:spPr/>
      <dgm:t>
        <a:bodyPr/>
        <a:lstStyle/>
        <a:p>
          <a:r>
            <a:rPr lang="en-US" dirty="0" smtClean="0"/>
            <a:t>Creating data sharing agreements</a:t>
          </a:r>
          <a:endParaRPr lang="en-US" dirty="0"/>
        </a:p>
      </dgm:t>
    </dgm:pt>
    <dgm:pt modelId="{FF1A3FFB-CA57-4689-B0C5-53DC2401D6D5}" type="parTrans" cxnId="{E37B7031-E301-4154-AE2C-FE190274A1BB}">
      <dgm:prSet/>
      <dgm:spPr/>
      <dgm:t>
        <a:bodyPr/>
        <a:lstStyle/>
        <a:p>
          <a:endParaRPr lang="en-US"/>
        </a:p>
      </dgm:t>
    </dgm:pt>
    <dgm:pt modelId="{F28F944C-E4BB-42A9-9AF3-13ED30B35FA9}" type="sibTrans" cxnId="{E37B7031-E301-4154-AE2C-FE190274A1BB}">
      <dgm:prSet/>
      <dgm:spPr/>
      <dgm:t>
        <a:bodyPr/>
        <a:lstStyle/>
        <a:p>
          <a:endParaRPr lang="en-US"/>
        </a:p>
      </dgm:t>
    </dgm:pt>
    <dgm:pt modelId="{0D9DDD19-1DD6-463E-8E40-9DCC19FF243D}">
      <dgm:prSet phldrT="[Text]"/>
      <dgm:spPr/>
      <dgm:t>
        <a:bodyPr/>
        <a:lstStyle/>
        <a:p>
          <a:r>
            <a:rPr lang="en-US" dirty="0" smtClean="0"/>
            <a:t>Monitoring and evaluation</a:t>
          </a:r>
          <a:endParaRPr lang="en-US" dirty="0"/>
        </a:p>
      </dgm:t>
    </dgm:pt>
    <dgm:pt modelId="{8270F32B-7403-40D7-A6E1-3F14BF2A2771}" type="parTrans" cxnId="{D65B79CC-2085-40C8-ABBE-D0FC167F0679}">
      <dgm:prSet/>
      <dgm:spPr/>
      <dgm:t>
        <a:bodyPr/>
        <a:lstStyle/>
        <a:p>
          <a:endParaRPr lang="en-US"/>
        </a:p>
      </dgm:t>
    </dgm:pt>
    <dgm:pt modelId="{1E1A14AA-A0B9-466F-961F-C52E0ECA8098}" type="sibTrans" cxnId="{D65B79CC-2085-40C8-ABBE-D0FC167F0679}">
      <dgm:prSet/>
      <dgm:spPr/>
      <dgm:t>
        <a:bodyPr/>
        <a:lstStyle/>
        <a:p>
          <a:endParaRPr lang="en-US"/>
        </a:p>
      </dgm:t>
    </dgm:pt>
    <dgm:pt modelId="{8055AC8D-E3B4-49B9-B9D3-BE9A2813B41D}" type="pres">
      <dgm:prSet presAssocID="{E26FA7CE-096C-4BE9-96D6-2EA181BFD14F}" presName="cycle" presStyleCnt="0">
        <dgm:presLayoutVars>
          <dgm:dir/>
          <dgm:resizeHandles val="exact"/>
        </dgm:presLayoutVars>
      </dgm:prSet>
      <dgm:spPr/>
    </dgm:pt>
    <dgm:pt modelId="{38000C65-AE87-4F6F-90F4-55991787D34E}" type="pres">
      <dgm:prSet presAssocID="{3666E7E3-D51D-4D8A-81F6-80B4E4CC7662}" presName="node" presStyleLbl="node1" presStyleIdx="0" presStyleCnt="7">
        <dgm:presLayoutVars>
          <dgm:bulletEnabled val="1"/>
        </dgm:presLayoutVars>
      </dgm:prSet>
      <dgm:spPr/>
      <dgm:t>
        <a:bodyPr/>
        <a:lstStyle/>
        <a:p>
          <a:endParaRPr lang="en-US"/>
        </a:p>
      </dgm:t>
    </dgm:pt>
    <dgm:pt modelId="{E4DE7936-FF0D-45A0-A93D-F23CA8DA8616}" type="pres">
      <dgm:prSet presAssocID="{3666E7E3-D51D-4D8A-81F6-80B4E4CC7662}" presName="spNode" presStyleCnt="0"/>
      <dgm:spPr/>
    </dgm:pt>
    <dgm:pt modelId="{0687F857-2B49-418D-96D4-7AC6E2BC4AF9}" type="pres">
      <dgm:prSet presAssocID="{2AD97246-FEA9-4779-908F-A536E624C720}" presName="sibTrans" presStyleLbl="sibTrans1D1" presStyleIdx="0" presStyleCnt="7"/>
      <dgm:spPr/>
    </dgm:pt>
    <dgm:pt modelId="{C6AEBD7F-D317-4BDD-9847-C925B29DEABC}" type="pres">
      <dgm:prSet presAssocID="{420355A3-CAAA-44F0-A9D9-A57ED6F2E4DE}" presName="node" presStyleLbl="node1" presStyleIdx="1" presStyleCnt="7">
        <dgm:presLayoutVars>
          <dgm:bulletEnabled val="1"/>
        </dgm:presLayoutVars>
      </dgm:prSet>
      <dgm:spPr/>
      <dgm:t>
        <a:bodyPr/>
        <a:lstStyle/>
        <a:p>
          <a:endParaRPr lang="en-US"/>
        </a:p>
      </dgm:t>
    </dgm:pt>
    <dgm:pt modelId="{315CC685-E18C-48D6-A208-F3A504270650}" type="pres">
      <dgm:prSet presAssocID="{420355A3-CAAA-44F0-A9D9-A57ED6F2E4DE}" presName="spNode" presStyleCnt="0"/>
      <dgm:spPr/>
    </dgm:pt>
    <dgm:pt modelId="{B5526624-847F-45EF-B851-8A6B8E7F135C}" type="pres">
      <dgm:prSet presAssocID="{6CCA9822-058D-4C95-A5F9-1F8E674725DC}" presName="sibTrans" presStyleLbl="sibTrans1D1" presStyleIdx="1" presStyleCnt="7"/>
      <dgm:spPr/>
    </dgm:pt>
    <dgm:pt modelId="{B1FA7B82-A8AF-4D9C-A076-22709CD7D6F8}" type="pres">
      <dgm:prSet presAssocID="{C31B962A-9D8B-4D06-BFCF-09E8FE0E70B3}" presName="node" presStyleLbl="node1" presStyleIdx="2" presStyleCnt="7">
        <dgm:presLayoutVars>
          <dgm:bulletEnabled val="1"/>
        </dgm:presLayoutVars>
      </dgm:prSet>
      <dgm:spPr/>
      <dgm:t>
        <a:bodyPr/>
        <a:lstStyle/>
        <a:p>
          <a:endParaRPr lang="en-US"/>
        </a:p>
      </dgm:t>
    </dgm:pt>
    <dgm:pt modelId="{3F9A65E2-BB75-4ED8-A189-D55583676E1F}" type="pres">
      <dgm:prSet presAssocID="{C31B962A-9D8B-4D06-BFCF-09E8FE0E70B3}" presName="spNode" presStyleCnt="0"/>
      <dgm:spPr/>
    </dgm:pt>
    <dgm:pt modelId="{5C941691-38BD-442D-9575-388C7962CFF0}" type="pres">
      <dgm:prSet presAssocID="{812ECE78-82F0-4BA0-9BAF-0D07F5EAFC35}" presName="sibTrans" presStyleLbl="sibTrans1D1" presStyleIdx="2" presStyleCnt="7"/>
      <dgm:spPr/>
    </dgm:pt>
    <dgm:pt modelId="{AF32359E-63AE-42C5-A25F-42A10294CA05}" type="pres">
      <dgm:prSet presAssocID="{A94B378B-165B-4873-836C-C9C96A280D3A}" presName="node" presStyleLbl="node1" presStyleIdx="3" presStyleCnt="7">
        <dgm:presLayoutVars>
          <dgm:bulletEnabled val="1"/>
        </dgm:presLayoutVars>
      </dgm:prSet>
      <dgm:spPr/>
      <dgm:t>
        <a:bodyPr/>
        <a:lstStyle/>
        <a:p>
          <a:endParaRPr lang="en-US"/>
        </a:p>
      </dgm:t>
    </dgm:pt>
    <dgm:pt modelId="{4A0E2934-7BED-42DA-ADCB-DF8631E178CF}" type="pres">
      <dgm:prSet presAssocID="{A94B378B-165B-4873-836C-C9C96A280D3A}" presName="spNode" presStyleCnt="0"/>
      <dgm:spPr/>
    </dgm:pt>
    <dgm:pt modelId="{E746E124-645D-45AD-989C-33481BFC9FCD}" type="pres">
      <dgm:prSet presAssocID="{882104AA-A49D-44A3-8D4C-A9A72A2704DE}" presName="sibTrans" presStyleLbl="sibTrans1D1" presStyleIdx="3" presStyleCnt="7"/>
      <dgm:spPr/>
    </dgm:pt>
    <dgm:pt modelId="{851DCA1F-D133-4808-93CD-1FA6888ECA0C}" type="pres">
      <dgm:prSet presAssocID="{37EFE188-1D5C-4D60-8EB5-3DA7211A0D84}" presName="node" presStyleLbl="node1" presStyleIdx="4" presStyleCnt="7">
        <dgm:presLayoutVars>
          <dgm:bulletEnabled val="1"/>
        </dgm:presLayoutVars>
      </dgm:prSet>
      <dgm:spPr/>
      <dgm:t>
        <a:bodyPr/>
        <a:lstStyle/>
        <a:p>
          <a:endParaRPr lang="en-US"/>
        </a:p>
      </dgm:t>
    </dgm:pt>
    <dgm:pt modelId="{14E91F36-53F1-489A-B34F-33B1422FC5AA}" type="pres">
      <dgm:prSet presAssocID="{37EFE188-1D5C-4D60-8EB5-3DA7211A0D84}" presName="spNode" presStyleCnt="0"/>
      <dgm:spPr/>
    </dgm:pt>
    <dgm:pt modelId="{59F1455E-CD88-468C-98E8-5326E5C688E5}" type="pres">
      <dgm:prSet presAssocID="{DB568CC8-FF0A-4E37-A0F0-4C1411779924}" presName="sibTrans" presStyleLbl="sibTrans1D1" presStyleIdx="4" presStyleCnt="7"/>
      <dgm:spPr/>
    </dgm:pt>
    <dgm:pt modelId="{4B337EB4-5623-4FA0-A6E2-AB30160F201B}" type="pres">
      <dgm:prSet presAssocID="{B49ACBCE-7780-4CA5-B724-3E323662704D}" presName="node" presStyleLbl="node1" presStyleIdx="5" presStyleCnt="7">
        <dgm:presLayoutVars>
          <dgm:bulletEnabled val="1"/>
        </dgm:presLayoutVars>
      </dgm:prSet>
      <dgm:spPr/>
      <dgm:t>
        <a:bodyPr/>
        <a:lstStyle/>
        <a:p>
          <a:endParaRPr lang="en-US"/>
        </a:p>
      </dgm:t>
    </dgm:pt>
    <dgm:pt modelId="{75A65AE3-9240-4D79-852F-F84E80E1561C}" type="pres">
      <dgm:prSet presAssocID="{B49ACBCE-7780-4CA5-B724-3E323662704D}" presName="spNode" presStyleCnt="0"/>
      <dgm:spPr/>
    </dgm:pt>
    <dgm:pt modelId="{D2871643-2F42-4D6C-8C50-415965870C2A}" type="pres">
      <dgm:prSet presAssocID="{F28F944C-E4BB-42A9-9AF3-13ED30B35FA9}" presName="sibTrans" presStyleLbl="sibTrans1D1" presStyleIdx="5" presStyleCnt="7"/>
      <dgm:spPr/>
    </dgm:pt>
    <dgm:pt modelId="{753C2A68-0128-4AAE-A4B6-3B7CC0055306}" type="pres">
      <dgm:prSet presAssocID="{0D9DDD19-1DD6-463E-8E40-9DCC19FF243D}" presName="node" presStyleLbl="node1" presStyleIdx="6" presStyleCnt="7">
        <dgm:presLayoutVars>
          <dgm:bulletEnabled val="1"/>
        </dgm:presLayoutVars>
      </dgm:prSet>
      <dgm:spPr/>
      <dgm:t>
        <a:bodyPr/>
        <a:lstStyle/>
        <a:p>
          <a:endParaRPr lang="en-US"/>
        </a:p>
      </dgm:t>
    </dgm:pt>
    <dgm:pt modelId="{B599C862-CF88-49D0-A003-18EC4AE467CE}" type="pres">
      <dgm:prSet presAssocID="{0D9DDD19-1DD6-463E-8E40-9DCC19FF243D}" presName="spNode" presStyleCnt="0"/>
      <dgm:spPr/>
    </dgm:pt>
    <dgm:pt modelId="{4B1138FA-139F-4597-AD9E-6E7147D5455D}" type="pres">
      <dgm:prSet presAssocID="{1E1A14AA-A0B9-466F-961F-C52E0ECA8098}" presName="sibTrans" presStyleLbl="sibTrans1D1" presStyleIdx="6" presStyleCnt="7"/>
      <dgm:spPr/>
    </dgm:pt>
  </dgm:ptLst>
  <dgm:cxnLst>
    <dgm:cxn modelId="{DB16A12F-23F2-4F6F-BD62-B177DAFC245F}" srcId="{E26FA7CE-096C-4BE9-96D6-2EA181BFD14F}" destId="{3666E7E3-D51D-4D8A-81F6-80B4E4CC7662}" srcOrd="0" destOrd="0" parTransId="{413D7B03-6EDA-4875-8EFC-253FD58A1847}" sibTransId="{2AD97246-FEA9-4779-908F-A536E624C720}"/>
    <dgm:cxn modelId="{3F454F38-9030-4687-AFCF-0CD07201641E}" type="presOf" srcId="{2AD97246-FEA9-4779-908F-A536E624C720}" destId="{0687F857-2B49-418D-96D4-7AC6E2BC4AF9}" srcOrd="0" destOrd="0" presId="urn:microsoft.com/office/officeart/2005/8/layout/cycle6"/>
    <dgm:cxn modelId="{940625B1-B9B8-43EF-8C99-1817AFA0FE03}" type="presOf" srcId="{812ECE78-82F0-4BA0-9BAF-0D07F5EAFC35}" destId="{5C941691-38BD-442D-9575-388C7962CFF0}" srcOrd="0" destOrd="0" presId="urn:microsoft.com/office/officeart/2005/8/layout/cycle6"/>
    <dgm:cxn modelId="{75D8A186-8C3C-4C57-B6FB-42CF63B96DA0}" type="presOf" srcId="{B49ACBCE-7780-4CA5-B724-3E323662704D}" destId="{4B337EB4-5623-4FA0-A6E2-AB30160F201B}" srcOrd="0" destOrd="0" presId="urn:microsoft.com/office/officeart/2005/8/layout/cycle6"/>
    <dgm:cxn modelId="{E37B7031-E301-4154-AE2C-FE190274A1BB}" srcId="{E26FA7CE-096C-4BE9-96D6-2EA181BFD14F}" destId="{B49ACBCE-7780-4CA5-B724-3E323662704D}" srcOrd="5" destOrd="0" parTransId="{FF1A3FFB-CA57-4689-B0C5-53DC2401D6D5}" sibTransId="{F28F944C-E4BB-42A9-9AF3-13ED30B35FA9}"/>
    <dgm:cxn modelId="{A896D40F-7C6A-4D47-9C68-B599320C7F22}" type="presOf" srcId="{DB568CC8-FF0A-4E37-A0F0-4C1411779924}" destId="{59F1455E-CD88-468C-98E8-5326E5C688E5}" srcOrd="0" destOrd="0" presId="urn:microsoft.com/office/officeart/2005/8/layout/cycle6"/>
    <dgm:cxn modelId="{F491B319-0B13-471A-9CBC-5D648D1EC294}" type="presOf" srcId="{F28F944C-E4BB-42A9-9AF3-13ED30B35FA9}" destId="{D2871643-2F42-4D6C-8C50-415965870C2A}" srcOrd="0" destOrd="0" presId="urn:microsoft.com/office/officeart/2005/8/layout/cycle6"/>
    <dgm:cxn modelId="{562DC3D2-FCAA-4CA8-8C77-F660A7FE944C}" type="presOf" srcId="{1E1A14AA-A0B9-466F-961F-C52E0ECA8098}" destId="{4B1138FA-139F-4597-AD9E-6E7147D5455D}" srcOrd="0" destOrd="0" presId="urn:microsoft.com/office/officeart/2005/8/layout/cycle6"/>
    <dgm:cxn modelId="{F81428FE-CCFF-43FB-8BF1-F269AEC942B6}" type="presOf" srcId="{3666E7E3-D51D-4D8A-81F6-80B4E4CC7662}" destId="{38000C65-AE87-4F6F-90F4-55991787D34E}" srcOrd="0" destOrd="0" presId="urn:microsoft.com/office/officeart/2005/8/layout/cycle6"/>
    <dgm:cxn modelId="{81400C40-2BB2-452C-B027-85CAE51272F1}" srcId="{E26FA7CE-096C-4BE9-96D6-2EA181BFD14F}" destId="{37EFE188-1D5C-4D60-8EB5-3DA7211A0D84}" srcOrd="4" destOrd="0" parTransId="{F45243D1-A93A-46A3-8930-A86F17C9D76A}" sibTransId="{DB568CC8-FF0A-4E37-A0F0-4C1411779924}"/>
    <dgm:cxn modelId="{AD9CDECE-A91A-46A1-9314-E3E1912230D2}" type="presOf" srcId="{E26FA7CE-096C-4BE9-96D6-2EA181BFD14F}" destId="{8055AC8D-E3B4-49B9-B9D3-BE9A2813B41D}" srcOrd="0" destOrd="0" presId="urn:microsoft.com/office/officeart/2005/8/layout/cycle6"/>
    <dgm:cxn modelId="{EB678683-0647-4584-A96E-3A05A02F1D29}" type="presOf" srcId="{882104AA-A49D-44A3-8D4C-A9A72A2704DE}" destId="{E746E124-645D-45AD-989C-33481BFC9FCD}" srcOrd="0" destOrd="0" presId="urn:microsoft.com/office/officeart/2005/8/layout/cycle6"/>
    <dgm:cxn modelId="{30ACCFB1-1166-476A-94A4-411BDCF5F851}" srcId="{E26FA7CE-096C-4BE9-96D6-2EA181BFD14F}" destId="{420355A3-CAAA-44F0-A9D9-A57ED6F2E4DE}" srcOrd="1" destOrd="0" parTransId="{2C2AD93F-F1C3-43CD-98CF-C63B5C7D3DC2}" sibTransId="{6CCA9822-058D-4C95-A5F9-1F8E674725DC}"/>
    <dgm:cxn modelId="{B3C633D7-8F97-43B7-88A8-78EF0A9029A9}" type="presOf" srcId="{0D9DDD19-1DD6-463E-8E40-9DCC19FF243D}" destId="{753C2A68-0128-4AAE-A4B6-3B7CC0055306}" srcOrd="0" destOrd="0" presId="urn:microsoft.com/office/officeart/2005/8/layout/cycle6"/>
    <dgm:cxn modelId="{A0B7C4BC-F3F6-49F2-A964-4963053AC880}" type="presOf" srcId="{C31B962A-9D8B-4D06-BFCF-09E8FE0E70B3}" destId="{B1FA7B82-A8AF-4D9C-A076-22709CD7D6F8}" srcOrd="0" destOrd="0" presId="urn:microsoft.com/office/officeart/2005/8/layout/cycle6"/>
    <dgm:cxn modelId="{D65B79CC-2085-40C8-ABBE-D0FC167F0679}" srcId="{E26FA7CE-096C-4BE9-96D6-2EA181BFD14F}" destId="{0D9DDD19-1DD6-463E-8E40-9DCC19FF243D}" srcOrd="6" destOrd="0" parTransId="{8270F32B-7403-40D7-A6E1-3F14BF2A2771}" sibTransId="{1E1A14AA-A0B9-466F-961F-C52E0ECA8098}"/>
    <dgm:cxn modelId="{1F00BD03-71BA-4785-BB48-41D13F10D86F}" srcId="{E26FA7CE-096C-4BE9-96D6-2EA181BFD14F}" destId="{A94B378B-165B-4873-836C-C9C96A280D3A}" srcOrd="3" destOrd="0" parTransId="{3A193528-8F12-479B-984C-F0C019941EB2}" sibTransId="{882104AA-A49D-44A3-8D4C-A9A72A2704DE}"/>
    <dgm:cxn modelId="{595CFE64-37EE-467E-9ED3-153A5395CDC3}" srcId="{E26FA7CE-096C-4BE9-96D6-2EA181BFD14F}" destId="{C31B962A-9D8B-4D06-BFCF-09E8FE0E70B3}" srcOrd="2" destOrd="0" parTransId="{B0244D5C-D476-4282-8751-C055CD4E43AE}" sibTransId="{812ECE78-82F0-4BA0-9BAF-0D07F5EAFC35}"/>
    <dgm:cxn modelId="{C629F61B-90CA-46E8-AB26-FB6E49364E83}" type="presOf" srcId="{37EFE188-1D5C-4D60-8EB5-3DA7211A0D84}" destId="{851DCA1F-D133-4808-93CD-1FA6888ECA0C}" srcOrd="0" destOrd="0" presId="urn:microsoft.com/office/officeart/2005/8/layout/cycle6"/>
    <dgm:cxn modelId="{73DA0B4A-AC09-4CF0-A1FF-C43332990C40}" type="presOf" srcId="{420355A3-CAAA-44F0-A9D9-A57ED6F2E4DE}" destId="{C6AEBD7F-D317-4BDD-9847-C925B29DEABC}" srcOrd="0" destOrd="0" presId="urn:microsoft.com/office/officeart/2005/8/layout/cycle6"/>
    <dgm:cxn modelId="{D8EBCDEE-9265-4934-84F7-5CFE14FE5304}" type="presOf" srcId="{6CCA9822-058D-4C95-A5F9-1F8E674725DC}" destId="{B5526624-847F-45EF-B851-8A6B8E7F135C}" srcOrd="0" destOrd="0" presId="urn:microsoft.com/office/officeart/2005/8/layout/cycle6"/>
    <dgm:cxn modelId="{E0A70583-0479-4D61-A270-2524B0F2D152}" type="presOf" srcId="{A94B378B-165B-4873-836C-C9C96A280D3A}" destId="{AF32359E-63AE-42C5-A25F-42A10294CA05}" srcOrd="0" destOrd="0" presId="urn:microsoft.com/office/officeart/2005/8/layout/cycle6"/>
    <dgm:cxn modelId="{DE687BD9-937B-49DF-B80A-C627C9E3D61F}" type="presParOf" srcId="{8055AC8D-E3B4-49B9-B9D3-BE9A2813B41D}" destId="{38000C65-AE87-4F6F-90F4-55991787D34E}" srcOrd="0" destOrd="0" presId="urn:microsoft.com/office/officeart/2005/8/layout/cycle6"/>
    <dgm:cxn modelId="{5EED0A95-D7E2-49C4-9493-B4460D2C2BE9}" type="presParOf" srcId="{8055AC8D-E3B4-49B9-B9D3-BE9A2813B41D}" destId="{E4DE7936-FF0D-45A0-A93D-F23CA8DA8616}" srcOrd="1" destOrd="0" presId="urn:microsoft.com/office/officeart/2005/8/layout/cycle6"/>
    <dgm:cxn modelId="{2CA33908-EC15-4240-89F6-2F90EB92D0D1}" type="presParOf" srcId="{8055AC8D-E3B4-49B9-B9D3-BE9A2813B41D}" destId="{0687F857-2B49-418D-96D4-7AC6E2BC4AF9}" srcOrd="2" destOrd="0" presId="urn:microsoft.com/office/officeart/2005/8/layout/cycle6"/>
    <dgm:cxn modelId="{3D104E9B-1D60-4774-B6C3-DB6F4EB44DDD}" type="presParOf" srcId="{8055AC8D-E3B4-49B9-B9D3-BE9A2813B41D}" destId="{C6AEBD7F-D317-4BDD-9847-C925B29DEABC}" srcOrd="3" destOrd="0" presId="urn:microsoft.com/office/officeart/2005/8/layout/cycle6"/>
    <dgm:cxn modelId="{37A0438D-4680-42C6-A97D-B9EFF2C95CE6}" type="presParOf" srcId="{8055AC8D-E3B4-49B9-B9D3-BE9A2813B41D}" destId="{315CC685-E18C-48D6-A208-F3A504270650}" srcOrd="4" destOrd="0" presId="urn:microsoft.com/office/officeart/2005/8/layout/cycle6"/>
    <dgm:cxn modelId="{5340D325-42E8-4EAD-A43A-DC65AFCA344F}" type="presParOf" srcId="{8055AC8D-E3B4-49B9-B9D3-BE9A2813B41D}" destId="{B5526624-847F-45EF-B851-8A6B8E7F135C}" srcOrd="5" destOrd="0" presId="urn:microsoft.com/office/officeart/2005/8/layout/cycle6"/>
    <dgm:cxn modelId="{0A0754A5-A33E-49B9-95A3-777AE07AD168}" type="presParOf" srcId="{8055AC8D-E3B4-49B9-B9D3-BE9A2813B41D}" destId="{B1FA7B82-A8AF-4D9C-A076-22709CD7D6F8}" srcOrd="6" destOrd="0" presId="urn:microsoft.com/office/officeart/2005/8/layout/cycle6"/>
    <dgm:cxn modelId="{E1C0407E-3648-435F-9FBF-6502FAF9B815}" type="presParOf" srcId="{8055AC8D-E3B4-49B9-B9D3-BE9A2813B41D}" destId="{3F9A65E2-BB75-4ED8-A189-D55583676E1F}" srcOrd="7" destOrd="0" presId="urn:microsoft.com/office/officeart/2005/8/layout/cycle6"/>
    <dgm:cxn modelId="{79DC4766-3999-4A29-BE82-D73C1FCBC1C2}" type="presParOf" srcId="{8055AC8D-E3B4-49B9-B9D3-BE9A2813B41D}" destId="{5C941691-38BD-442D-9575-388C7962CFF0}" srcOrd="8" destOrd="0" presId="urn:microsoft.com/office/officeart/2005/8/layout/cycle6"/>
    <dgm:cxn modelId="{DB29E7AA-6869-466E-BF9D-7E7D3429A551}" type="presParOf" srcId="{8055AC8D-E3B4-49B9-B9D3-BE9A2813B41D}" destId="{AF32359E-63AE-42C5-A25F-42A10294CA05}" srcOrd="9" destOrd="0" presId="urn:microsoft.com/office/officeart/2005/8/layout/cycle6"/>
    <dgm:cxn modelId="{6901AE57-BEBC-4889-A6C2-7EDA1B2A09EA}" type="presParOf" srcId="{8055AC8D-E3B4-49B9-B9D3-BE9A2813B41D}" destId="{4A0E2934-7BED-42DA-ADCB-DF8631E178CF}" srcOrd="10" destOrd="0" presId="urn:microsoft.com/office/officeart/2005/8/layout/cycle6"/>
    <dgm:cxn modelId="{2AB15241-7183-4D19-9D80-07B6759E88EA}" type="presParOf" srcId="{8055AC8D-E3B4-49B9-B9D3-BE9A2813B41D}" destId="{E746E124-645D-45AD-989C-33481BFC9FCD}" srcOrd="11" destOrd="0" presId="urn:microsoft.com/office/officeart/2005/8/layout/cycle6"/>
    <dgm:cxn modelId="{487A1DE6-F7B6-418C-92C8-4AA97A7471C1}" type="presParOf" srcId="{8055AC8D-E3B4-49B9-B9D3-BE9A2813B41D}" destId="{851DCA1F-D133-4808-93CD-1FA6888ECA0C}" srcOrd="12" destOrd="0" presId="urn:microsoft.com/office/officeart/2005/8/layout/cycle6"/>
    <dgm:cxn modelId="{EEC0B32A-37F1-4B30-BE66-191B762E4281}" type="presParOf" srcId="{8055AC8D-E3B4-49B9-B9D3-BE9A2813B41D}" destId="{14E91F36-53F1-489A-B34F-33B1422FC5AA}" srcOrd="13" destOrd="0" presId="urn:microsoft.com/office/officeart/2005/8/layout/cycle6"/>
    <dgm:cxn modelId="{784FC504-4947-42C7-AD1E-A51F18A5AB9E}" type="presParOf" srcId="{8055AC8D-E3B4-49B9-B9D3-BE9A2813B41D}" destId="{59F1455E-CD88-468C-98E8-5326E5C688E5}" srcOrd="14" destOrd="0" presId="urn:microsoft.com/office/officeart/2005/8/layout/cycle6"/>
    <dgm:cxn modelId="{FDE58833-C300-44F2-BD9C-8A7103E23A4F}" type="presParOf" srcId="{8055AC8D-E3B4-49B9-B9D3-BE9A2813B41D}" destId="{4B337EB4-5623-4FA0-A6E2-AB30160F201B}" srcOrd="15" destOrd="0" presId="urn:microsoft.com/office/officeart/2005/8/layout/cycle6"/>
    <dgm:cxn modelId="{8830FFD6-4C2E-4DEE-929A-B41B90AF6060}" type="presParOf" srcId="{8055AC8D-E3B4-49B9-B9D3-BE9A2813B41D}" destId="{75A65AE3-9240-4D79-852F-F84E80E1561C}" srcOrd="16" destOrd="0" presId="urn:microsoft.com/office/officeart/2005/8/layout/cycle6"/>
    <dgm:cxn modelId="{C1DC372F-848C-4690-B075-2D8ED8D9B2CF}" type="presParOf" srcId="{8055AC8D-E3B4-49B9-B9D3-BE9A2813B41D}" destId="{D2871643-2F42-4D6C-8C50-415965870C2A}" srcOrd="17" destOrd="0" presId="urn:microsoft.com/office/officeart/2005/8/layout/cycle6"/>
    <dgm:cxn modelId="{6D1E9B3F-0EF4-4631-8F6A-B4F4680BDECD}" type="presParOf" srcId="{8055AC8D-E3B4-49B9-B9D3-BE9A2813B41D}" destId="{753C2A68-0128-4AAE-A4B6-3B7CC0055306}" srcOrd="18" destOrd="0" presId="urn:microsoft.com/office/officeart/2005/8/layout/cycle6"/>
    <dgm:cxn modelId="{6DB86942-D69B-4EFD-B53C-7A89C2BCEA61}" type="presParOf" srcId="{8055AC8D-E3B4-49B9-B9D3-BE9A2813B41D}" destId="{B599C862-CF88-49D0-A003-18EC4AE467CE}" srcOrd="19" destOrd="0" presId="urn:microsoft.com/office/officeart/2005/8/layout/cycle6"/>
    <dgm:cxn modelId="{29EC236B-6A86-45AF-A2B0-5F993F326DBE}" type="presParOf" srcId="{8055AC8D-E3B4-49B9-B9D3-BE9A2813B41D}" destId="{4B1138FA-139F-4597-AD9E-6E7147D5455D}"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04FB0-D64B-482B-BF48-CE0B20FE2932}">
      <dsp:nvSpPr>
        <dsp:cNvPr id="0" name=""/>
        <dsp:cNvSpPr/>
      </dsp:nvSpPr>
      <dsp:spPr>
        <a:xfrm>
          <a:off x="0" y="2448479"/>
          <a:ext cx="9109363"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7322EE-05D0-4D9E-BE28-33838D31C65E}">
      <dsp:nvSpPr>
        <dsp:cNvPr id="0" name=""/>
        <dsp:cNvSpPr/>
      </dsp:nvSpPr>
      <dsp:spPr>
        <a:xfrm>
          <a:off x="455468" y="2256599"/>
          <a:ext cx="6376554"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019" tIns="0" rIns="241019" bIns="0" numCol="1" spcCol="1270" anchor="ctr" anchorCtr="0">
          <a:noAutofit/>
        </a:bodyPr>
        <a:lstStyle/>
        <a:p>
          <a:pPr lvl="0" algn="l" defTabSz="577850">
            <a:lnSpc>
              <a:spcPct val="90000"/>
            </a:lnSpc>
            <a:spcBef>
              <a:spcPct val="0"/>
            </a:spcBef>
            <a:spcAft>
              <a:spcPct val="35000"/>
            </a:spcAft>
          </a:pPr>
          <a:r>
            <a:rPr lang="en-US" sz="1300" kern="1200" dirty="0" smtClean="0"/>
            <a:t>Data providers (health facilities, lab networks, science and technology institutions)</a:t>
          </a:r>
          <a:endParaRPr lang="en-US" sz="1300" kern="1200" dirty="0"/>
        </a:p>
      </dsp:txBody>
      <dsp:txXfrm>
        <a:off x="474202" y="2275333"/>
        <a:ext cx="6339086" cy="346292"/>
      </dsp:txXfrm>
    </dsp:sp>
    <dsp:sp modelId="{C7DB03F3-7BEA-42AC-A9B2-F490580285F0}">
      <dsp:nvSpPr>
        <dsp:cNvPr id="0" name=""/>
        <dsp:cNvSpPr/>
      </dsp:nvSpPr>
      <dsp:spPr>
        <a:xfrm>
          <a:off x="0" y="3038159"/>
          <a:ext cx="9109363"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4B33B6-D1A3-472A-8FB7-7D76FEA20B60}">
      <dsp:nvSpPr>
        <dsp:cNvPr id="0" name=""/>
        <dsp:cNvSpPr/>
      </dsp:nvSpPr>
      <dsp:spPr>
        <a:xfrm>
          <a:off x="455468" y="2846279"/>
          <a:ext cx="6376554"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019" tIns="0" rIns="241019" bIns="0" numCol="1" spcCol="1270" anchor="ctr" anchorCtr="0">
          <a:noAutofit/>
        </a:bodyPr>
        <a:lstStyle/>
        <a:p>
          <a:pPr lvl="0" algn="l" defTabSz="711200">
            <a:lnSpc>
              <a:spcPct val="90000"/>
            </a:lnSpc>
            <a:spcBef>
              <a:spcPct val="0"/>
            </a:spcBef>
            <a:spcAft>
              <a:spcPct val="35000"/>
            </a:spcAft>
          </a:pPr>
          <a:r>
            <a:rPr lang="en-US" sz="1600" kern="1200" dirty="0" smtClean="0"/>
            <a:t>Data interpreters (administration, technical experts) </a:t>
          </a:r>
          <a:endParaRPr lang="en-US" sz="1600" kern="1200" dirty="0"/>
        </a:p>
      </dsp:txBody>
      <dsp:txXfrm>
        <a:off x="474202" y="2865013"/>
        <a:ext cx="6339086" cy="346292"/>
      </dsp:txXfrm>
    </dsp:sp>
    <dsp:sp modelId="{F51EAF1A-9E45-4D75-BE70-4DB88ACD1237}">
      <dsp:nvSpPr>
        <dsp:cNvPr id="0" name=""/>
        <dsp:cNvSpPr/>
      </dsp:nvSpPr>
      <dsp:spPr>
        <a:xfrm>
          <a:off x="0" y="3627839"/>
          <a:ext cx="9109363"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C83784-23F4-46DF-8BE2-7A55CAFF2C88}">
      <dsp:nvSpPr>
        <dsp:cNvPr id="0" name=""/>
        <dsp:cNvSpPr/>
      </dsp:nvSpPr>
      <dsp:spPr>
        <a:xfrm>
          <a:off x="455468" y="3435959"/>
          <a:ext cx="6376554"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019" tIns="0" rIns="241019" bIns="0" numCol="1" spcCol="1270" anchor="ctr" anchorCtr="0">
          <a:noAutofit/>
        </a:bodyPr>
        <a:lstStyle/>
        <a:p>
          <a:pPr lvl="0" algn="l" defTabSz="711200">
            <a:lnSpc>
              <a:spcPct val="90000"/>
            </a:lnSpc>
            <a:spcBef>
              <a:spcPct val="0"/>
            </a:spcBef>
            <a:spcAft>
              <a:spcPct val="35000"/>
            </a:spcAft>
          </a:pPr>
          <a:r>
            <a:rPr lang="en-US" sz="1600" kern="1200" dirty="0" smtClean="0"/>
            <a:t>Data users (academia, non-governmental organizations)</a:t>
          </a:r>
          <a:endParaRPr lang="en-US" sz="1600" kern="1200" dirty="0"/>
        </a:p>
      </dsp:txBody>
      <dsp:txXfrm>
        <a:off x="474202" y="3454693"/>
        <a:ext cx="6339086" cy="346292"/>
      </dsp:txXfrm>
    </dsp:sp>
    <dsp:sp modelId="{A4CE3D3E-E50C-4432-92C1-0CF9A2FFE942}">
      <dsp:nvSpPr>
        <dsp:cNvPr id="0" name=""/>
        <dsp:cNvSpPr/>
      </dsp:nvSpPr>
      <dsp:spPr>
        <a:xfrm>
          <a:off x="0" y="4217520"/>
          <a:ext cx="9109363"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4C98F0-ADAE-43EF-8D52-F3F3EAFD8778}">
      <dsp:nvSpPr>
        <dsp:cNvPr id="0" name=""/>
        <dsp:cNvSpPr/>
      </dsp:nvSpPr>
      <dsp:spPr>
        <a:xfrm>
          <a:off x="455468" y="4025639"/>
          <a:ext cx="6376554"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019" tIns="0" rIns="241019" bIns="0" numCol="1" spcCol="1270" anchor="ctr" anchorCtr="0">
          <a:noAutofit/>
        </a:bodyPr>
        <a:lstStyle/>
        <a:p>
          <a:pPr lvl="0" algn="l" defTabSz="711200">
            <a:lnSpc>
              <a:spcPct val="90000"/>
            </a:lnSpc>
            <a:spcBef>
              <a:spcPct val="0"/>
            </a:spcBef>
            <a:spcAft>
              <a:spcPct val="35000"/>
            </a:spcAft>
          </a:pPr>
          <a:r>
            <a:rPr lang="en-US" sz="1600" kern="1200" dirty="0" smtClean="0"/>
            <a:t>Data sharing facilitators (health intelligence agencies)</a:t>
          </a:r>
          <a:endParaRPr lang="en-US" sz="1600" kern="1200" dirty="0"/>
        </a:p>
      </dsp:txBody>
      <dsp:txXfrm>
        <a:off x="474202" y="4044373"/>
        <a:ext cx="6339086" cy="346292"/>
      </dsp:txXfrm>
    </dsp:sp>
    <dsp:sp modelId="{C42B71D7-D731-4587-9064-CC39CE2BD4FA}">
      <dsp:nvSpPr>
        <dsp:cNvPr id="0" name=""/>
        <dsp:cNvSpPr/>
      </dsp:nvSpPr>
      <dsp:spPr>
        <a:xfrm>
          <a:off x="0" y="4807199"/>
          <a:ext cx="9109363"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91E9FE-E3FD-4A02-B663-E4AD5C63FC9B}">
      <dsp:nvSpPr>
        <dsp:cNvPr id="0" name=""/>
        <dsp:cNvSpPr/>
      </dsp:nvSpPr>
      <dsp:spPr>
        <a:xfrm>
          <a:off x="455468" y="4615319"/>
          <a:ext cx="6376554"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019" tIns="0" rIns="241019" bIns="0" numCol="1" spcCol="1270" anchor="ctr" anchorCtr="0">
          <a:noAutofit/>
        </a:bodyPr>
        <a:lstStyle/>
        <a:p>
          <a:pPr lvl="0" algn="l" defTabSz="711200">
            <a:lnSpc>
              <a:spcPct val="90000"/>
            </a:lnSpc>
            <a:spcBef>
              <a:spcPct val="0"/>
            </a:spcBef>
            <a:spcAft>
              <a:spcPct val="35000"/>
            </a:spcAft>
          </a:pPr>
          <a:r>
            <a:rPr lang="en-US" sz="1600" kern="1200" dirty="0" smtClean="0"/>
            <a:t>Beneficiaries  (policy makers, end-users)</a:t>
          </a:r>
          <a:endParaRPr lang="en-US" sz="1600" kern="1200" dirty="0"/>
        </a:p>
      </dsp:txBody>
      <dsp:txXfrm>
        <a:off x="474202" y="4634053"/>
        <a:ext cx="6339086"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536CA-ABAF-40A7-8C8C-EFDDF17E465C}">
      <dsp:nvSpPr>
        <dsp:cNvPr id="0" name=""/>
        <dsp:cNvSpPr/>
      </dsp:nvSpPr>
      <dsp:spPr>
        <a:xfrm>
          <a:off x="0" y="0"/>
          <a:ext cx="822959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5CD471-4BF2-4B9A-B2B2-E46E7516CEAE}">
      <dsp:nvSpPr>
        <dsp:cNvPr id="0" name=""/>
        <dsp:cNvSpPr/>
      </dsp:nvSpPr>
      <dsp:spPr>
        <a:xfrm>
          <a:off x="0" y="0"/>
          <a:ext cx="1645919" cy="4525963"/>
        </a:xfrm>
        <a:prstGeom prst="rect">
          <a:avLst/>
        </a:prstGeom>
        <a:solidFill>
          <a:schemeClr val="tx2">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smtClean="0"/>
            <a:t>Benefits of sharing public health data outweighs the perceived harms associated with it.</a:t>
          </a:r>
          <a:endParaRPr lang="en-US" sz="2600" kern="1200" dirty="0"/>
        </a:p>
      </dsp:txBody>
      <dsp:txXfrm>
        <a:off x="0" y="0"/>
        <a:ext cx="1645919" cy="4525963"/>
      </dsp:txXfrm>
    </dsp:sp>
    <dsp:sp modelId="{600356A5-8D59-4493-BA91-C9F91C286D92}">
      <dsp:nvSpPr>
        <dsp:cNvPr id="0" name=""/>
        <dsp:cNvSpPr/>
      </dsp:nvSpPr>
      <dsp:spPr>
        <a:xfrm>
          <a:off x="1769364" y="42651"/>
          <a:ext cx="6460235" cy="8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Improve capacity for disease detection and response</a:t>
          </a:r>
        </a:p>
        <a:p>
          <a:pPr lvl="0" algn="l" defTabSz="844550">
            <a:lnSpc>
              <a:spcPct val="90000"/>
            </a:lnSpc>
            <a:spcBef>
              <a:spcPct val="0"/>
            </a:spcBef>
            <a:spcAft>
              <a:spcPct val="35000"/>
            </a:spcAft>
          </a:pPr>
          <a:r>
            <a:rPr lang="en-US" sz="1900" kern="1200" dirty="0" smtClean="0"/>
            <a:t>e.g. Global Influenza Surveillance and Response Network (2003)</a:t>
          </a:r>
          <a:endParaRPr lang="en-US" sz="1900" kern="1200" dirty="0"/>
        </a:p>
      </dsp:txBody>
      <dsp:txXfrm>
        <a:off x="1769364" y="42651"/>
        <a:ext cx="6460235" cy="853037"/>
      </dsp:txXfrm>
    </dsp:sp>
    <dsp:sp modelId="{D105AA70-2A08-4BEA-94C6-51BE9B315708}">
      <dsp:nvSpPr>
        <dsp:cNvPr id="0" name=""/>
        <dsp:cNvSpPr/>
      </dsp:nvSpPr>
      <dsp:spPr>
        <a:xfrm>
          <a:off x="1645919" y="895689"/>
          <a:ext cx="658367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35A68-07CC-44BD-853B-242D98A6C580}">
      <dsp:nvSpPr>
        <dsp:cNvPr id="0" name=""/>
        <dsp:cNvSpPr/>
      </dsp:nvSpPr>
      <dsp:spPr>
        <a:xfrm>
          <a:off x="1769364" y="938341"/>
          <a:ext cx="6460235" cy="8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Coordinated public health response and improved risk management</a:t>
          </a:r>
          <a:endParaRPr lang="en-US" sz="1900" kern="1200" dirty="0"/>
        </a:p>
      </dsp:txBody>
      <dsp:txXfrm>
        <a:off x="1769364" y="938341"/>
        <a:ext cx="6460235" cy="853037"/>
      </dsp:txXfrm>
    </dsp:sp>
    <dsp:sp modelId="{82E211DB-35D1-4D1A-95BC-EA5340E7F085}">
      <dsp:nvSpPr>
        <dsp:cNvPr id="0" name=""/>
        <dsp:cNvSpPr/>
      </dsp:nvSpPr>
      <dsp:spPr>
        <a:xfrm>
          <a:off x="1645919" y="1791379"/>
          <a:ext cx="658367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24C4FE-5EB9-4C6F-B389-A2BA510867D9}">
      <dsp:nvSpPr>
        <dsp:cNvPr id="0" name=""/>
        <dsp:cNvSpPr/>
      </dsp:nvSpPr>
      <dsp:spPr>
        <a:xfrm>
          <a:off x="1769364" y="1834031"/>
          <a:ext cx="6460235" cy="8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Reduction in the scale of economic loss</a:t>
          </a:r>
          <a:endParaRPr lang="en-US" sz="1900" kern="1200" dirty="0"/>
        </a:p>
      </dsp:txBody>
      <dsp:txXfrm>
        <a:off x="1769364" y="1834031"/>
        <a:ext cx="6460235" cy="853037"/>
      </dsp:txXfrm>
    </dsp:sp>
    <dsp:sp modelId="{51D31320-2994-47E2-B29B-5A64BDF7DE26}">
      <dsp:nvSpPr>
        <dsp:cNvPr id="0" name=""/>
        <dsp:cNvSpPr/>
      </dsp:nvSpPr>
      <dsp:spPr>
        <a:xfrm>
          <a:off x="1645919" y="2687069"/>
          <a:ext cx="658367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6E8483-58DF-4B0F-902E-5EA5B8B77203}">
      <dsp:nvSpPr>
        <dsp:cNvPr id="0" name=""/>
        <dsp:cNvSpPr/>
      </dsp:nvSpPr>
      <dsp:spPr>
        <a:xfrm>
          <a:off x="1769364" y="2729721"/>
          <a:ext cx="6460235" cy="8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Limited risk to travel and trade as opposed to popular beliefs</a:t>
          </a:r>
          <a:endParaRPr lang="en-US" sz="1900" kern="1200" dirty="0"/>
        </a:p>
      </dsp:txBody>
      <dsp:txXfrm>
        <a:off x="1769364" y="2729721"/>
        <a:ext cx="6460235" cy="853037"/>
      </dsp:txXfrm>
    </dsp:sp>
    <dsp:sp modelId="{0207A337-D628-439E-B35E-F4FD51458FCD}">
      <dsp:nvSpPr>
        <dsp:cNvPr id="0" name=""/>
        <dsp:cNvSpPr/>
      </dsp:nvSpPr>
      <dsp:spPr>
        <a:xfrm>
          <a:off x="1645919" y="3582759"/>
          <a:ext cx="658367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DDFEA4-E6FC-49B5-A1B4-CDA146445E1E}">
      <dsp:nvSpPr>
        <dsp:cNvPr id="0" name=""/>
        <dsp:cNvSpPr/>
      </dsp:nvSpPr>
      <dsp:spPr>
        <a:xfrm>
          <a:off x="1769364" y="3625411"/>
          <a:ext cx="6460235" cy="85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International support (technical and financial) </a:t>
          </a:r>
          <a:endParaRPr lang="en-US" sz="1900" kern="1200" dirty="0"/>
        </a:p>
      </dsp:txBody>
      <dsp:txXfrm>
        <a:off x="1769364" y="3625411"/>
        <a:ext cx="6460235" cy="853037"/>
      </dsp:txXfrm>
    </dsp:sp>
    <dsp:sp modelId="{76C1651A-D2C6-435F-9373-7E03676ED48B}">
      <dsp:nvSpPr>
        <dsp:cNvPr id="0" name=""/>
        <dsp:cNvSpPr/>
      </dsp:nvSpPr>
      <dsp:spPr>
        <a:xfrm>
          <a:off x="1645919" y="4478449"/>
          <a:ext cx="658367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00C65-AE87-4F6F-90F4-55991787D34E}">
      <dsp:nvSpPr>
        <dsp:cNvPr id="0" name=""/>
        <dsp:cNvSpPr/>
      </dsp:nvSpPr>
      <dsp:spPr>
        <a:xfrm>
          <a:off x="3711401" y="1809"/>
          <a:ext cx="1263997" cy="8215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Building trust </a:t>
          </a:r>
          <a:endParaRPr lang="en-US" sz="1400" kern="1200" dirty="0"/>
        </a:p>
      </dsp:txBody>
      <dsp:txXfrm>
        <a:off x="3751508" y="41916"/>
        <a:ext cx="1183783" cy="741384"/>
      </dsp:txXfrm>
    </dsp:sp>
    <dsp:sp modelId="{0687F857-2B49-418D-96D4-7AC6E2BC4AF9}">
      <dsp:nvSpPr>
        <dsp:cNvPr id="0" name=""/>
        <dsp:cNvSpPr/>
      </dsp:nvSpPr>
      <dsp:spPr>
        <a:xfrm>
          <a:off x="1995783" y="412608"/>
          <a:ext cx="4695232" cy="4695232"/>
        </a:xfrm>
        <a:custGeom>
          <a:avLst/>
          <a:gdLst/>
          <a:ahLst/>
          <a:cxnLst/>
          <a:rect l="0" t="0" r="0" b="0"/>
          <a:pathLst>
            <a:path>
              <a:moveTo>
                <a:pt x="2988005" y="89031"/>
              </a:moveTo>
              <a:arcTo wR="2347616" hR="2347616" stAng="17149795" swAng="125835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AEBD7F-D317-4BDD-9847-C925B29DEABC}">
      <dsp:nvSpPr>
        <dsp:cNvPr id="0" name=""/>
        <dsp:cNvSpPr/>
      </dsp:nvSpPr>
      <dsp:spPr>
        <a:xfrm>
          <a:off x="5546841" y="885711"/>
          <a:ext cx="1263997" cy="8215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Articulating the value</a:t>
          </a:r>
          <a:endParaRPr lang="en-US" sz="1400" kern="1200" dirty="0"/>
        </a:p>
      </dsp:txBody>
      <dsp:txXfrm>
        <a:off x="5586948" y="925818"/>
        <a:ext cx="1183783" cy="741384"/>
      </dsp:txXfrm>
    </dsp:sp>
    <dsp:sp modelId="{B5526624-847F-45EF-B851-8A6B8E7F135C}">
      <dsp:nvSpPr>
        <dsp:cNvPr id="0" name=""/>
        <dsp:cNvSpPr/>
      </dsp:nvSpPr>
      <dsp:spPr>
        <a:xfrm>
          <a:off x="1995783" y="412608"/>
          <a:ext cx="4695232" cy="4695232"/>
        </a:xfrm>
        <a:custGeom>
          <a:avLst/>
          <a:gdLst/>
          <a:ahLst/>
          <a:cxnLst/>
          <a:rect l="0" t="0" r="0" b="0"/>
          <a:pathLst>
            <a:path>
              <a:moveTo>
                <a:pt x="4451182" y="1305353"/>
              </a:moveTo>
              <a:arcTo wR="2347616" hR="2347616" stAng="20018566" swAng="17274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FA7B82-A8AF-4D9C-A076-22709CD7D6F8}">
      <dsp:nvSpPr>
        <dsp:cNvPr id="0" name=""/>
        <dsp:cNvSpPr/>
      </dsp:nvSpPr>
      <dsp:spPr>
        <a:xfrm>
          <a:off x="6000158" y="2871819"/>
          <a:ext cx="1263997" cy="8215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Planning for data sharing</a:t>
          </a:r>
          <a:endParaRPr lang="en-US" sz="1400" kern="1200" dirty="0"/>
        </a:p>
      </dsp:txBody>
      <dsp:txXfrm>
        <a:off x="6040265" y="2911926"/>
        <a:ext cx="1183783" cy="741384"/>
      </dsp:txXfrm>
    </dsp:sp>
    <dsp:sp modelId="{5C941691-38BD-442D-9575-388C7962CFF0}">
      <dsp:nvSpPr>
        <dsp:cNvPr id="0" name=""/>
        <dsp:cNvSpPr/>
      </dsp:nvSpPr>
      <dsp:spPr>
        <a:xfrm>
          <a:off x="1995783" y="412608"/>
          <a:ext cx="4695232" cy="4695232"/>
        </a:xfrm>
        <a:custGeom>
          <a:avLst/>
          <a:gdLst/>
          <a:ahLst/>
          <a:cxnLst/>
          <a:rect l="0" t="0" r="0" b="0"/>
          <a:pathLst>
            <a:path>
              <a:moveTo>
                <a:pt x="4498029" y="3289438"/>
              </a:moveTo>
              <a:arcTo wR="2347616" hR="2347616" stAng="1419127" swAng="13601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32359E-63AE-42C5-A25F-42A10294CA05}">
      <dsp:nvSpPr>
        <dsp:cNvPr id="0" name=""/>
        <dsp:cNvSpPr/>
      </dsp:nvSpPr>
      <dsp:spPr>
        <a:xfrm>
          <a:off x="4729993" y="4464555"/>
          <a:ext cx="1263997" cy="8215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Achieving quality data</a:t>
          </a:r>
          <a:endParaRPr lang="en-US" sz="1400" kern="1200" dirty="0"/>
        </a:p>
      </dsp:txBody>
      <dsp:txXfrm>
        <a:off x="4770100" y="4504662"/>
        <a:ext cx="1183783" cy="741384"/>
      </dsp:txXfrm>
    </dsp:sp>
    <dsp:sp modelId="{E746E124-645D-45AD-989C-33481BFC9FCD}">
      <dsp:nvSpPr>
        <dsp:cNvPr id="0" name=""/>
        <dsp:cNvSpPr/>
      </dsp:nvSpPr>
      <dsp:spPr>
        <a:xfrm>
          <a:off x="1995783" y="412608"/>
          <a:ext cx="4695232" cy="4695232"/>
        </a:xfrm>
        <a:custGeom>
          <a:avLst/>
          <a:gdLst/>
          <a:ahLst/>
          <a:cxnLst/>
          <a:rect l="0" t="0" r="0" b="0"/>
          <a:pathLst>
            <a:path>
              <a:moveTo>
                <a:pt x="2726582" y="4664443"/>
              </a:moveTo>
              <a:arcTo wR="2347616" hR="2347616" stAng="4842621" swAng="111475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1DCA1F-D133-4808-93CD-1FA6888ECA0C}">
      <dsp:nvSpPr>
        <dsp:cNvPr id="0" name=""/>
        <dsp:cNvSpPr/>
      </dsp:nvSpPr>
      <dsp:spPr>
        <a:xfrm>
          <a:off x="2692808" y="4464555"/>
          <a:ext cx="1263997" cy="8215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Understanding the legal context</a:t>
          </a:r>
          <a:endParaRPr lang="en-US" sz="1400" kern="1200" dirty="0"/>
        </a:p>
      </dsp:txBody>
      <dsp:txXfrm>
        <a:off x="2732915" y="4504662"/>
        <a:ext cx="1183783" cy="741384"/>
      </dsp:txXfrm>
    </dsp:sp>
    <dsp:sp modelId="{59F1455E-CD88-468C-98E8-5326E5C688E5}">
      <dsp:nvSpPr>
        <dsp:cNvPr id="0" name=""/>
        <dsp:cNvSpPr/>
      </dsp:nvSpPr>
      <dsp:spPr>
        <a:xfrm>
          <a:off x="1995783" y="412608"/>
          <a:ext cx="4695232" cy="4695232"/>
        </a:xfrm>
        <a:custGeom>
          <a:avLst/>
          <a:gdLst/>
          <a:ahLst/>
          <a:cxnLst/>
          <a:rect l="0" t="0" r="0" b="0"/>
          <a:pathLst>
            <a:path>
              <a:moveTo>
                <a:pt x="726311" y="4045460"/>
              </a:moveTo>
              <a:arcTo wR="2347616" hR="2347616" stAng="8020741" swAng="13601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337EB4-5623-4FA0-A6E2-AB30160F201B}">
      <dsp:nvSpPr>
        <dsp:cNvPr id="0" name=""/>
        <dsp:cNvSpPr/>
      </dsp:nvSpPr>
      <dsp:spPr>
        <a:xfrm>
          <a:off x="1422644" y="2871819"/>
          <a:ext cx="1263997" cy="8215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Creating data sharing agreements</a:t>
          </a:r>
          <a:endParaRPr lang="en-US" sz="1400" kern="1200" dirty="0"/>
        </a:p>
      </dsp:txBody>
      <dsp:txXfrm>
        <a:off x="1462751" y="2911926"/>
        <a:ext cx="1183783" cy="741384"/>
      </dsp:txXfrm>
    </dsp:sp>
    <dsp:sp modelId="{D2871643-2F42-4D6C-8C50-415965870C2A}">
      <dsp:nvSpPr>
        <dsp:cNvPr id="0" name=""/>
        <dsp:cNvSpPr/>
      </dsp:nvSpPr>
      <dsp:spPr>
        <a:xfrm>
          <a:off x="1995783" y="412608"/>
          <a:ext cx="4695232" cy="4695232"/>
        </a:xfrm>
        <a:custGeom>
          <a:avLst/>
          <a:gdLst/>
          <a:ahLst/>
          <a:cxnLst/>
          <a:rect l="0" t="0" r="0" b="0"/>
          <a:pathLst>
            <a:path>
              <a:moveTo>
                <a:pt x="2118" y="2447319"/>
              </a:moveTo>
              <a:arcTo wR="2347616" hR="2347616" stAng="10653955" swAng="17274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53C2A68-0128-4AAE-A4B6-3B7CC0055306}">
      <dsp:nvSpPr>
        <dsp:cNvPr id="0" name=""/>
        <dsp:cNvSpPr/>
      </dsp:nvSpPr>
      <dsp:spPr>
        <a:xfrm>
          <a:off x="1875960" y="885711"/>
          <a:ext cx="1263997" cy="8215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Monitoring and evaluation</a:t>
          </a:r>
          <a:endParaRPr lang="en-US" sz="1400" kern="1200" dirty="0"/>
        </a:p>
      </dsp:txBody>
      <dsp:txXfrm>
        <a:off x="1916067" y="925818"/>
        <a:ext cx="1183783" cy="741384"/>
      </dsp:txXfrm>
    </dsp:sp>
    <dsp:sp modelId="{4B1138FA-139F-4597-AD9E-6E7147D5455D}">
      <dsp:nvSpPr>
        <dsp:cNvPr id="0" name=""/>
        <dsp:cNvSpPr/>
      </dsp:nvSpPr>
      <dsp:spPr>
        <a:xfrm>
          <a:off x="1995783" y="412608"/>
          <a:ext cx="4695232" cy="4695232"/>
        </a:xfrm>
        <a:custGeom>
          <a:avLst/>
          <a:gdLst/>
          <a:ahLst/>
          <a:cxnLst/>
          <a:rect l="0" t="0" r="0" b="0"/>
          <a:pathLst>
            <a:path>
              <a:moveTo>
                <a:pt x="941256" y="467867"/>
              </a:moveTo>
              <a:arcTo wR="2347616" hR="2347616" stAng="13991850" swAng="125835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563CA-CD9A-46E5-8E8C-16736AD7A27F}" type="datetimeFigureOut">
              <a:rPr lang="en-US" smtClean="0"/>
              <a:t>1/30/2019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44A63A-303A-42E8-BCB0-EC003F16294E}" type="slidenum">
              <a:rPr lang="en-US" smtClean="0"/>
              <a:t>‹#›</a:t>
            </a:fld>
            <a:endParaRPr lang="en-US"/>
          </a:p>
        </p:txBody>
      </p:sp>
    </p:spTree>
    <p:extLst>
      <p:ext uri="{BB962C8B-B14F-4D97-AF65-F5344CB8AC3E}">
        <p14:creationId xmlns:p14="http://schemas.microsoft.com/office/powerpoint/2010/main" val="4256642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Trust-building measures sometimes take the form of face-to-face meetings, trans-national/regional workshops, desktop exercises, or joint outbreak investigations </a:t>
            </a:r>
          </a:p>
          <a:p>
            <a:endParaRPr lang="en-US" dirty="0"/>
          </a:p>
        </p:txBody>
      </p:sp>
      <p:sp>
        <p:nvSpPr>
          <p:cNvPr id="4" name="Slide Number Placeholder 3"/>
          <p:cNvSpPr>
            <a:spLocks noGrp="1"/>
          </p:cNvSpPr>
          <p:nvPr>
            <p:ph type="sldNum" sz="quarter" idx="10"/>
          </p:nvPr>
        </p:nvSpPr>
        <p:spPr/>
        <p:txBody>
          <a:bodyPr/>
          <a:lstStyle/>
          <a:p>
            <a:fld id="{F344A63A-303A-42E8-BCB0-EC003F16294E}" type="slidenum">
              <a:rPr lang="en-US" smtClean="0"/>
              <a:t>8</a:t>
            </a:fld>
            <a:endParaRPr lang="en-US"/>
          </a:p>
        </p:txBody>
      </p:sp>
    </p:spTree>
    <p:extLst>
      <p:ext uri="{BB962C8B-B14F-4D97-AF65-F5344CB8AC3E}">
        <p14:creationId xmlns:p14="http://schemas.microsoft.com/office/powerpoint/2010/main" val="219619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Must</a:t>
            </a:r>
            <a:r>
              <a:rPr lang="en-US" baseline="0" dirty="0" smtClean="0"/>
              <a:t> </a:t>
            </a:r>
            <a:r>
              <a:rPr lang="en-US" baseline="0" dirty="0" err="1" smtClean="0"/>
              <a:t>include:</a:t>
            </a:r>
            <a:r>
              <a:rPr lang="en-US" dirty="0" err="1" smtClean="0"/>
              <a:t>collection</a:t>
            </a:r>
            <a:r>
              <a:rPr lang="en-US" dirty="0" smtClean="0"/>
              <a:t>, processing, analysis, preservation, access, reuse, and disposal</a:t>
            </a:r>
          </a:p>
          <a:p>
            <a:r>
              <a:rPr lang="en-US" dirty="0" smtClean="0"/>
              <a:t>Skill set-capacity</a:t>
            </a:r>
          </a:p>
          <a:p>
            <a:r>
              <a:rPr lang="en-US" dirty="0" smtClean="0"/>
              <a:t>It is therefore felt by the Government that efficient sharing of data — among data owners and inter-and-intra governmental agencies along with data standards and interoperable systems — is the need of the hour. The objective is to facilitate access to government-owned shareable data (along with its usage information) in machine-readable form through a wide area network all over the country in a periodically updatable manner.</a:t>
            </a:r>
            <a:endParaRPr lang="en-US" dirty="0"/>
          </a:p>
        </p:txBody>
      </p:sp>
      <p:sp>
        <p:nvSpPr>
          <p:cNvPr id="4" name="Slide Number Placeholder 3"/>
          <p:cNvSpPr>
            <a:spLocks noGrp="1"/>
          </p:cNvSpPr>
          <p:nvPr>
            <p:ph type="sldNum" sz="quarter" idx="10"/>
          </p:nvPr>
        </p:nvSpPr>
        <p:spPr/>
        <p:txBody>
          <a:bodyPr/>
          <a:lstStyle/>
          <a:p>
            <a:fld id="{F344A63A-303A-42E8-BCB0-EC003F16294E}" type="slidenum">
              <a:rPr lang="en-US" smtClean="0"/>
              <a:t>10</a:t>
            </a:fld>
            <a:endParaRPr lang="en-US"/>
          </a:p>
        </p:txBody>
      </p:sp>
    </p:spTree>
    <p:extLst>
      <p:ext uri="{BB962C8B-B14F-4D97-AF65-F5344CB8AC3E}">
        <p14:creationId xmlns:p14="http://schemas.microsoft.com/office/powerpoint/2010/main" val="3343945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relevance, accuracy, timeliness, accessibility, interpretability and coherence, Sharing data enables feedback and should therefore improve quality</a:t>
            </a:r>
            <a:endParaRPr lang="en-US" dirty="0"/>
          </a:p>
        </p:txBody>
      </p:sp>
      <p:sp>
        <p:nvSpPr>
          <p:cNvPr id="4" name="Slide Number Placeholder 3"/>
          <p:cNvSpPr>
            <a:spLocks noGrp="1"/>
          </p:cNvSpPr>
          <p:nvPr>
            <p:ph type="sldNum" sz="quarter" idx="10"/>
          </p:nvPr>
        </p:nvSpPr>
        <p:spPr/>
        <p:txBody>
          <a:bodyPr/>
          <a:lstStyle/>
          <a:p>
            <a:fld id="{F344A63A-303A-42E8-BCB0-EC003F16294E}" type="slidenum">
              <a:rPr lang="en-US" smtClean="0"/>
              <a:t>11</a:t>
            </a:fld>
            <a:endParaRPr lang="en-US"/>
          </a:p>
        </p:txBody>
      </p:sp>
    </p:spTree>
    <p:extLst>
      <p:ext uri="{BB962C8B-B14F-4D97-AF65-F5344CB8AC3E}">
        <p14:creationId xmlns:p14="http://schemas.microsoft.com/office/powerpoint/2010/main" val="6726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recent SARS outbreak was seen by many to be a prime example of the negative aspects of </a:t>
            </a:r>
            <a:r>
              <a:rPr lang="en-US" dirty="0" err="1" smtClean="0"/>
              <a:t>globalisation</a:t>
            </a:r>
            <a:r>
              <a:rPr lang="en-US" dirty="0" smtClean="0"/>
              <a:t>—the rapid transmission of a new, fatal, infectious disease. However, it also showed the power that </a:t>
            </a:r>
            <a:r>
              <a:rPr lang="en-US" dirty="0" err="1" smtClean="0"/>
              <a:t>globalisation</a:t>
            </a:r>
            <a:r>
              <a:rPr lang="en-US" dirty="0" smtClean="0"/>
              <a:t> can bring to bear on dealing with such outbreaks. In a period of weeks from the first notification of the outbreak, the new virus was identified, its genome sequenced, surveillance of its spread coordinated internationally, cases quarantined, measures put in place to reduce transmission and infection, and by the end of three months the emergency was declared effectively over.</a:t>
            </a:r>
            <a:endParaRPr lang="en-US" dirty="0"/>
          </a:p>
        </p:txBody>
      </p:sp>
      <p:sp>
        <p:nvSpPr>
          <p:cNvPr id="4" name="Slide Number Placeholder 3"/>
          <p:cNvSpPr>
            <a:spLocks noGrp="1"/>
          </p:cNvSpPr>
          <p:nvPr>
            <p:ph type="sldNum" sz="quarter" idx="10"/>
          </p:nvPr>
        </p:nvSpPr>
        <p:spPr/>
        <p:txBody>
          <a:bodyPr/>
          <a:lstStyle/>
          <a:p>
            <a:fld id="{F344A63A-303A-42E8-BCB0-EC003F16294E}" type="slidenum">
              <a:rPr lang="en-US" smtClean="0"/>
              <a:t>13</a:t>
            </a:fld>
            <a:endParaRPr lang="en-US"/>
          </a:p>
        </p:txBody>
      </p:sp>
    </p:spTree>
    <p:extLst>
      <p:ext uri="{BB962C8B-B14F-4D97-AF65-F5344CB8AC3E}">
        <p14:creationId xmlns:p14="http://schemas.microsoft.com/office/powerpoint/2010/main" val="374745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identification of etiological factors, prediction of disease spread, evaluation of existing and novel treatments, symptomatic care and preventive measures, and the deployment of limited resources during emergencies</a:t>
            </a:r>
            <a:endParaRPr lang="en-US" dirty="0"/>
          </a:p>
        </p:txBody>
      </p:sp>
      <p:sp>
        <p:nvSpPr>
          <p:cNvPr id="4" name="Slide Number Placeholder 3"/>
          <p:cNvSpPr>
            <a:spLocks noGrp="1"/>
          </p:cNvSpPr>
          <p:nvPr>
            <p:ph type="sldNum" sz="quarter" idx="10"/>
          </p:nvPr>
        </p:nvSpPr>
        <p:spPr/>
        <p:txBody>
          <a:bodyPr/>
          <a:lstStyle/>
          <a:p>
            <a:fld id="{F344A63A-303A-42E8-BCB0-EC003F16294E}" type="slidenum">
              <a:rPr lang="en-US" smtClean="0"/>
              <a:t>15</a:t>
            </a:fld>
            <a:endParaRPr lang="en-US"/>
          </a:p>
        </p:txBody>
      </p:sp>
    </p:spTree>
    <p:extLst>
      <p:ext uri="{BB962C8B-B14F-4D97-AF65-F5344CB8AC3E}">
        <p14:creationId xmlns:p14="http://schemas.microsoft.com/office/powerpoint/2010/main" val="421286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international organizations could advocate that economic aid be given to countries affected </a:t>
            </a:r>
            <a:r>
              <a:rPr lang="en-US" sz="1200" b="0" i="0" u="none" strike="noStrike" kern="1200" baseline="0" dirty="0" err="1" smtClean="0">
                <a:solidFill>
                  <a:schemeClr val="tx1"/>
                </a:solidFill>
                <a:latin typeface="+mn-lt"/>
                <a:ea typeface="+mn-ea"/>
                <a:cs typeface="+mn-cs"/>
              </a:rPr>
              <a:t>byoutbreaks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organizations could consider creating funds,</a:t>
            </a:r>
          </a:p>
          <a:p>
            <a:r>
              <a:rPr lang="en-US" sz="1200" b="0" i="0" u="none" strike="noStrike" kern="1200" baseline="0" dirty="0" smtClean="0">
                <a:solidFill>
                  <a:schemeClr val="tx1"/>
                </a:solidFill>
                <a:latin typeface="+mn-lt"/>
                <a:ea typeface="+mn-ea"/>
                <a:cs typeface="+mn-cs"/>
              </a:rPr>
              <a:t>administered by WTO on the basis of recommendations</a:t>
            </a:r>
          </a:p>
          <a:p>
            <a:r>
              <a:rPr lang="en-US" sz="1200" b="0" i="0" u="none" strike="noStrike" kern="1200" baseline="0" dirty="0" err="1" smtClean="0">
                <a:solidFill>
                  <a:schemeClr val="tx1"/>
                </a:solidFill>
                <a:latin typeface="+mn-lt"/>
                <a:ea typeface="+mn-ea"/>
                <a:cs typeface="+mn-cs"/>
              </a:rPr>
              <a:t>fromWHO</a:t>
            </a:r>
            <a:r>
              <a:rPr lang="en-US" sz="1200" b="0" i="0" u="none" strike="noStrike" kern="1200" baseline="0" dirty="0" smtClean="0">
                <a:solidFill>
                  <a:schemeClr val="tx1"/>
                </a:solidFill>
                <a:latin typeface="+mn-lt"/>
                <a:ea typeface="+mn-ea"/>
                <a:cs typeface="+mn-cs"/>
              </a:rPr>
              <a:t>, which would be available</a:t>
            </a:r>
          </a:p>
          <a:p>
            <a:r>
              <a:rPr lang="en-US" sz="1200" b="0" i="0" u="none" strike="noStrike" kern="1200" baseline="0" dirty="0" smtClean="0">
                <a:solidFill>
                  <a:schemeClr val="tx1"/>
                </a:solidFill>
                <a:latin typeface="+mn-lt"/>
                <a:ea typeface="+mn-ea"/>
                <a:cs typeface="+mn-cs"/>
              </a:rPr>
              <a:t>to help countries suffering economic losses</a:t>
            </a:r>
          </a:p>
          <a:p>
            <a:r>
              <a:rPr lang="en-US" dirty="0" smtClean="0"/>
              <a:t>global trade, international trade agreements, and public health</a:t>
            </a:r>
            <a:endParaRPr lang="en-US" dirty="0"/>
          </a:p>
        </p:txBody>
      </p:sp>
      <p:sp>
        <p:nvSpPr>
          <p:cNvPr id="4" name="Slide Number Placeholder 3"/>
          <p:cNvSpPr>
            <a:spLocks noGrp="1"/>
          </p:cNvSpPr>
          <p:nvPr>
            <p:ph type="sldNum" sz="quarter" idx="10"/>
          </p:nvPr>
        </p:nvSpPr>
        <p:spPr/>
        <p:txBody>
          <a:bodyPr/>
          <a:lstStyle/>
          <a:p>
            <a:fld id="{F344A63A-303A-42E8-BCB0-EC003F16294E}" type="slidenum">
              <a:rPr lang="en-US" smtClean="0"/>
              <a:t>16</a:t>
            </a:fld>
            <a:endParaRPr lang="en-US"/>
          </a:p>
        </p:txBody>
      </p:sp>
    </p:spTree>
    <p:extLst>
      <p:ext uri="{BB962C8B-B14F-4D97-AF65-F5344CB8AC3E}">
        <p14:creationId xmlns:p14="http://schemas.microsoft.com/office/powerpoint/2010/main" val="1459127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rincipal</a:t>
            </a:r>
            <a:r>
              <a:rPr lang="en-US" dirty="0" smtClean="0"/>
              <a:t> and most visible program for developing and strengthening global capacity to rapidly detect, accurately identify, and promptly contain emerging infectious disease and bioterrorist threats that occur international.</a:t>
            </a:r>
          </a:p>
          <a:p>
            <a:r>
              <a:rPr lang="en-US" dirty="0" smtClean="0"/>
              <a:t>he GDD program’s structure consists of Regional Centers located in every WHO region. Centers are responsible for disease surveillance and response in their respective areas. These regional centers are interconnected via the Global Outbreak Alert Response Network (GOARN), and they report gathered information to the GDD Operations center at CDC headquarters in Atlanta, Georgia</a:t>
            </a:r>
          </a:p>
          <a:p>
            <a:r>
              <a:rPr lang="en-US" sz="1200" b="0" i="0" u="none" strike="noStrike" kern="1200" baseline="0" dirty="0" smtClean="0">
                <a:solidFill>
                  <a:schemeClr val="tx1"/>
                </a:solidFill>
                <a:latin typeface="+mn-lt"/>
                <a:ea typeface="+mn-ea"/>
                <a:cs typeface="+mn-cs"/>
              </a:rPr>
              <a:t>Doha Ministerial Declaration on</a:t>
            </a:r>
          </a:p>
          <a:p>
            <a:r>
              <a:rPr lang="en-US" sz="1200" b="0" i="0" u="none" strike="noStrike" kern="1200" baseline="0" dirty="0" smtClean="0">
                <a:solidFill>
                  <a:schemeClr val="tx1"/>
                </a:solidFill>
                <a:latin typeface="+mn-lt"/>
                <a:ea typeface="+mn-ea"/>
                <a:cs typeface="+mn-cs"/>
              </a:rPr>
              <a:t>TRIPS and Public Health</a:t>
            </a:r>
          </a:p>
          <a:p>
            <a:r>
              <a:rPr lang="en-US" sz="1200" b="0" i="0" u="none" strike="noStrike" kern="1200" baseline="0" dirty="0" smtClean="0">
                <a:solidFill>
                  <a:schemeClr val="tx1"/>
                </a:solidFill>
                <a:latin typeface="+mn-lt"/>
                <a:ea typeface="+mn-ea"/>
                <a:cs typeface="+mn-cs"/>
              </a:rPr>
              <a:t>(TRIPS and Public Health</a:t>
            </a:r>
            <a:endParaRPr lang="en-US" dirty="0"/>
          </a:p>
        </p:txBody>
      </p:sp>
      <p:sp>
        <p:nvSpPr>
          <p:cNvPr id="4" name="Slide Number Placeholder 3"/>
          <p:cNvSpPr>
            <a:spLocks noGrp="1"/>
          </p:cNvSpPr>
          <p:nvPr>
            <p:ph type="sldNum" sz="quarter" idx="10"/>
          </p:nvPr>
        </p:nvSpPr>
        <p:spPr/>
        <p:txBody>
          <a:bodyPr/>
          <a:lstStyle/>
          <a:p>
            <a:fld id="{F344A63A-303A-42E8-BCB0-EC003F16294E}" type="slidenum">
              <a:rPr lang="en-US" smtClean="0"/>
              <a:t>17</a:t>
            </a:fld>
            <a:endParaRPr lang="en-US"/>
          </a:p>
        </p:txBody>
      </p:sp>
    </p:spTree>
    <p:extLst>
      <p:ext uri="{BB962C8B-B14F-4D97-AF65-F5344CB8AC3E}">
        <p14:creationId xmlns:p14="http://schemas.microsoft.com/office/powerpoint/2010/main" val="416023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84437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422749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171189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204853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66051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31/1/2019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308425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31/1/2019</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31502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31/1/2019</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31265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31/1/2019</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390613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31/1/2019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35122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31/1/2019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AE5C9-F89C-4403-99C6-A4F04E89F0FF}" type="slidenum">
              <a:rPr lang="en-US" smtClean="0"/>
              <a:t>‹#›</a:t>
            </a:fld>
            <a:endParaRPr lang="en-US"/>
          </a:p>
        </p:txBody>
      </p:sp>
    </p:spTree>
    <p:extLst>
      <p:ext uri="{BB962C8B-B14F-4D97-AF65-F5344CB8AC3E}">
        <p14:creationId xmlns:p14="http://schemas.microsoft.com/office/powerpoint/2010/main" val="189658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31/1/2019</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E5C9-F89C-4403-99C6-A4F04E89F0FF}" type="slidenum">
              <a:rPr lang="en-US" smtClean="0"/>
              <a:t>‹#›</a:t>
            </a:fld>
            <a:endParaRPr lang="en-US"/>
          </a:p>
        </p:txBody>
      </p:sp>
    </p:spTree>
    <p:extLst>
      <p:ext uri="{BB962C8B-B14F-4D97-AF65-F5344CB8AC3E}">
        <p14:creationId xmlns:p14="http://schemas.microsoft.com/office/powerpoint/2010/main" val="304189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924800" cy="1847850"/>
          </a:xfrm>
        </p:spPr>
        <p:txBody>
          <a:bodyPr>
            <a:normAutofit fontScale="90000"/>
          </a:bodyPr>
          <a:lstStyle/>
          <a:p>
            <a:r>
              <a:rPr lang="en-US" dirty="0" smtClean="0"/>
              <a:t>Strengthening of Global Public Health surveillance through data and benefit sharing </a:t>
            </a:r>
            <a:endParaRPr lang="en-US" dirty="0"/>
          </a:p>
        </p:txBody>
      </p:sp>
      <p:sp>
        <p:nvSpPr>
          <p:cNvPr id="3" name="Subtitle 2"/>
          <p:cNvSpPr>
            <a:spLocks noGrp="1"/>
          </p:cNvSpPr>
          <p:nvPr>
            <p:ph type="subTitle" idx="1"/>
          </p:nvPr>
        </p:nvSpPr>
        <p:spPr>
          <a:xfrm>
            <a:off x="685800" y="2590800"/>
            <a:ext cx="7467600" cy="3429000"/>
          </a:xfrm>
        </p:spPr>
        <p:txBody>
          <a:bodyPr>
            <a:normAutofit fontScale="77500" lnSpcReduction="20000"/>
          </a:bodyPr>
          <a:lstStyle/>
          <a:p>
            <a:endParaRPr lang="en-US" dirty="0"/>
          </a:p>
          <a:p>
            <a:r>
              <a:rPr lang="en-US" b="1" dirty="0"/>
              <a:t> </a:t>
            </a:r>
            <a:r>
              <a:rPr lang="en-US" b="1" dirty="0" smtClean="0"/>
              <a:t>Authors:</a:t>
            </a:r>
          </a:p>
          <a:p>
            <a:r>
              <a:rPr lang="en-US" b="1" dirty="0" smtClean="0"/>
              <a:t>Michael </a:t>
            </a:r>
            <a:r>
              <a:rPr lang="en-US" b="1" dirty="0"/>
              <a:t>Edelstein, Lisa M. Lee, </a:t>
            </a:r>
            <a:r>
              <a:rPr lang="en-US" b="1" dirty="0" err="1"/>
              <a:t>Asha</a:t>
            </a:r>
            <a:r>
              <a:rPr lang="en-US" b="1" dirty="0"/>
              <a:t> Herten-</a:t>
            </a:r>
            <a:r>
              <a:rPr lang="en-US" b="1" dirty="0" err="1"/>
              <a:t>Crabb</a:t>
            </a:r>
            <a:r>
              <a:rPr lang="en-US" b="1" dirty="0"/>
              <a:t>, David L. </a:t>
            </a:r>
            <a:r>
              <a:rPr lang="en-US" b="1" dirty="0" err="1"/>
              <a:t>Heymann</a:t>
            </a:r>
            <a:r>
              <a:rPr lang="en-US" b="1" dirty="0"/>
              <a:t>, David R. </a:t>
            </a:r>
            <a:r>
              <a:rPr lang="en-US" b="1" dirty="0" smtClean="0"/>
              <a:t>Harper</a:t>
            </a:r>
          </a:p>
          <a:p>
            <a:endParaRPr lang="en-US" b="1" dirty="0" smtClean="0"/>
          </a:p>
          <a:p>
            <a:r>
              <a:rPr lang="en-US" b="1" dirty="0" smtClean="0"/>
              <a:t>Affiliation:</a:t>
            </a:r>
            <a:endParaRPr lang="en-US" b="1" dirty="0"/>
          </a:p>
          <a:p>
            <a:r>
              <a:rPr lang="en-US" b="1" dirty="0" smtClean="0"/>
              <a:t>Chatham </a:t>
            </a:r>
            <a:r>
              <a:rPr lang="en-US" b="1" dirty="0"/>
              <a:t>House, London, UK </a:t>
            </a:r>
            <a:endParaRPr lang="en-US" b="1" dirty="0" smtClean="0"/>
          </a:p>
          <a:p>
            <a:r>
              <a:rPr lang="en-US" b="1" dirty="0" smtClean="0"/>
              <a:t> </a:t>
            </a:r>
            <a:r>
              <a:rPr lang="en-US" b="1" dirty="0"/>
              <a:t>Walter Reed Army Institute of Research, </a:t>
            </a:r>
            <a:r>
              <a:rPr lang="en-US" b="1" dirty="0" smtClean="0"/>
              <a:t>Silver </a:t>
            </a:r>
            <a:r>
              <a:rPr lang="en-US" b="1" dirty="0"/>
              <a:t>Springs, Maryland, </a:t>
            </a:r>
            <a:r>
              <a:rPr lang="en-US" b="1" dirty="0" smtClean="0"/>
              <a:t>USA</a:t>
            </a:r>
            <a:endParaRPr lang="en-US" b="1" dirty="0"/>
          </a:p>
        </p:txBody>
      </p:sp>
      <p:sp>
        <p:nvSpPr>
          <p:cNvPr id="4" name="TextBox 3"/>
          <p:cNvSpPr txBox="1"/>
          <p:nvPr/>
        </p:nvSpPr>
        <p:spPr>
          <a:xfrm>
            <a:off x="6324600" y="6400800"/>
            <a:ext cx="2743200" cy="369332"/>
          </a:xfrm>
          <a:prstGeom prst="rect">
            <a:avLst/>
          </a:prstGeom>
          <a:noFill/>
        </p:spPr>
        <p:txBody>
          <a:bodyPr wrap="square" rtlCol="0">
            <a:spAutoFit/>
          </a:bodyPr>
          <a:lstStyle/>
          <a:p>
            <a:pPr algn="ctr"/>
            <a:r>
              <a:rPr lang="en-US" dirty="0" err="1" smtClean="0"/>
              <a:t>Shriyuta</a:t>
            </a:r>
            <a:endParaRPr lang="en-US" dirty="0"/>
          </a:p>
        </p:txBody>
      </p:sp>
      <p:sp>
        <p:nvSpPr>
          <p:cNvPr id="5" name="Date Placeholder 4"/>
          <p:cNvSpPr>
            <a:spLocks noGrp="1"/>
          </p:cNvSpPr>
          <p:nvPr>
            <p:ph type="dt" sz="half" idx="10"/>
          </p:nvPr>
        </p:nvSpPr>
        <p:spPr/>
        <p:txBody>
          <a:bodyPr/>
          <a:lstStyle/>
          <a:p>
            <a:r>
              <a:rPr lang="en-US" smtClean="0"/>
              <a:t>31/1/2019</a:t>
            </a:r>
            <a:endParaRPr lang="en-US"/>
          </a:p>
        </p:txBody>
      </p:sp>
      <p:sp>
        <p:nvSpPr>
          <p:cNvPr id="6" name="Slide Number Placeholder 5"/>
          <p:cNvSpPr>
            <a:spLocks noGrp="1"/>
          </p:cNvSpPr>
          <p:nvPr>
            <p:ph type="sldNum" sz="quarter" idx="12"/>
          </p:nvPr>
        </p:nvSpPr>
        <p:spPr/>
        <p:txBody>
          <a:bodyPr/>
          <a:lstStyle/>
          <a:p>
            <a:fld id="{248AE5C9-F89C-4403-99C6-A4F04E89F0FF}" type="slidenum">
              <a:rPr lang="en-US" smtClean="0"/>
              <a:t>1</a:t>
            </a:fld>
            <a:endParaRPr lang="en-US"/>
          </a:p>
        </p:txBody>
      </p:sp>
    </p:spTree>
    <p:extLst>
      <p:ext uri="{BB962C8B-B14F-4D97-AF65-F5344CB8AC3E}">
        <p14:creationId xmlns:p14="http://schemas.microsoft.com/office/powerpoint/2010/main" val="1860129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for data sharing</a:t>
            </a:r>
            <a:endParaRPr lang="en-US" dirty="0"/>
          </a:p>
        </p:txBody>
      </p:sp>
      <p:sp>
        <p:nvSpPr>
          <p:cNvPr id="3" name="Content Placeholder 2"/>
          <p:cNvSpPr>
            <a:spLocks noGrp="1"/>
          </p:cNvSpPr>
          <p:nvPr>
            <p:ph idx="1"/>
          </p:nvPr>
        </p:nvSpPr>
        <p:spPr>
          <a:xfrm>
            <a:off x="457200" y="1295400"/>
            <a:ext cx="8305800" cy="4830763"/>
          </a:xfrm>
        </p:spPr>
        <p:txBody>
          <a:bodyPr>
            <a:normAutofit fontScale="92500" lnSpcReduction="20000"/>
          </a:bodyPr>
          <a:lstStyle/>
          <a:p>
            <a:r>
              <a:rPr lang="en-US" dirty="0" smtClean="0"/>
              <a:t>Plan for data sharing should be identified at the outset, which must benefit all stakeholders (for </a:t>
            </a:r>
            <a:r>
              <a:rPr lang="en-US" dirty="0" smtClean="0">
                <a:effectLst/>
              </a:rPr>
              <a:t>data access, visibility and dissemination)</a:t>
            </a:r>
            <a:endParaRPr lang="en-US" dirty="0" smtClean="0"/>
          </a:p>
          <a:p>
            <a:endParaRPr lang="en-US" dirty="0"/>
          </a:p>
          <a:p>
            <a:pPr marL="0" indent="0">
              <a:buNone/>
            </a:pPr>
            <a:r>
              <a:rPr lang="en-US" dirty="0" smtClean="0">
                <a:solidFill>
                  <a:srgbClr val="FF0000"/>
                </a:solidFill>
              </a:rPr>
              <a:t>Creating national public health indicators data base</a:t>
            </a:r>
          </a:p>
          <a:p>
            <a:pPr marL="0" indent="0">
              <a:buNone/>
            </a:pPr>
            <a:r>
              <a:rPr lang="en-US" dirty="0" smtClean="0"/>
              <a:t>e.g. </a:t>
            </a:r>
            <a:r>
              <a:rPr lang="en-US" dirty="0" smtClean="0"/>
              <a:t>Open Government Data initiative (India), Public Health outcomes framework (UK)</a:t>
            </a:r>
          </a:p>
          <a:p>
            <a:pPr marL="0" indent="0">
              <a:buNone/>
            </a:pPr>
            <a:endParaRPr lang="en-US" dirty="0" smtClean="0">
              <a:solidFill>
                <a:srgbClr val="FF0000"/>
              </a:solidFill>
            </a:endParaRPr>
          </a:p>
          <a:p>
            <a:pPr marL="0" indent="0">
              <a:buNone/>
            </a:pPr>
            <a:r>
              <a:rPr lang="en-US" dirty="0" smtClean="0">
                <a:solidFill>
                  <a:srgbClr val="FF0000"/>
                </a:solidFill>
              </a:rPr>
              <a:t>Sharing improves public health outcomes </a:t>
            </a:r>
          </a:p>
          <a:p>
            <a:pPr marL="0" indent="0">
              <a:buNone/>
            </a:pPr>
            <a:r>
              <a:rPr lang="en-US" dirty="0" smtClean="0"/>
              <a:t>e.g. Bangladesh Arsenic Mitigation Water Supply Project</a:t>
            </a:r>
          </a:p>
          <a:p>
            <a:pPr marL="0" indent="0">
              <a:buNone/>
            </a:pPr>
            <a:endParaRPr lang="en-US" b="1"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10</a:t>
            </a:fld>
            <a:endParaRPr lang="en-US"/>
          </a:p>
        </p:txBody>
      </p:sp>
    </p:spTree>
    <p:extLst>
      <p:ext uri="{BB962C8B-B14F-4D97-AF65-F5344CB8AC3E}">
        <p14:creationId xmlns:p14="http://schemas.microsoft.com/office/powerpoint/2010/main" val="1317445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Achieving quality data</a:t>
            </a:r>
            <a:endParaRPr lang="en-US" dirty="0"/>
          </a:p>
        </p:txBody>
      </p:sp>
      <p:sp>
        <p:nvSpPr>
          <p:cNvPr id="3" name="Content Placeholder 2"/>
          <p:cNvSpPr>
            <a:spLocks noGrp="1"/>
          </p:cNvSpPr>
          <p:nvPr>
            <p:ph idx="1"/>
          </p:nvPr>
        </p:nvSpPr>
        <p:spPr/>
        <p:txBody>
          <a:bodyPr>
            <a:normAutofit fontScale="92500"/>
          </a:bodyPr>
          <a:lstStyle/>
          <a:p>
            <a:r>
              <a:rPr lang="en-US" dirty="0" smtClean="0"/>
              <a:t>Sharing data (e.g. feedback, time-bound reporting) improves quality</a:t>
            </a:r>
          </a:p>
          <a:p>
            <a:pPr marL="0" indent="0">
              <a:buNone/>
            </a:pPr>
            <a:endParaRPr lang="en-US" dirty="0"/>
          </a:p>
          <a:p>
            <a:pPr marL="0" indent="0">
              <a:buNone/>
            </a:pPr>
            <a:r>
              <a:rPr lang="en-US" dirty="0" smtClean="0">
                <a:solidFill>
                  <a:srgbClr val="FF0000"/>
                </a:solidFill>
              </a:rPr>
              <a:t>Human errors, non-human errors</a:t>
            </a:r>
            <a:endParaRPr lang="en-US" dirty="0">
              <a:solidFill>
                <a:srgbClr val="FF0000"/>
              </a:solidFill>
            </a:endParaRPr>
          </a:p>
          <a:p>
            <a:pPr marL="0" indent="0">
              <a:buNone/>
            </a:pPr>
            <a:r>
              <a:rPr lang="en-US" dirty="0" smtClean="0"/>
              <a:t>e.g. Google Flu Trends (2009,2013)</a:t>
            </a:r>
          </a:p>
          <a:p>
            <a:pPr marL="0" indent="0">
              <a:buNone/>
            </a:pPr>
            <a:endParaRPr lang="en-US" dirty="0"/>
          </a:p>
          <a:p>
            <a:pPr marL="0" indent="0">
              <a:buNone/>
            </a:pPr>
            <a:r>
              <a:rPr lang="en-US" dirty="0" smtClean="0">
                <a:solidFill>
                  <a:srgbClr val="FF0000"/>
                </a:solidFill>
              </a:rPr>
              <a:t>Using a facilitator to increase data quality</a:t>
            </a:r>
          </a:p>
          <a:p>
            <a:pPr marL="0" indent="0">
              <a:buNone/>
            </a:pPr>
            <a:r>
              <a:rPr lang="en-US" dirty="0" smtClean="0"/>
              <a:t>e.g. Worldwide Anti-Malarial Resistance Network</a:t>
            </a:r>
            <a:endParaRPr lang="en-US"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11</a:t>
            </a:fld>
            <a:endParaRPr lang="en-US"/>
          </a:p>
        </p:txBody>
      </p:sp>
    </p:spTree>
    <p:extLst>
      <p:ext uri="{BB962C8B-B14F-4D97-AF65-F5344CB8AC3E}">
        <p14:creationId xmlns:p14="http://schemas.microsoft.com/office/powerpoint/2010/main" val="2288481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legal context</a:t>
            </a:r>
            <a:endParaRPr lang="en-US" dirty="0"/>
          </a:p>
        </p:txBody>
      </p:sp>
      <p:sp>
        <p:nvSpPr>
          <p:cNvPr id="3" name="Content Placeholder 2"/>
          <p:cNvSpPr>
            <a:spLocks noGrp="1"/>
          </p:cNvSpPr>
          <p:nvPr>
            <p:ph idx="1"/>
          </p:nvPr>
        </p:nvSpPr>
        <p:spPr/>
        <p:txBody>
          <a:bodyPr/>
          <a:lstStyle/>
          <a:p>
            <a:r>
              <a:rPr lang="en-US" dirty="0" smtClean="0"/>
              <a:t>D</a:t>
            </a:r>
            <a:r>
              <a:rPr lang="en-US" dirty="0" smtClean="0"/>
              <a:t>epends on issues such as geographical location, type of institution involved, type of data, level of public health threat, and other contextual factors. </a:t>
            </a:r>
            <a:r>
              <a:rPr lang="en-US" dirty="0" smtClean="0"/>
              <a:t>P</a:t>
            </a:r>
            <a:r>
              <a:rPr lang="en-US" dirty="0" smtClean="0"/>
              <a:t>arties must understand the legal implications and the legal tools available to facilitate the process</a:t>
            </a:r>
          </a:p>
          <a:p>
            <a:pPr marL="0" indent="0">
              <a:buNone/>
            </a:pPr>
            <a:r>
              <a:rPr lang="en-US" dirty="0" smtClean="0"/>
              <a:t>e.g. European Surveillance System</a:t>
            </a:r>
            <a:endParaRPr lang="en-US"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12</a:t>
            </a:fld>
            <a:endParaRPr lang="en-US"/>
          </a:p>
        </p:txBody>
      </p:sp>
    </p:spTree>
    <p:extLst>
      <p:ext uri="{BB962C8B-B14F-4D97-AF65-F5344CB8AC3E}">
        <p14:creationId xmlns:p14="http://schemas.microsoft.com/office/powerpoint/2010/main" val="2688315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 sharing agreements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Rights and interests of all the stakeholders must be taken into account</a:t>
            </a:r>
          </a:p>
          <a:p>
            <a:r>
              <a:rPr lang="en-US" dirty="0" smtClean="0"/>
              <a:t>Depends of the level at which agreement is being made (international, national)</a:t>
            </a:r>
          </a:p>
          <a:p>
            <a:pPr marL="0" indent="0">
              <a:buNone/>
            </a:pPr>
            <a:endParaRPr lang="en-US" dirty="0" smtClean="0"/>
          </a:p>
          <a:p>
            <a:pPr marL="0" indent="0">
              <a:buNone/>
            </a:pPr>
            <a:r>
              <a:rPr lang="en-US" dirty="0" smtClean="0">
                <a:solidFill>
                  <a:srgbClr val="FF0000"/>
                </a:solidFill>
              </a:rPr>
              <a:t>Understanding expectations leads to better agreements</a:t>
            </a:r>
          </a:p>
          <a:p>
            <a:pPr marL="0" indent="0">
              <a:buNone/>
            </a:pPr>
            <a:r>
              <a:rPr lang="en-US" dirty="0" smtClean="0">
                <a:effectLst/>
              </a:rPr>
              <a:t>Successful and sustainable data sharing agreements require the needs and expectations of all parties to be taken into account. Agreements drafted before the needs and expectations of all parties are understood can lead to inequities in benefit sharing.</a:t>
            </a:r>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13</a:t>
            </a:fld>
            <a:endParaRPr lang="en-US"/>
          </a:p>
        </p:txBody>
      </p:sp>
    </p:spTree>
    <p:extLst>
      <p:ext uri="{BB962C8B-B14F-4D97-AF65-F5344CB8AC3E}">
        <p14:creationId xmlns:p14="http://schemas.microsoft.com/office/powerpoint/2010/main" val="3661235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evaluation</a:t>
            </a:r>
            <a:endParaRPr lang="en-US" dirty="0"/>
          </a:p>
        </p:txBody>
      </p:sp>
      <p:sp>
        <p:nvSpPr>
          <p:cNvPr id="3" name="Content Placeholder 2"/>
          <p:cNvSpPr>
            <a:spLocks noGrp="1"/>
          </p:cNvSpPr>
          <p:nvPr>
            <p:ph idx="1"/>
          </p:nvPr>
        </p:nvSpPr>
        <p:spPr/>
        <p:txBody>
          <a:bodyPr/>
          <a:lstStyle/>
          <a:p>
            <a:r>
              <a:rPr lang="en-US" dirty="0" smtClean="0"/>
              <a:t>As new sources of surveillance data emerge, and as data are successfully shared, case studies that demonstrate the positive impact of sharing data must be disseminated, impact of not sharing data must be told to.</a:t>
            </a:r>
          </a:p>
          <a:p>
            <a:endParaRPr lang="en-US" dirty="0"/>
          </a:p>
          <a:p>
            <a:pPr marL="0" indent="0">
              <a:buNone/>
            </a:pPr>
            <a:r>
              <a:rPr lang="en-US" dirty="0" smtClean="0">
                <a:solidFill>
                  <a:srgbClr val="FF0000"/>
                </a:solidFill>
              </a:rPr>
              <a:t>Evaluating data reuse</a:t>
            </a:r>
          </a:p>
          <a:p>
            <a:pPr marL="0" indent="0">
              <a:buNone/>
            </a:pPr>
            <a:r>
              <a:rPr lang="en-US" dirty="0" smtClean="0"/>
              <a:t>e.g. </a:t>
            </a:r>
            <a:r>
              <a:rPr lang="en-US" dirty="0" smtClean="0">
                <a:effectLst/>
              </a:rPr>
              <a:t>MSF</a:t>
            </a:r>
            <a:r>
              <a:rPr lang="en-US" dirty="0" smtClean="0"/>
              <a:t>’s data sharing policy</a:t>
            </a:r>
            <a:r>
              <a:rPr lang="en-US" dirty="0" smtClean="0">
                <a:effectLst/>
              </a:rPr>
              <a:t> </a:t>
            </a:r>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14</a:t>
            </a:fld>
            <a:endParaRPr lang="en-US"/>
          </a:p>
        </p:txBody>
      </p:sp>
    </p:spTree>
    <p:extLst>
      <p:ext uri="{BB962C8B-B14F-4D97-AF65-F5344CB8AC3E}">
        <p14:creationId xmlns:p14="http://schemas.microsoft.com/office/powerpoint/2010/main" val="2626948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152400" y="1447800"/>
            <a:ext cx="8686800" cy="5257800"/>
          </a:xfrm>
        </p:spPr>
        <p:txBody>
          <a:bodyPr>
            <a:normAutofit fontScale="92500" lnSpcReduction="20000"/>
          </a:bodyPr>
          <a:lstStyle/>
          <a:p>
            <a:r>
              <a:rPr lang="en-US" dirty="0" smtClean="0"/>
              <a:t>Making data sharing in public health, a norm rather than an expectation by developing systems to overcome economic, ethical, legal and political obstacles.</a:t>
            </a:r>
          </a:p>
          <a:p>
            <a:endParaRPr lang="en-US" dirty="0"/>
          </a:p>
          <a:p>
            <a:r>
              <a:rPr lang="en-US" dirty="0" smtClean="0"/>
              <a:t>Data sharing ensures improved public health action, comes with collateral benefits e.g. improvement in data quality, health system memory (scientific and operational), policy change</a:t>
            </a:r>
          </a:p>
          <a:p>
            <a:endParaRPr lang="en-US" dirty="0"/>
          </a:p>
          <a:p>
            <a:r>
              <a:rPr lang="en-US" dirty="0" smtClean="0"/>
              <a:t>Helps in capacity building and improves policy implementation.</a:t>
            </a:r>
            <a:endParaRPr lang="en-US"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15</a:t>
            </a:fld>
            <a:endParaRPr lang="en-US"/>
          </a:p>
        </p:txBody>
      </p:sp>
    </p:spTree>
    <p:extLst>
      <p:ext uri="{BB962C8B-B14F-4D97-AF65-F5344CB8AC3E}">
        <p14:creationId xmlns:p14="http://schemas.microsoft.com/office/powerpoint/2010/main" val="1344684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Author fails to address possible challenges linked to multiple stakeholders involved, specially in the context of LMICs and MICs.</a:t>
            </a:r>
          </a:p>
          <a:p>
            <a:endParaRPr lang="en-US" dirty="0"/>
          </a:p>
          <a:p>
            <a:r>
              <a:rPr lang="en-US" dirty="0" smtClean="0"/>
              <a:t>Global public health surveillance framework is too simplistic in terms of factors affecting surveillance on a global level.</a:t>
            </a:r>
          </a:p>
          <a:p>
            <a:pPr marL="0" indent="0">
              <a:buNone/>
            </a:pPr>
            <a:endParaRPr lang="en-US" dirty="0" smtClean="0"/>
          </a:p>
          <a:p>
            <a:r>
              <a:rPr lang="en-US" dirty="0" smtClean="0"/>
              <a:t> Apart from the guiding principles, the author doesn’t suggest any other incentives that could be given to nations for data sharing during emergencies.</a:t>
            </a:r>
          </a:p>
          <a:p>
            <a:endParaRPr lang="en-US"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16</a:t>
            </a:fld>
            <a:endParaRPr lang="en-US"/>
          </a:p>
        </p:txBody>
      </p:sp>
    </p:spTree>
    <p:extLst>
      <p:ext uri="{BB962C8B-B14F-4D97-AF65-F5344CB8AC3E}">
        <p14:creationId xmlns:p14="http://schemas.microsoft.com/office/powerpoint/2010/main" val="4249465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Implications in Indian context</a:t>
            </a:r>
            <a:endParaRPr lang="en-US" dirty="0"/>
          </a:p>
        </p:txBody>
      </p:sp>
      <p:sp>
        <p:nvSpPr>
          <p:cNvPr id="3" name="Content Placeholder 2"/>
          <p:cNvSpPr>
            <a:spLocks noGrp="1"/>
          </p:cNvSpPr>
          <p:nvPr>
            <p:ph idx="1"/>
          </p:nvPr>
        </p:nvSpPr>
        <p:spPr>
          <a:xfrm>
            <a:off x="304800" y="1219200"/>
            <a:ext cx="8686800" cy="5486400"/>
          </a:xfrm>
        </p:spPr>
        <p:txBody>
          <a:bodyPr>
            <a:normAutofit fontScale="85000" lnSpcReduction="20000"/>
          </a:bodyPr>
          <a:lstStyle/>
          <a:p>
            <a:r>
              <a:rPr lang="en-US" dirty="0" smtClean="0"/>
              <a:t>Learning from past experiences of global public health emergencies (</a:t>
            </a:r>
            <a:r>
              <a:rPr lang="en-US" dirty="0" err="1" smtClean="0"/>
              <a:t>Zika</a:t>
            </a:r>
            <a:r>
              <a:rPr lang="en-US" dirty="0" smtClean="0"/>
              <a:t> 2016)</a:t>
            </a:r>
          </a:p>
          <a:p>
            <a:r>
              <a:rPr lang="en-US" dirty="0" smtClean="0"/>
              <a:t>Signatory to IHR (2005)</a:t>
            </a:r>
          </a:p>
          <a:p>
            <a:r>
              <a:rPr lang="en-US" dirty="0" smtClean="0"/>
              <a:t>Assistance from WHO and CDC (Global Disease Detection Program)</a:t>
            </a:r>
          </a:p>
          <a:p>
            <a:r>
              <a:rPr lang="en-US" dirty="0" smtClean="0"/>
              <a:t>Integrated Disease Surveillance Program (International commitments and lab networks)</a:t>
            </a:r>
          </a:p>
          <a:p>
            <a:r>
              <a:rPr lang="en-US" dirty="0"/>
              <a:t>National Data </a:t>
            </a:r>
            <a:r>
              <a:rPr lang="en-US" dirty="0" smtClean="0"/>
              <a:t>Sharing and Accessibility policy (2012)</a:t>
            </a:r>
          </a:p>
          <a:p>
            <a:r>
              <a:rPr lang="en-US" dirty="0" smtClean="0"/>
              <a:t>Signatory to Sustainable development declaration; data sharing is crucial to achieve most of the goals including goal no. 3. </a:t>
            </a:r>
            <a:endParaRPr lang="en-US" dirty="0"/>
          </a:p>
          <a:p>
            <a:r>
              <a:rPr lang="en-US" dirty="0" smtClean="0"/>
              <a:t>One health: </a:t>
            </a:r>
            <a:r>
              <a:rPr lang="en-US" dirty="0" smtClean="0"/>
              <a:t>Antimicrobial Resistance </a:t>
            </a:r>
            <a:r>
              <a:rPr lang="en-US" dirty="0"/>
              <a:t>Surveillance Research </a:t>
            </a:r>
            <a:r>
              <a:rPr lang="en-US" dirty="0" smtClean="0"/>
              <a:t>Network, </a:t>
            </a:r>
            <a:r>
              <a:rPr lang="en-US" dirty="0" err="1" smtClean="0"/>
              <a:t>MoUs</a:t>
            </a:r>
            <a:r>
              <a:rPr lang="en-US" dirty="0" smtClean="0"/>
              <a:t> (Ministry of Agriculture) with Algeria, Mongolia, Vietnam pertaining to animal health</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17</a:t>
            </a:fld>
            <a:endParaRPr lang="en-US"/>
          </a:p>
        </p:txBody>
      </p:sp>
    </p:spTree>
    <p:extLst>
      <p:ext uri="{BB962C8B-B14F-4D97-AF65-F5344CB8AC3E}">
        <p14:creationId xmlns:p14="http://schemas.microsoft.com/office/powerpoint/2010/main" val="526169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Thank you.</a:t>
            </a:r>
            <a:endParaRPr lang="en-US"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18</a:t>
            </a:fld>
            <a:endParaRPr lang="en-US"/>
          </a:p>
        </p:txBody>
      </p:sp>
    </p:spTree>
    <p:extLst>
      <p:ext uri="{BB962C8B-B14F-4D97-AF65-F5344CB8AC3E}">
        <p14:creationId xmlns:p14="http://schemas.microsoft.com/office/powerpoint/2010/main" val="360573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Summary</a:t>
            </a:r>
          </a:p>
          <a:p>
            <a:pPr>
              <a:buFont typeface="Wingdings" pitchFamily="2" charset="2"/>
              <a:buChar char="§"/>
            </a:pPr>
            <a:r>
              <a:rPr lang="en-US" dirty="0" smtClean="0"/>
              <a:t>Sources of data</a:t>
            </a:r>
          </a:p>
          <a:p>
            <a:pPr>
              <a:buFont typeface="Wingdings" pitchFamily="2" charset="2"/>
              <a:buChar char="§"/>
            </a:pPr>
            <a:r>
              <a:rPr lang="en-US" dirty="0" smtClean="0"/>
              <a:t>Key stakeholders</a:t>
            </a:r>
          </a:p>
          <a:p>
            <a:pPr>
              <a:buFont typeface="Wingdings" pitchFamily="2" charset="2"/>
              <a:buChar char="§"/>
            </a:pPr>
            <a:r>
              <a:rPr lang="en-US" dirty="0" smtClean="0"/>
              <a:t>Benefits of data sharing</a:t>
            </a:r>
          </a:p>
          <a:p>
            <a:pPr>
              <a:buFont typeface="Wingdings" pitchFamily="2" charset="2"/>
              <a:buChar char="§"/>
            </a:pPr>
            <a:r>
              <a:rPr lang="en-US" dirty="0" smtClean="0"/>
              <a:t>Principles of data sharing</a:t>
            </a:r>
          </a:p>
          <a:p>
            <a:pPr marL="0" indent="0">
              <a:buNone/>
            </a:pPr>
            <a:r>
              <a:rPr lang="en-US" dirty="0" smtClean="0"/>
              <a:t>2) </a:t>
            </a:r>
            <a:r>
              <a:rPr lang="en-US" dirty="0" smtClean="0"/>
              <a:t>Key points</a:t>
            </a:r>
          </a:p>
          <a:p>
            <a:pPr marL="0" indent="0">
              <a:buNone/>
            </a:pPr>
            <a:r>
              <a:rPr lang="en-US" dirty="0" smtClean="0"/>
              <a:t>3) Limitations of the paper</a:t>
            </a:r>
          </a:p>
          <a:p>
            <a:pPr marL="0" indent="0">
              <a:buNone/>
            </a:pPr>
            <a:r>
              <a:rPr lang="en-US" dirty="0"/>
              <a:t>4</a:t>
            </a:r>
            <a:r>
              <a:rPr lang="en-US" dirty="0" smtClean="0"/>
              <a:t>) Implications in Indian context</a:t>
            </a:r>
          </a:p>
          <a:p>
            <a:pPr marL="0" indent="0">
              <a:buNone/>
            </a:pPr>
            <a:endParaRPr lang="en-US"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2</a:t>
            </a:fld>
            <a:endParaRPr lang="en-US"/>
          </a:p>
        </p:txBody>
      </p:sp>
    </p:spTree>
    <p:extLst>
      <p:ext uri="{BB962C8B-B14F-4D97-AF65-F5344CB8AC3E}">
        <p14:creationId xmlns:p14="http://schemas.microsoft.com/office/powerpoint/2010/main" val="2098868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data</a:t>
            </a:r>
            <a:endParaRPr lang="en-US"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3</a:t>
            </a:fld>
            <a:endParaRPr lang="en-US"/>
          </a:p>
        </p:txBody>
      </p:sp>
      <p:sp>
        <p:nvSpPr>
          <p:cNvPr id="7" name="Content Placeholder 6"/>
          <p:cNvSpPr>
            <a:spLocks noGrp="1"/>
          </p:cNvSpPr>
          <p:nvPr>
            <p:ph idx="1"/>
          </p:nvPr>
        </p:nvSpPr>
        <p:spPr/>
        <p:txBody>
          <a:bodyPr>
            <a:normAutofit fontScale="92500" lnSpcReduction="20000"/>
          </a:bodyPr>
          <a:lstStyle/>
          <a:p>
            <a:r>
              <a:rPr lang="en-US" dirty="0" smtClean="0"/>
              <a:t>Health system (both routine and non-routine data)</a:t>
            </a:r>
          </a:p>
          <a:p>
            <a:r>
              <a:rPr lang="en-US" dirty="0" smtClean="0"/>
              <a:t>Non-health sector (Dept. of Animal Husbandry, Dairying and Fisheries)</a:t>
            </a:r>
          </a:p>
          <a:p>
            <a:r>
              <a:rPr lang="en-US" dirty="0" smtClean="0"/>
              <a:t>Non-governmental organizations and international agencies</a:t>
            </a:r>
          </a:p>
          <a:p>
            <a:r>
              <a:rPr lang="en-US" dirty="0" smtClean="0"/>
              <a:t>Academia</a:t>
            </a:r>
          </a:p>
          <a:p>
            <a:r>
              <a:rPr lang="en-US" dirty="0" smtClean="0"/>
              <a:t>Online data (</a:t>
            </a:r>
            <a:r>
              <a:rPr lang="en-US" dirty="0"/>
              <a:t>search engine and social media </a:t>
            </a:r>
            <a:r>
              <a:rPr lang="en-US" dirty="0" smtClean="0"/>
              <a:t>queries, crowd-sourced </a:t>
            </a:r>
            <a:r>
              <a:rPr lang="en-US" dirty="0"/>
              <a:t>event-based information </a:t>
            </a:r>
            <a:r>
              <a:rPr lang="en-US" dirty="0" smtClean="0"/>
              <a:t>queries, machine learning, natural </a:t>
            </a:r>
            <a:r>
              <a:rPr lang="en-US" dirty="0"/>
              <a:t>language processing, and </a:t>
            </a:r>
            <a:r>
              <a:rPr lang="en-US" dirty="0" err="1" smtClean="0"/>
              <a:t>geolocalization</a:t>
            </a:r>
            <a:r>
              <a:rPr lang="en-US" dirty="0" smtClean="0"/>
              <a:t>)</a:t>
            </a:r>
            <a:endParaRPr lang="en-US" dirty="0"/>
          </a:p>
        </p:txBody>
      </p:sp>
    </p:spTree>
    <p:extLst>
      <p:ext uri="{BB962C8B-B14F-4D97-AF65-F5344CB8AC3E}">
        <p14:creationId xmlns:p14="http://schemas.microsoft.com/office/powerpoint/2010/main" val="1886467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stakeholders</a:t>
            </a:r>
            <a:endParaRPr lang="en-US"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4</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23757284"/>
              </p:ext>
            </p:extLst>
          </p:nvPr>
        </p:nvGraphicFramePr>
        <p:xfrm>
          <a:off x="0" y="-533400"/>
          <a:ext cx="9109364" cy="739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379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29600" cy="1143000"/>
          </a:xfrm>
        </p:spPr>
        <p:txBody>
          <a:bodyPr>
            <a:normAutofit fontScale="90000"/>
          </a:bodyPr>
          <a:lstStyle/>
          <a:p>
            <a:r>
              <a:rPr lang="en-US" dirty="0"/>
              <a:t>The global public health surveillance </a:t>
            </a:r>
            <a:r>
              <a:rPr lang="en-US" dirty="0" smtClean="0"/>
              <a:t>framework, </a:t>
            </a:r>
            <a:r>
              <a:rPr lang="en-US" dirty="0"/>
              <a:t>2018.</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67" y="1600200"/>
            <a:ext cx="871643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474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share data?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0267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6</a:t>
            </a:fld>
            <a:endParaRPr lang="en-US"/>
          </a:p>
        </p:txBody>
      </p:sp>
    </p:spTree>
    <p:extLst>
      <p:ext uri="{BB962C8B-B14F-4D97-AF65-F5344CB8AC3E}">
        <p14:creationId xmlns:p14="http://schemas.microsoft.com/office/powerpoint/2010/main" val="3474854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lstStyle/>
          <a:p>
            <a:r>
              <a:rPr lang="en-US" dirty="0" smtClean="0"/>
              <a:t>Principles of data sharing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33941228"/>
              </p:ext>
            </p:extLst>
          </p:nvPr>
        </p:nvGraphicFramePr>
        <p:xfrm>
          <a:off x="0" y="838200"/>
          <a:ext cx="8686800" cy="528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7</a:t>
            </a:fld>
            <a:endParaRPr lang="en-US"/>
          </a:p>
        </p:txBody>
      </p:sp>
      <p:sp>
        <p:nvSpPr>
          <p:cNvPr id="7" name="TextBox 6"/>
          <p:cNvSpPr txBox="1"/>
          <p:nvPr/>
        </p:nvSpPr>
        <p:spPr>
          <a:xfrm>
            <a:off x="3124200" y="3239869"/>
            <a:ext cx="2438400" cy="646331"/>
          </a:xfrm>
          <a:prstGeom prst="rect">
            <a:avLst/>
          </a:prstGeom>
          <a:solidFill>
            <a:schemeClr val="tx2">
              <a:lumMod val="20000"/>
              <a:lumOff val="80000"/>
            </a:schemeClr>
          </a:solidFill>
        </p:spPr>
        <p:txBody>
          <a:bodyPr wrap="square" rtlCol="0">
            <a:spAutoFit/>
          </a:bodyPr>
          <a:lstStyle/>
          <a:p>
            <a:pPr algn="ctr"/>
            <a:r>
              <a:rPr lang="en-US" dirty="0" smtClean="0"/>
              <a:t>Global Public Health Surveillance</a:t>
            </a:r>
            <a:endParaRPr lang="en-US" dirty="0"/>
          </a:p>
        </p:txBody>
      </p:sp>
    </p:spTree>
    <p:extLst>
      <p:ext uri="{BB962C8B-B14F-4D97-AF65-F5344CB8AC3E}">
        <p14:creationId xmlns:p14="http://schemas.microsoft.com/office/powerpoint/2010/main" val="1633685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trusts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Transparency in processes</a:t>
            </a:r>
          </a:p>
          <a:p>
            <a:pPr marL="0" indent="0">
              <a:buNone/>
            </a:pPr>
            <a:r>
              <a:rPr lang="en-US" dirty="0" smtClean="0"/>
              <a:t>Mutual benefits (data harvesting)</a:t>
            </a:r>
          </a:p>
          <a:p>
            <a:pPr marL="0" indent="0">
              <a:buNone/>
            </a:pPr>
            <a:r>
              <a:rPr lang="en-US" dirty="0" smtClean="0"/>
              <a:t>Accountability </a:t>
            </a:r>
          </a:p>
          <a:p>
            <a:pPr marL="0" indent="0">
              <a:buNone/>
            </a:pPr>
            <a:endParaRPr lang="en-US" dirty="0" smtClean="0">
              <a:solidFill>
                <a:srgbClr val="FF0000"/>
              </a:solidFill>
            </a:endParaRPr>
          </a:p>
          <a:p>
            <a:pPr marL="0" indent="0">
              <a:buNone/>
            </a:pPr>
            <a:r>
              <a:rPr lang="en-US" dirty="0" smtClean="0">
                <a:solidFill>
                  <a:srgbClr val="FF0000"/>
                </a:solidFill>
              </a:rPr>
              <a:t>Building and maintaining relationships</a:t>
            </a:r>
            <a:endParaRPr lang="en-US" dirty="0"/>
          </a:p>
          <a:p>
            <a:pPr marL="0" indent="0">
              <a:buNone/>
            </a:pPr>
            <a:r>
              <a:rPr lang="en-US" dirty="0" smtClean="0"/>
              <a:t>e.g. Mekong Basin Disease Surveillance Network, </a:t>
            </a:r>
            <a:r>
              <a:rPr lang="en-US" dirty="0" err="1" smtClean="0"/>
              <a:t>care.data</a:t>
            </a:r>
            <a:r>
              <a:rPr lang="en-US" dirty="0" smtClean="0"/>
              <a:t> in UK</a:t>
            </a:r>
            <a:endParaRPr lang="en-US" dirty="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8</a:t>
            </a:fld>
            <a:endParaRPr lang="en-US"/>
          </a:p>
        </p:txBody>
      </p:sp>
    </p:spTree>
    <p:extLst>
      <p:ext uri="{BB962C8B-B14F-4D97-AF65-F5344CB8AC3E}">
        <p14:creationId xmlns:p14="http://schemas.microsoft.com/office/powerpoint/2010/main" val="2304545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Articulating the value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A</a:t>
            </a:r>
            <a:r>
              <a:rPr lang="en-US" dirty="0" smtClean="0"/>
              <a:t>rticulation of benefits (equitable) and risks, so that all stakeholders are able to understand the value of sharing and how the data will be used.</a:t>
            </a:r>
            <a:endParaRPr lang="en-US" dirty="0"/>
          </a:p>
          <a:p>
            <a:pPr marL="0" indent="0">
              <a:buNone/>
            </a:pPr>
            <a:endParaRPr lang="en-US" dirty="0" smtClean="0"/>
          </a:p>
          <a:p>
            <a:pPr marL="0" indent="0">
              <a:buNone/>
            </a:pPr>
            <a:r>
              <a:rPr lang="en-US" dirty="0" smtClean="0">
                <a:solidFill>
                  <a:srgbClr val="FF0000"/>
                </a:solidFill>
              </a:rPr>
              <a:t>Failure to reckon risks involved</a:t>
            </a:r>
            <a:endParaRPr lang="en-US" dirty="0" smtClean="0">
              <a:solidFill>
                <a:srgbClr val="FF0000"/>
              </a:solidFill>
            </a:endParaRPr>
          </a:p>
          <a:p>
            <a:pPr marL="0" indent="0">
              <a:buNone/>
            </a:pPr>
            <a:r>
              <a:rPr lang="en-US" dirty="0" smtClean="0"/>
              <a:t>e.g. </a:t>
            </a:r>
            <a:r>
              <a:rPr lang="en-US" dirty="0" err="1" smtClean="0"/>
              <a:t>care.data</a:t>
            </a:r>
            <a:r>
              <a:rPr lang="en-US" dirty="0" smtClean="0"/>
              <a:t> (England), ART database linked to </a:t>
            </a:r>
            <a:r>
              <a:rPr lang="en-US" dirty="0" err="1" smtClean="0"/>
              <a:t>Aadhar</a:t>
            </a:r>
            <a:r>
              <a:rPr lang="en-US" dirty="0" smtClean="0"/>
              <a:t> card </a:t>
            </a:r>
          </a:p>
          <a:p>
            <a:pPr marL="0" indent="0">
              <a:buNone/>
            </a:pPr>
            <a:endParaRPr lang="en-US" dirty="0">
              <a:solidFill>
                <a:srgbClr val="FF0000"/>
              </a:solidFill>
            </a:endParaRPr>
          </a:p>
          <a:p>
            <a:pPr marL="0" indent="0">
              <a:buNone/>
            </a:pPr>
            <a:r>
              <a:rPr lang="en-US" dirty="0" smtClean="0">
                <a:solidFill>
                  <a:srgbClr val="FF0000"/>
                </a:solidFill>
              </a:rPr>
              <a:t>Sharing data during public health emergencies</a:t>
            </a:r>
          </a:p>
          <a:p>
            <a:pPr marL="0" indent="0">
              <a:buNone/>
            </a:pPr>
            <a:r>
              <a:rPr lang="en-US" dirty="0" smtClean="0"/>
              <a:t>e.g. </a:t>
            </a:r>
            <a:r>
              <a:rPr lang="en-US" dirty="0" smtClean="0">
                <a:effectLst/>
              </a:rPr>
              <a:t>West African Ebola outbreak (2014), </a:t>
            </a:r>
            <a:r>
              <a:rPr lang="en-US" dirty="0" err="1" smtClean="0">
                <a:effectLst/>
              </a:rPr>
              <a:t>Zika</a:t>
            </a:r>
            <a:r>
              <a:rPr lang="en-US" smtClean="0">
                <a:effectLst/>
              </a:rPr>
              <a:t> Open </a:t>
            </a:r>
            <a:r>
              <a:rPr lang="en-US" dirty="0" smtClean="0">
                <a:effectLst/>
              </a:rPr>
              <a:t>(2016)</a:t>
            </a:r>
            <a:endParaRPr lang="en-US" dirty="0" smtClean="0"/>
          </a:p>
        </p:txBody>
      </p:sp>
      <p:sp>
        <p:nvSpPr>
          <p:cNvPr id="4" name="Date Placeholder 3"/>
          <p:cNvSpPr>
            <a:spLocks noGrp="1"/>
          </p:cNvSpPr>
          <p:nvPr>
            <p:ph type="dt" sz="half" idx="10"/>
          </p:nvPr>
        </p:nvSpPr>
        <p:spPr/>
        <p:txBody>
          <a:bodyPr/>
          <a:lstStyle/>
          <a:p>
            <a:r>
              <a:rPr lang="en-US" smtClean="0"/>
              <a:t>31/1/2019</a:t>
            </a:r>
            <a:endParaRPr lang="en-US"/>
          </a:p>
        </p:txBody>
      </p:sp>
      <p:sp>
        <p:nvSpPr>
          <p:cNvPr id="5" name="Slide Number Placeholder 4"/>
          <p:cNvSpPr>
            <a:spLocks noGrp="1"/>
          </p:cNvSpPr>
          <p:nvPr>
            <p:ph type="sldNum" sz="quarter" idx="12"/>
          </p:nvPr>
        </p:nvSpPr>
        <p:spPr/>
        <p:txBody>
          <a:bodyPr/>
          <a:lstStyle/>
          <a:p>
            <a:fld id="{248AE5C9-F89C-4403-99C6-A4F04E89F0FF}" type="slidenum">
              <a:rPr lang="en-US" smtClean="0"/>
              <a:t>9</a:t>
            </a:fld>
            <a:endParaRPr lang="en-US"/>
          </a:p>
        </p:txBody>
      </p:sp>
    </p:spTree>
    <p:extLst>
      <p:ext uri="{BB962C8B-B14F-4D97-AF65-F5344CB8AC3E}">
        <p14:creationId xmlns:p14="http://schemas.microsoft.com/office/powerpoint/2010/main" val="1498575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1313</Words>
  <Application>Microsoft Office PowerPoint</Application>
  <PresentationFormat>On-screen Show (4:3)</PresentationFormat>
  <Paragraphs>175</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Strengthening of Global Public Health surveillance through data and benefit sharing </vt:lpstr>
      <vt:lpstr>Content</vt:lpstr>
      <vt:lpstr>Sources of data</vt:lpstr>
      <vt:lpstr>Key stakeholders</vt:lpstr>
      <vt:lpstr>The global public health surveillance framework, 2018.</vt:lpstr>
      <vt:lpstr>Why share data?</vt:lpstr>
      <vt:lpstr>Principles of data sharing </vt:lpstr>
      <vt:lpstr>Building trusts</vt:lpstr>
      <vt:lpstr>Articulating the value</vt:lpstr>
      <vt:lpstr>Planning for data sharing</vt:lpstr>
      <vt:lpstr>Achieving quality data</vt:lpstr>
      <vt:lpstr>Understanding legal context</vt:lpstr>
      <vt:lpstr>Creating data sharing agreements</vt:lpstr>
      <vt:lpstr>Monitoring and evaluation</vt:lpstr>
      <vt:lpstr>Key points</vt:lpstr>
      <vt:lpstr>Limitations </vt:lpstr>
      <vt:lpstr>Implications in Indian context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Strengthening of Global Public Health surveillance through data and benefit sharing</dc:title>
  <dc:creator>HP</dc:creator>
  <cp:lastModifiedBy>HP</cp:lastModifiedBy>
  <cp:revision>30</cp:revision>
  <dcterms:created xsi:type="dcterms:W3CDTF">2019-01-30T09:44:45Z</dcterms:created>
  <dcterms:modified xsi:type="dcterms:W3CDTF">2019-01-30T16:25:01Z</dcterms:modified>
</cp:coreProperties>
</file>