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962" r:id="rId1"/>
  </p:sldMasterIdLst>
  <p:notesMasterIdLst>
    <p:notesMasterId r:id="rId18"/>
  </p:notesMasterIdLst>
  <p:handoutMasterIdLst>
    <p:handoutMasterId r:id="rId19"/>
  </p:handoutMasterIdLst>
  <p:sldIdLst>
    <p:sldId id="473" r:id="rId2"/>
    <p:sldId id="560" r:id="rId3"/>
    <p:sldId id="561" r:id="rId4"/>
    <p:sldId id="405" r:id="rId5"/>
    <p:sldId id="549" r:id="rId6"/>
    <p:sldId id="550" r:id="rId7"/>
    <p:sldId id="551" r:id="rId8"/>
    <p:sldId id="408" r:id="rId9"/>
    <p:sldId id="508" r:id="rId10"/>
    <p:sldId id="552" r:id="rId11"/>
    <p:sldId id="553" r:id="rId12"/>
    <p:sldId id="556" r:id="rId13"/>
    <p:sldId id="558" r:id="rId14"/>
    <p:sldId id="563" r:id="rId15"/>
    <p:sldId id="562" r:id="rId16"/>
    <p:sldId id="439" r:id="rId17"/>
  </p:sldIdLst>
  <p:sldSz cx="24387175" cy="13716000"/>
  <p:notesSz cx="6858000" cy="9144000"/>
  <p:embeddedFontLst>
    <p:embeddedFont>
      <p:font typeface="Andale Mono" panose="020B0509000000000004" pitchFamily="49" charset="0"/>
      <p:regular r:id="rId20"/>
    </p:embeddedFont>
    <p:embeddedFont>
      <p:font typeface="IBM Plex Sans" panose="020B0503050203000203" pitchFamily="34" charset="0"/>
      <p:regular r:id="rId21"/>
      <p:bold r:id="rId22"/>
      <p:italic r:id="rId23"/>
      <p:boldItalic r:id="rId24"/>
    </p:embeddedFont>
    <p:embeddedFont>
      <p:font typeface="IBM Plex Sans ExtLt" panose="020B0303050203000203" pitchFamily="34" charset="0"/>
      <p:regular r:id="rId25"/>
      <p:italic r:id="rId26"/>
    </p:embeddedFont>
    <p:embeddedFont>
      <p:font typeface="IBM Plex Sans Light" panose="020B0403050203000203" pitchFamily="34" charset="0"/>
      <p:regular r:id="rId27"/>
      <p:italic r:id="rId28"/>
    </p:embeddedFont>
    <p:embeddedFont>
      <p:font typeface="IBM Plex Sans Text" panose="020B0503050203000203" pitchFamily="34" charset="0"/>
      <p:regular r:id="rId29"/>
      <p:italic r:id="rId30"/>
    </p:embeddedFont>
  </p:embeddedFontLst>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wxO Advanced workshop 2025" id="{5387931E-FB69-0A46-9FFC-4DD1DC782F76}">
          <p14:sldIdLst>
            <p14:sldId id="473"/>
            <p14:sldId id="560"/>
            <p14:sldId id="561"/>
            <p14:sldId id="405"/>
            <p14:sldId id="549"/>
            <p14:sldId id="550"/>
            <p14:sldId id="551"/>
            <p14:sldId id="408"/>
            <p14:sldId id="508"/>
            <p14:sldId id="552"/>
            <p14:sldId id="553"/>
            <p14:sldId id="556"/>
            <p14:sldId id="558"/>
            <p14:sldId id="563"/>
            <p14:sldId id="562"/>
            <p14:sldId id="43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240C83-B322-10D6-062F-819233246F17}" name="Diana Stanciulescu" initials="DS" userId="S::diana.stanciulescu@ro.ibm.com::8457c4d8-b183-4fb8-9506-2337bdfae6b8" providerId="AD"/>
  <p188:author id="{471F5894-9527-7E5F-AE6F-3881B44FA2B8}" name="Gabriel Barbu" initials="" userId="S::gabriel.barbu@ibm.com::3d0c1c4c-23d9-4258-9226-f99453c1293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42"/>
    <p:restoredTop sz="85104"/>
  </p:normalViewPr>
  <p:slideViewPr>
    <p:cSldViewPr snapToGrid="0" snapToObjects="1">
      <p:cViewPr varScale="1">
        <p:scale>
          <a:sx n="67" d="100"/>
          <a:sy n="67" d="100"/>
        </p:scale>
        <p:origin x="200" y="384"/>
      </p:cViewPr>
      <p:guideLst/>
    </p:cSldViewPr>
  </p:slideViewPr>
  <p:outlineViewPr>
    <p:cViewPr>
      <p:scale>
        <a:sx n="33" d="100"/>
        <a:sy n="33" d="100"/>
      </p:scale>
      <p:origin x="-56" y="0"/>
    </p:cViewPr>
  </p:outlineViewPr>
  <p:notesTextViewPr>
    <p:cViewPr>
      <p:scale>
        <a:sx n="80" d="100"/>
        <a:sy n="80" d="100"/>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dirty="0"/>
          </a:p>
        </p:txBody>
      </p:sp>
      <p:sp>
        <p:nvSpPr>
          <p:cNvPr id="5" name="Footer Placeholder 4"/>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252003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33143-E14A-19B5-8EE5-EE995D3306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4AA9DE-56F0-330D-88AD-1ED8E0F24D2E}"/>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F27DA3DD-97DE-28E1-9299-AAF0E35B223D}"/>
              </a:ext>
            </a:extLst>
          </p:cNvPr>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dirty="0"/>
              <a:t>Notice that when you open a terminal the present working directory is the folder you have selected in the Explorer pane.</a:t>
            </a:r>
          </a:p>
          <a:p>
            <a:endParaRPr lang="en-US" dirty="0"/>
          </a:p>
        </p:txBody>
      </p:sp>
      <p:sp>
        <p:nvSpPr>
          <p:cNvPr id="4" name="Slide Number Placeholder 3">
            <a:extLst>
              <a:ext uri="{FF2B5EF4-FFF2-40B4-BE49-F238E27FC236}">
                <a16:creationId xmlns:a16="http://schemas.microsoft.com/office/drawing/2014/main" id="{7BDE8FF6-1269-4F4E-AD2A-84E6BEACFB89}"/>
              </a:ext>
            </a:extLst>
          </p:cNvPr>
          <p:cNvSpPr>
            <a:spLocks noGrp="1"/>
          </p:cNvSpPr>
          <p:nvPr>
            <p:ph type="sldNum" sz="quarter" idx="5"/>
          </p:nvPr>
        </p:nvSpPr>
        <p:spPr/>
        <p:txBody>
          <a:bodyPr/>
          <a:lstStyle/>
          <a:p>
            <a:fld id="{6E2E38B8-B0B4-AD41-AC6E-B781F46A9FD3}" type="slidenum">
              <a:rPr lang="en-US" smtClean="0"/>
              <a:pPr/>
              <a:t>10</a:t>
            </a:fld>
            <a:endParaRPr lang="en-US" dirty="0"/>
          </a:p>
        </p:txBody>
      </p:sp>
      <p:sp>
        <p:nvSpPr>
          <p:cNvPr id="5" name="Footer Placeholder 4">
            <a:extLst>
              <a:ext uri="{FF2B5EF4-FFF2-40B4-BE49-F238E27FC236}">
                <a16:creationId xmlns:a16="http://schemas.microsoft.com/office/drawing/2014/main" id="{121AA2FC-D44D-F145-F0D8-17D87901F765}"/>
              </a:ext>
            </a:extLst>
          </p:cNvPr>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142508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CCA53-3E33-195C-F6F2-58B3630486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199810-13D6-A731-71EA-CFBBBE991CAC}"/>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665C669F-3C3E-7ABD-5FB4-CBAD6816C081}"/>
              </a:ext>
            </a:extLst>
          </p:cNvPr>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dirty="0"/>
              <a:t>It’s totally OK to have several virtual environments on your laptop to keep your python project dependencies </a:t>
            </a:r>
          </a:p>
          <a:p>
            <a:endParaRPr lang="en-US" dirty="0"/>
          </a:p>
        </p:txBody>
      </p:sp>
      <p:sp>
        <p:nvSpPr>
          <p:cNvPr id="4" name="Slide Number Placeholder 3">
            <a:extLst>
              <a:ext uri="{FF2B5EF4-FFF2-40B4-BE49-F238E27FC236}">
                <a16:creationId xmlns:a16="http://schemas.microsoft.com/office/drawing/2014/main" id="{49C366AD-0D1C-F1E2-227B-15B17EB419E5}"/>
              </a:ext>
            </a:extLst>
          </p:cNvPr>
          <p:cNvSpPr>
            <a:spLocks noGrp="1"/>
          </p:cNvSpPr>
          <p:nvPr>
            <p:ph type="sldNum" sz="quarter" idx="5"/>
          </p:nvPr>
        </p:nvSpPr>
        <p:spPr/>
        <p:txBody>
          <a:bodyPr/>
          <a:lstStyle/>
          <a:p>
            <a:fld id="{6E2E38B8-B0B4-AD41-AC6E-B781F46A9FD3}" type="slidenum">
              <a:rPr lang="en-US" smtClean="0"/>
              <a:pPr/>
              <a:t>11</a:t>
            </a:fld>
            <a:endParaRPr lang="en-US" dirty="0"/>
          </a:p>
        </p:txBody>
      </p:sp>
      <p:sp>
        <p:nvSpPr>
          <p:cNvPr id="5" name="Footer Placeholder 4">
            <a:extLst>
              <a:ext uri="{FF2B5EF4-FFF2-40B4-BE49-F238E27FC236}">
                <a16:creationId xmlns:a16="http://schemas.microsoft.com/office/drawing/2014/main" id="{7542D93B-42FC-1CF4-3E64-A65863C4BE29}"/>
              </a:ext>
            </a:extLst>
          </p:cNvPr>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52942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81B44-1F60-46D0-823D-93C6BC8C4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B681C4-E955-2CCC-2A35-C48EDE6EA556}"/>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66AAE2C9-A910-03F5-D76A-8BBED867723B}"/>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B05A10D9-7F4F-47A7-7EA8-13360FBF90E0}"/>
              </a:ext>
            </a:extLst>
          </p:cNvPr>
          <p:cNvSpPr>
            <a:spLocks noGrp="1"/>
          </p:cNvSpPr>
          <p:nvPr>
            <p:ph type="sldNum" sz="quarter" idx="5"/>
          </p:nvPr>
        </p:nvSpPr>
        <p:spPr/>
        <p:txBody>
          <a:bodyPr/>
          <a:lstStyle/>
          <a:p>
            <a:fld id="{6E2E38B8-B0B4-AD41-AC6E-B781F46A9FD3}" type="slidenum">
              <a:rPr lang="en-US" smtClean="0"/>
              <a:pPr/>
              <a:t>12</a:t>
            </a:fld>
            <a:endParaRPr lang="en-US" dirty="0"/>
          </a:p>
        </p:txBody>
      </p:sp>
      <p:sp>
        <p:nvSpPr>
          <p:cNvPr id="5" name="Footer Placeholder 4">
            <a:extLst>
              <a:ext uri="{FF2B5EF4-FFF2-40B4-BE49-F238E27FC236}">
                <a16:creationId xmlns:a16="http://schemas.microsoft.com/office/drawing/2014/main" id="{2848E52C-7A57-F466-CCBC-040C6E39C0B4}"/>
              </a:ext>
            </a:extLst>
          </p:cNvPr>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2931660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A8385-B72A-D5BB-46FF-0A09EE690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2A546-A57A-4C23-661C-1BC05615BE82}"/>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D0980B94-C637-2ED7-6663-AA2CCA4498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68446F-804B-6794-7824-26DA62EABCD9}"/>
              </a:ext>
            </a:extLst>
          </p:cNvPr>
          <p:cNvSpPr>
            <a:spLocks noGrp="1"/>
          </p:cNvSpPr>
          <p:nvPr>
            <p:ph type="sldNum" sz="quarter" idx="5"/>
          </p:nvPr>
        </p:nvSpPr>
        <p:spPr/>
        <p:txBody>
          <a:bodyPr/>
          <a:lstStyle/>
          <a:p>
            <a:fld id="{6E2E38B8-B0B4-AD41-AC6E-B781F46A9FD3}" type="slidenum">
              <a:rPr lang="en-US" smtClean="0"/>
              <a:pPr/>
              <a:t>13</a:t>
            </a:fld>
            <a:endParaRPr lang="en-US" dirty="0"/>
          </a:p>
        </p:txBody>
      </p:sp>
      <p:sp>
        <p:nvSpPr>
          <p:cNvPr id="5" name="Footer Placeholder 4">
            <a:extLst>
              <a:ext uri="{FF2B5EF4-FFF2-40B4-BE49-F238E27FC236}">
                <a16:creationId xmlns:a16="http://schemas.microsoft.com/office/drawing/2014/main" id="{64D03C21-65E4-D635-8A9D-0FE129207910}"/>
              </a:ext>
            </a:extLst>
          </p:cNvPr>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3337156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E2190-852D-DCF5-CDF8-2E7401E7C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BEBD97-9352-073E-413B-1CEF0B3A1709}"/>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1C4FC0F9-8C71-D1DF-156C-C98D5D2D7FD8}"/>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4DB7D18E-3F4B-CE67-0D3F-CF08558D0935}"/>
              </a:ext>
            </a:extLst>
          </p:cNvPr>
          <p:cNvSpPr>
            <a:spLocks noGrp="1"/>
          </p:cNvSpPr>
          <p:nvPr>
            <p:ph type="sldNum" sz="quarter" idx="5"/>
          </p:nvPr>
        </p:nvSpPr>
        <p:spPr/>
        <p:txBody>
          <a:bodyPr/>
          <a:lstStyle/>
          <a:p>
            <a:fld id="{6E2E38B8-B0B4-AD41-AC6E-B781F46A9FD3}" type="slidenum">
              <a:rPr lang="en-US" smtClean="0"/>
              <a:pPr/>
              <a:t>14</a:t>
            </a:fld>
            <a:endParaRPr lang="en-US" dirty="0"/>
          </a:p>
        </p:txBody>
      </p:sp>
      <p:sp>
        <p:nvSpPr>
          <p:cNvPr id="5" name="Footer Placeholder 4">
            <a:extLst>
              <a:ext uri="{FF2B5EF4-FFF2-40B4-BE49-F238E27FC236}">
                <a16:creationId xmlns:a16="http://schemas.microsoft.com/office/drawing/2014/main" id="{A2C0BB68-66CB-836A-2A17-92504652ABE9}"/>
              </a:ext>
            </a:extLst>
          </p:cNvPr>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21135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r>
              <a:rPr lang="en-US" dirty="0"/>
              <a:t>What's in it for you? Well several major things:</a:t>
            </a:r>
          </a:p>
          <a:p>
            <a:r>
              <a:rPr lang="en-US" dirty="0"/>
              <a:t>1. Build custom demos for your customers with more control, speed, and repeatability. </a:t>
            </a:r>
          </a:p>
          <a:p>
            <a:r>
              <a:rPr lang="en-US" dirty="0"/>
              <a:t>2. Engage your customer's IT organization in the devops methodology for watsonx Orchestrate solutions</a:t>
            </a:r>
          </a:p>
          <a:p>
            <a:r>
              <a:rPr lang="en-US" dirty="0"/>
              <a:t>3. Build locally, on your laptop, then deploy to any watsonx Orchestrate offering or as technical folks would say deployment target like orchestrate on AWS, IBM Cloud, on-premises</a:t>
            </a:r>
          </a:p>
          <a:p>
            <a:endParaRPr lang="en-US" dirty="0"/>
          </a:p>
          <a:p>
            <a:r>
              <a:rPr lang="en-US" dirty="0"/>
              <a:t>This last environment, Developer Edition, is what you will be getting comfortable with in this workshop. </a:t>
            </a:r>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4222936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A2DFF-B7F8-6544-BF8B-1631B25A35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96D3D4-20DA-4FE7-09A3-233522257EA6}"/>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6CAF3562-4589-FA20-7368-858ABD159DF3}"/>
              </a:ext>
            </a:extLst>
          </p:cNvPr>
          <p:cNvSpPr>
            <a:spLocks noGrp="1"/>
          </p:cNvSpPr>
          <p:nvPr>
            <p:ph type="body" idx="1"/>
          </p:nvPr>
        </p:nvSpPr>
        <p:spPr/>
        <p:txBody>
          <a:bodyPr/>
          <a:lstStyle/>
          <a:p>
            <a:r>
              <a:rPr lang="en-US" dirty="0"/>
              <a:t>You are at the Ready stage now so let's get set to go with ADK.</a:t>
            </a:r>
            <a:endParaRPr lang="en-BR"/>
          </a:p>
        </p:txBody>
      </p:sp>
      <p:sp>
        <p:nvSpPr>
          <p:cNvPr id="4" name="Slide Number Placeholder 3">
            <a:extLst>
              <a:ext uri="{FF2B5EF4-FFF2-40B4-BE49-F238E27FC236}">
                <a16:creationId xmlns:a16="http://schemas.microsoft.com/office/drawing/2014/main" id="{0B088CCC-ECB5-7066-7A2E-46192AD35FEA}"/>
              </a:ext>
            </a:extLst>
          </p:cNvPr>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a:extLst>
              <a:ext uri="{FF2B5EF4-FFF2-40B4-BE49-F238E27FC236}">
                <a16:creationId xmlns:a16="http://schemas.microsoft.com/office/drawing/2014/main" id="{17C1B46C-EE89-E692-3030-62EE13313625}"/>
              </a:ext>
            </a:extLst>
          </p:cNvPr>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346757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r>
              <a:rPr lang="en-US" dirty="0"/>
              <a:t>You will need to </a:t>
            </a:r>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171702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32991-7E08-DB88-1042-DB8EA7F710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D2378A-A464-0599-723A-DC0F90A81028}"/>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28F86218-637D-9B14-4C00-D94B30F4A9F9}"/>
              </a:ext>
            </a:extLst>
          </p:cNvPr>
          <p:cNvSpPr>
            <a:spLocks noGrp="1"/>
          </p:cNvSpPr>
          <p:nvPr>
            <p:ph type="body" idx="1"/>
          </p:nvPr>
        </p:nvSpPr>
        <p:spPr/>
        <p:txBody>
          <a:bodyPr/>
          <a:lstStyle/>
          <a:p>
            <a:r>
              <a:rPr lang="en-US" dirty="0"/>
              <a:t>Let’s make sure everyone has the workshop Slack channel up. As you can see we will use this Slack channel for pushing content to you during the workshop. </a:t>
            </a:r>
          </a:p>
          <a:p>
            <a:r>
              <a:rPr lang="en-US" b="1" dirty="0"/>
              <a:t>ACTIVITY:</a:t>
            </a:r>
            <a:r>
              <a:rPr lang="en-US" dirty="0"/>
              <a:t> everyone post a “hello world” message to the Slack channel. </a:t>
            </a:r>
            <a:endParaRPr lang="en-BR"/>
          </a:p>
        </p:txBody>
      </p:sp>
      <p:sp>
        <p:nvSpPr>
          <p:cNvPr id="4" name="Slide Number Placeholder 3">
            <a:extLst>
              <a:ext uri="{FF2B5EF4-FFF2-40B4-BE49-F238E27FC236}">
                <a16:creationId xmlns:a16="http://schemas.microsoft.com/office/drawing/2014/main" id="{42E7222F-2FD6-F694-19B9-35BF6BF38632}"/>
              </a:ext>
            </a:extLst>
          </p:cNvPr>
          <p:cNvSpPr>
            <a:spLocks noGrp="1"/>
          </p:cNvSpPr>
          <p:nvPr>
            <p:ph type="sldNum" sz="quarter" idx="5"/>
          </p:nvPr>
        </p:nvSpPr>
        <p:spPr/>
        <p:txBody>
          <a:bodyPr/>
          <a:lstStyle/>
          <a:p>
            <a:fld id="{6E2E38B8-B0B4-AD41-AC6E-B781F46A9FD3}" type="slidenum">
              <a:rPr lang="en-US" smtClean="0"/>
              <a:pPr/>
              <a:t>5</a:t>
            </a:fld>
            <a:endParaRPr lang="en-US" dirty="0"/>
          </a:p>
        </p:txBody>
      </p:sp>
      <p:sp>
        <p:nvSpPr>
          <p:cNvPr id="5" name="Footer Placeholder 4">
            <a:extLst>
              <a:ext uri="{FF2B5EF4-FFF2-40B4-BE49-F238E27FC236}">
                <a16:creationId xmlns:a16="http://schemas.microsoft.com/office/drawing/2014/main" id="{2ABCBAB7-F7A1-6755-9EF3-8715CE7DDFED}"/>
              </a:ext>
            </a:extLst>
          </p:cNvPr>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4027483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59900-8CEA-5998-72AD-EFEE482900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69201E-32BA-F139-3630-29C50C5EE348}"/>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771ACABD-B93D-27A8-5C0D-6C23E377C451}"/>
              </a:ext>
            </a:extLst>
          </p:cNvPr>
          <p:cNvSpPr>
            <a:spLocks noGrp="1"/>
          </p:cNvSpPr>
          <p:nvPr>
            <p:ph type="body" idx="1"/>
          </p:nvPr>
        </p:nvSpPr>
        <p:spPr/>
        <p:txBody>
          <a:bodyPr/>
          <a:lstStyle/>
          <a:p>
            <a:r>
              <a:rPr lang="en-US" dirty="0"/>
              <a:t>Most of the labs will be done using the Developer Edition, which we’ll talk about more in just a minute. </a:t>
            </a:r>
          </a:p>
          <a:p>
            <a:endParaRPr lang="en-US" dirty="0"/>
          </a:p>
          <a:p>
            <a:r>
              <a:rPr lang="en-US" dirty="0"/>
              <a:t>However, if you are having any issues with the Developer Edition install then we are also providing each of you with your own watsonx Orchestrate environment. This is on purpose to keep you focused on the lab exercises without distractions of a heavily used environment like the TDSynnex watsonx Orchestrate environment. </a:t>
            </a:r>
          </a:p>
          <a:p>
            <a:r>
              <a:rPr lang="en-US" b="1" dirty="0"/>
              <a:t>IMPORTANT: </a:t>
            </a:r>
            <a:r>
              <a:rPr lang="en-US" dirty="0"/>
              <a:t>These environments will be deleted on September 17</a:t>
            </a:r>
            <a:r>
              <a:rPr lang="en-US" baseline="30000" dirty="0"/>
              <a:t>th</a:t>
            </a:r>
            <a:r>
              <a:rPr lang="en-US" dirty="0"/>
              <a:t>. </a:t>
            </a:r>
          </a:p>
          <a:p>
            <a:r>
              <a:rPr lang="en-US" dirty="0"/>
              <a:t>So keep that in mind as you will NOT have access to it once it is DELETED. I’ll be deleting all these environments promptly on September 18</a:t>
            </a:r>
            <a:r>
              <a:rPr lang="en-US" baseline="30000" dirty="0"/>
              <a:t>th</a:t>
            </a:r>
            <a:r>
              <a:rPr lang="en-US" dirty="0"/>
              <a:t> at 8AM CT.</a:t>
            </a:r>
            <a:endParaRPr lang="en-BR"/>
          </a:p>
        </p:txBody>
      </p:sp>
      <p:sp>
        <p:nvSpPr>
          <p:cNvPr id="4" name="Slide Number Placeholder 3">
            <a:extLst>
              <a:ext uri="{FF2B5EF4-FFF2-40B4-BE49-F238E27FC236}">
                <a16:creationId xmlns:a16="http://schemas.microsoft.com/office/drawing/2014/main" id="{C4F832E5-5CE2-D4BF-2B15-AE857381BF1A}"/>
              </a:ext>
            </a:extLst>
          </p:cNvPr>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a:extLst>
              <a:ext uri="{FF2B5EF4-FFF2-40B4-BE49-F238E27FC236}">
                <a16:creationId xmlns:a16="http://schemas.microsoft.com/office/drawing/2014/main" id="{07895D15-CD92-0567-6D64-7D6237258010}"/>
              </a:ext>
            </a:extLst>
          </p:cNvPr>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223778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26B66-39C6-C03A-5E31-ED06424F86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5D604D-082E-06FB-0053-9C14F43AD9DF}"/>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905F9FD2-220D-D076-FAAC-06B2B1CE8B92}"/>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62121F66-C584-03C1-C27F-BE1067882163}"/>
              </a:ext>
            </a:extLst>
          </p:cNvPr>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a:extLst>
              <a:ext uri="{FF2B5EF4-FFF2-40B4-BE49-F238E27FC236}">
                <a16:creationId xmlns:a16="http://schemas.microsoft.com/office/drawing/2014/main" id="{841DC71C-E890-1AA3-B476-566D40479884}"/>
              </a:ext>
            </a:extLst>
          </p:cNvPr>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2848459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dirty="0"/>
              <a:t>Footer</a:t>
            </a:r>
          </a:p>
        </p:txBody>
      </p:sp>
    </p:spTree>
    <p:extLst>
      <p:ext uri="{BB962C8B-B14F-4D97-AF65-F5344CB8AC3E}">
        <p14:creationId xmlns:p14="http://schemas.microsoft.com/office/powerpoint/2010/main" val="2522138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Footer</a:t>
            </a:r>
            <a:endParaRPr lang="en-US" dirty="0"/>
          </a:p>
        </p:txBody>
      </p:sp>
    </p:spTree>
    <p:extLst>
      <p:ext uri="{BB962C8B-B14F-4D97-AF65-F5344CB8AC3E}">
        <p14:creationId xmlns:p14="http://schemas.microsoft.com/office/powerpoint/2010/main" val="8950612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1"/>
            <a:ext cx="24387175" cy="12195175"/>
          </a:xfrm>
          <a:solidFill>
            <a:srgbClr val="E0E0E0"/>
          </a:solidFill>
        </p:spPr>
        <p:txBody>
          <a:bodyPr anchor="ctr"/>
          <a:lstStyle>
            <a:lvl1pPr algn="ctr">
              <a:defRPr>
                <a:solidFill>
                  <a:schemeClr val="accent5"/>
                </a:solidFill>
              </a:defRPr>
            </a:lvl1pPr>
          </a:lstStyle>
          <a:p>
            <a:r>
              <a:rPr lang="en-US" dirty="0"/>
              <a:t>Place imagery here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00" y="12166599"/>
            <a:ext cx="4942455" cy="1074293"/>
          </a:xfrm>
        </p:spPr>
        <p:txBody>
          <a:bodyPr anchor="b"/>
          <a:lstStyle>
            <a:lvl1pPr>
              <a:lnSpc>
                <a:spcPct val="110000"/>
              </a:lnSpc>
              <a:spcBef>
                <a:spcPts val="0"/>
              </a:spcBef>
              <a:defRPr sz="2400">
                <a:solidFill>
                  <a:schemeClr val="tx1"/>
                </a:solidFill>
              </a:defRPr>
            </a:lvl1pPr>
            <a:lvl2pPr marL="256032" indent="-256032">
              <a:lnSpc>
                <a:spcPct val="110000"/>
              </a:lnSpc>
              <a:spcBef>
                <a:spcPts val="0"/>
              </a:spcBef>
              <a:defRPr sz="2400">
                <a:solidFill>
                  <a:schemeClr val="tx1"/>
                </a:solidFill>
              </a:defRPr>
            </a:lvl2pPr>
            <a:lvl3pPr marL="512064" indent="-256032">
              <a:lnSpc>
                <a:spcPct val="110000"/>
              </a:lnSpc>
              <a:spcBef>
                <a:spcPts val="0"/>
              </a:spcBef>
              <a:defRPr sz="2400">
                <a:solidFill>
                  <a:schemeClr val="tx1"/>
                </a:solidFill>
              </a:defRPr>
            </a:lvl3pPr>
            <a:lvl4pPr marL="768096" indent="-256032">
              <a:lnSpc>
                <a:spcPct val="110000"/>
              </a:lnSpc>
              <a:spcBef>
                <a:spcPts val="0"/>
              </a:spcBef>
              <a:defRPr sz="24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166600"/>
            <a:ext cx="4947412" cy="1077014"/>
          </a:xfrm>
        </p:spPr>
        <p:txBody>
          <a:bodyPr anchor="b"/>
          <a:lstStyle>
            <a:lvl1pPr>
              <a:lnSpc>
                <a:spcPct val="110000"/>
              </a:lnSpc>
              <a:spcBef>
                <a:spcPts val="0"/>
              </a:spcBef>
              <a:defRPr sz="2400">
                <a:solidFill>
                  <a:schemeClr val="tx1"/>
                </a:solidFill>
              </a:defRPr>
            </a:lvl1pPr>
            <a:lvl2pPr marL="256032" indent="-256032">
              <a:lnSpc>
                <a:spcPct val="110000"/>
              </a:lnSpc>
              <a:spcBef>
                <a:spcPts val="0"/>
              </a:spcBef>
              <a:defRPr sz="2400">
                <a:solidFill>
                  <a:schemeClr val="tx1"/>
                </a:solidFill>
              </a:defRPr>
            </a:lvl2pPr>
            <a:lvl3pPr marL="512064" indent="-256032">
              <a:lnSpc>
                <a:spcPct val="110000"/>
              </a:lnSpc>
              <a:spcBef>
                <a:spcPts val="0"/>
              </a:spcBef>
              <a:defRPr sz="2400">
                <a:solidFill>
                  <a:schemeClr val="tx1"/>
                </a:solidFill>
              </a:defRPr>
            </a:lvl3pPr>
            <a:lvl4pPr marL="768096" indent="-256032">
              <a:lnSpc>
                <a:spcPct val="110000"/>
              </a:lnSpc>
              <a:spcBef>
                <a:spcPts val="0"/>
              </a:spcBef>
              <a:defRPr sz="24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4" name="Picture 3" descr="IBM 8-bar logo">
            <a:extLst>
              <a:ext uri="{FF2B5EF4-FFF2-40B4-BE49-F238E27FC236}">
                <a16:creationId xmlns:a16="http://schemas.microsoft.com/office/drawing/2014/main" id="{09935B61-CCB4-2F0F-6720-2DE3FDE1A05B}"/>
              </a:ext>
            </a:extLst>
          </p:cNvPr>
          <p:cNvPicPr>
            <a:picLocks noChangeAspect="1"/>
          </p:cNvPicPr>
          <p:nvPr userDrawn="1"/>
        </p:nvPicPr>
        <p:blipFill>
          <a:blip r:embed="rId2"/>
          <a:stretch>
            <a:fillRect/>
          </a:stretch>
        </p:blipFill>
        <p:spPr>
          <a:xfrm>
            <a:off x="22373802" y="12577763"/>
            <a:ext cx="1538325" cy="572400"/>
          </a:xfrm>
          <a:prstGeom prst="rect">
            <a:avLst/>
          </a:prstGeom>
        </p:spPr>
      </p:pic>
      <p:sp>
        <p:nvSpPr>
          <p:cNvPr id="10" name="Title 1">
            <a:extLst>
              <a:ext uri="{FF2B5EF4-FFF2-40B4-BE49-F238E27FC236}">
                <a16:creationId xmlns:a16="http://schemas.microsoft.com/office/drawing/2014/main" id="{3F3BE6BB-D7C0-3C9B-44F9-5D564E48D8B6}"/>
              </a:ext>
            </a:extLst>
          </p:cNvPr>
          <p:cNvSpPr>
            <a:spLocks noGrp="1"/>
          </p:cNvSpPr>
          <p:nvPr>
            <p:ph type="title"/>
          </p:nvPr>
        </p:nvSpPr>
        <p:spPr>
          <a:xfrm>
            <a:off x="576000" y="311151"/>
            <a:ext cx="10101072" cy="7308850"/>
          </a:xfrm>
        </p:spPr>
        <p:txBody>
          <a:bodyPr/>
          <a:lstStyle>
            <a:lvl1pPr>
              <a:lnSpc>
                <a:spcPct val="100000"/>
              </a:lnSpc>
              <a:defRPr sz="84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196795180"/>
      </p:ext>
    </p:extLst>
  </p:cSld>
  <p:clrMapOvr>
    <a:masterClrMapping/>
  </p:clrMapOvr>
  <p:transition spd="med"/>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00" y="384048"/>
            <a:ext cx="9909175" cy="4209670"/>
          </a:xfrm>
        </p:spPr>
        <p:txBody>
          <a:bodyPr/>
          <a:lstStyle>
            <a:lvl1pPr>
              <a:lnSpc>
                <a:spcPct val="100000"/>
              </a:lnSpc>
              <a:defRPr sz="68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80000" y="384048"/>
            <a:ext cx="11042073" cy="8778494"/>
          </a:xfrm>
        </p:spPr>
        <p:txBody>
          <a:bodyPr/>
          <a:lstStyle>
            <a:lvl1pPr>
              <a:lnSpc>
                <a:spcPct val="100000"/>
              </a:lnSpc>
              <a:spcBef>
                <a:spcPts val="0"/>
              </a:spcBef>
              <a:defRPr sz="6800">
                <a:solidFill>
                  <a:schemeClr val="tx2"/>
                </a:solidFill>
              </a:defRPr>
            </a:lvl1pPr>
            <a:lvl2pPr marL="585216" indent="-585216">
              <a:lnSpc>
                <a:spcPct val="100000"/>
              </a:lnSpc>
              <a:spcBef>
                <a:spcPts val="0"/>
              </a:spcBef>
              <a:defRPr sz="6800">
                <a:solidFill>
                  <a:schemeClr val="tx2"/>
                </a:solidFill>
              </a:defRPr>
            </a:lvl2pPr>
            <a:lvl3pPr marL="1097280" indent="-585216">
              <a:lnSpc>
                <a:spcPct val="100000"/>
              </a:lnSpc>
              <a:spcBef>
                <a:spcPts val="0"/>
              </a:spcBef>
              <a:defRPr sz="6800">
                <a:solidFill>
                  <a:schemeClr val="tx2"/>
                </a:solidFill>
              </a:defRPr>
            </a:lvl3pPr>
            <a:lvl4pPr marL="1755648">
              <a:lnSpc>
                <a:spcPct val="100000"/>
              </a:lnSpc>
              <a:spcBef>
                <a:spcPts val="0"/>
              </a:spcBef>
              <a:defRPr sz="68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20FC8337-4A61-6950-CEE5-DDB270D10746}"/>
              </a:ext>
            </a:extLst>
          </p:cNvPr>
          <p:cNvSpPr>
            <a:spLocks noGrp="1"/>
          </p:cNvSpPr>
          <p:nvPr>
            <p:ph type="ftr" sz="quarter" idx="18"/>
          </p:nvPr>
        </p:nvSpPr>
        <p:spPr>
          <a:xfrm>
            <a:off x="576000" y="12816000"/>
            <a:ext cx="4956176" cy="381000"/>
          </a:xfrm>
        </p:spPr>
        <p:txBody>
          <a:bodyPr/>
          <a:lstStyle/>
          <a:p>
            <a:endParaRPr lang="en-US" dirty="0"/>
          </a:p>
        </p:txBody>
      </p:sp>
      <p:sp>
        <p:nvSpPr>
          <p:cNvPr id="7" name="Slide Number">
            <a:extLst>
              <a:ext uri="{FF2B5EF4-FFF2-40B4-BE49-F238E27FC236}">
                <a16:creationId xmlns:a16="http://schemas.microsoft.com/office/drawing/2014/main" id="{F8F57643-D39B-662E-5D14-6D9BFA200F39}"/>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49EB6B2-A4A6-F162-D0FE-417694FC70FD}"/>
              </a:ext>
            </a:extLst>
          </p:cNvPr>
          <p:cNvSpPr>
            <a:spLocks noGrp="1"/>
          </p:cNvSpPr>
          <p:nvPr>
            <p:ph type="ftr" sz="quarter" idx="18"/>
          </p:nvPr>
        </p:nvSpPr>
        <p:spPr>
          <a:xfrm>
            <a:off x="576000" y="12816000"/>
            <a:ext cx="4943476" cy="381000"/>
          </a:xfrm>
        </p:spPr>
        <p:txBody>
          <a:bodyPr/>
          <a:lstStyle/>
          <a:p>
            <a:endParaRPr lang="en-US" dirty="0"/>
          </a:p>
        </p:txBody>
      </p:sp>
      <p:sp>
        <p:nvSpPr>
          <p:cNvPr id="6" name="Slide Number">
            <a:extLst>
              <a:ext uri="{FF2B5EF4-FFF2-40B4-BE49-F238E27FC236}">
                <a16:creationId xmlns:a16="http://schemas.microsoft.com/office/drawing/2014/main" id="{4DAC6A96-E5C9-E8BD-2383-926167440939}"/>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9" name="Text Placeholder 8">
            <a:extLst>
              <a:ext uri="{FF2B5EF4-FFF2-40B4-BE49-F238E27FC236}">
                <a16:creationId xmlns:a16="http://schemas.microsoft.com/office/drawing/2014/main" id="{E0CC16BE-B09A-0C84-8A0B-5FE3F85FB19B}"/>
              </a:ext>
            </a:extLst>
          </p:cNvPr>
          <p:cNvSpPr>
            <a:spLocks noGrp="1"/>
          </p:cNvSpPr>
          <p:nvPr>
            <p:ph type="body" sz="quarter" idx="19"/>
          </p:nvPr>
        </p:nvSpPr>
        <p:spPr>
          <a:xfrm>
            <a:off x="576000" y="309600"/>
            <a:ext cx="14649450" cy="10356265"/>
          </a:xfrm>
        </p:spPr>
        <p:txBody>
          <a:bodyPr/>
          <a:lstStyle>
            <a:lvl1pPr>
              <a:lnSpc>
                <a:spcPct val="100000"/>
              </a:lnSpc>
              <a:defRPr sz="8400"/>
            </a:lvl1pPr>
          </a:lstStyle>
          <a:p>
            <a:pPr lvl="0"/>
            <a:r>
              <a:rPr lang="en-US"/>
              <a:t>Click to edit Master text styles</a:t>
            </a:r>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00" y="576072"/>
            <a:ext cx="7623175" cy="7043928"/>
          </a:xfrm>
        </p:spPr>
        <p:txBody>
          <a:bodyPr/>
          <a:lstStyle>
            <a:lvl1pPr>
              <a:lnSpc>
                <a:spcPct val="100000"/>
              </a:lnSpc>
              <a:spcBef>
                <a:spcPts val="0"/>
              </a:spcBef>
              <a:defRPr sz="4200">
                <a:solidFill>
                  <a:schemeClr val="tx1"/>
                </a:solidFill>
              </a:defRPr>
            </a:lvl1pPr>
            <a:lvl2pPr marL="402336" indent="-402336">
              <a:lnSpc>
                <a:spcPct val="100000"/>
              </a:lnSpc>
              <a:spcBef>
                <a:spcPts val="0"/>
              </a:spcBef>
              <a:defRPr sz="4200">
                <a:solidFill>
                  <a:schemeClr val="tx1"/>
                </a:solidFill>
              </a:defRPr>
            </a:lvl2pPr>
            <a:lvl3pPr marL="804672" indent="-402336">
              <a:lnSpc>
                <a:spcPct val="100000"/>
              </a:lnSpc>
              <a:spcBef>
                <a:spcPts val="0"/>
              </a:spcBef>
              <a:defRPr sz="4200">
                <a:solidFill>
                  <a:schemeClr val="tx1"/>
                </a:solidFill>
              </a:defRPr>
            </a:lvl3pPr>
            <a:lvl4pPr marL="1115568" indent="-402336">
              <a:lnSpc>
                <a:spcPct val="100000"/>
              </a:lnSpc>
              <a:spcBef>
                <a:spcPts val="0"/>
              </a:spcBef>
              <a:defRPr sz="42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00" y="9628222"/>
            <a:ext cx="11050588" cy="3353065"/>
          </a:xfrm>
        </p:spPr>
        <p:txBody>
          <a:bodyPr anchor="b"/>
          <a:lstStyle>
            <a:lvl1pPr>
              <a:lnSpc>
                <a:spcPct val="90000"/>
              </a:lnSpc>
              <a:spcBef>
                <a:spcPts val="0"/>
              </a:spcBef>
              <a:defRPr sz="252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12193587" y="569913"/>
            <a:ext cx="0" cy="1162526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80000" y="576072"/>
            <a:ext cx="7620000" cy="7043928"/>
          </a:xfrm>
        </p:spPr>
        <p:txBody>
          <a:bodyPr/>
          <a:lstStyle>
            <a:lvl1pPr>
              <a:lnSpc>
                <a:spcPct val="100000"/>
              </a:lnSpc>
              <a:spcBef>
                <a:spcPts val="0"/>
              </a:spcBef>
              <a:defRPr sz="4200">
                <a:solidFill>
                  <a:schemeClr val="tx1"/>
                </a:solidFill>
              </a:defRPr>
            </a:lvl1pPr>
            <a:lvl2pPr marL="402336" indent="-402336">
              <a:lnSpc>
                <a:spcPct val="100000"/>
              </a:lnSpc>
              <a:spcBef>
                <a:spcPts val="0"/>
              </a:spcBef>
              <a:defRPr sz="4200">
                <a:solidFill>
                  <a:schemeClr val="tx1"/>
                </a:solidFill>
              </a:defRPr>
            </a:lvl2pPr>
            <a:lvl3pPr marL="804672" indent="-402336">
              <a:lnSpc>
                <a:spcPct val="100000"/>
              </a:lnSpc>
              <a:spcBef>
                <a:spcPts val="0"/>
              </a:spcBef>
              <a:defRPr sz="4200">
                <a:solidFill>
                  <a:schemeClr val="tx1"/>
                </a:solidFill>
              </a:defRPr>
            </a:lvl3pPr>
            <a:lvl4pPr marL="1115568" indent="-402336">
              <a:lnSpc>
                <a:spcPct val="100000"/>
              </a:lnSpc>
              <a:spcBef>
                <a:spcPts val="0"/>
              </a:spcBef>
              <a:defRPr sz="42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80000" y="9628222"/>
            <a:ext cx="11049000" cy="3354293"/>
          </a:xfrm>
        </p:spPr>
        <p:txBody>
          <a:bodyPr anchor="b"/>
          <a:lstStyle>
            <a:lvl1pPr>
              <a:lnSpc>
                <a:spcPct val="90000"/>
              </a:lnSpc>
              <a:spcBef>
                <a:spcPts val="0"/>
              </a:spcBef>
              <a:defRPr sz="25200" b="0" i="0">
                <a:solidFill>
                  <a:schemeClr val="accent1"/>
                </a:solidFill>
                <a:latin typeface="IBM Plex Sans ExtL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576000" y="12816000"/>
            <a:ext cx="4956176" cy="381000"/>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328472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385200"/>
            <a:ext cx="4951413" cy="1907912"/>
          </a:xfrm>
        </p:spPr>
        <p:txBody>
          <a:bodyPr/>
          <a:lstStyle>
            <a:lvl1pPr>
              <a:lnSpc>
                <a:spcPct val="90000"/>
              </a:lnSpc>
              <a:defRPr sz="132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7"/>
            <a:ext cx="4951413" cy="986210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80000" y="385200"/>
            <a:ext cx="4949825" cy="1906588"/>
          </a:xfrm>
        </p:spPr>
        <p:txBody>
          <a:bodyPr/>
          <a:lstStyle>
            <a:lvl1pPr>
              <a:lnSpc>
                <a:spcPct val="90000"/>
              </a:lnSpc>
              <a:defRPr sz="132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80000" y="2334654"/>
            <a:ext cx="4953000" cy="986210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385200"/>
            <a:ext cx="4949825" cy="1903413"/>
          </a:xfrm>
        </p:spPr>
        <p:txBody>
          <a:bodyPr/>
          <a:lstStyle>
            <a:lvl1pPr>
              <a:lnSpc>
                <a:spcPct val="90000"/>
              </a:lnSpc>
              <a:defRPr sz="132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86210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70675" y="12058650"/>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594475"/>
            <a:ext cx="11045952" cy="5340096"/>
          </a:xfrm>
        </p:spPr>
        <p:txBody>
          <a:bodyPr/>
          <a:lstStyle>
            <a:lvl1pPr>
              <a:lnSpc>
                <a:spcPct val="100000"/>
              </a:lnSpc>
              <a:spcBef>
                <a:spcPts val="0"/>
              </a:spcBef>
              <a:defRPr sz="8400">
                <a:solidFill>
                  <a:schemeClr val="tx1"/>
                </a:solidFill>
              </a:defRPr>
            </a:lvl1pPr>
            <a:lvl2pPr marL="786384" indent="-786384">
              <a:lnSpc>
                <a:spcPct val="100000"/>
              </a:lnSpc>
              <a:spcBef>
                <a:spcPts val="0"/>
              </a:spcBef>
              <a:defRPr sz="8400">
                <a:solidFill>
                  <a:schemeClr val="tx1"/>
                </a:solidFill>
              </a:defRPr>
            </a:lvl2pPr>
            <a:lvl3pPr marL="1499616" indent="-786384">
              <a:lnSpc>
                <a:spcPct val="100000"/>
              </a:lnSpc>
              <a:spcBef>
                <a:spcPts val="0"/>
              </a:spcBef>
              <a:defRPr sz="8400">
                <a:solidFill>
                  <a:schemeClr val="tx1"/>
                </a:solidFill>
              </a:defRPr>
            </a:lvl3pPr>
            <a:lvl4pPr marL="2286000" indent="-786384">
              <a:lnSpc>
                <a:spcPct val="100000"/>
              </a:lnSpc>
              <a:spcBef>
                <a:spcPts val="0"/>
              </a:spcBef>
              <a:defRPr sz="84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6000" y="309600"/>
            <a:ext cx="4949825" cy="5335586"/>
          </a:xfrm>
        </p:spPr>
        <p:txBody>
          <a:bodyPr/>
          <a:lstStyle>
            <a:lvl1pPr>
              <a:lnSpc>
                <a:spcPct val="100000"/>
              </a:lnSpc>
              <a:defRPr sz="84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309600"/>
            <a:ext cx="11049000" cy="5335587"/>
          </a:xfrm>
        </p:spPr>
        <p:txBody>
          <a:bodyPr/>
          <a:lstStyle>
            <a:lvl1pPr>
              <a:lnSpc>
                <a:spcPct val="100000"/>
              </a:lnSpc>
              <a:spcBef>
                <a:spcPts val="0"/>
              </a:spcBef>
              <a:defRPr sz="8400">
                <a:solidFill>
                  <a:schemeClr val="tx1"/>
                </a:solidFill>
              </a:defRPr>
            </a:lvl1pPr>
            <a:lvl2pPr marL="786384" indent="-786384">
              <a:lnSpc>
                <a:spcPct val="100000"/>
              </a:lnSpc>
              <a:spcBef>
                <a:spcPts val="0"/>
              </a:spcBef>
              <a:defRPr sz="8400">
                <a:solidFill>
                  <a:schemeClr val="tx1"/>
                </a:solidFill>
              </a:defRPr>
            </a:lvl2pPr>
            <a:lvl3pPr marL="1499616" indent="-786384">
              <a:lnSpc>
                <a:spcPct val="100000"/>
              </a:lnSpc>
              <a:spcBef>
                <a:spcPts val="0"/>
              </a:spcBef>
              <a:defRPr sz="8400">
                <a:solidFill>
                  <a:schemeClr val="tx1"/>
                </a:solidFill>
              </a:defRPr>
            </a:lvl3pPr>
            <a:lvl4pPr marL="2286000" indent="-786384">
              <a:lnSpc>
                <a:spcPct val="100000"/>
              </a:lnSpc>
              <a:spcBef>
                <a:spcPts val="0"/>
              </a:spcBef>
              <a:defRPr sz="84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a:cxnSpLocks/>
          </p:cNvCxnSpPr>
          <p:nvPr userDrawn="1"/>
        </p:nvCxnSpPr>
        <p:spPr bwMode="auto">
          <a:xfrm>
            <a:off x="577850" y="6097732"/>
            <a:ext cx="232346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6000" y="6594475"/>
            <a:ext cx="4946904" cy="5340096"/>
          </a:xfrm>
        </p:spPr>
        <p:txBody>
          <a:bodyPr/>
          <a:lstStyle>
            <a:lvl1pPr>
              <a:lnSpc>
                <a:spcPct val="100000"/>
              </a:lnSpc>
              <a:defRPr sz="84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4" name="Footer Placeholder 3">
            <a:extLst>
              <a:ext uri="{FF2B5EF4-FFF2-40B4-BE49-F238E27FC236}">
                <a16:creationId xmlns:a16="http://schemas.microsoft.com/office/drawing/2014/main" id="{7B9ABB71-218D-3F6E-E3F7-5348FD395D22}"/>
              </a:ext>
            </a:extLst>
          </p:cNvPr>
          <p:cNvSpPr>
            <a:spLocks noGrp="1"/>
          </p:cNvSpPr>
          <p:nvPr>
            <p:ph type="ftr" sz="quarter" idx="18"/>
          </p:nvPr>
        </p:nvSpPr>
        <p:spPr>
          <a:xfrm>
            <a:off x="576000" y="12816000"/>
            <a:ext cx="4956176" cy="381000"/>
          </a:xfrm>
        </p:spPr>
        <p:txBody>
          <a:bodyPr/>
          <a:lstStyle/>
          <a:p>
            <a:endParaRPr lang="en-US" dirty="0"/>
          </a:p>
        </p:txBody>
      </p:sp>
      <p:sp>
        <p:nvSpPr>
          <p:cNvPr id="7" name="Slide Number">
            <a:extLst>
              <a:ext uri="{FF2B5EF4-FFF2-40B4-BE49-F238E27FC236}">
                <a16:creationId xmlns:a16="http://schemas.microsoft.com/office/drawing/2014/main" id="{B77BD92D-3A6C-2396-61D4-51D7CC5B1C0A}"/>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328472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384048"/>
            <a:ext cx="4951413" cy="2859087"/>
          </a:xfrm>
        </p:spPr>
        <p:txBody>
          <a:bodyPr/>
          <a:lstStyle>
            <a:lvl1pPr>
              <a:lnSpc>
                <a:spcPct val="90000"/>
              </a:lnSpc>
              <a:defRPr sz="132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2897"/>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575175"/>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957821"/>
            <a:ext cx="4951413" cy="2857506"/>
          </a:xfrm>
        </p:spPr>
        <p:txBody>
          <a:bodyPr/>
          <a:lstStyle>
            <a:lvl1pPr>
              <a:lnSpc>
                <a:spcPct val="90000"/>
              </a:lnSpc>
              <a:defRPr sz="132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5125969"/>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9140825"/>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9526645"/>
            <a:ext cx="4951411" cy="2668530"/>
          </a:xfrm>
        </p:spPr>
        <p:txBody>
          <a:bodyPr/>
          <a:lstStyle>
            <a:lvl1pPr>
              <a:lnSpc>
                <a:spcPct val="90000"/>
              </a:lnSpc>
              <a:defRPr sz="132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9670409"/>
            <a:ext cx="7620000" cy="2524766"/>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58650"/>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00" y="576072"/>
            <a:ext cx="4942078"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00" y="3047999"/>
            <a:ext cx="4956175"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70675" y="3047999"/>
            <a:ext cx="4951413"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80000" y="3047999"/>
            <a:ext cx="4953000"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2675" y="3047999"/>
            <a:ext cx="4959350"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00"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70675"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044825"/>
            <a:ext cx="0" cy="91454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044825"/>
            <a:ext cx="0" cy="915035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044825"/>
            <a:ext cx="0" cy="915035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582422" y="3047999"/>
            <a:ext cx="4956175"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6670675" y="3047999"/>
            <a:ext cx="4951413"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12780000" y="3047999"/>
            <a:ext cx="4953000"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18862675" y="3047999"/>
            <a:ext cx="4959350"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00" y="576071"/>
            <a:ext cx="4949825" cy="2468753"/>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84303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047999"/>
            <a:ext cx="4951413" cy="9156701"/>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80000" y="576072"/>
            <a:ext cx="4953000" cy="184303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80000" y="3048000"/>
            <a:ext cx="4953000" cy="91567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6096000" y="570103"/>
            <a:ext cx="0" cy="116220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12188952"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18288000" y="570103"/>
            <a:ext cx="0" cy="116220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18859500" y="576072"/>
            <a:ext cx="4959350" cy="184303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18859500" y="3048000"/>
            <a:ext cx="4959350" cy="91567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00" y="3048000"/>
            <a:ext cx="4942078" cy="4578350"/>
          </a:xfrm>
        </p:spPr>
        <p:txBody>
          <a:bodyPr/>
          <a:lstStyle>
            <a:lvl1pPr>
              <a:lnSpc>
                <a:spcPct val="100000"/>
              </a:lnSpc>
              <a:spcBef>
                <a:spcPts val="0"/>
              </a:spcBef>
              <a:defRPr sz="3600">
                <a:solidFill>
                  <a:schemeClr val="tx1"/>
                </a:solidFill>
              </a:defRPr>
            </a:lvl1pPr>
          </a:lstStyle>
          <a:p>
            <a:pPr lvl="0"/>
            <a:r>
              <a:rPr lang="en-US"/>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70675" y="3047999"/>
            <a:ext cx="4951413" cy="9153525"/>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80000" y="576072"/>
            <a:ext cx="1216152" cy="1216152"/>
          </a:xfrm>
        </p:spPr>
        <p:txBody>
          <a:bodyPr anchor="ctr"/>
          <a:lstStyle>
            <a:lvl1pPr algn="ctr">
              <a:defRPr sz="1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80000" y="3047999"/>
            <a:ext cx="4942120" cy="9153524"/>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62677" y="3047999"/>
            <a:ext cx="4941886" cy="9153525"/>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576000" y="12816000"/>
            <a:ext cx="4956176" cy="381000"/>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6096000" y="570103"/>
            <a:ext cx="0" cy="1163142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12192127"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18288000" y="570103"/>
            <a:ext cx="0" cy="116220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1"/>
            <a:ext cx="24387175" cy="12195175"/>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22373802" y="12577763"/>
            <a:ext cx="1538325" cy="57240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576000" y="12166599"/>
            <a:ext cx="4942455" cy="1074293"/>
          </a:xfrm>
        </p:spPr>
        <p:txBody>
          <a:bodyPr anchor="b"/>
          <a:lstStyle>
            <a:lvl1pPr>
              <a:lnSpc>
                <a:spcPct val="110000"/>
              </a:lnSpc>
              <a:spcBef>
                <a:spcPts val="0"/>
              </a:spcBef>
              <a:defRPr sz="2400">
                <a:solidFill>
                  <a:schemeClr val="tx1"/>
                </a:solidFill>
              </a:defRPr>
            </a:lvl1pPr>
            <a:lvl2pPr marL="256032" indent="-256032">
              <a:lnSpc>
                <a:spcPct val="110000"/>
              </a:lnSpc>
              <a:spcBef>
                <a:spcPts val="0"/>
              </a:spcBef>
              <a:defRPr sz="2400">
                <a:solidFill>
                  <a:schemeClr val="tx1"/>
                </a:solidFill>
              </a:defRPr>
            </a:lvl2pPr>
            <a:lvl3pPr marL="512064" indent="-256032">
              <a:lnSpc>
                <a:spcPct val="110000"/>
              </a:lnSpc>
              <a:spcBef>
                <a:spcPts val="0"/>
              </a:spcBef>
              <a:defRPr sz="2400">
                <a:solidFill>
                  <a:schemeClr val="tx1"/>
                </a:solidFill>
              </a:defRPr>
            </a:lvl3pPr>
            <a:lvl4pPr marL="768096" indent="-256032">
              <a:lnSpc>
                <a:spcPct val="110000"/>
              </a:lnSpc>
              <a:spcBef>
                <a:spcPts val="0"/>
              </a:spcBef>
              <a:defRPr sz="24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6671501" y="12166600"/>
            <a:ext cx="4947412" cy="1077014"/>
          </a:xfrm>
        </p:spPr>
        <p:txBody>
          <a:bodyPr anchor="b"/>
          <a:lstStyle>
            <a:lvl1pPr>
              <a:lnSpc>
                <a:spcPct val="110000"/>
              </a:lnSpc>
              <a:spcBef>
                <a:spcPts val="0"/>
              </a:spcBef>
              <a:defRPr sz="2400">
                <a:solidFill>
                  <a:schemeClr val="tx1"/>
                </a:solidFill>
              </a:defRPr>
            </a:lvl1pPr>
            <a:lvl2pPr marL="256032" indent="-256032">
              <a:lnSpc>
                <a:spcPct val="110000"/>
              </a:lnSpc>
              <a:spcBef>
                <a:spcPts val="0"/>
              </a:spcBef>
              <a:defRPr sz="2400">
                <a:solidFill>
                  <a:schemeClr val="tx1"/>
                </a:solidFill>
              </a:defRPr>
            </a:lvl2pPr>
            <a:lvl3pPr marL="512064" indent="-256032">
              <a:lnSpc>
                <a:spcPct val="110000"/>
              </a:lnSpc>
              <a:spcBef>
                <a:spcPts val="0"/>
              </a:spcBef>
              <a:defRPr sz="2400">
                <a:solidFill>
                  <a:schemeClr val="tx1"/>
                </a:solidFill>
              </a:defRPr>
            </a:lvl3pPr>
            <a:lvl4pPr marL="768096" indent="-256032">
              <a:lnSpc>
                <a:spcPct val="110000"/>
              </a:lnSpc>
              <a:spcBef>
                <a:spcPts val="0"/>
              </a:spcBef>
              <a:defRPr sz="24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576000" y="311151"/>
            <a:ext cx="10101072" cy="7308850"/>
          </a:xfrm>
        </p:spPr>
        <p:txBody>
          <a:bodyPr/>
          <a:lstStyle>
            <a:lvl1pPr>
              <a:lnSpc>
                <a:spcPct val="100000"/>
              </a:lnSpc>
              <a:defRPr sz="84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00" y="384048"/>
            <a:ext cx="4942078" cy="3117978"/>
          </a:xfrm>
        </p:spPr>
        <p:txBody>
          <a:bodyPr/>
          <a:lstStyle>
            <a:lvl1pPr>
              <a:lnSpc>
                <a:spcPct val="100000"/>
              </a:lnSpc>
              <a:defRPr sz="6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2" y="384048"/>
            <a:ext cx="4951414" cy="2201269"/>
          </a:xfrm>
        </p:spPr>
        <p:txBody>
          <a:bodyPr/>
          <a:lstStyle>
            <a:lvl1pPr>
              <a:lnSpc>
                <a:spcPct val="100000"/>
              </a:lnSpc>
              <a:spcBef>
                <a:spcPts val="0"/>
              </a:spcBef>
              <a:defRPr sz="68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9153" y="3047999"/>
            <a:ext cx="4951413" cy="9153525"/>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5153" y="3047999"/>
            <a:ext cx="10096500" cy="9153525"/>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C93AC5E-9451-FF93-87DD-889A48A00DD1}"/>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D1F6E83E-BB80-D71A-7819-884C0CD4799E}"/>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00"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00" y="3047999"/>
            <a:ext cx="10099675" cy="9153524"/>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80000" y="3047999"/>
            <a:ext cx="10096500" cy="915352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00" y="384048"/>
            <a:ext cx="11036491" cy="4210177"/>
          </a:xfrm>
        </p:spPr>
        <p:txBody>
          <a:bodyPr rIns="457200"/>
          <a:lstStyle>
            <a:lvl1pPr>
              <a:lnSpc>
                <a:spcPct val="100000"/>
              </a:lnSpc>
              <a:defRPr sz="6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6675" y="576071"/>
            <a:ext cx="4949825" cy="1161910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62675" y="576071"/>
            <a:ext cx="4941888" cy="1161910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00" y="576072"/>
            <a:ext cx="4942078" cy="3995927"/>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80000" y="576000"/>
            <a:ext cx="4953000" cy="116220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62675" y="576000"/>
            <a:ext cx="4941888" cy="116220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00" y="384048"/>
            <a:ext cx="11039476" cy="4210176"/>
          </a:xfrm>
        </p:spPr>
        <p:txBody>
          <a:bodyPr rIns="457200"/>
          <a:lstStyle>
            <a:lvl1pPr>
              <a:lnSpc>
                <a:spcPct val="100000"/>
              </a:lnSpc>
              <a:defRPr sz="6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80000" y="576072"/>
            <a:ext cx="4953000" cy="1877761"/>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80000" y="3047999"/>
            <a:ext cx="4953000" cy="9153525"/>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877761"/>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047999"/>
            <a:ext cx="4953000" cy="9153524"/>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00" y="576072"/>
            <a:ext cx="4949826" cy="3995927"/>
          </a:xfrm>
        </p:spPr>
        <p:txBody>
          <a:bodyPr rIns="0"/>
          <a:lstStyle>
            <a:lvl1pPr>
              <a:lnSpc>
                <a:spcPct val="11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80000" y="576072"/>
            <a:ext cx="4953000" cy="1877761"/>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80000" y="3047999"/>
            <a:ext cx="4953000" cy="9153525"/>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62675" y="576072"/>
            <a:ext cx="4942078" cy="1877761"/>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047999"/>
            <a:ext cx="4953000" cy="9153525"/>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00" y="384048"/>
            <a:ext cx="4949825" cy="4210177"/>
          </a:xfrm>
        </p:spPr>
        <p:txBody>
          <a:bodyPr/>
          <a:lstStyle>
            <a:lvl1pPr>
              <a:lnSpc>
                <a:spcPct val="100000"/>
              </a:lnSpc>
              <a:defRPr sz="6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3110583"/>
          </a:xfrm>
        </p:spPr>
        <p:txBody>
          <a:bodyPr/>
          <a:lstStyle>
            <a:lvl1pPr>
              <a:lnSpc>
                <a:spcPct val="100000"/>
              </a:lnSpc>
              <a:spcBef>
                <a:spcPts val="0"/>
              </a:spcBef>
              <a:defRPr sz="68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70675" y="3016790"/>
            <a:ext cx="4951413" cy="9188588"/>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80000" y="576072"/>
            <a:ext cx="1216152" cy="1214462"/>
          </a:xfrm>
        </p:spPr>
        <p:txBody>
          <a:bodyPr anchor="ctr"/>
          <a:lstStyle>
            <a:lvl1pPr algn="ctr">
              <a:defRPr sz="16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80000" y="3047999"/>
            <a:ext cx="4953000"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047999"/>
            <a:ext cx="4959350" cy="9153525"/>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7E14D98-D346-214C-0437-7A0B4A7F3F06}"/>
              </a:ext>
            </a:extLst>
          </p:cNvPr>
          <p:cNvSpPr>
            <a:spLocks noGrp="1"/>
          </p:cNvSpPr>
          <p:nvPr>
            <p:ph type="ftr" sz="quarter" idx="18"/>
          </p:nvPr>
        </p:nvSpPr>
        <p:spPr>
          <a:xfrm>
            <a:off x="581024" y="12823285"/>
            <a:ext cx="4956176" cy="381000"/>
          </a:xfrm>
        </p:spPr>
        <p:txBody>
          <a:bodyPr/>
          <a:lstStyle/>
          <a:p>
            <a:endParaRPr lang="en-US" dirty="0"/>
          </a:p>
        </p:txBody>
      </p:sp>
      <p:sp>
        <p:nvSpPr>
          <p:cNvPr id="10" name="Slide Number">
            <a:extLst>
              <a:ext uri="{FF2B5EF4-FFF2-40B4-BE49-F238E27FC236}">
                <a16:creationId xmlns:a16="http://schemas.microsoft.com/office/drawing/2014/main" id="{8CDC5D22-5EFB-A82A-2192-76A569B4B0D5}"/>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8" name="Straight Connector 7" descr="Vertical column divider">
            <a:extLst>
              <a:ext uri="{FF2B5EF4-FFF2-40B4-BE49-F238E27FC236}">
                <a16:creationId xmlns:a16="http://schemas.microsoft.com/office/drawing/2014/main" id="{75E2B956-D8A8-9075-0842-BD0DAFFD4122}"/>
              </a:ext>
            </a:extLst>
          </p:cNvPr>
          <p:cNvCxnSpPr>
            <a:cxnSpLocks/>
          </p:cNvCxnSpPr>
          <p:nvPr userDrawn="1"/>
        </p:nvCxnSpPr>
        <p:spPr bwMode="auto">
          <a:xfrm>
            <a:off x="12192127"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BE2C4D34-A499-856F-2ED0-C6A511B884A1}"/>
              </a:ext>
            </a:extLst>
          </p:cNvPr>
          <p:cNvCxnSpPr>
            <a:cxnSpLocks/>
          </p:cNvCxnSpPr>
          <p:nvPr userDrawn="1"/>
        </p:nvCxnSpPr>
        <p:spPr bwMode="auto">
          <a:xfrm>
            <a:off x="18288000"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200">
                <a:solidFill>
                  <a:schemeClr val="tx1"/>
                </a:solidFill>
              </a:defRPr>
            </a:lvl1pPr>
            <a:lvl2pPr marL="402336" indent="-402336">
              <a:lnSpc>
                <a:spcPct val="100000"/>
              </a:lnSpc>
              <a:spcBef>
                <a:spcPts val="0"/>
              </a:spcBef>
              <a:defRPr sz="4200">
                <a:solidFill>
                  <a:schemeClr val="tx1"/>
                </a:solidFill>
              </a:defRPr>
            </a:lvl2pPr>
            <a:lvl3pPr marL="804672" indent="-402336">
              <a:lnSpc>
                <a:spcPct val="100000"/>
              </a:lnSpc>
              <a:spcBef>
                <a:spcPts val="0"/>
              </a:spcBef>
              <a:defRPr sz="4200">
                <a:solidFill>
                  <a:schemeClr val="tx1"/>
                </a:solidFill>
              </a:defRPr>
            </a:lvl3pPr>
            <a:lvl4pPr marL="1115568" indent="-402336">
              <a:lnSpc>
                <a:spcPct val="100000"/>
              </a:lnSpc>
              <a:spcBef>
                <a:spcPts val="0"/>
              </a:spcBef>
              <a:defRPr sz="42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80000" y="576072"/>
            <a:ext cx="1216152" cy="1216152"/>
          </a:xfrm>
        </p:spPr>
        <p:txBody>
          <a:bodyPr anchor="ctr"/>
          <a:lstStyle>
            <a:lvl1pPr algn="ctr">
              <a:defRPr sz="1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80000" y="2476500"/>
            <a:ext cx="6675120" cy="3048000"/>
          </a:xfrm>
        </p:spPr>
        <p:txBody>
          <a:bodyPr/>
          <a:lstStyle>
            <a:lvl1pPr>
              <a:lnSpc>
                <a:spcPct val="100000"/>
              </a:lnSpc>
              <a:spcBef>
                <a:spcPts val="0"/>
              </a:spcBef>
              <a:defRPr sz="4200">
                <a:solidFill>
                  <a:schemeClr val="tx1"/>
                </a:solidFill>
              </a:defRPr>
            </a:lvl1pPr>
            <a:lvl2pPr marL="402336" indent="-402336">
              <a:lnSpc>
                <a:spcPct val="100000"/>
              </a:lnSpc>
              <a:spcBef>
                <a:spcPts val="0"/>
              </a:spcBef>
              <a:defRPr sz="4200">
                <a:solidFill>
                  <a:schemeClr val="tx1"/>
                </a:solidFill>
              </a:defRPr>
            </a:lvl2pPr>
            <a:lvl3pPr marL="804672" indent="-402336">
              <a:lnSpc>
                <a:spcPct val="100000"/>
              </a:lnSpc>
              <a:spcBef>
                <a:spcPts val="0"/>
              </a:spcBef>
              <a:defRPr sz="4200">
                <a:solidFill>
                  <a:schemeClr val="tx1"/>
                </a:solidFill>
              </a:defRPr>
            </a:lvl3pPr>
            <a:lvl4pPr marL="1115568" indent="-402336">
              <a:lnSpc>
                <a:spcPct val="100000"/>
              </a:lnSpc>
              <a:spcBef>
                <a:spcPts val="0"/>
              </a:spcBef>
              <a:defRPr sz="42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576072" y="6096000"/>
            <a:ext cx="2323642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200">
                <a:solidFill>
                  <a:schemeClr val="tx1"/>
                </a:solidFill>
              </a:defRPr>
            </a:lvl1pPr>
            <a:lvl2pPr marL="402336" indent="-402336">
              <a:lnSpc>
                <a:spcPct val="100000"/>
              </a:lnSpc>
              <a:spcBef>
                <a:spcPts val="0"/>
              </a:spcBef>
              <a:defRPr sz="4200">
                <a:solidFill>
                  <a:schemeClr val="tx1"/>
                </a:solidFill>
              </a:defRPr>
            </a:lvl2pPr>
            <a:lvl3pPr marL="804672" indent="-402336">
              <a:lnSpc>
                <a:spcPct val="100000"/>
              </a:lnSpc>
              <a:spcBef>
                <a:spcPts val="0"/>
              </a:spcBef>
              <a:defRPr sz="4200">
                <a:solidFill>
                  <a:schemeClr val="tx1"/>
                </a:solidFill>
              </a:defRPr>
            </a:lvl3pPr>
            <a:lvl4pPr marL="1115568" indent="-402336">
              <a:lnSpc>
                <a:spcPct val="100000"/>
              </a:lnSpc>
              <a:spcBef>
                <a:spcPts val="0"/>
              </a:spcBef>
              <a:defRPr sz="42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80000" y="6477000"/>
            <a:ext cx="1216152" cy="1216152"/>
          </a:xfrm>
        </p:spPr>
        <p:txBody>
          <a:bodyPr anchor="ctr"/>
          <a:lstStyle>
            <a:lvl1pPr algn="ctr">
              <a:defRPr sz="1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80000" y="8382000"/>
            <a:ext cx="6675120" cy="3048000"/>
          </a:xfrm>
        </p:spPr>
        <p:txBody>
          <a:bodyPr/>
          <a:lstStyle>
            <a:lvl1pPr>
              <a:lnSpc>
                <a:spcPct val="100000"/>
              </a:lnSpc>
              <a:spcBef>
                <a:spcPts val="0"/>
              </a:spcBef>
              <a:defRPr sz="4200">
                <a:solidFill>
                  <a:schemeClr val="tx1"/>
                </a:solidFill>
              </a:defRPr>
            </a:lvl1pPr>
            <a:lvl2pPr marL="402336" indent="-402336">
              <a:lnSpc>
                <a:spcPct val="100000"/>
              </a:lnSpc>
              <a:spcBef>
                <a:spcPts val="0"/>
              </a:spcBef>
              <a:defRPr sz="4200">
                <a:solidFill>
                  <a:schemeClr val="tx1"/>
                </a:solidFill>
              </a:defRPr>
            </a:lvl2pPr>
            <a:lvl3pPr marL="804672" indent="-402336">
              <a:lnSpc>
                <a:spcPct val="100000"/>
              </a:lnSpc>
              <a:spcBef>
                <a:spcPts val="0"/>
              </a:spcBef>
              <a:defRPr sz="4200">
                <a:solidFill>
                  <a:schemeClr val="tx1"/>
                </a:solidFill>
              </a:defRPr>
            </a:lvl3pPr>
            <a:lvl4pPr marL="1115568" indent="-402336">
              <a:lnSpc>
                <a:spcPct val="100000"/>
              </a:lnSpc>
              <a:spcBef>
                <a:spcPts val="0"/>
              </a:spcBef>
              <a:defRPr sz="42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576000" y="12816000"/>
            <a:ext cx="4956176" cy="381000"/>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12192127"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00" y="576072"/>
            <a:ext cx="4961128" cy="462153"/>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00" y="1524000"/>
            <a:ext cx="4948428" cy="3048000"/>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80000" y="576073"/>
            <a:ext cx="4953000" cy="494842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62675" y="576072"/>
            <a:ext cx="4959350" cy="494842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80000" y="6670675"/>
            <a:ext cx="4953000" cy="494842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62675" y="6670675"/>
            <a:ext cx="4953000" cy="494842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00" y="576072"/>
            <a:ext cx="4961128" cy="462153"/>
          </a:xfrm>
        </p:spPr>
        <p:txBody>
          <a:bodyPr/>
          <a:lstStyle>
            <a:lvl1pPr>
              <a:defRPr sz="2800">
                <a:solidFill>
                  <a:schemeClr val="tx2"/>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80000" y="576073"/>
            <a:ext cx="4953000" cy="494842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62675" y="576072"/>
            <a:ext cx="4959350" cy="494842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80000" y="6670675"/>
            <a:ext cx="4953000" cy="494842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62675" y="6670675"/>
            <a:ext cx="4953000" cy="494842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576000" y="1523872"/>
            <a:ext cx="11044239" cy="4572128"/>
          </a:xfrm>
        </p:spPr>
        <p:txBody>
          <a:bodyPr rIns="457200"/>
          <a:lstStyle>
            <a:lvl1pPr>
              <a:lnSpc>
                <a:spcPct val="110000"/>
              </a:lnSpc>
              <a:defRPr sz="68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309297527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E4F73B63-FCC7-DAFC-5E97-E0D29B2DBF2C}"/>
              </a:ext>
            </a:extLst>
          </p:cNvPr>
          <p:cNvPicPr>
            <a:picLocks noChangeAspect="1"/>
          </p:cNvPicPr>
          <p:nvPr userDrawn="1"/>
        </p:nvPicPr>
        <p:blipFill>
          <a:blip r:embed="rId2"/>
          <a:stretch>
            <a:fillRect/>
          </a:stretch>
        </p:blipFill>
        <p:spPr>
          <a:xfrm>
            <a:off x="22373802" y="12577763"/>
            <a:ext cx="1538325" cy="572400"/>
          </a:xfrm>
          <a:prstGeom prst="rect">
            <a:avLst/>
          </a:prstGeom>
        </p:spPr>
      </p:pic>
      <p:sp>
        <p:nvSpPr>
          <p:cNvPr id="8" name="Title 1">
            <a:extLst>
              <a:ext uri="{FF2B5EF4-FFF2-40B4-BE49-F238E27FC236}">
                <a16:creationId xmlns:a16="http://schemas.microsoft.com/office/drawing/2014/main" id="{31EEBBCD-6628-78CD-1209-20B2834A647D}"/>
              </a:ext>
            </a:extLst>
          </p:cNvPr>
          <p:cNvSpPr>
            <a:spLocks noGrp="1"/>
          </p:cNvSpPr>
          <p:nvPr>
            <p:ph type="title"/>
          </p:nvPr>
        </p:nvSpPr>
        <p:spPr>
          <a:xfrm>
            <a:off x="576000" y="311150"/>
            <a:ext cx="10101072" cy="10356850"/>
          </a:xfrm>
        </p:spPr>
        <p:txBody>
          <a:bodyPr/>
          <a:lstStyle>
            <a:lvl1pPr>
              <a:lnSpc>
                <a:spcPct val="100000"/>
              </a:lnSpc>
              <a:defRPr sz="84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75882"/>
            <a:ext cx="4949825" cy="551929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73851"/>
            <a:ext cx="4949825" cy="5521324"/>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576000" y="12816000"/>
            <a:ext cx="4956176" cy="381000"/>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576000" y="576072"/>
            <a:ext cx="4942078" cy="3995928"/>
          </a:xfrm>
        </p:spPr>
        <p:txBody>
          <a:bodyPr/>
          <a:lstStyle>
            <a:lvl1pPr>
              <a:defRPr sz="28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00" y="384048"/>
            <a:ext cx="11036994" cy="4210177"/>
          </a:xfrm>
        </p:spPr>
        <p:txBody>
          <a:bodyPr rIns="457200"/>
          <a:lstStyle>
            <a:lvl1pPr>
              <a:lnSpc>
                <a:spcPct val="100000"/>
              </a:lnSpc>
              <a:defRPr sz="6800">
                <a:solidFill>
                  <a:schemeClr val="tx2"/>
                </a:solidFill>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581024" y="12823285"/>
            <a:ext cx="4956176" cy="381000"/>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576072" y="6675882"/>
            <a:ext cx="4949825" cy="551929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6663241"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12767760"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18859500" y="6673851"/>
            <a:ext cx="4949825" cy="5521324"/>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00" y="576072"/>
            <a:ext cx="4949825" cy="399592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6415" y="576071"/>
            <a:ext cx="4956048" cy="495604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1"/>
            <a:ext cx="4956048" cy="495604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499" y="576071"/>
            <a:ext cx="4946904" cy="4956048"/>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581024" y="12823285"/>
            <a:ext cx="4956176" cy="381000"/>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6666415" y="6673850"/>
            <a:ext cx="4956048" cy="4956048"/>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12763500" y="6673850"/>
            <a:ext cx="4956048" cy="4956048"/>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18859499" y="6673850"/>
            <a:ext cx="4946904" cy="4956048"/>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00" y="576072"/>
            <a:ext cx="4949825" cy="399592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499" y="1524000"/>
            <a:ext cx="4956048" cy="399910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80000" y="576072"/>
            <a:ext cx="402336" cy="403225"/>
          </a:xfrm>
        </p:spPr>
        <p:txBody>
          <a:bodyPr/>
          <a:lstStyle>
            <a:lvl1pPr>
              <a:defRPr sz="1400">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80000" y="1524000"/>
            <a:ext cx="4953000" cy="399910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dirty="0"/>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523999"/>
            <a:ext cx="4946904" cy="3999099"/>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499" y="7623594"/>
            <a:ext cx="4956048" cy="3998295"/>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80000" y="6694631"/>
            <a:ext cx="402336" cy="403225"/>
          </a:xfrm>
        </p:spPr>
        <p:txBody>
          <a:bodyPr/>
          <a:lstStyle>
            <a:lvl1pPr>
              <a:defRPr sz="1400">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80000" y="7623594"/>
            <a:ext cx="4956048" cy="3998291"/>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623594"/>
            <a:ext cx="4946904" cy="3998287"/>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56C9A7FC-6BA2-EF1D-18D5-F605D8C7C003}"/>
              </a:ext>
            </a:extLst>
          </p:cNvPr>
          <p:cNvSpPr>
            <a:spLocks noGrp="1"/>
          </p:cNvSpPr>
          <p:nvPr>
            <p:ph type="ftr" sz="quarter" idx="23"/>
          </p:nvPr>
        </p:nvSpPr>
        <p:spPr>
          <a:xfrm>
            <a:off x="576000" y="12816000"/>
            <a:ext cx="4956176" cy="381000"/>
          </a:xfrm>
        </p:spPr>
        <p:txBody>
          <a:bodyPr/>
          <a:lstStyle/>
          <a:p>
            <a:endParaRPr lang="en-US" dirty="0"/>
          </a:p>
        </p:txBody>
      </p:sp>
      <p:sp>
        <p:nvSpPr>
          <p:cNvPr id="12" name="Slide Number">
            <a:extLst>
              <a:ext uri="{FF2B5EF4-FFF2-40B4-BE49-F238E27FC236}">
                <a16:creationId xmlns:a16="http://schemas.microsoft.com/office/drawing/2014/main" id="{C0294F07-890E-B2F9-0CAD-1B5AFB7648AB}"/>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0E795639-6102-AB6C-5918-29F86236BFD2}"/>
              </a:ext>
            </a:extLst>
          </p:cNvPr>
          <p:cNvCxnSpPr>
            <a:cxnSpLocks/>
          </p:cNvCxnSpPr>
          <p:nvPr userDrawn="1"/>
        </p:nvCxnSpPr>
        <p:spPr bwMode="auto">
          <a:xfrm>
            <a:off x="6096000" y="570103"/>
            <a:ext cx="0" cy="116220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descr="Vertical column divider">
            <a:extLst>
              <a:ext uri="{FF2B5EF4-FFF2-40B4-BE49-F238E27FC236}">
                <a16:creationId xmlns:a16="http://schemas.microsoft.com/office/drawing/2014/main" id="{357E5319-53C7-E291-189E-B5A9A71EC85F}"/>
              </a:ext>
            </a:extLst>
          </p:cNvPr>
          <p:cNvCxnSpPr>
            <a:cxnSpLocks/>
          </p:cNvCxnSpPr>
          <p:nvPr userDrawn="1"/>
        </p:nvCxnSpPr>
        <p:spPr bwMode="auto">
          <a:xfrm>
            <a:off x="12192127"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Vertical column divider">
            <a:extLst>
              <a:ext uri="{FF2B5EF4-FFF2-40B4-BE49-F238E27FC236}">
                <a16:creationId xmlns:a16="http://schemas.microsoft.com/office/drawing/2014/main" id="{C5786CF5-FEFB-F111-90C8-4410630FD7A3}"/>
              </a:ext>
            </a:extLst>
          </p:cNvPr>
          <p:cNvCxnSpPr>
            <a:cxnSpLocks/>
          </p:cNvCxnSpPr>
          <p:nvPr userDrawn="1"/>
        </p:nvCxnSpPr>
        <p:spPr bwMode="auto">
          <a:xfrm>
            <a:off x="18288000" y="570103"/>
            <a:ext cx="0" cy="116220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00" y="384048"/>
            <a:ext cx="11039475" cy="3413126"/>
          </a:xfrm>
        </p:spPr>
        <p:txBody>
          <a:bodyPr rIns="457200"/>
          <a:lstStyle>
            <a:lvl1pPr>
              <a:lnSpc>
                <a:spcPct val="100000"/>
              </a:lnSpc>
              <a:defRPr sz="6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800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18288000" y="573138"/>
            <a:ext cx="0" cy="1162203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6072" y="6096000"/>
            <a:ext cx="2322849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609917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576000" y="12816000"/>
            <a:ext cx="4956176" cy="381000"/>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12192127"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576072" y="6675882"/>
            <a:ext cx="4949825" cy="551929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6663241"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12780000"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18859500" y="6673851"/>
            <a:ext cx="4949825" cy="5521324"/>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00"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800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576000" y="12816000"/>
            <a:ext cx="4956176" cy="381000"/>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18288000" y="573138"/>
            <a:ext cx="0" cy="1162203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576072" y="6096000"/>
            <a:ext cx="23228491"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6096000" y="6083300"/>
            <a:ext cx="0" cy="611187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12192127" y="570103"/>
            <a:ext cx="0" cy="11625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576072" y="6675882"/>
            <a:ext cx="4949825" cy="551929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6663241"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12780000" y="6673851"/>
            <a:ext cx="4949825" cy="5521323"/>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18859500" y="6673851"/>
            <a:ext cx="4949825" cy="5521324"/>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00" y="3041649"/>
            <a:ext cx="4946904" cy="9153525"/>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70675" y="3041649"/>
            <a:ext cx="4951413" cy="9153525"/>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76073"/>
            <a:ext cx="11041253" cy="12571602"/>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576000" y="12816000"/>
            <a:ext cx="4956176" cy="381000"/>
          </a:xfrm>
        </p:spPr>
        <p:txBody>
          <a:bodyPr/>
          <a:lstStyle/>
          <a:p>
            <a:endParaRPr lang="en-US" dirty="0"/>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00" y="3041649"/>
            <a:ext cx="4956175" cy="9153525"/>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576000" y="12816000"/>
            <a:ext cx="4956176" cy="381000"/>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00" y="3041649"/>
            <a:ext cx="4956175" cy="9153525"/>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71500"/>
            <a:ext cx="17137063" cy="12579350"/>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576000" y="12816000"/>
            <a:ext cx="4956176" cy="381000"/>
          </a:xfrm>
        </p:spPr>
        <p:txBody>
          <a:bodyPr/>
          <a:lstStyle/>
          <a:p>
            <a:endParaRPr lang="en-US" dirty="0"/>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00" y="12479147"/>
            <a:ext cx="11038445"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4" name="Picture 3" descr="IBM 8-bar logo">
            <a:extLst>
              <a:ext uri="{FF2B5EF4-FFF2-40B4-BE49-F238E27FC236}">
                <a16:creationId xmlns:a16="http://schemas.microsoft.com/office/drawing/2014/main" id="{81A5AEF9-6465-6773-9724-1305F8245375}"/>
              </a:ext>
            </a:extLst>
          </p:cNvPr>
          <p:cNvPicPr>
            <a:picLocks noChangeAspect="1"/>
          </p:cNvPicPr>
          <p:nvPr userDrawn="1"/>
        </p:nvPicPr>
        <p:blipFill>
          <a:blip r:embed="rId2"/>
          <a:stretch>
            <a:fillRect/>
          </a:stretch>
        </p:blipFill>
        <p:spPr>
          <a:xfrm>
            <a:off x="22373802" y="12577763"/>
            <a:ext cx="1538325" cy="572400"/>
          </a:xfrm>
          <a:prstGeom prst="rect">
            <a:avLst/>
          </a:prstGeom>
        </p:spPr>
      </p:pic>
      <p:sp>
        <p:nvSpPr>
          <p:cNvPr id="10" name="Title 1">
            <a:extLst>
              <a:ext uri="{FF2B5EF4-FFF2-40B4-BE49-F238E27FC236}">
                <a16:creationId xmlns:a16="http://schemas.microsoft.com/office/drawing/2014/main" id="{D0F40089-D6C5-B905-B7FE-24BFF3580F12}"/>
              </a:ext>
            </a:extLst>
          </p:cNvPr>
          <p:cNvSpPr>
            <a:spLocks noGrp="1"/>
          </p:cNvSpPr>
          <p:nvPr>
            <p:ph type="title"/>
          </p:nvPr>
        </p:nvSpPr>
        <p:spPr>
          <a:xfrm>
            <a:off x="576000" y="311150"/>
            <a:ext cx="10101072" cy="10356850"/>
          </a:xfrm>
        </p:spPr>
        <p:txBody>
          <a:bodyPr/>
          <a:lstStyle>
            <a:lvl1pPr>
              <a:lnSpc>
                <a:spcPct val="100000"/>
              </a:lnSpc>
              <a:defRPr sz="84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77850" y="571500"/>
            <a:ext cx="23226713" cy="12579349"/>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7" name="Picture Placeholder 7" descr="Place bio portrait here">
            <a:extLst>
              <a:ext uri="{FF2B5EF4-FFF2-40B4-BE49-F238E27FC236}">
                <a16:creationId xmlns:a16="http://schemas.microsoft.com/office/drawing/2014/main" id="{0B1677E6-5066-100D-29D6-CCAD04C21BCE}"/>
              </a:ext>
            </a:extLst>
          </p:cNvPr>
          <p:cNvSpPr>
            <a:spLocks noGrp="1"/>
          </p:cNvSpPr>
          <p:nvPr>
            <p:ph type="pic" sz="quarter" idx="28" hasCustomPrompt="1"/>
          </p:nvPr>
        </p:nvSpPr>
        <p:spPr>
          <a:xfrm>
            <a:off x="576000" y="3044825"/>
            <a:ext cx="2462402" cy="2476500"/>
          </a:xfrm>
          <a:solidFill>
            <a:srgbClr val="E0E0E0"/>
          </a:solidFill>
        </p:spPr>
        <p:txBody>
          <a:bodyPr anchor="ctr"/>
          <a:lstStyle>
            <a:lvl1pPr algn="ctr">
              <a:defRPr>
                <a:solidFill>
                  <a:schemeClr val="accent5"/>
                </a:solidFill>
              </a:defRPr>
            </a:lvl1pPr>
          </a:lstStyle>
          <a:p>
            <a:r>
              <a:rPr lang="en-US" dirty="0"/>
              <a:t>Place imagery here</a:t>
            </a:r>
          </a:p>
        </p:txBody>
      </p:sp>
      <p:sp>
        <p:nvSpPr>
          <p:cNvPr id="13" name="Picture Placeholder 7" descr="Place bio portrait here">
            <a:extLst>
              <a:ext uri="{FF2B5EF4-FFF2-40B4-BE49-F238E27FC236}">
                <a16:creationId xmlns:a16="http://schemas.microsoft.com/office/drawing/2014/main" id="{3DCE12BA-53E1-8B67-A029-029F1E6F9163}"/>
              </a:ext>
            </a:extLst>
          </p:cNvPr>
          <p:cNvSpPr>
            <a:spLocks noGrp="1"/>
          </p:cNvSpPr>
          <p:nvPr>
            <p:ph type="pic" sz="quarter" idx="30" hasCustomPrompt="1"/>
          </p:nvPr>
        </p:nvSpPr>
        <p:spPr>
          <a:xfrm>
            <a:off x="576000" y="6096000"/>
            <a:ext cx="2462402"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5" name="Picture Placeholder 7" descr="Place bio portrait here">
            <a:extLst>
              <a:ext uri="{FF2B5EF4-FFF2-40B4-BE49-F238E27FC236}">
                <a16:creationId xmlns:a16="http://schemas.microsoft.com/office/drawing/2014/main" id="{05E149CA-A25F-74EE-93DF-1A877CDE924F}"/>
              </a:ext>
            </a:extLst>
          </p:cNvPr>
          <p:cNvSpPr>
            <a:spLocks noGrp="1"/>
          </p:cNvSpPr>
          <p:nvPr>
            <p:ph type="pic" sz="quarter" idx="32" hasCustomPrompt="1"/>
          </p:nvPr>
        </p:nvSpPr>
        <p:spPr>
          <a:xfrm>
            <a:off x="576000" y="9140825"/>
            <a:ext cx="2462402"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5" name="Picture Placeholder 7" descr="Place bio portrait here">
            <a:extLst>
              <a:ext uri="{FF2B5EF4-FFF2-40B4-BE49-F238E27FC236}">
                <a16:creationId xmlns:a16="http://schemas.microsoft.com/office/drawing/2014/main" id="{AAC7C1AD-0F8C-4D02-0112-981444AFE98D}"/>
              </a:ext>
            </a:extLst>
          </p:cNvPr>
          <p:cNvSpPr>
            <a:spLocks noGrp="1"/>
          </p:cNvSpPr>
          <p:nvPr>
            <p:ph type="pic" sz="quarter" idx="34" hasCustomPrompt="1"/>
          </p:nvPr>
        </p:nvSpPr>
        <p:spPr>
          <a:xfrm>
            <a:off x="12780000" y="3044825"/>
            <a:ext cx="2459736"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7" name="Picture Placeholder 7" descr="Place bio portrait here">
            <a:extLst>
              <a:ext uri="{FF2B5EF4-FFF2-40B4-BE49-F238E27FC236}">
                <a16:creationId xmlns:a16="http://schemas.microsoft.com/office/drawing/2014/main" id="{22271FFB-E2D1-459B-4089-A291A1110AE8}"/>
              </a:ext>
            </a:extLst>
          </p:cNvPr>
          <p:cNvSpPr>
            <a:spLocks noGrp="1"/>
          </p:cNvSpPr>
          <p:nvPr>
            <p:ph type="pic" sz="quarter" idx="36" hasCustomPrompt="1"/>
          </p:nvPr>
        </p:nvSpPr>
        <p:spPr>
          <a:xfrm>
            <a:off x="12780000" y="6096000"/>
            <a:ext cx="2459736"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9" name="Picture Placeholder 7" descr="Place bio portrait here">
            <a:extLst>
              <a:ext uri="{FF2B5EF4-FFF2-40B4-BE49-F238E27FC236}">
                <a16:creationId xmlns:a16="http://schemas.microsoft.com/office/drawing/2014/main" id="{F3C99020-5BF1-8A8C-BDCB-42766A5B9BE5}"/>
              </a:ext>
            </a:extLst>
          </p:cNvPr>
          <p:cNvSpPr>
            <a:spLocks noGrp="1"/>
          </p:cNvSpPr>
          <p:nvPr>
            <p:ph type="pic" sz="quarter" idx="38" hasCustomPrompt="1"/>
          </p:nvPr>
        </p:nvSpPr>
        <p:spPr>
          <a:xfrm>
            <a:off x="12780000" y="9140825"/>
            <a:ext cx="2459736"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3044825"/>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096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140825"/>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3044825"/>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096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140825"/>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D4D4C25-96EE-FF6D-B301-962CD7A63666}"/>
              </a:ext>
            </a:extLst>
          </p:cNvPr>
          <p:cNvSpPr>
            <a:spLocks noGrp="1"/>
          </p:cNvSpPr>
          <p:nvPr>
            <p:ph type="ftr" sz="quarter" idx="18"/>
          </p:nvPr>
        </p:nvSpPr>
        <p:spPr>
          <a:xfrm>
            <a:off x="576000" y="12816000"/>
            <a:ext cx="4956176" cy="381000"/>
          </a:xfrm>
        </p:spPr>
        <p:txBody>
          <a:bodyPr/>
          <a:lstStyle/>
          <a:p>
            <a:endParaRPr lang="en-US" dirty="0"/>
          </a:p>
        </p:txBody>
      </p:sp>
      <p:sp>
        <p:nvSpPr>
          <p:cNvPr id="6" name="Slide Number">
            <a:extLst>
              <a:ext uri="{FF2B5EF4-FFF2-40B4-BE49-F238E27FC236}">
                <a16:creationId xmlns:a16="http://schemas.microsoft.com/office/drawing/2014/main" id="{DA0E5B0D-36A0-4281-7D57-C2CC4453113C}"/>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3"/>
            <a:ext cx="4949825" cy="399592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76000"/>
            <a:ext cx="17145000" cy="11623675"/>
          </a:xfrm>
        </p:spPr>
        <p:txBody>
          <a:bodyPr anchor="ctr"/>
          <a:lstStyle>
            <a:lvl1pPr algn="ctr">
              <a:defRPr>
                <a:solidFill>
                  <a:schemeClr val="tx1"/>
                </a:solidFill>
              </a:defRPr>
            </a:lvl1pPr>
          </a:lstStyle>
          <a:p>
            <a:r>
              <a:rPr lang="en-US"/>
              <a:t>Click icon to add table</a:t>
            </a:r>
            <a:endParaRPr lang="en-US" dirty="0"/>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576000" y="12816000"/>
            <a:ext cx="4956176" cy="381000"/>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1"/>
            <a:ext cx="4949825" cy="1527049"/>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6667500" y="12782487"/>
            <a:ext cx="5524500" cy="425450"/>
          </a:xfrm>
        </p:spPr>
        <p:txBody>
          <a:bodyPr anchor="b" anchorCtr="0"/>
          <a:lstStyle>
            <a:lvl1pPr>
              <a:defRPr sz="1600">
                <a:latin typeface="IBM Plex Sans" panose="020B0503050203000203" pitchFamily="34" charset="0"/>
              </a:defRPr>
            </a:lvl1pPr>
            <a:lvl2pPr>
              <a:defRPr sz="1600"/>
            </a:lvl2pPr>
            <a:lvl3pPr>
              <a:defRPr sz="1600"/>
            </a:lvl3pPr>
            <a:lvl4pPr>
              <a:defRPr sz="1600"/>
            </a:lvl4pPr>
            <a:lvl5pPr>
              <a:defRPr sz="1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hasCustomPrompt="1"/>
          </p:nvPr>
        </p:nvSpPr>
        <p:spPr>
          <a:xfrm>
            <a:off x="576000" y="3044825"/>
            <a:ext cx="4943475" cy="9150350"/>
          </a:xfrm>
        </p:spPr>
        <p:txBody>
          <a:bodyPr/>
          <a:lstStyle>
            <a:lvl1pPr>
              <a:defRPr sz="2800">
                <a:latin typeface="+mj-lt"/>
              </a:defRPr>
            </a:lvl1pPr>
            <a:lvl2pPr>
              <a:defRPr sz="2800">
                <a:latin typeface="+mj-lt"/>
              </a:defRPr>
            </a:lvl2pPr>
            <a:lvl3pPr>
              <a:defRPr sz="2800">
                <a:latin typeface="+mj-lt"/>
              </a:defRPr>
            </a:lvl3pPr>
            <a:lvl4pPr>
              <a:defRPr sz="2800">
                <a:latin typeface="+mj-lt"/>
              </a:defRPr>
            </a:lvl4pPr>
            <a:lvl5pPr>
              <a:defRPr sz="2800">
                <a:latin typeface="+mj-lt"/>
              </a:defRPr>
            </a:lvl5pPr>
          </a:lstStyle>
          <a:p>
            <a:pPr>
              <a:lnSpc>
                <a:spcPct val="110000"/>
              </a:lnSpc>
            </a:pPr>
            <a:r>
              <a:rPr lang="en-US" sz="2800" dirty="0">
                <a:latin typeface="IBM Plex Sans Light" panose="020B0403050203000203" pitchFamily="34" charset="0"/>
              </a:rPr>
              <a:t>Lorem ipsum dolor sit </a:t>
            </a:r>
            <a:r>
              <a:rPr lang="en-US" sz="2800" dirty="0" err="1">
                <a:latin typeface="IBM Plex Sans Light" panose="020B0403050203000203" pitchFamily="34" charset="0"/>
              </a:rPr>
              <a:t>amet</a:t>
            </a:r>
            <a:r>
              <a:rPr lang="en-US" sz="2800" dirty="0">
                <a:latin typeface="IBM Plex Sans Light" panose="020B0403050203000203" pitchFamily="34" charset="0"/>
              </a:rPr>
              <a:t> </a:t>
            </a:r>
            <a:r>
              <a:rPr lang="en-US" sz="2800" dirty="0" err="1">
                <a:latin typeface="IBM Plex Sans Light" panose="020B0403050203000203" pitchFamily="34" charset="0"/>
              </a:rPr>
              <a:t>donec</a:t>
            </a:r>
            <a:r>
              <a:rPr lang="en-US" sz="2800" dirty="0">
                <a:latin typeface="IBM Plex Sans Light" panose="020B0403050203000203" pitchFamily="34" charset="0"/>
              </a:rPr>
              <a:t> </a:t>
            </a:r>
            <a:r>
              <a:rPr lang="en-US" sz="2800" dirty="0" err="1">
                <a:latin typeface="IBM Plex Sans Light" panose="020B0403050203000203" pitchFamily="34" charset="0"/>
              </a:rPr>
              <a:t>quam</a:t>
            </a:r>
            <a:r>
              <a:rPr lang="en-US" sz="2800" dirty="0">
                <a:latin typeface="IBM Plex Sans Light" panose="020B0403050203000203" pitchFamily="34" charset="0"/>
              </a:rPr>
              <a:t> </a:t>
            </a:r>
            <a:r>
              <a:rPr lang="en-US" sz="2800" dirty="0" err="1">
                <a:latin typeface="IBM Plex Sans Light" panose="020B0403050203000203" pitchFamily="34" charset="0"/>
              </a:rPr>
              <a:t>felis</a:t>
            </a:r>
            <a:r>
              <a:rPr lang="en-US" sz="2800" dirty="0">
                <a:latin typeface="IBM Plex Sans Light" panose="020B0403050203000203" pitchFamily="34" charset="0"/>
              </a:rPr>
              <a:t> </a:t>
            </a:r>
            <a:r>
              <a:rPr lang="en-US" sz="2800" dirty="0" err="1">
                <a:latin typeface="IBM Plex Sans Light" panose="020B0403050203000203" pitchFamily="34" charset="0"/>
              </a:rPr>
              <a:t>ultricies</a:t>
            </a:r>
            <a:r>
              <a:rPr lang="en-US" sz="2800" dirty="0">
                <a:latin typeface="IBM Plex Sans Light" panose="020B0403050203000203" pitchFamily="34" charset="0"/>
              </a:rPr>
              <a:t> </a:t>
            </a:r>
            <a:r>
              <a:rPr lang="en-US" sz="2800" dirty="0" err="1">
                <a:latin typeface="IBM Plex Sans Light" panose="020B0403050203000203" pitchFamily="34" charset="0"/>
              </a:rPr>
              <a:t>nec</a:t>
            </a:r>
            <a:r>
              <a:rPr lang="en-US" sz="2800" dirty="0">
                <a:latin typeface="IBM Plex Sans Light" panose="020B0403050203000203" pitchFamily="34" charset="0"/>
              </a:rPr>
              <a:t> </a:t>
            </a:r>
            <a:r>
              <a:rPr lang="en-US" sz="2800" dirty="0" err="1">
                <a:latin typeface="IBM Plex Sans Light" panose="020B0403050203000203" pitchFamily="34" charset="0"/>
              </a:rPr>
              <a:t>pellentesque</a:t>
            </a:r>
            <a:r>
              <a:rPr lang="en-US" sz="2800" dirty="0">
                <a:latin typeface="IBM Plex Sans Light" panose="020B0403050203000203" pitchFamily="34" charset="0"/>
              </a:rPr>
              <a:t> </a:t>
            </a:r>
            <a:r>
              <a:rPr lang="en-US" sz="2800" dirty="0" err="1">
                <a:latin typeface="IBM Plex Sans Light" panose="020B0403050203000203" pitchFamily="34" charset="0"/>
              </a:rPr>
              <a:t>eu</a:t>
            </a:r>
            <a:r>
              <a:rPr lang="en-US" sz="2800" dirty="0">
                <a:latin typeface="IBM Plex Sans Light" panose="020B0403050203000203" pitchFamily="34" charset="0"/>
              </a:rPr>
              <a:t> </a:t>
            </a:r>
            <a:r>
              <a:rPr lang="en-US" sz="2800" dirty="0" err="1">
                <a:latin typeface="IBM Plex Sans Light" panose="020B0403050203000203" pitchFamily="34" charset="0"/>
              </a:rPr>
              <a:t>pretium</a:t>
            </a:r>
            <a:r>
              <a:rPr lang="en-US" sz="2800" dirty="0">
                <a:latin typeface="IBM Plex Sans Light" panose="020B0403050203000203" pitchFamily="34" charset="0"/>
              </a:rPr>
              <a:t> </a:t>
            </a:r>
            <a:r>
              <a:rPr lang="en-US" sz="2800" dirty="0" err="1">
                <a:latin typeface="IBM Plex Sans Light" panose="020B0403050203000203" pitchFamily="34" charset="0"/>
              </a:rPr>
              <a:t>quis</a:t>
            </a:r>
            <a:r>
              <a:rPr lang="en-US" sz="2800" dirty="0">
                <a:latin typeface="IBM Plex Sans Light" panose="020B0403050203000203" pitchFamily="34" charset="0"/>
              </a:rPr>
              <a:t> sem. </a:t>
            </a:r>
            <a:r>
              <a:rPr lang="en-US" sz="2800" dirty="0" err="1">
                <a:latin typeface="IBM Plex Sans Light" panose="020B0403050203000203" pitchFamily="34" charset="0"/>
              </a:rPr>
              <a:t>Nulla</a:t>
            </a:r>
            <a:r>
              <a:rPr lang="en-US" sz="2800" dirty="0">
                <a:latin typeface="IBM Plex Sans Light" panose="020B0403050203000203" pitchFamily="34" charset="0"/>
              </a:rPr>
              <a:t> </a:t>
            </a:r>
            <a:r>
              <a:rPr lang="en-US" sz="2800" dirty="0" err="1">
                <a:latin typeface="IBM Plex Sans Light" panose="020B0403050203000203" pitchFamily="34" charset="0"/>
              </a:rPr>
              <a:t>conset</a:t>
            </a:r>
            <a:r>
              <a:rPr lang="en-US" sz="2800" dirty="0">
                <a:latin typeface="IBM Plex Sans Light" panose="020B0403050203000203" pitchFamily="34" charset="0"/>
              </a:rPr>
              <a:t> </a:t>
            </a:r>
            <a:r>
              <a:rPr lang="en-US" sz="2800" dirty="0" err="1">
                <a:latin typeface="IBM Plex Sans Light" panose="020B0403050203000203" pitchFamily="34" charset="0"/>
              </a:rPr>
              <a:t>massa</a:t>
            </a:r>
            <a:r>
              <a:rPr lang="en-US" sz="2800" dirty="0">
                <a:latin typeface="IBM Plex Sans Light" panose="020B0403050203000203" pitchFamily="34" charset="0"/>
              </a:rPr>
              <a:t> </a:t>
            </a:r>
            <a:r>
              <a:rPr lang="en-US" sz="2800" dirty="0" err="1">
                <a:latin typeface="IBM Plex Sans Light" panose="020B0403050203000203" pitchFamily="34" charset="0"/>
              </a:rPr>
              <a:t>quis</a:t>
            </a:r>
            <a:r>
              <a:rPr lang="en-US" sz="2800" dirty="0">
                <a:latin typeface="IBM Plex Sans Light" panose="020B0403050203000203" pitchFamily="34" charset="0"/>
              </a:rPr>
              <a:t> </a:t>
            </a:r>
            <a:r>
              <a:rPr lang="en-US" sz="2800" dirty="0" err="1">
                <a:latin typeface="IBM Plex Sans Light" panose="020B0403050203000203" pitchFamily="34" charset="0"/>
              </a:rPr>
              <a:t>enim</a:t>
            </a:r>
            <a:r>
              <a:rPr lang="en-US" sz="2800" dirty="0">
                <a:latin typeface="IBM Plex Sans Light" panose="020B0403050203000203" pitchFamily="34" charset="0"/>
              </a:rPr>
              <a:t>.</a:t>
            </a: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576000" y="12816000"/>
            <a:ext cx="4956176" cy="381000"/>
          </a:xfrm>
        </p:spPr>
        <p:txBody>
          <a:bodyPr/>
          <a:lstStyle/>
          <a:p>
            <a:endParaRPr lang="en-US" dirty="0"/>
          </a:p>
        </p:txBody>
      </p:sp>
    </p:spTree>
    <p:extLst>
      <p:ext uri="{BB962C8B-B14F-4D97-AF65-F5344CB8AC3E}">
        <p14:creationId xmlns:p14="http://schemas.microsoft.com/office/powerpoint/2010/main" val="3264910353"/>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00" y="384048"/>
            <a:ext cx="4956175" cy="2859087"/>
          </a:xfrm>
        </p:spPr>
        <p:txBody>
          <a:bodyPr/>
          <a:lstStyle>
            <a:lvl1pPr>
              <a:lnSpc>
                <a:spcPct val="100000"/>
              </a:lnSpc>
              <a:spcBef>
                <a:spcPts val="0"/>
              </a:spcBef>
              <a:defRPr sz="68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62675" y="576000"/>
            <a:ext cx="4953000" cy="11625262"/>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76000" y="12816000"/>
            <a:ext cx="4956176" cy="381000"/>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00" y="384048"/>
            <a:ext cx="4956175" cy="2859087"/>
          </a:xfrm>
        </p:spPr>
        <p:txBody>
          <a:bodyPr/>
          <a:lstStyle>
            <a:lvl1pPr>
              <a:lnSpc>
                <a:spcPct val="100000"/>
              </a:lnSpc>
              <a:spcBef>
                <a:spcPts val="0"/>
              </a:spcBef>
              <a:defRPr sz="68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80000" y="576000"/>
            <a:ext cx="4953000" cy="11625262"/>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76000"/>
            <a:ext cx="4953000" cy="11625262"/>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576000" y="12816000"/>
            <a:ext cx="4956176" cy="381000"/>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1"/>
            <a:ext cx="4949825" cy="2468753"/>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576000" y="12816000"/>
            <a:ext cx="4956176" cy="381000"/>
          </a:xfrm>
        </p:spPr>
        <p:txBody>
          <a:bodyPr/>
          <a:lstStyle/>
          <a:p>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slide, no foo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00" y="576071"/>
            <a:ext cx="4949825" cy="2468753"/>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81719226"/>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499" y="571499"/>
            <a:ext cx="11043132" cy="12578663"/>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580086" y="12577763"/>
            <a:ext cx="1538325" cy="57240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576000" y="311150"/>
            <a:ext cx="10101072" cy="10356850"/>
          </a:xfrm>
        </p:spPr>
        <p:txBody>
          <a:bodyPr/>
          <a:lstStyle>
            <a:lvl1pPr>
              <a:lnSpc>
                <a:spcPct val="100000"/>
              </a:lnSpc>
              <a:defRPr sz="840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00"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00" y="1512000"/>
            <a:ext cx="10099675" cy="9147175"/>
          </a:xfrm>
        </p:spPr>
        <p:txBody>
          <a:bodyPr/>
          <a:lstStyle>
            <a:lvl1pPr>
              <a:lnSpc>
                <a:spcPct val="100000"/>
              </a:lnSpc>
              <a:defRPr sz="8400">
                <a:solidFill>
                  <a:schemeClr val="tx2"/>
                </a:solidFill>
              </a:defRPr>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580086" y="12577763"/>
            <a:ext cx="1538325" cy="57240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12763499" y="569913"/>
            <a:ext cx="11043132" cy="12580250"/>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00" y="384048"/>
            <a:ext cx="4942078" cy="4210050"/>
          </a:xfrm>
        </p:spPr>
        <p:txBody>
          <a:bodyPr/>
          <a:lstStyle>
            <a:lvl1pPr>
              <a:lnSpc>
                <a:spcPct val="100000"/>
              </a:lnSpc>
              <a:defRPr sz="68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6675" y="574675"/>
            <a:ext cx="4953000" cy="11617318"/>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6" y="574675"/>
            <a:ext cx="4941888" cy="11620500"/>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76000" y="12816000"/>
            <a:ext cx="4956176" cy="381000"/>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314303940"/>
      </p:ext>
    </p:extLst>
  </p:cSld>
  <p:clrMapOvr>
    <a:masterClrMapping/>
  </p:clrMapOvr>
  <p:transition spd="med"/>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00" y="384048"/>
            <a:ext cx="11036491" cy="2663825"/>
          </a:xfrm>
        </p:spPr>
        <p:txBody>
          <a:bodyPr rIns="457200"/>
          <a:lstStyle>
            <a:lvl1pPr>
              <a:lnSpc>
                <a:spcPct val="100000"/>
              </a:lnSpc>
              <a:defRPr sz="6800">
                <a:solidFill>
                  <a:schemeClr val="tx2"/>
                </a:solidFill>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42F412B5-726F-373A-86F7-2FBA60F14014}"/>
              </a:ext>
            </a:extLst>
          </p:cNvPr>
          <p:cNvSpPr>
            <a:spLocks noGrp="1"/>
          </p:cNvSpPr>
          <p:nvPr>
            <p:ph type="ftr" sz="quarter" idx="18"/>
          </p:nvPr>
        </p:nvSpPr>
        <p:spPr>
          <a:xfrm>
            <a:off x="576000" y="12816000"/>
            <a:ext cx="4956176" cy="381000"/>
          </a:xfrm>
        </p:spPr>
        <p:txBody>
          <a:bodyPr/>
          <a:lstStyle/>
          <a:p>
            <a:endParaRPr lang="en-US" dirty="0"/>
          </a:p>
        </p:txBody>
      </p:sp>
      <p:sp>
        <p:nvSpPr>
          <p:cNvPr id="6" name="Slide Number">
            <a:extLst>
              <a:ext uri="{FF2B5EF4-FFF2-40B4-BE49-F238E27FC236}">
                <a16:creationId xmlns:a16="http://schemas.microsoft.com/office/drawing/2014/main" id="{6E2B1415-A9D9-645B-4DF0-7D16976DF727}"/>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6000" y="309600"/>
            <a:ext cx="17141825" cy="8832850"/>
          </a:xfrm>
        </p:spPr>
        <p:txBody>
          <a:bodyPr/>
          <a:lstStyle>
            <a:lvl1pPr>
              <a:defRPr sz="168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B98A3D4B-A3E1-0D38-F80E-1D86FCFA4DAE}"/>
              </a:ext>
            </a:extLst>
          </p:cNvPr>
          <p:cNvSpPr>
            <a:spLocks noGrp="1"/>
          </p:cNvSpPr>
          <p:nvPr>
            <p:ph type="ftr" sz="quarter" idx="18"/>
          </p:nvPr>
        </p:nvSpPr>
        <p:spPr>
          <a:xfrm>
            <a:off x="576000" y="12816000"/>
            <a:ext cx="4956176" cy="381000"/>
          </a:xfrm>
        </p:spPr>
        <p:txBody>
          <a:bodyPr/>
          <a:lstStyle/>
          <a:p>
            <a:endParaRPr lang="en-US" dirty="0"/>
          </a:p>
        </p:txBody>
      </p:sp>
      <p:sp>
        <p:nvSpPr>
          <p:cNvPr id="6" name="Slide Number">
            <a:extLst>
              <a:ext uri="{FF2B5EF4-FFF2-40B4-BE49-F238E27FC236}">
                <a16:creationId xmlns:a16="http://schemas.microsoft.com/office/drawing/2014/main" id="{3CF46425-C9F2-46CE-AAEE-89D8A19E0F2E}"/>
              </a:ext>
            </a:extLst>
          </p:cNvPr>
          <p:cNvSpPr txBox="1">
            <a:spLocks noGrp="1"/>
          </p:cNvSpPr>
          <p:nvPr>
            <p:ph type="sldNum" sz="quarter" idx="4"/>
          </p:nvPr>
        </p:nvSpPr>
        <p:spPr>
          <a:xfrm>
            <a:off x="23541592" y="129515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517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576072" y="576072"/>
            <a:ext cx="22590125" cy="246875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8677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76000" y="1282328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dirty="0"/>
              <a:t>Footer text (optional)</a:t>
            </a:r>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65"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64" r:id="rId43"/>
    <p:sldLayoutId id="2147483940" r:id="rId44"/>
    <p:sldLayoutId id="2147483960" r:id="rId45"/>
    <p:sldLayoutId id="2147483943" r:id="rId46"/>
    <p:sldLayoutId id="2147483963" r:id="rId47"/>
    <p:sldLayoutId id="2147483941" r:id="rId48"/>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userDrawn="1">
          <p15:clr>
            <a:srgbClr val="EE5396"/>
          </p15:clr>
        </p15:guide>
        <p15:guide id="20" orient="horz" pos="958" userDrawn="1">
          <p15:clr>
            <a:srgbClr val="EE5396"/>
          </p15:clr>
        </p15:guide>
        <p15:guide id="25" orient="horz" pos="7682" userDrawn="1">
          <p15:clr>
            <a:srgbClr val="EE5396"/>
          </p15:clr>
        </p15:guide>
        <p15:guide id="26" pos="7680">
          <p15:clr>
            <a:srgbClr val="0F62FE"/>
          </p15:clr>
        </p15:guide>
        <p15:guide id="27" pos="11520">
          <p15:clr>
            <a:srgbClr val="0F62FE"/>
          </p15:clr>
        </p15:guide>
        <p15:guide id="30" orient="horz" pos="1918" userDrawn="1">
          <p15:clr>
            <a:srgbClr val="EE5396"/>
          </p15:clr>
        </p15:guide>
        <p15:guide id="32" orient="horz" pos="6720" userDrawn="1">
          <p15:clr>
            <a:srgbClr val="EE5396"/>
          </p15:clr>
        </p15:guide>
        <p15:guide id="33" orient="horz" pos="2880" userDrawn="1">
          <p15:clr>
            <a:srgbClr val="EE5396"/>
          </p15:clr>
        </p15:guide>
        <p15:guide id="34" orient="horz" pos="4800" userDrawn="1">
          <p15:clr>
            <a:srgbClr val="EE5396"/>
          </p15:clr>
        </p15:guide>
        <p15:guide id="35" orient="horz" pos="5758" userDrawn="1">
          <p15:clr>
            <a:srgbClr val="EE5396"/>
          </p15:clr>
        </p15:guide>
        <p15:guide id="36" orient="horz" pos="8284" userDrawn="1">
          <p15:clr>
            <a:srgbClr val="9FCC3B"/>
          </p15:clr>
        </p15:guide>
        <p15:guide id="37" orient="horz" pos="360"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dbenner@us.ibm.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watson-orchestrate.ibm.com/"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join.slack.com/t/wxoadvanced/shared_invite/zt-3ciuuu4bn-STT_2w6v5GnHnlyPw3iZ~A"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A close-up of a checkered flag&#10;&#10;AI-generated content may be incorrect.">
            <a:extLst>
              <a:ext uri="{FF2B5EF4-FFF2-40B4-BE49-F238E27FC236}">
                <a16:creationId xmlns:a16="http://schemas.microsoft.com/office/drawing/2014/main" id="{3E0ECB40-3591-00DB-EA8F-2AB46AC8E534}"/>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a:xfrm>
            <a:off x="20" y="-1"/>
            <a:ext cx="24387155" cy="12195175"/>
          </a:xfrm>
          <a:noFill/>
        </p:spPr>
      </p:pic>
      <p:sp>
        <p:nvSpPr>
          <p:cNvPr id="4" name="Text Placeholder 3">
            <a:extLst>
              <a:ext uri="{FF2B5EF4-FFF2-40B4-BE49-F238E27FC236}">
                <a16:creationId xmlns:a16="http://schemas.microsoft.com/office/drawing/2014/main" id="{66C6E6D6-034D-0B86-21EF-331BBC8ACF0B}"/>
              </a:ext>
            </a:extLst>
          </p:cNvPr>
          <p:cNvSpPr>
            <a:spLocks noGrp="1"/>
          </p:cNvSpPr>
          <p:nvPr>
            <p:ph type="body" sz="quarter" idx="12"/>
          </p:nvPr>
        </p:nvSpPr>
        <p:spPr>
          <a:xfrm>
            <a:off x="576000" y="12166599"/>
            <a:ext cx="4942455" cy="1074293"/>
          </a:xfrm>
        </p:spPr>
        <p:txBody>
          <a:bodyPr anchor="b">
            <a:normAutofit fontScale="92500"/>
          </a:bodyPr>
          <a:lstStyle/>
          <a:p>
            <a:pPr>
              <a:spcAft>
                <a:spcPts val="600"/>
              </a:spcAft>
            </a:pPr>
            <a:r>
              <a:rPr lang="en-US" dirty="0"/>
              <a:t>Daniel Benner</a:t>
            </a:r>
            <a:br>
              <a:rPr lang="en-US" dirty="0"/>
            </a:br>
            <a:r>
              <a:rPr lang="en-US" dirty="0"/>
              <a:t>Partner Technical Specialist - Partner</a:t>
            </a:r>
          </a:p>
        </p:txBody>
      </p:sp>
      <p:sp>
        <p:nvSpPr>
          <p:cNvPr id="5" name="Text Placeholder 4">
            <a:extLst>
              <a:ext uri="{FF2B5EF4-FFF2-40B4-BE49-F238E27FC236}">
                <a16:creationId xmlns:a16="http://schemas.microsoft.com/office/drawing/2014/main" id="{2C8B0768-851E-E6C9-CC65-4B5EC23E1AEF}"/>
              </a:ext>
            </a:extLst>
          </p:cNvPr>
          <p:cNvSpPr>
            <a:spLocks noGrp="1"/>
          </p:cNvSpPr>
          <p:nvPr>
            <p:ph type="body" sz="quarter" idx="13"/>
          </p:nvPr>
        </p:nvSpPr>
        <p:spPr>
          <a:xfrm>
            <a:off x="6671501" y="12166600"/>
            <a:ext cx="4947412" cy="1077014"/>
          </a:xfrm>
        </p:spPr>
        <p:txBody>
          <a:bodyPr anchor="b">
            <a:normAutofit/>
          </a:bodyPr>
          <a:lstStyle/>
          <a:p>
            <a:pPr>
              <a:spcAft>
                <a:spcPts val="600"/>
              </a:spcAft>
            </a:pPr>
            <a:r>
              <a:rPr lang="en-US" dirty="0">
                <a:hlinkClick r:id="rId4"/>
              </a:rPr>
              <a:t>dbenner@us.ibm.com</a:t>
            </a:r>
            <a:r>
              <a:rPr lang="en-US" dirty="0"/>
              <a:t> </a:t>
            </a:r>
          </a:p>
          <a:p>
            <a:pPr>
              <a:spcAft>
                <a:spcPts val="600"/>
              </a:spcAft>
            </a:pPr>
            <a:r>
              <a:rPr lang="en-US" dirty="0"/>
              <a:t>512.825.6186</a:t>
            </a:r>
          </a:p>
        </p:txBody>
      </p:sp>
      <p:sp>
        <p:nvSpPr>
          <p:cNvPr id="3" name="Title 2">
            <a:extLst>
              <a:ext uri="{FF2B5EF4-FFF2-40B4-BE49-F238E27FC236}">
                <a16:creationId xmlns:a16="http://schemas.microsoft.com/office/drawing/2014/main" id="{02126D7B-9102-E21E-2B99-B968818162B8}"/>
              </a:ext>
            </a:extLst>
          </p:cNvPr>
          <p:cNvSpPr>
            <a:spLocks noGrp="1"/>
          </p:cNvSpPr>
          <p:nvPr>
            <p:ph type="title"/>
          </p:nvPr>
        </p:nvSpPr>
        <p:spPr>
          <a:xfrm>
            <a:off x="575999" y="311151"/>
            <a:ext cx="21754612" cy="7308850"/>
          </a:xfrm>
        </p:spPr>
        <p:txBody>
          <a:bodyPr>
            <a:normAutofit/>
          </a:bodyPr>
          <a:lstStyle/>
          <a:p>
            <a:r>
              <a:rPr lang="en-US" dirty="0"/>
              <a:t>Welcome to the Agent Development Kit (ADK)</a:t>
            </a:r>
          </a:p>
        </p:txBody>
      </p:sp>
    </p:spTree>
    <p:extLst>
      <p:ext uri="{BB962C8B-B14F-4D97-AF65-F5344CB8AC3E}">
        <p14:creationId xmlns:p14="http://schemas.microsoft.com/office/powerpoint/2010/main" val="386839039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B91E3-B2E1-D2D5-7A1A-91F52FC4C4DA}"/>
            </a:ext>
          </a:extLst>
        </p:cNvPr>
        <p:cNvGrpSpPr/>
        <p:nvPr/>
      </p:nvGrpSpPr>
      <p:grpSpPr>
        <a:xfrm>
          <a:off x="0" y="0"/>
          <a:ext cx="0" cy="0"/>
          <a:chOff x="0" y="0"/>
          <a:chExt cx="0" cy="0"/>
        </a:xfrm>
      </p:grpSpPr>
      <p:sp>
        <p:nvSpPr>
          <p:cNvPr id="10" name="Rectangle 9" descr="Blue 10 half slide background">
            <a:extLst>
              <a:ext uri="{FF2B5EF4-FFF2-40B4-BE49-F238E27FC236}">
                <a16:creationId xmlns:a16="http://schemas.microsoft.com/office/drawing/2014/main" id="{CD2F0EB7-2EB6-F43F-F381-4767FAE29D85}"/>
              </a:ext>
            </a:extLst>
          </p:cNvPr>
          <p:cNvSpPr/>
          <p:nvPr/>
        </p:nvSpPr>
        <p:spPr bwMode="auto">
          <a:xfrm>
            <a:off x="0" y="0"/>
            <a:ext cx="12192000" cy="1371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F2B22662-0A3D-E69D-F79E-86F01A197F99}"/>
              </a:ext>
            </a:extLst>
          </p:cNvPr>
          <p:cNvSpPr>
            <a:spLocks noGrp="1"/>
          </p:cNvSpPr>
          <p:nvPr>
            <p:ph type="title"/>
          </p:nvPr>
        </p:nvSpPr>
        <p:spPr>
          <a:xfrm>
            <a:off x="576000" y="384048"/>
            <a:ext cx="4942078" cy="3117978"/>
          </a:xfrm>
        </p:spPr>
        <p:txBody>
          <a:bodyPr/>
          <a:lstStyle/>
          <a:p>
            <a:r>
              <a:rPr lang="en-US" dirty="0"/>
              <a:t>VS Code</a:t>
            </a:r>
          </a:p>
        </p:txBody>
      </p:sp>
      <p:sp>
        <p:nvSpPr>
          <p:cNvPr id="5" name="Text Placeholder 4">
            <a:extLst>
              <a:ext uri="{FF2B5EF4-FFF2-40B4-BE49-F238E27FC236}">
                <a16:creationId xmlns:a16="http://schemas.microsoft.com/office/drawing/2014/main" id="{8857BE34-C451-F823-2553-ABA798E22402}"/>
              </a:ext>
            </a:extLst>
          </p:cNvPr>
          <p:cNvSpPr>
            <a:spLocks noGrp="1"/>
          </p:cNvSpPr>
          <p:nvPr>
            <p:ph type="body" sz="quarter" idx="15"/>
          </p:nvPr>
        </p:nvSpPr>
        <p:spPr>
          <a:xfrm>
            <a:off x="6669152" y="384048"/>
            <a:ext cx="4951414" cy="2201269"/>
          </a:xfrm>
        </p:spPr>
        <p:txBody>
          <a:bodyPr/>
          <a:lstStyle/>
          <a:p>
            <a:r>
              <a:rPr lang="en-US" dirty="0"/>
              <a:t>Warm up 2</a:t>
            </a:r>
          </a:p>
        </p:txBody>
      </p:sp>
      <p:sp>
        <p:nvSpPr>
          <p:cNvPr id="3" name="Text Placeholder 2">
            <a:extLst>
              <a:ext uri="{FF2B5EF4-FFF2-40B4-BE49-F238E27FC236}">
                <a16:creationId xmlns:a16="http://schemas.microsoft.com/office/drawing/2014/main" id="{9DD97E3C-4E6B-ACEC-73B2-25D52309BED0}"/>
              </a:ext>
            </a:extLst>
          </p:cNvPr>
          <p:cNvSpPr>
            <a:spLocks noGrp="1"/>
          </p:cNvSpPr>
          <p:nvPr>
            <p:ph type="body" sz="quarter" idx="12"/>
          </p:nvPr>
        </p:nvSpPr>
        <p:spPr>
          <a:xfrm>
            <a:off x="6669153" y="3047999"/>
            <a:ext cx="4951413" cy="2201269"/>
          </a:xfrm>
        </p:spPr>
        <p:txBody>
          <a:bodyPr/>
          <a:lstStyle/>
          <a:p>
            <a:r>
              <a:rPr lang="en-US" sz="4000" dirty="0">
                <a:solidFill>
                  <a:schemeClr val="accent1"/>
                </a:solidFill>
              </a:rPr>
              <a:t>VS Code</a:t>
            </a:r>
            <a:r>
              <a:rPr lang="en-US" sz="4000" dirty="0"/>
              <a:t> let’s us access your laptop’s terminal</a:t>
            </a:r>
          </a:p>
          <a:p>
            <a:endParaRPr lang="en-US" sz="4000" dirty="0"/>
          </a:p>
        </p:txBody>
      </p:sp>
      <p:sp>
        <p:nvSpPr>
          <p:cNvPr id="4" name="Text Placeholder 3">
            <a:extLst>
              <a:ext uri="{FF2B5EF4-FFF2-40B4-BE49-F238E27FC236}">
                <a16:creationId xmlns:a16="http://schemas.microsoft.com/office/drawing/2014/main" id="{9527F183-4B80-D329-DADE-3173B0B8A553}"/>
              </a:ext>
            </a:extLst>
          </p:cNvPr>
          <p:cNvSpPr>
            <a:spLocks noGrp="1"/>
          </p:cNvSpPr>
          <p:nvPr>
            <p:ph type="body" sz="quarter" idx="13"/>
          </p:nvPr>
        </p:nvSpPr>
        <p:spPr>
          <a:xfrm>
            <a:off x="12768000" y="1171074"/>
            <a:ext cx="10320632" cy="6915652"/>
          </a:xfrm>
        </p:spPr>
        <p:txBody>
          <a:bodyPr/>
          <a:lstStyle/>
          <a:p>
            <a:r>
              <a:rPr lang="en-US" b="1" dirty="0"/>
              <a:t>STEP #1: </a:t>
            </a:r>
          </a:p>
          <a:p>
            <a:r>
              <a:rPr lang="en-US" dirty="0"/>
              <a:t>From VS Code application menu select Terminal &gt; New Terminal</a:t>
            </a:r>
          </a:p>
          <a:p>
            <a:endParaRPr lang="en-US" dirty="0"/>
          </a:p>
          <a:p>
            <a:endParaRPr lang="en-US" dirty="0"/>
          </a:p>
          <a:p>
            <a:r>
              <a:rPr lang="en-US" b="1" dirty="0"/>
              <a:t>STEP #2: </a:t>
            </a:r>
          </a:p>
          <a:p>
            <a:r>
              <a:rPr lang="en-US" dirty="0"/>
              <a:t>On the command line of your terminal type </a:t>
            </a:r>
            <a:r>
              <a:rPr lang="en-US" dirty="0" err="1">
                <a:highlight>
                  <a:srgbClr val="C0C0C0"/>
                </a:highlight>
                <a:latin typeface="Andale Mono" panose="020B0509000000000004" pitchFamily="49" charset="0"/>
              </a:rPr>
              <a:t>pwd</a:t>
            </a:r>
            <a:r>
              <a:rPr lang="en-US" dirty="0"/>
              <a:t> and press enter.</a:t>
            </a:r>
          </a:p>
          <a:p>
            <a:r>
              <a:rPr lang="en-US" dirty="0"/>
              <a:t>This terminal command stands for </a:t>
            </a:r>
            <a:r>
              <a:rPr lang="en-US" b="1" i="1" dirty="0"/>
              <a:t>present working directory </a:t>
            </a:r>
            <a:r>
              <a:rPr lang="en-US" dirty="0"/>
              <a:t>and is how you tell what folder you are in when working with the terminal. </a:t>
            </a:r>
          </a:p>
          <a:p>
            <a:endParaRPr lang="en-US" dirty="0"/>
          </a:p>
          <a:p>
            <a:r>
              <a:rPr lang="en-US" b="1" dirty="0"/>
              <a:t>STEP #3: </a:t>
            </a:r>
          </a:p>
          <a:p>
            <a:r>
              <a:rPr lang="en-US" dirty="0"/>
              <a:t>Let’s close the terminal now. Right click the terminal tab selector and choose </a:t>
            </a:r>
            <a:r>
              <a:rPr lang="en-US" b="1" dirty="0"/>
              <a:t>Kill Terminal</a:t>
            </a:r>
            <a:r>
              <a:rPr lang="en-US" dirty="0"/>
              <a:t> Yes, you can have more than one terminal open at a time. </a:t>
            </a:r>
          </a:p>
        </p:txBody>
      </p:sp>
      <p:sp>
        <p:nvSpPr>
          <p:cNvPr id="8" name="Slide Number Placeholder 2">
            <a:extLst>
              <a:ext uri="{FF2B5EF4-FFF2-40B4-BE49-F238E27FC236}">
                <a16:creationId xmlns:a16="http://schemas.microsoft.com/office/drawing/2014/main" id="{041C8CA7-D114-94BE-6FB2-5C07F318B7E0}"/>
              </a:ext>
            </a:extLst>
          </p:cNvPr>
          <p:cNvSpPr>
            <a:spLocks noGrp="1"/>
          </p:cNvSpPr>
          <p:nvPr>
            <p:ph type="sldNum" sz="quarter" idx="4"/>
          </p:nvPr>
        </p:nvSpPr>
        <p:spPr>
          <a:xfrm>
            <a:off x="23541592" y="12951538"/>
            <a:ext cx="270908" cy="246221"/>
          </a:xfrm>
        </p:spPr>
        <p:txBody>
          <a:bodyPr/>
          <a:lstStyle/>
          <a:p>
            <a:fld id="{86CB4B4D-7CA3-9044-876B-883B54F8677D}" type="slidenum">
              <a:rPr lang="en-US" smtClean="0"/>
              <a:pPr/>
              <a:t>10</a:t>
            </a:fld>
            <a:endParaRPr lang="en-US" dirty="0"/>
          </a:p>
        </p:txBody>
      </p:sp>
      <p:sp>
        <p:nvSpPr>
          <p:cNvPr id="7" name="Footer Placeholder 5">
            <a:extLst>
              <a:ext uri="{FF2B5EF4-FFF2-40B4-BE49-F238E27FC236}">
                <a16:creationId xmlns:a16="http://schemas.microsoft.com/office/drawing/2014/main" id="{5CAEEED1-498E-E3B0-160E-40D3490AC76F}"/>
              </a:ext>
            </a:extLst>
          </p:cNvPr>
          <p:cNvSpPr>
            <a:spLocks noGrp="1"/>
          </p:cNvSpPr>
          <p:nvPr>
            <p:ph type="ftr" sz="quarter" idx="18"/>
          </p:nvPr>
        </p:nvSpPr>
        <p:spPr>
          <a:xfrm>
            <a:off x="576000" y="12816000"/>
            <a:ext cx="4956176" cy="381000"/>
          </a:xfrm>
        </p:spPr>
        <p:txBody>
          <a:bodyPr/>
          <a:lstStyle/>
          <a:p>
            <a:endParaRPr lang="en-US" dirty="0"/>
          </a:p>
        </p:txBody>
      </p:sp>
      <p:pic>
        <p:nvPicPr>
          <p:cNvPr id="12" name="Picture 11">
            <a:extLst>
              <a:ext uri="{FF2B5EF4-FFF2-40B4-BE49-F238E27FC236}">
                <a16:creationId xmlns:a16="http://schemas.microsoft.com/office/drawing/2014/main" id="{9075DB43-9E5A-5CCB-7EE1-32F764554BAC}"/>
              </a:ext>
            </a:extLst>
          </p:cNvPr>
          <p:cNvPicPr>
            <a:picLocks noChangeAspect="1"/>
          </p:cNvPicPr>
          <p:nvPr/>
        </p:nvPicPr>
        <p:blipFill>
          <a:blip r:embed="rId3"/>
          <a:stretch>
            <a:fillRect/>
          </a:stretch>
        </p:blipFill>
        <p:spPr>
          <a:xfrm>
            <a:off x="13037803" y="9179426"/>
            <a:ext cx="3517900" cy="3365500"/>
          </a:xfrm>
          <a:prstGeom prst="rect">
            <a:avLst/>
          </a:prstGeom>
        </p:spPr>
      </p:pic>
      <p:pic>
        <p:nvPicPr>
          <p:cNvPr id="13" name="Picture 12">
            <a:extLst>
              <a:ext uri="{FF2B5EF4-FFF2-40B4-BE49-F238E27FC236}">
                <a16:creationId xmlns:a16="http://schemas.microsoft.com/office/drawing/2014/main" id="{86237EAA-8A0E-71E0-03F9-D45EAAB20744}"/>
              </a:ext>
            </a:extLst>
          </p:cNvPr>
          <p:cNvPicPr>
            <a:picLocks noChangeAspect="1"/>
          </p:cNvPicPr>
          <p:nvPr/>
        </p:nvPicPr>
        <p:blipFill>
          <a:blip r:embed="rId4"/>
          <a:stretch>
            <a:fillRect/>
          </a:stretch>
        </p:blipFill>
        <p:spPr>
          <a:xfrm>
            <a:off x="845803" y="6829858"/>
            <a:ext cx="10191600" cy="3117978"/>
          </a:xfrm>
          <a:prstGeom prst="rect">
            <a:avLst/>
          </a:prstGeom>
        </p:spPr>
      </p:pic>
    </p:spTree>
    <p:extLst>
      <p:ext uri="{BB962C8B-B14F-4D97-AF65-F5344CB8AC3E}">
        <p14:creationId xmlns:p14="http://schemas.microsoft.com/office/powerpoint/2010/main" val="2885747441"/>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CE324-2314-408D-1DCC-C087C9AD1FED}"/>
            </a:ext>
          </a:extLst>
        </p:cNvPr>
        <p:cNvGrpSpPr/>
        <p:nvPr/>
      </p:nvGrpSpPr>
      <p:grpSpPr>
        <a:xfrm>
          <a:off x="0" y="0"/>
          <a:ext cx="0" cy="0"/>
          <a:chOff x="0" y="0"/>
          <a:chExt cx="0" cy="0"/>
        </a:xfrm>
      </p:grpSpPr>
      <p:sp>
        <p:nvSpPr>
          <p:cNvPr id="10" name="Rectangle 9" descr="Blue 10 half slide background">
            <a:extLst>
              <a:ext uri="{FF2B5EF4-FFF2-40B4-BE49-F238E27FC236}">
                <a16:creationId xmlns:a16="http://schemas.microsoft.com/office/drawing/2014/main" id="{A82E24DA-7D84-D3EE-DA97-6C79542AB8F3}"/>
              </a:ext>
            </a:extLst>
          </p:cNvPr>
          <p:cNvSpPr/>
          <p:nvPr/>
        </p:nvSpPr>
        <p:spPr bwMode="auto">
          <a:xfrm>
            <a:off x="0" y="0"/>
            <a:ext cx="12192000" cy="1371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39CF83FF-1C72-8DC8-1F40-4BB92FAED4C1}"/>
              </a:ext>
            </a:extLst>
          </p:cNvPr>
          <p:cNvSpPr>
            <a:spLocks noGrp="1"/>
          </p:cNvSpPr>
          <p:nvPr>
            <p:ph type="title"/>
          </p:nvPr>
        </p:nvSpPr>
        <p:spPr>
          <a:xfrm>
            <a:off x="576000" y="384048"/>
            <a:ext cx="4942078" cy="3117978"/>
          </a:xfrm>
        </p:spPr>
        <p:txBody>
          <a:bodyPr/>
          <a:lstStyle/>
          <a:p>
            <a:r>
              <a:rPr lang="en-US" dirty="0"/>
              <a:t>VS Code</a:t>
            </a:r>
          </a:p>
        </p:txBody>
      </p:sp>
      <p:sp>
        <p:nvSpPr>
          <p:cNvPr id="5" name="Text Placeholder 4">
            <a:extLst>
              <a:ext uri="{FF2B5EF4-FFF2-40B4-BE49-F238E27FC236}">
                <a16:creationId xmlns:a16="http://schemas.microsoft.com/office/drawing/2014/main" id="{B08B7991-E943-A6B7-4C8B-0C5BFD5E3DBC}"/>
              </a:ext>
            </a:extLst>
          </p:cNvPr>
          <p:cNvSpPr>
            <a:spLocks noGrp="1"/>
          </p:cNvSpPr>
          <p:nvPr>
            <p:ph type="body" sz="quarter" idx="15"/>
          </p:nvPr>
        </p:nvSpPr>
        <p:spPr>
          <a:xfrm>
            <a:off x="6669152" y="384048"/>
            <a:ext cx="4951414" cy="2201269"/>
          </a:xfrm>
        </p:spPr>
        <p:txBody>
          <a:bodyPr/>
          <a:lstStyle/>
          <a:p>
            <a:r>
              <a:rPr lang="en-US" dirty="0"/>
              <a:t>Warm up 3</a:t>
            </a:r>
          </a:p>
        </p:txBody>
      </p:sp>
      <p:sp>
        <p:nvSpPr>
          <p:cNvPr id="3" name="Text Placeholder 2">
            <a:extLst>
              <a:ext uri="{FF2B5EF4-FFF2-40B4-BE49-F238E27FC236}">
                <a16:creationId xmlns:a16="http://schemas.microsoft.com/office/drawing/2014/main" id="{C4E5D854-14EB-9971-0B96-C08B8D0542C4}"/>
              </a:ext>
            </a:extLst>
          </p:cNvPr>
          <p:cNvSpPr>
            <a:spLocks noGrp="1"/>
          </p:cNvSpPr>
          <p:nvPr>
            <p:ph type="body" sz="quarter" idx="12"/>
          </p:nvPr>
        </p:nvSpPr>
        <p:spPr>
          <a:xfrm>
            <a:off x="6669153" y="3047999"/>
            <a:ext cx="4951413" cy="3545306"/>
          </a:xfrm>
        </p:spPr>
        <p:txBody>
          <a:bodyPr/>
          <a:lstStyle/>
          <a:p>
            <a:r>
              <a:rPr lang="en-US" sz="4000" dirty="0">
                <a:solidFill>
                  <a:schemeClr val="accent1"/>
                </a:solidFill>
              </a:rPr>
              <a:t>VS Code</a:t>
            </a:r>
            <a:r>
              <a:rPr lang="en-US" sz="4000" dirty="0"/>
              <a:t> let’s us use command line tools like UV to make a python virtual environment.</a:t>
            </a:r>
          </a:p>
          <a:p>
            <a:endParaRPr lang="en-US" sz="4000" dirty="0"/>
          </a:p>
        </p:txBody>
      </p:sp>
      <p:sp>
        <p:nvSpPr>
          <p:cNvPr id="4" name="Text Placeholder 3">
            <a:extLst>
              <a:ext uri="{FF2B5EF4-FFF2-40B4-BE49-F238E27FC236}">
                <a16:creationId xmlns:a16="http://schemas.microsoft.com/office/drawing/2014/main" id="{1F6A9943-067D-C7D0-C1D5-8238483F73A0}"/>
              </a:ext>
            </a:extLst>
          </p:cNvPr>
          <p:cNvSpPr>
            <a:spLocks noGrp="1"/>
          </p:cNvSpPr>
          <p:nvPr>
            <p:ph type="body" sz="quarter" idx="13"/>
          </p:nvPr>
        </p:nvSpPr>
        <p:spPr>
          <a:xfrm>
            <a:off x="12768000" y="2077452"/>
            <a:ext cx="10320632" cy="9031706"/>
          </a:xfrm>
        </p:spPr>
        <p:txBody>
          <a:bodyPr/>
          <a:lstStyle/>
          <a:p>
            <a:r>
              <a:rPr lang="en-US" b="1" dirty="0"/>
              <a:t>STEP #1: </a:t>
            </a:r>
          </a:p>
          <a:p>
            <a:r>
              <a:rPr lang="en-US" dirty="0"/>
              <a:t>Open a new terminal with </a:t>
            </a:r>
            <a:r>
              <a:rPr lang="en-US" b="1" dirty="0"/>
              <a:t>Terminal &gt; New Terminal</a:t>
            </a:r>
          </a:p>
          <a:p>
            <a:endParaRPr lang="en-US" dirty="0"/>
          </a:p>
          <a:p>
            <a:r>
              <a:rPr lang="en-US" b="1" dirty="0"/>
              <a:t>STEP #2: </a:t>
            </a:r>
          </a:p>
          <a:p>
            <a:r>
              <a:rPr lang="en-US" dirty="0"/>
              <a:t>On the terminal’s command line type </a:t>
            </a:r>
            <a:r>
              <a:rPr lang="en-US" dirty="0" err="1">
                <a:highlight>
                  <a:srgbClr val="C0C0C0"/>
                </a:highlight>
                <a:latin typeface="Andale Mono" panose="020B0509000000000004" pitchFamily="49" charset="0"/>
              </a:rPr>
              <a:t>uv</a:t>
            </a:r>
            <a:r>
              <a:rPr lang="en-US" dirty="0">
                <a:highlight>
                  <a:srgbClr val="C0C0C0"/>
                </a:highlight>
                <a:latin typeface="Andale Mono" panose="020B0509000000000004" pitchFamily="49" charset="0"/>
              </a:rPr>
              <a:t> sync</a:t>
            </a:r>
            <a:r>
              <a:rPr lang="en-US" dirty="0">
                <a:latin typeface="Andale Mono" panose="020B0509000000000004" pitchFamily="49" charset="0"/>
              </a:rPr>
              <a:t> </a:t>
            </a:r>
            <a:r>
              <a:rPr lang="en-US" dirty="0"/>
              <a:t>and hit enter. </a:t>
            </a:r>
          </a:p>
          <a:p>
            <a:endParaRPr lang="en-US" dirty="0"/>
          </a:p>
          <a:p>
            <a:r>
              <a:rPr lang="en-US" dirty="0"/>
              <a:t>What you are doing is using the </a:t>
            </a:r>
            <a:r>
              <a:rPr lang="en-US" dirty="0" err="1"/>
              <a:t>uv</a:t>
            </a:r>
            <a:r>
              <a:rPr lang="en-US" dirty="0"/>
              <a:t> command to add a virtual environment to the </a:t>
            </a:r>
            <a:r>
              <a:rPr lang="en-US" b="1" dirty="0" err="1"/>
              <a:t>wxO_Advanced_Workshop</a:t>
            </a:r>
            <a:r>
              <a:rPr lang="en-US" dirty="0"/>
              <a:t> folder</a:t>
            </a:r>
          </a:p>
          <a:p>
            <a:endParaRPr lang="en-US" dirty="0"/>
          </a:p>
          <a:p>
            <a:r>
              <a:rPr lang="en-US" dirty="0"/>
              <a:t>Note: There are many ways to accomplish getting a python virtual environment setup. We just want to expose you to a potentially new one with the </a:t>
            </a:r>
            <a:r>
              <a:rPr lang="en-US" dirty="0" err="1">
                <a:highlight>
                  <a:srgbClr val="C0C0C0"/>
                </a:highlight>
                <a:latin typeface="Andale Mono" panose="020B0509000000000004" pitchFamily="49" charset="0"/>
              </a:rPr>
              <a:t>uv</a:t>
            </a:r>
            <a:r>
              <a:rPr lang="en-US" dirty="0"/>
              <a:t> command. </a:t>
            </a:r>
          </a:p>
          <a:p>
            <a:endParaRPr lang="en-US" dirty="0"/>
          </a:p>
          <a:p>
            <a:r>
              <a:rPr lang="en-US" b="1" dirty="0"/>
              <a:t>STEP #3: </a:t>
            </a:r>
          </a:p>
          <a:p>
            <a:r>
              <a:rPr lang="en-US" dirty="0"/>
              <a:t>Now let’s activate the virtual environment by typing this command in the terminal </a:t>
            </a:r>
            <a:r>
              <a:rPr lang="en-US" dirty="0">
                <a:highlight>
                  <a:srgbClr val="C0C0C0"/>
                </a:highlight>
                <a:latin typeface="Andale Mono" panose="020B0509000000000004" pitchFamily="49" charset="0"/>
              </a:rPr>
              <a:t>source .</a:t>
            </a:r>
            <a:r>
              <a:rPr lang="en-US" dirty="0" err="1">
                <a:highlight>
                  <a:srgbClr val="C0C0C0"/>
                </a:highlight>
                <a:latin typeface="Andale Mono" panose="020B0509000000000004" pitchFamily="49" charset="0"/>
              </a:rPr>
              <a:t>venv</a:t>
            </a:r>
            <a:r>
              <a:rPr lang="en-US" dirty="0">
                <a:highlight>
                  <a:srgbClr val="C0C0C0"/>
                </a:highlight>
                <a:latin typeface="Andale Mono" panose="020B0509000000000004" pitchFamily="49" charset="0"/>
              </a:rPr>
              <a:t>/bin/activate</a:t>
            </a:r>
            <a:r>
              <a:rPr lang="en-US" dirty="0"/>
              <a:t> and hit enter.</a:t>
            </a:r>
          </a:p>
          <a:p>
            <a:endParaRPr lang="en-US" dirty="0"/>
          </a:p>
          <a:p>
            <a:endParaRPr lang="en-US" dirty="0"/>
          </a:p>
        </p:txBody>
      </p:sp>
      <p:sp>
        <p:nvSpPr>
          <p:cNvPr id="8" name="Slide Number Placeholder 2">
            <a:extLst>
              <a:ext uri="{FF2B5EF4-FFF2-40B4-BE49-F238E27FC236}">
                <a16:creationId xmlns:a16="http://schemas.microsoft.com/office/drawing/2014/main" id="{874C6C9D-969A-C2D6-B7EB-63DDF077D7EE}"/>
              </a:ext>
            </a:extLst>
          </p:cNvPr>
          <p:cNvSpPr>
            <a:spLocks noGrp="1"/>
          </p:cNvSpPr>
          <p:nvPr>
            <p:ph type="sldNum" sz="quarter" idx="4"/>
          </p:nvPr>
        </p:nvSpPr>
        <p:spPr>
          <a:xfrm>
            <a:off x="23541592" y="12951538"/>
            <a:ext cx="270908" cy="246221"/>
          </a:xfrm>
        </p:spPr>
        <p:txBody>
          <a:bodyPr/>
          <a:lstStyle/>
          <a:p>
            <a:fld id="{86CB4B4D-7CA3-9044-876B-883B54F8677D}" type="slidenum">
              <a:rPr lang="en-US" smtClean="0"/>
              <a:pPr/>
              <a:t>11</a:t>
            </a:fld>
            <a:endParaRPr lang="en-US" dirty="0"/>
          </a:p>
        </p:txBody>
      </p:sp>
      <p:sp>
        <p:nvSpPr>
          <p:cNvPr id="7" name="Footer Placeholder 5">
            <a:extLst>
              <a:ext uri="{FF2B5EF4-FFF2-40B4-BE49-F238E27FC236}">
                <a16:creationId xmlns:a16="http://schemas.microsoft.com/office/drawing/2014/main" id="{53776218-EA3F-5D06-65E4-96021BF9B5AB}"/>
              </a:ext>
            </a:extLst>
          </p:cNvPr>
          <p:cNvSpPr>
            <a:spLocks noGrp="1"/>
          </p:cNvSpPr>
          <p:nvPr>
            <p:ph type="ftr" sz="quarter" idx="18"/>
          </p:nvPr>
        </p:nvSpPr>
        <p:spPr>
          <a:xfrm>
            <a:off x="576000" y="12816000"/>
            <a:ext cx="4956176" cy="381000"/>
          </a:xfrm>
        </p:spPr>
        <p:txBody>
          <a:bodyPr/>
          <a:lstStyle/>
          <a:p>
            <a:endParaRPr lang="en-US" dirty="0"/>
          </a:p>
        </p:txBody>
      </p:sp>
      <p:pic>
        <p:nvPicPr>
          <p:cNvPr id="11" name="Picture 10">
            <a:extLst>
              <a:ext uri="{FF2B5EF4-FFF2-40B4-BE49-F238E27FC236}">
                <a16:creationId xmlns:a16="http://schemas.microsoft.com/office/drawing/2014/main" id="{FE3C3989-8656-4C62-B2C7-6928D0446F71}"/>
              </a:ext>
            </a:extLst>
          </p:cNvPr>
          <p:cNvPicPr>
            <a:picLocks noChangeAspect="1"/>
          </p:cNvPicPr>
          <p:nvPr/>
        </p:nvPicPr>
        <p:blipFill>
          <a:blip r:embed="rId3"/>
          <a:stretch>
            <a:fillRect/>
          </a:stretch>
        </p:blipFill>
        <p:spPr>
          <a:xfrm>
            <a:off x="258687" y="8958081"/>
            <a:ext cx="11674626" cy="1709920"/>
          </a:xfrm>
          <a:prstGeom prst="rect">
            <a:avLst/>
          </a:prstGeom>
        </p:spPr>
      </p:pic>
    </p:spTree>
    <p:extLst>
      <p:ext uri="{BB962C8B-B14F-4D97-AF65-F5344CB8AC3E}">
        <p14:creationId xmlns:p14="http://schemas.microsoft.com/office/powerpoint/2010/main" val="74102614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8894F-8EB1-43CF-C6DD-45981BE20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3A3290-DAD4-4DA4-90BF-699EB099457B}"/>
              </a:ext>
            </a:extLst>
          </p:cNvPr>
          <p:cNvSpPr>
            <a:spLocks noGrp="1"/>
          </p:cNvSpPr>
          <p:nvPr>
            <p:ph type="title"/>
          </p:nvPr>
        </p:nvSpPr>
        <p:spPr>
          <a:xfrm>
            <a:off x="576000" y="309600"/>
            <a:ext cx="17141825" cy="8832850"/>
          </a:xfrm>
        </p:spPr>
        <p:txBody>
          <a:bodyPr/>
          <a:lstStyle/>
          <a:p>
            <a:r>
              <a:rPr lang="en-US" dirty="0"/>
              <a:t>Let’s warm up on </a:t>
            </a:r>
            <a:r>
              <a:rPr lang="en-US" dirty="0">
                <a:solidFill>
                  <a:schemeClr val="accent1"/>
                </a:solidFill>
              </a:rPr>
              <a:t>ADK </a:t>
            </a:r>
            <a:r>
              <a:rPr lang="en-US" dirty="0">
                <a:solidFill>
                  <a:schemeClr val="tx1"/>
                </a:solidFill>
              </a:rPr>
              <a:t>commands</a:t>
            </a:r>
          </a:p>
        </p:txBody>
      </p:sp>
      <p:sp>
        <p:nvSpPr>
          <p:cNvPr id="8" name="Slide Number Placeholder">
            <a:extLst>
              <a:ext uri="{FF2B5EF4-FFF2-40B4-BE49-F238E27FC236}">
                <a16:creationId xmlns:a16="http://schemas.microsoft.com/office/drawing/2014/main" id="{A1EF903D-D6FE-E155-0957-217E29715914}"/>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12</a:t>
            </a:fld>
            <a:endParaRPr lang="en-US" dirty="0"/>
          </a:p>
        </p:txBody>
      </p:sp>
      <p:sp>
        <p:nvSpPr>
          <p:cNvPr id="11" name="Footer Placeholder 5">
            <a:extLst>
              <a:ext uri="{FF2B5EF4-FFF2-40B4-BE49-F238E27FC236}">
                <a16:creationId xmlns:a16="http://schemas.microsoft.com/office/drawing/2014/main" id="{0BDD97C9-EC43-AF0C-2EEB-3410C90D47FC}"/>
              </a:ext>
            </a:extLst>
          </p:cNvPr>
          <p:cNvSpPr>
            <a:spLocks noGrp="1"/>
          </p:cNvSpPr>
          <p:nvPr>
            <p:ph type="ftr" sz="quarter" idx="18"/>
          </p:nvPr>
        </p:nvSpPr>
        <p:spPr>
          <a:xfrm>
            <a:off x="576000" y="12816000"/>
            <a:ext cx="4956176" cy="381000"/>
          </a:xfrm>
        </p:spPr>
        <p:txBody>
          <a:bodyPr/>
          <a:lstStyle/>
          <a:p>
            <a:endParaRPr lang="en-US" dirty="0"/>
          </a:p>
        </p:txBody>
      </p:sp>
    </p:spTree>
    <p:extLst>
      <p:ext uri="{BB962C8B-B14F-4D97-AF65-F5344CB8AC3E}">
        <p14:creationId xmlns:p14="http://schemas.microsoft.com/office/powerpoint/2010/main" val="110204038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B207B-7BC9-1E0A-B8B4-3879BEA9CC34}"/>
            </a:ext>
          </a:extLst>
        </p:cNvPr>
        <p:cNvGrpSpPr/>
        <p:nvPr/>
      </p:nvGrpSpPr>
      <p:grpSpPr>
        <a:xfrm>
          <a:off x="0" y="0"/>
          <a:ext cx="0" cy="0"/>
          <a:chOff x="0" y="0"/>
          <a:chExt cx="0" cy="0"/>
        </a:xfrm>
      </p:grpSpPr>
      <p:sp>
        <p:nvSpPr>
          <p:cNvPr id="10" name="Rectangle 9" descr="Blue 10 half slide background">
            <a:extLst>
              <a:ext uri="{FF2B5EF4-FFF2-40B4-BE49-F238E27FC236}">
                <a16:creationId xmlns:a16="http://schemas.microsoft.com/office/drawing/2014/main" id="{57E4B26F-0214-D462-6CA9-AB5B525A892D}"/>
              </a:ext>
            </a:extLst>
          </p:cNvPr>
          <p:cNvSpPr/>
          <p:nvPr/>
        </p:nvSpPr>
        <p:spPr bwMode="auto">
          <a:xfrm>
            <a:off x="0" y="0"/>
            <a:ext cx="12192000" cy="1371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C78F86B0-42D9-B8B4-6FBE-9B1656BE25D5}"/>
              </a:ext>
            </a:extLst>
          </p:cNvPr>
          <p:cNvSpPr>
            <a:spLocks noGrp="1"/>
          </p:cNvSpPr>
          <p:nvPr>
            <p:ph type="title"/>
          </p:nvPr>
        </p:nvSpPr>
        <p:spPr>
          <a:xfrm>
            <a:off x="576000" y="384048"/>
            <a:ext cx="4942078" cy="3117978"/>
          </a:xfrm>
        </p:spPr>
        <p:txBody>
          <a:bodyPr/>
          <a:lstStyle/>
          <a:p>
            <a:r>
              <a:rPr lang="en-US" dirty="0"/>
              <a:t>ADK</a:t>
            </a:r>
          </a:p>
        </p:txBody>
      </p:sp>
      <p:sp>
        <p:nvSpPr>
          <p:cNvPr id="5" name="Text Placeholder 4">
            <a:extLst>
              <a:ext uri="{FF2B5EF4-FFF2-40B4-BE49-F238E27FC236}">
                <a16:creationId xmlns:a16="http://schemas.microsoft.com/office/drawing/2014/main" id="{2E02DE3B-0FDF-192D-8CA8-F6469136BF17}"/>
              </a:ext>
            </a:extLst>
          </p:cNvPr>
          <p:cNvSpPr>
            <a:spLocks noGrp="1"/>
          </p:cNvSpPr>
          <p:nvPr>
            <p:ph type="body" sz="quarter" idx="15"/>
          </p:nvPr>
        </p:nvSpPr>
        <p:spPr>
          <a:xfrm>
            <a:off x="6669152" y="384048"/>
            <a:ext cx="4951414" cy="2201269"/>
          </a:xfrm>
        </p:spPr>
        <p:txBody>
          <a:bodyPr/>
          <a:lstStyle/>
          <a:p>
            <a:r>
              <a:rPr lang="en-US" dirty="0"/>
              <a:t>Warm up 1</a:t>
            </a:r>
          </a:p>
        </p:txBody>
      </p:sp>
      <p:sp>
        <p:nvSpPr>
          <p:cNvPr id="3" name="Text Placeholder 2">
            <a:extLst>
              <a:ext uri="{FF2B5EF4-FFF2-40B4-BE49-F238E27FC236}">
                <a16:creationId xmlns:a16="http://schemas.microsoft.com/office/drawing/2014/main" id="{2110D0C2-BFC8-A665-D332-CD4F8D23DDE5}"/>
              </a:ext>
            </a:extLst>
          </p:cNvPr>
          <p:cNvSpPr>
            <a:spLocks noGrp="1"/>
          </p:cNvSpPr>
          <p:nvPr>
            <p:ph type="body" sz="quarter" idx="12"/>
          </p:nvPr>
        </p:nvSpPr>
        <p:spPr>
          <a:xfrm>
            <a:off x="6669153" y="3047999"/>
            <a:ext cx="4951413" cy="3545306"/>
          </a:xfrm>
        </p:spPr>
        <p:txBody>
          <a:bodyPr/>
          <a:lstStyle/>
          <a:p>
            <a:r>
              <a:rPr lang="en-US" sz="4000" dirty="0">
                <a:solidFill>
                  <a:schemeClr val="accent1"/>
                </a:solidFill>
              </a:rPr>
              <a:t>ADK</a:t>
            </a:r>
            <a:r>
              <a:rPr lang="en-US" sz="4000" dirty="0"/>
              <a:t> let’s us use “pro code” tools to develop agents in </a:t>
            </a:r>
            <a:r>
              <a:rPr lang="en-US" sz="4000" dirty="0" err="1"/>
              <a:t>wxO</a:t>
            </a:r>
            <a:r>
              <a:rPr lang="en-US" sz="4000" dirty="0"/>
              <a:t>.</a:t>
            </a:r>
          </a:p>
        </p:txBody>
      </p:sp>
      <p:sp>
        <p:nvSpPr>
          <p:cNvPr id="4" name="Text Placeholder 3">
            <a:extLst>
              <a:ext uri="{FF2B5EF4-FFF2-40B4-BE49-F238E27FC236}">
                <a16:creationId xmlns:a16="http://schemas.microsoft.com/office/drawing/2014/main" id="{F5923A58-3154-3F1A-3C3B-8E5F6C2DEB4F}"/>
              </a:ext>
            </a:extLst>
          </p:cNvPr>
          <p:cNvSpPr>
            <a:spLocks noGrp="1"/>
          </p:cNvSpPr>
          <p:nvPr>
            <p:ph type="body" sz="quarter" idx="13"/>
          </p:nvPr>
        </p:nvSpPr>
        <p:spPr>
          <a:xfrm>
            <a:off x="12768000" y="2077451"/>
            <a:ext cx="10320632" cy="10122569"/>
          </a:xfrm>
        </p:spPr>
        <p:txBody>
          <a:bodyPr/>
          <a:lstStyle/>
          <a:p>
            <a:r>
              <a:rPr lang="en-US" b="1" dirty="0"/>
              <a:t>STEP #1: </a:t>
            </a:r>
          </a:p>
          <a:p>
            <a:r>
              <a:rPr lang="en-US" dirty="0"/>
              <a:t>Let’s see all the commands that the ADK has available. Type </a:t>
            </a:r>
            <a:r>
              <a:rPr lang="en-US" dirty="0">
                <a:highlight>
                  <a:srgbClr val="C0C0C0"/>
                </a:highlight>
                <a:latin typeface="Andale Mono" panose="020B0509000000000004" pitchFamily="49" charset="0"/>
              </a:rPr>
              <a:t>orchestrate –help</a:t>
            </a:r>
            <a:r>
              <a:rPr lang="en-US" dirty="0"/>
              <a:t> then hit enter.</a:t>
            </a:r>
          </a:p>
          <a:p>
            <a:endParaRPr lang="en-US" dirty="0"/>
          </a:p>
          <a:p>
            <a:r>
              <a:rPr lang="en-US" b="1" dirty="0"/>
              <a:t>STEP #2: </a:t>
            </a:r>
          </a:p>
          <a:p>
            <a:r>
              <a:rPr lang="en-US" dirty="0"/>
              <a:t>Now let’s drill in on a specific command’s help menu. Type </a:t>
            </a:r>
            <a:r>
              <a:rPr lang="en-US" dirty="0">
                <a:highlight>
                  <a:srgbClr val="C0C0C0"/>
                </a:highlight>
                <a:latin typeface="Andale Mono" panose="020B0509000000000004" pitchFamily="49" charset="0"/>
              </a:rPr>
              <a:t>orchestrate agents --help</a:t>
            </a:r>
            <a:r>
              <a:rPr lang="en-US" dirty="0"/>
              <a:t> then hit enter.</a:t>
            </a:r>
          </a:p>
          <a:p>
            <a:endParaRPr lang="en-US" dirty="0"/>
          </a:p>
          <a:p>
            <a:r>
              <a:rPr lang="en-US" b="1" dirty="0"/>
              <a:t>STEP #3:</a:t>
            </a:r>
          </a:p>
          <a:p>
            <a:r>
              <a:rPr lang="en-US" dirty="0"/>
              <a:t>Now try getting the help for the tools command using the techniques you just learned above. </a:t>
            </a:r>
          </a:p>
          <a:p>
            <a:endParaRPr lang="en-US" dirty="0"/>
          </a:p>
          <a:p>
            <a:r>
              <a:rPr lang="en-US" dirty="0"/>
              <a:t>Hint: don’t forget to form your command like this</a:t>
            </a:r>
          </a:p>
          <a:p>
            <a:r>
              <a:rPr lang="en-US" dirty="0">
                <a:highlight>
                  <a:srgbClr val="C0C0C0"/>
                </a:highlight>
                <a:latin typeface="Andale Mono" panose="020B0509000000000004" pitchFamily="49" charset="0"/>
              </a:rPr>
              <a:t>orchestrate COMMAND –-help</a:t>
            </a:r>
          </a:p>
          <a:p>
            <a:endParaRPr lang="en-US" dirty="0"/>
          </a:p>
          <a:p>
            <a:r>
              <a:rPr lang="en-US" b="1" dirty="0"/>
              <a:t>STEP #4: </a:t>
            </a:r>
          </a:p>
          <a:p>
            <a:r>
              <a:rPr lang="en-US" dirty="0"/>
              <a:t>Let’s go down the rabbit hole. Get the help menu for using import command with agents command. </a:t>
            </a:r>
          </a:p>
          <a:p>
            <a:endParaRPr lang="en-US" dirty="0"/>
          </a:p>
          <a:p>
            <a:r>
              <a:rPr lang="en-US" dirty="0"/>
              <a:t>Hint: </a:t>
            </a:r>
          </a:p>
          <a:p>
            <a:r>
              <a:rPr lang="en-US" dirty="0">
                <a:highlight>
                  <a:srgbClr val="C0C0C0"/>
                </a:highlight>
                <a:latin typeface="Andale Mono" panose="020B0509000000000004" pitchFamily="49" charset="0"/>
              </a:rPr>
              <a:t>orchestrate COMMAND COMMNAD --help</a:t>
            </a:r>
          </a:p>
          <a:p>
            <a:endParaRPr lang="en-US" dirty="0"/>
          </a:p>
          <a:p>
            <a:endParaRPr lang="en-US" dirty="0"/>
          </a:p>
          <a:p>
            <a:endParaRPr lang="en-US" dirty="0"/>
          </a:p>
        </p:txBody>
      </p:sp>
      <p:sp>
        <p:nvSpPr>
          <p:cNvPr id="8" name="Slide Number Placeholder 2">
            <a:extLst>
              <a:ext uri="{FF2B5EF4-FFF2-40B4-BE49-F238E27FC236}">
                <a16:creationId xmlns:a16="http://schemas.microsoft.com/office/drawing/2014/main" id="{AB1631D7-5587-518C-50D7-C79D8D52F3A0}"/>
              </a:ext>
            </a:extLst>
          </p:cNvPr>
          <p:cNvSpPr>
            <a:spLocks noGrp="1"/>
          </p:cNvSpPr>
          <p:nvPr>
            <p:ph type="sldNum" sz="quarter" idx="4"/>
          </p:nvPr>
        </p:nvSpPr>
        <p:spPr>
          <a:xfrm>
            <a:off x="23541592" y="12951538"/>
            <a:ext cx="270908" cy="246221"/>
          </a:xfrm>
        </p:spPr>
        <p:txBody>
          <a:bodyPr/>
          <a:lstStyle/>
          <a:p>
            <a:fld id="{86CB4B4D-7CA3-9044-876B-883B54F8677D}" type="slidenum">
              <a:rPr lang="en-US" smtClean="0"/>
              <a:pPr/>
              <a:t>13</a:t>
            </a:fld>
            <a:endParaRPr lang="en-US" dirty="0"/>
          </a:p>
        </p:txBody>
      </p:sp>
      <p:sp>
        <p:nvSpPr>
          <p:cNvPr id="7" name="Footer Placeholder 5">
            <a:extLst>
              <a:ext uri="{FF2B5EF4-FFF2-40B4-BE49-F238E27FC236}">
                <a16:creationId xmlns:a16="http://schemas.microsoft.com/office/drawing/2014/main" id="{A2B434C8-DD22-F24E-B27A-82E1A8B22436}"/>
              </a:ext>
            </a:extLst>
          </p:cNvPr>
          <p:cNvSpPr>
            <a:spLocks noGrp="1"/>
          </p:cNvSpPr>
          <p:nvPr>
            <p:ph type="ftr" sz="quarter" idx="18"/>
          </p:nvPr>
        </p:nvSpPr>
        <p:spPr>
          <a:xfrm>
            <a:off x="576000" y="12816000"/>
            <a:ext cx="4956176" cy="381000"/>
          </a:xfrm>
        </p:spPr>
        <p:txBody>
          <a:bodyPr/>
          <a:lstStyle/>
          <a:p>
            <a:endParaRPr lang="en-US" dirty="0"/>
          </a:p>
        </p:txBody>
      </p:sp>
      <p:pic>
        <p:nvPicPr>
          <p:cNvPr id="6" name="Picture 5">
            <a:extLst>
              <a:ext uri="{FF2B5EF4-FFF2-40B4-BE49-F238E27FC236}">
                <a16:creationId xmlns:a16="http://schemas.microsoft.com/office/drawing/2014/main" id="{E3C44877-FDD8-FE40-76B0-2DD0913E439C}"/>
              </a:ext>
            </a:extLst>
          </p:cNvPr>
          <p:cNvPicPr>
            <a:picLocks noChangeAspect="1"/>
          </p:cNvPicPr>
          <p:nvPr/>
        </p:nvPicPr>
        <p:blipFill>
          <a:blip r:embed="rId3"/>
          <a:stretch>
            <a:fillRect/>
          </a:stretch>
        </p:blipFill>
        <p:spPr>
          <a:xfrm>
            <a:off x="227246" y="5827313"/>
            <a:ext cx="5865907" cy="5401010"/>
          </a:xfrm>
          <a:prstGeom prst="rect">
            <a:avLst/>
          </a:prstGeom>
        </p:spPr>
      </p:pic>
    </p:spTree>
    <p:extLst>
      <p:ext uri="{BB962C8B-B14F-4D97-AF65-F5344CB8AC3E}">
        <p14:creationId xmlns:p14="http://schemas.microsoft.com/office/powerpoint/2010/main" val="103570238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8AF7-EFDB-C37F-E9A8-DE50FFFFA1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1F3058-2D99-92D1-0EC7-55A60591B647}"/>
              </a:ext>
            </a:extLst>
          </p:cNvPr>
          <p:cNvSpPr>
            <a:spLocks noGrp="1"/>
          </p:cNvSpPr>
          <p:nvPr>
            <p:ph type="title"/>
          </p:nvPr>
        </p:nvSpPr>
        <p:spPr>
          <a:xfrm>
            <a:off x="576000" y="309600"/>
            <a:ext cx="17141825" cy="8832850"/>
          </a:xfrm>
        </p:spPr>
        <p:txBody>
          <a:bodyPr/>
          <a:lstStyle/>
          <a:p>
            <a:r>
              <a:rPr lang="en-US" dirty="0"/>
              <a:t>Let’s do a lab!</a:t>
            </a:r>
            <a:endParaRPr lang="en-US" dirty="0">
              <a:solidFill>
                <a:schemeClr val="tx1"/>
              </a:solidFill>
            </a:endParaRPr>
          </a:p>
        </p:txBody>
      </p:sp>
      <p:sp>
        <p:nvSpPr>
          <p:cNvPr id="8" name="Slide Number Placeholder">
            <a:extLst>
              <a:ext uri="{FF2B5EF4-FFF2-40B4-BE49-F238E27FC236}">
                <a16:creationId xmlns:a16="http://schemas.microsoft.com/office/drawing/2014/main" id="{96078834-A592-AA7F-A4F5-DC328614BF75}"/>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14</a:t>
            </a:fld>
            <a:endParaRPr lang="en-US" dirty="0"/>
          </a:p>
        </p:txBody>
      </p:sp>
      <p:sp>
        <p:nvSpPr>
          <p:cNvPr id="11" name="Footer Placeholder 5">
            <a:extLst>
              <a:ext uri="{FF2B5EF4-FFF2-40B4-BE49-F238E27FC236}">
                <a16:creationId xmlns:a16="http://schemas.microsoft.com/office/drawing/2014/main" id="{ED787F7C-EB7B-CAF5-0707-0730179B00F6}"/>
              </a:ext>
            </a:extLst>
          </p:cNvPr>
          <p:cNvSpPr>
            <a:spLocks noGrp="1"/>
          </p:cNvSpPr>
          <p:nvPr>
            <p:ph type="ftr" sz="quarter" idx="18"/>
          </p:nvPr>
        </p:nvSpPr>
        <p:spPr>
          <a:xfrm>
            <a:off x="576000" y="12816000"/>
            <a:ext cx="4956176" cy="381000"/>
          </a:xfrm>
        </p:spPr>
        <p:txBody>
          <a:bodyPr/>
          <a:lstStyle/>
          <a:p>
            <a:endParaRPr lang="en-US" dirty="0"/>
          </a:p>
        </p:txBody>
      </p:sp>
    </p:spTree>
    <p:extLst>
      <p:ext uri="{BB962C8B-B14F-4D97-AF65-F5344CB8AC3E}">
        <p14:creationId xmlns:p14="http://schemas.microsoft.com/office/powerpoint/2010/main" val="334874643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9815CD2-501E-7BE5-A046-3879E0105C49}"/>
              </a:ext>
            </a:extLst>
          </p:cNvPr>
          <p:cNvSpPr>
            <a:spLocks noGrp="1"/>
          </p:cNvSpPr>
          <p:nvPr>
            <p:ph type="title"/>
          </p:nvPr>
        </p:nvSpPr>
        <p:spPr>
          <a:xfrm>
            <a:off x="576000" y="384049"/>
            <a:ext cx="11036491" cy="1492878"/>
          </a:xfrm>
        </p:spPr>
        <p:txBody>
          <a:bodyPr/>
          <a:lstStyle/>
          <a:p>
            <a:r>
              <a:rPr lang="en-US" dirty="0"/>
              <a:t>Lab – Welcome to the ADK</a:t>
            </a:r>
          </a:p>
        </p:txBody>
      </p:sp>
      <p:sp>
        <p:nvSpPr>
          <p:cNvPr id="6" name="Footer Placeholder 5">
            <a:extLst>
              <a:ext uri="{FF2B5EF4-FFF2-40B4-BE49-F238E27FC236}">
                <a16:creationId xmlns:a16="http://schemas.microsoft.com/office/drawing/2014/main" id="{25D5C51E-A547-31F8-A43E-0CA0ACBB1806}"/>
              </a:ext>
            </a:extLst>
          </p:cNvPr>
          <p:cNvSpPr>
            <a:spLocks noGrp="1"/>
          </p:cNvSpPr>
          <p:nvPr>
            <p:ph type="ftr" sz="quarter" idx="18"/>
          </p:nvPr>
        </p:nvSpPr>
        <p:spPr/>
        <p:txBody>
          <a:bodyPr/>
          <a:lstStyle/>
          <a:p>
            <a:endParaRPr lang="en-US" dirty="0"/>
          </a:p>
        </p:txBody>
      </p:sp>
      <p:sp>
        <p:nvSpPr>
          <p:cNvPr id="7" name="Slide Number Placeholder 6">
            <a:extLst>
              <a:ext uri="{FF2B5EF4-FFF2-40B4-BE49-F238E27FC236}">
                <a16:creationId xmlns:a16="http://schemas.microsoft.com/office/drawing/2014/main" id="{FE68EA52-6F48-F774-97ED-5E3C63569C49}"/>
              </a:ext>
            </a:extLst>
          </p:cNvPr>
          <p:cNvSpPr>
            <a:spLocks noGrp="1"/>
          </p:cNvSpPr>
          <p:nvPr>
            <p:ph type="sldNum" sz="quarter" idx="4"/>
          </p:nvPr>
        </p:nvSpPr>
        <p:spPr/>
        <p:txBody>
          <a:bodyPr/>
          <a:lstStyle/>
          <a:p>
            <a:fld id="{86CB4B4D-7CA3-9044-876B-883B54F8677D}" type="slidenum">
              <a:rPr lang="en-US" smtClean="0"/>
              <a:pPr/>
              <a:t>15</a:t>
            </a:fld>
            <a:endParaRPr lang="en-US" dirty="0"/>
          </a:p>
        </p:txBody>
      </p:sp>
      <p:sp>
        <p:nvSpPr>
          <p:cNvPr id="9" name="TextBox 8">
            <a:extLst>
              <a:ext uri="{FF2B5EF4-FFF2-40B4-BE49-F238E27FC236}">
                <a16:creationId xmlns:a16="http://schemas.microsoft.com/office/drawing/2014/main" id="{0A4FCCF1-60EE-0F61-039D-6EEC8C47F6A9}"/>
              </a:ext>
            </a:extLst>
          </p:cNvPr>
          <p:cNvSpPr txBox="1"/>
          <p:nvPr/>
        </p:nvSpPr>
        <p:spPr>
          <a:xfrm>
            <a:off x="2688639" y="2983832"/>
            <a:ext cx="14348077" cy="914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r>
              <a:rPr lang="en-US" kern="0" dirty="0">
                <a:solidFill>
                  <a:srgbClr val="000000"/>
                </a:solidFill>
                <a:ea typeface="+mj-ea"/>
                <a:cs typeface="+mj-cs"/>
                <a:sym typeface="IBM Plex Sans Light"/>
              </a:rPr>
              <a:t>Tee up the Chat with documents lab</a:t>
            </a:r>
          </a:p>
          <a:p>
            <a:pPr marL="444465" indent="-446749" algn="l" defTabSz="2438400">
              <a:spcBef>
                <a:spcPts val="2900"/>
              </a:spcBef>
              <a:buSzPct val="100000"/>
              <a:buFontTx/>
              <a:buChar char="–"/>
            </a:pPr>
            <a:r>
              <a:rPr lang="en-US" kern="0" dirty="0">
                <a:solidFill>
                  <a:srgbClr val="000000"/>
                </a:solidFill>
                <a:ea typeface="+mj-ea"/>
                <a:cs typeface="+mj-cs"/>
                <a:sym typeface="IBM Plex Sans Light"/>
              </a:rPr>
              <a:t>Key points</a:t>
            </a:r>
          </a:p>
          <a:p>
            <a:pPr marL="1359153" lvl="1" indent="-446749" defTabSz="2438400">
              <a:spcBef>
                <a:spcPts val="2900"/>
              </a:spcBef>
              <a:buSzPct val="100000"/>
              <a:buFontTx/>
              <a:buChar char="–"/>
            </a:pPr>
            <a:r>
              <a:rPr lang="en-US" kern="0" dirty="0">
                <a:solidFill>
                  <a:srgbClr val="000000"/>
                </a:solidFill>
                <a:ea typeface="+mj-ea"/>
                <a:cs typeface="+mj-cs"/>
                <a:sym typeface="IBM Plex Sans Light"/>
              </a:rPr>
              <a:t>Define agent in </a:t>
            </a:r>
            <a:r>
              <a:rPr lang="en-US" kern="0" dirty="0" err="1">
                <a:solidFill>
                  <a:srgbClr val="000000"/>
                </a:solidFill>
                <a:ea typeface="+mj-ea"/>
                <a:cs typeface="+mj-cs"/>
                <a:sym typeface="IBM Plex Sans Light"/>
              </a:rPr>
              <a:t>yaml</a:t>
            </a:r>
            <a:r>
              <a:rPr lang="en-US" kern="0" dirty="0">
                <a:solidFill>
                  <a:srgbClr val="000000"/>
                </a:solidFill>
                <a:ea typeface="+mj-ea"/>
                <a:cs typeface="+mj-cs"/>
                <a:sym typeface="IBM Plex Sans Light"/>
              </a:rPr>
              <a:t> format</a:t>
            </a:r>
          </a:p>
          <a:p>
            <a:pPr marL="1359153" lvl="1" indent="-446749" defTabSz="2438400">
              <a:spcBef>
                <a:spcPts val="2900"/>
              </a:spcBef>
              <a:buSzPct val="100000"/>
              <a:buFontTx/>
              <a:buChar char="–"/>
            </a:pPr>
            <a:r>
              <a:rPr lang="en-US" kern="0" dirty="0">
                <a:solidFill>
                  <a:srgbClr val="000000"/>
                </a:solidFill>
                <a:ea typeface="+mj-ea"/>
                <a:cs typeface="+mj-cs"/>
                <a:sym typeface="IBM Plex Sans Light"/>
              </a:rPr>
              <a:t>Upload documents to start chatting with them</a:t>
            </a:r>
          </a:p>
          <a:p>
            <a:pPr marL="1359153" lvl="1" indent="-446749" defTabSz="2438400">
              <a:spcBef>
                <a:spcPts val="2900"/>
              </a:spcBef>
              <a:buSzPct val="100000"/>
              <a:buFontTx/>
              <a:buChar char="–"/>
            </a:pPr>
            <a:endParaRPr lang="en-US" kern="0" dirty="0">
              <a:solidFill>
                <a:srgbClr val="000000"/>
              </a:solidFill>
              <a:ea typeface="+mj-ea"/>
              <a:cs typeface="+mj-cs"/>
              <a:sym typeface="IBM Plex Sans Light"/>
            </a:endParaRPr>
          </a:p>
          <a:p>
            <a:pPr marL="444465" indent="-446749" defTabSz="2438400">
              <a:spcBef>
                <a:spcPts val="2900"/>
              </a:spcBef>
              <a:buSzPct val="100000"/>
              <a:buFontTx/>
              <a:buChar char="–"/>
            </a:pPr>
            <a:r>
              <a:rPr lang="en-US" kern="0" dirty="0">
                <a:solidFill>
                  <a:srgbClr val="000000"/>
                </a:solidFill>
                <a:ea typeface="+mj-ea"/>
                <a:cs typeface="+mj-cs"/>
                <a:sym typeface="IBM Plex Sans Light"/>
              </a:rPr>
              <a:t>Anti patterns</a:t>
            </a:r>
          </a:p>
          <a:p>
            <a:pPr marL="1359153" lvl="1" indent="-446749" defTabSz="2438400">
              <a:spcBef>
                <a:spcPts val="2900"/>
              </a:spcBef>
              <a:buSzPct val="100000"/>
              <a:buFontTx/>
              <a:buChar char="–"/>
            </a:pPr>
            <a:r>
              <a:rPr lang="en-US" kern="0" dirty="0">
                <a:solidFill>
                  <a:srgbClr val="000000"/>
                </a:solidFill>
                <a:ea typeface="+mj-ea"/>
                <a:cs typeface="+mj-cs"/>
                <a:sym typeface="IBM Plex Sans Light"/>
              </a:rPr>
              <a:t>Don’t use the wrong tools to do something</a:t>
            </a:r>
          </a:p>
          <a:p>
            <a:pPr marL="2273844" lvl="2" indent="-446749" defTabSz="2438400">
              <a:spcBef>
                <a:spcPts val="2900"/>
              </a:spcBef>
              <a:buSzPct val="100000"/>
              <a:buFontTx/>
              <a:buChar char="–"/>
            </a:pPr>
            <a:r>
              <a:rPr lang="en-US" kern="0" dirty="0">
                <a:solidFill>
                  <a:srgbClr val="000000"/>
                </a:solidFill>
                <a:ea typeface="+mj-ea"/>
                <a:cs typeface="+mj-cs"/>
                <a:sym typeface="IBM Plex Sans Light"/>
              </a:rPr>
              <a:t>Uploading an excel document is not the best idea. A better idea is to use a tool for this job.</a:t>
            </a:r>
          </a:p>
        </p:txBody>
      </p:sp>
    </p:spTree>
    <p:extLst>
      <p:ext uri="{BB962C8B-B14F-4D97-AF65-F5344CB8AC3E}">
        <p14:creationId xmlns:p14="http://schemas.microsoft.com/office/powerpoint/2010/main" val="1803532024"/>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18525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E684C5-336F-11BF-186E-F37F4651BE96}"/>
              </a:ext>
            </a:extLst>
          </p:cNvPr>
          <p:cNvSpPr>
            <a:spLocks noGrp="1"/>
          </p:cNvSpPr>
          <p:nvPr>
            <p:ph type="title"/>
          </p:nvPr>
        </p:nvSpPr>
        <p:spPr/>
        <p:txBody>
          <a:bodyPr/>
          <a:lstStyle/>
          <a:p>
            <a:r>
              <a:rPr lang="en-US" dirty="0"/>
              <a:t>What is the watsonx Orchestrate ADK</a:t>
            </a:r>
          </a:p>
        </p:txBody>
      </p:sp>
      <p:sp>
        <p:nvSpPr>
          <p:cNvPr id="8" name="TextBox 7">
            <a:extLst>
              <a:ext uri="{FF2B5EF4-FFF2-40B4-BE49-F238E27FC236}">
                <a16:creationId xmlns:a16="http://schemas.microsoft.com/office/drawing/2014/main" id="{BE288A9D-1A6B-4FAD-92C9-17D0224D3EF4}"/>
              </a:ext>
            </a:extLst>
          </p:cNvPr>
          <p:cNvSpPr txBox="1"/>
          <p:nvPr/>
        </p:nvSpPr>
        <p:spPr>
          <a:xfrm>
            <a:off x="9290713" y="4291179"/>
            <a:ext cx="10330064" cy="6251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nSpc>
                <a:spcPct val="150000"/>
              </a:lnSpc>
            </a:pPr>
            <a:r>
              <a:rPr lang="en-US" dirty="0"/>
              <a:t>“Pro code” tools to develop agents and tools for use across different watsonx Orchestrate offerings, including:</a:t>
            </a:r>
          </a:p>
          <a:p>
            <a:pPr marL="571500" indent="-571500">
              <a:lnSpc>
                <a:spcPct val="150000"/>
              </a:lnSpc>
              <a:buFont typeface="Arial" panose="020B0604020202020204" pitchFamily="34" charset="0"/>
              <a:buChar char="•"/>
            </a:pPr>
            <a:r>
              <a:rPr lang="en-US" dirty="0"/>
              <a:t>watsonx Orchestrate AWS</a:t>
            </a:r>
          </a:p>
          <a:p>
            <a:pPr marL="571500" indent="-571500">
              <a:lnSpc>
                <a:spcPct val="150000"/>
              </a:lnSpc>
              <a:buFont typeface="Arial" panose="020B0604020202020204" pitchFamily="34" charset="0"/>
              <a:buChar char="•"/>
            </a:pPr>
            <a:r>
              <a:rPr lang="en-US" dirty="0"/>
              <a:t>watsonx Orchestrate IBM Cloud</a:t>
            </a:r>
          </a:p>
          <a:p>
            <a:pPr marL="571500" indent="-571500">
              <a:lnSpc>
                <a:spcPct val="150000"/>
              </a:lnSpc>
              <a:buFont typeface="Arial" panose="020B0604020202020204" pitchFamily="34" charset="0"/>
              <a:buChar char="•"/>
            </a:pPr>
            <a:r>
              <a:rPr lang="en-US" dirty="0"/>
              <a:t>watsonx Orchestrate on-premises</a:t>
            </a:r>
          </a:p>
          <a:p>
            <a:pPr marL="571500" indent="-571500">
              <a:lnSpc>
                <a:spcPct val="150000"/>
              </a:lnSpc>
              <a:buFont typeface="Arial" panose="020B0604020202020204" pitchFamily="34" charset="0"/>
              <a:buChar char="•"/>
            </a:pPr>
            <a:r>
              <a:rPr lang="en-US" dirty="0"/>
              <a:t>watsonx Orchestrate Developer Edition</a:t>
            </a:r>
          </a:p>
          <a:p>
            <a:pPr marL="444465" indent="-446749" algn="l" defTabSz="2438400">
              <a:lnSpc>
                <a:spcPct val="150000"/>
              </a:lnSpc>
              <a:spcBef>
                <a:spcPts val="2900"/>
              </a:spcBef>
              <a:buSzPct val="100000"/>
              <a:buFontTx/>
              <a:buChar char="–"/>
            </a:pPr>
            <a:endParaRPr lang="en-US" kern="0" dirty="0">
              <a:solidFill>
                <a:srgbClr val="000000"/>
              </a:solidFill>
              <a:ea typeface="+mj-ea"/>
              <a:cs typeface="+mj-cs"/>
              <a:sym typeface="IBM Plex Sans Light"/>
            </a:endParaRPr>
          </a:p>
        </p:txBody>
      </p:sp>
      <p:pic>
        <p:nvPicPr>
          <p:cNvPr id="9" name="Picture 8">
            <a:hlinkClick r:id="rId3"/>
            <a:extLst>
              <a:ext uri="{FF2B5EF4-FFF2-40B4-BE49-F238E27FC236}">
                <a16:creationId xmlns:a16="http://schemas.microsoft.com/office/drawing/2014/main" id="{77539B0C-1CE0-7E50-A3B2-7090E27D1948}"/>
              </a:ext>
            </a:extLst>
          </p:cNvPr>
          <p:cNvPicPr>
            <a:picLocks noChangeAspect="1"/>
          </p:cNvPicPr>
          <p:nvPr/>
        </p:nvPicPr>
        <p:blipFill>
          <a:blip r:embed="rId4"/>
          <a:srcRect t="1639"/>
          <a:stretch>
            <a:fillRect/>
          </a:stretch>
        </p:blipFill>
        <p:spPr>
          <a:xfrm>
            <a:off x="1084735" y="4291179"/>
            <a:ext cx="6904234" cy="5726593"/>
          </a:xfrm>
          <a:prstGeom prst="rect">
            <a:avLst/>
          </a:prstGeom>
        </p:spPr>
      </p:pic>
    </p:spTree>
    <p:extLst>
      <p:ext uri="{BB962C8B-B14F-4D97-AF65-F5344CB8AC3E}">
        <p14:creationId xmlns:p14="http://schemas.microsoft.com/office/powerpoint/2010/main" val="334073486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B7BA3-CF35-EF9B-FECB-B5028B1002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C2A5C-C292-D65E-6FB5-D633CF08EE96}"/>
              </a:ext>
            </a:extLst>
          </p:cNvPr>
          <p:cNvSpPr>
            <a:spLocks noGrp="1"/>
          </p:cNvSpPr>
          <p:nvPr>
            <p:ph type="title"/>
          </p:nvPr>
        </p:nvSpPr>
        <p:spPr>
          <a:xfrm>
            <a:off x="576000" y="309600"/>
            <a:ext cx="17141825" cy="8832850"/>
          </a:xfrm>
        </p:spPr>
        <p:txBody>
          <a:bodyPr/>
          <a:lstStyle/>
          <a:p>
            <a:r>
              <a:rPr lang="en-US" dirty="0"/>
              <a:t>Ready, set, go with </a:t>
            </a:r>
            <a:r>
              <a:rPr lang="en-US" b="1" dirty="0">
                <a:solidFill>
                  <a:schemeClr val="accent1">
                    <a:lumMod val="75000"/>
                  </a:schemeClr>
                </a:solidFill>
              </a:rPr>
              <a:t>ADK</a:t>
            </a:r>
          </a:p>
        </p:txBody>
      </p:sp>
      <p:sp>
        <p:nvSpPr>
          <p:cNvPr id="8" name="Slide Number Placeholder">
            <a:extLst>
              <a:ext uri="{FF2B5EF4-FFF2-40B4-BE49-F238E27FC236}">
                <a16:creationId xmlns:a16="http://schemas.microsoft.com/office/drawing/2014/main" id="{61A1E898-2DEE-AF5B-F05F-46A4B6FE066B}"/>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3</a:t>
            </a:fld>
            <a:endParaRPr lang="en-US" dirty="0"/>
          </a:p>
        </p:txBody>
      </p:sp>
      <p:sp>
        <p:nvSpPr>
          <p:cNvPr id="11" name="Footer Placeholder 5">
            <a:extLst>
              <a:ext uri="{FF2B5EF4-FFF2-40B4-BE49-F238E27FC236}">
                <a16:creationId xmlns:a16="http://schemas.microsoft.com/office/drawing/2014/main" id="{73CB586E-D3B3-EE7D-EA74-011C5050CF69}"/>
              </a:ext>
            </a:extLst>
          </p:cNvPr>
          <p:cNvSpPr>
            <a:spLocks noGrp="1"/>
          </p:cNvSpPr>
          <p:nvPr>
            <p:ph type="ftr" sz="quarter" idx="18"/>
          </p:nvPr>
        </p:nvSpPr>
        <p:spPr>
          <a:xfrm>
            <a:off x="576000" y="12816000"/>
            <a:ext cx="4956176" cy="381000"/>
          </a:xfrm>
        </p:spPr>
        <p:txBody>
          <a:bodyPr/>
          <a:lstStyle/>
          <a:p>
            <a:endParaRPr lang="en-US" dirty="0"/>
          </a:p>
        </p:txBody>
      </p:sp>
    </p:spTree>
    <p:extLst>
      <p:ext uri="{BB962C8B-B14F-4D97-AF65-F5344CB8AC3E}">
        <p14:creationId xmlns:p14="http://schemas.microsoft.com/office/powerpoint/2010/main" val="429297205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5A89-31D3-C769-71AD-38E9ADC2B454}"/>
              </a:ext>
            </a:extLst>
          </p:cNvPr>
          <p:cNvSpPr>
            <a:spLocks noGrp="1"/>
          </p:cNvSpPr>
          <p:nvPr>
            <p:ph type="title"/>
          </p:nvPr>
        </p:nvSpPr>
        <p:spPr>
          <a:xfrm>
            <a:off x="576000" y="384048"/>
            <a:ext cx="11036491" cy="2663825"/>
          </a:xfrm>
        </p:spPr>
        <p:txBody>
          <a:bodyPr/>
          <a:lstStyle/>
          <a:p>
            <a:r>
              <a:rPr lang="en-US" dirty="0"/>
              <a:t>Let’s do a readiness check</a:t>
            </a:r>
          </a:p>
        </p:txBody>
      </p:sp>
      <p:sp>
        <p:nvSpPr>
          <p:cNvPr id="9" name="Slide Number Placeholder">
            <a:extLst>
              <a:ext uri="{FF2B5EF4-FFF2-40B4-BE49-F238E27FC236}">
                <a16:creationId xmlns:a16="http://schemas.microsoft.com/office/drawing/2014/main" id="{41794889-6D85-5EF1-D228-19EEF3359F33}"/>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4</a:t>
            </a:fld>
            <a:endParaRPr lang="en-US" dirty="0"/>
          </a:p>
        </p:txBody>
      </p:sp>
      <p:sp>
        <p:nvSpPr>
          <p:cNvPr id="4" name="Footer Placeholder 5">
            <a:extLst>
              <a:ext uri="{FF2B5EF4-FFF2-40B4-BE49-F238E27FC236}">
                <a16:creationId xmlns:a16="http://schemas.microsoft.com/office/drawing/2014/main" id="{758058FD-55FE-14C2-54F7-4C716F103C00}"/>
              </a:ext>
            </a:extLst>
          </p:cNvPr>
          <p:cNvSpPr>
            <a:spLocks noGrp="1"/>
          </p:cNvSpPr>
          <p:nvPr>
            <p:ph type="ftr" sz="quarter" idx="18"/>
          </p:nvPr>
        </p:nvSpPr>
        <p:spPr>
          <a:xfrm>
            <a:off x="576000" y="12816000"/>
            <a:ext cx="4956176" cy="381000"/>
          </a:xfrm>
        </p:spPr>
        <p:txBody>
          <a:bodyPr/>
          <a:lstStyle/>
          <a:p>
            <a:endParaRPr lang="en-US" dirty="0"/>
          </a:p>
        </p:txBody>
      </p:sp>
      <p:sp>
        <p:nvSpPr>
          <p:cNvPr id="3" name="Oval 2">
            <a:extLst>
              <a:ext uri="{FF2B5EF4-FFF2-40B4-BE49-F238E27FC236}">
                <a16:creationId xmlns:a16="http://schemas.microsoft.com/office/drawing/2014/main" id="{3B49BE74-C3C5-A1EA-69F6-D8789B93B966}"/>
              </a:ext>
            </a:extLst>
          </p:cNvPr>
          <p:cNvSpPr/>
          <p:nvPr/>
        </p:nvSpPr>
        <p:spPr bwMode="auto">
          <a:xfrm>
            <a:off x="10873557" y="11141242"/>
            <a:ext cx="1477867" cy="1395663"/>
          </a:xfrm>
          <a:prstGeom prst="ellipse">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b="0" i="0" u="none" strike="noStrike" cap="none" normalizeH="0" baseline="0" dirty="0">
                <a:ln>
                  <a:noFill/>
                </a:ln>
                <a:solidFill>
                  <a:schemeClr val="tx1"/>
                </a:solidFill>
                <a:effectLst/>
                <a:latin typeface="+mn-lt"/>
              </a:rPr>
              <a:t>You</a:t>
            </a:r>
          </a:p>
        </p:txBody>
      </p:sp>
      <p:sp>
        <p:nvSpPr>
          <p:cNvPr id="5" name="Rounded Rectangle 4">
            <a:extLst>
              <a:ext uri="{FF2B5EF4-FFF2-40B4-BE49-F238E27FC236}">
                <a16:creationId xmlns:a16="http://schemas.microsoft.com/office/drawing/2014/main" id="{C8B70D44-AE0B-2D3A-AFFB-178727D8FFAE}"/>
              </a:ext>
            </a:extLst>
          </p:cNvPr>
          <p:cNvSpPr/>
          <p:nvPr/>
        </p:nvSpPr>
        <p:spPr bwMode="auto">
          <a:xfrm>
            <a:off x="10216828" y="8903368"/>
            <a:ext cx="2791326" cy="1756610"/>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Laptop</a:t>
            </a:r>
          </a:p>
        </p:txBody>
      </p:sp>
      <p:sp>
        <p:nvSpPr>
          <p:cNvPr id="7" name="Rounded Rectangle 6">
            <a:extLst>
              <a:ext uri="{FF2B5EF4-FFF2-40B4-BE49-F238E27FC236}">
                <a16:creationId xmlns:a16="http://schemas.microsoft.com/office/drawing/2014/main" id="{EECD2A0A-C0E2-31B5-B7E5-876CB39688D4}"/>
              </a:ext>
            </a:extLst>
          </p:cNvPr>
          <p:cNvSpPr/>
          <p:nvPr/>
        </p:nvSpPr>
        <p:spPr bwMode="auto">
          <a:xfrm>
            <a:off x="16158410" y="2619086"/>
            <a:ext cx="460249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lang="en-US" sz="5400" dirty="0">
                <a:solidFill>
                  <a:schemeClr val="tx1"/>
                </a:solidFill>
              </a:rPr>
              <a:t>watsonx Orchestrate on IBM Cloud</a:t>
            </a:r>
            <a:endParaRPr kumimoji="0" lang="en-US" sz="5400" b="0" i="0" u="none" strike="noStrike" cap="none" normalizeH="0" baseline="0" dirty="0">
              <a:ln>
                <a:noFill/>
              </a:ln>
              <a:solidFill>
                <a:schemeClr val="tx1"/>
              </a:solidFill>
              <a:effectLst/>
              <a:latin typeface="+mn-lt"/>
            </a:endParaRPr>
          </a:p>
        </p:txBody>
      </p:sp>
      <p:sp>
        <p:nvSpPr>
          <p:cNvPr id="8" name="Rounded Rectangle 7">
            <a:extLst>
              <a:ext uri="{FF2B5EF4-FFF2-40B4-BE49-F238E27FC236}">
                <a16:creationId xmlns:a16="http://schemas.microsoft.com/office/drawing/2014/main" id="{D2C960A8-B0BF-C443-CCB0-5911BAF52672}"/>
              </a:ext>
            </a:extLst>
          </p:cNvPr>
          <p:cNvSpPr/>
          <p:nvPr/>
        </p:nvSpPr>
        <p:spPr bwMode="auto">
          <a:xfrm>
            <a:off x="3289521" y="2619086"/>
            <a:ext cx="377704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workshop Slack</a:t>
            </a:r>
          </a:p>
        </p:txBody>
      </p:sp>
      <p:cxnSp>
        <p:nvCxnSpPr>
          <p:cNvPr id="12" name="Straight Arrow Connector 11">
            <a:extLst>
              <a:ext uri="{FF2B5EF4-FFF2-40B4-BE49-F238E27FC236}">
                <a16:creationId xmlns:a16="http://schemas.microsoft.com/office/drawing/2014/main" id="{E6F48F3E-9B37-C784-EC1B-AABE5A7A8D40}"/>
              </a:ext>
            </a:extLst>
          </p:cNvPr>
          <p:cNvCxnSpPr>
            <a:cxnSpLocks/>
            <a:stCxn id="23" idx="2"/>
            <a:endCxn id="8" idx="3"/>
          </p:cNvCxnSpPr>
          <p:nvPr/>
        </p:nvCxnSpPr>
        <p:spPr bwMode="auto">
          <a:xfrm flipH="1" flipV="1">
            <a:off x="7066569" y="3950998"/>
            <a:ext cx="3205783"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9C8C8C80-D9B6-F0E0-51ED-814E22574E4B}"/>
              </a:ext>
            </a:extLst>
          </p:cNvPr>
          <p:cNvCxnSpPr>
            <a:cxnSpLocks/>
            <a:stCxn id="23" idx="0"/>
            <a:endCxn id="7" idx="1"/>
          </p:cNvCxnSpPr>
          <p:nvPr/>
        </p:nvCxnSpPr>
        <p:spPr bwMode="auto">
          <a:xfrm flipV="1">
            <a:off x="12958745" y="3950998"/>
            <a:ext cx="3199665"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5BE51253-A0A3-BCE0-9C9B-1C461E4A5275}"/>
              </a:ext>
            </a:extLst>
          </p:cNvPr>
          <p:cNvSpPr txBox="1"/>
          <p:nvPr/>
        </p:nvSpPr>
        <p:spPr>
          <a:xfrm>
            <a:off x="14403816" y="8885842"/>
            <a:ext cx="7387390" cy="39880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Microsoft VS Code </a:t>
            </a:r>
          </a:p>
          <a:p>
            <a:pPr marL="444465" indent="-446749" algn="l" defTabSz="2438400">
              <a:spcBef>
                <a:spcPts val="2900"/>
              </a:spcBef>
              <a:buSzPct val="100000"/>
              <a:buFontTx/>
              <a:buChar char="–"/>
            </a:pPr>
            <a:r>
              <a:rPr lang="en-US" sz="3200" kern="0" dirty="0" err="1">
                <a:solidFill>
                  <a:srgbClr val="000000"/>
                </a:solidFill>
                <a:ea typeface="+mj-ea"/>
                <a:cs typeface="+mj-cs"/>
                <a:sym typeface="IBM Plex Sans Light"/>
              </a:rPr>
              <a:t>wxO</a:t>
            </a:r>
            <a:r>
              <a:rPr lang="en-US" sz="3200" kern="0" dirty="0">
                <a:solidFill>
                  <a:srgbClr val="000000"/>
                </a:solidFill>
                <a:ea typeface="+mj-ea"/>
                <a:cs typeface="+mj-cs"/>
                <a:sym typeface="IBM Plex Sans Light"/>
              </a:rPr>
              <a:t> Agent Development Kit (ADK)</a:t>
            </a:r>
          </a:p>
          <a:p>
            <a:pPr marL="444465" indent="-446749" algn="l" defTabSz="2438400">
              <a:spcBef>
                <a:spcPts val="2900"/>
              </a:spcBef>
              <a:buSzPct val="100000"/>
              <a:buFontTx/>
              <a:buChar char="–"/>
            </a:pPr>
            <a:r>
              <a:rPr lang="en-US" sz="3200" kern="0" dirty="0" err="1">
                <a:solidFill>
                  <a:srgbClr val="000000"/>
                </a:solidFill>
                <a:ea typeface="+mj-ea"/>
                <a:cs typeface="+mj-cs"/>
                <a:sym typeface="IBM Plex Sans Light"/>
              </a:rPr>
              <a:t>wxO</a:t>
            </a:r>
            <a:r>
              <a:rPr lang="en-US" sz="3200" kern="0" dirty="0">
                <a:solidFill>
                  <a:srgbClr val="000000"/>
                </a:solidFill>
                <a:ea typeface="+mj-ea"/>
                <a:cs typeface="+mj-cs"/>
                <a:sym typeface="IBM Plex Sans Light"/>
              </a:rPr>
              <a:t> Developer Edition </a:t>
            </a:r>
          </a:p>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UV</a:t>
            </a:r>
          </a:p>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Git</a:t>
            </a:r>
          </a:p>
        </p:txBody>
      </p:sp>
      <p:sp>
        <p:nvSpPr>
          <p:cNvPr id="23" name="Cloud 22">
            <a:extLst>
              <a:ext uri="{FF2B5EF4-FFF2-40B4-BE49-F238E27FC236}">
                <a16:creationId xmlns:a16="http://schemas.microsoft.com/office/drawing/2014/main" id="{8FA268CE-40EB-7696-8125-F38C09A7E093}"/>
              </a:ext>
            </a:extLst>
          </p:cNvPr>
          <p:cNvSpPr/>
          <p:nvPr/>
        </p:nvSpPr>
        <p:spPr bwMode="auto">
          <a:xfrm>
            <a:off x="10263986" y="4311478"/>
            <a:ext cx="2697007" cy="1664142"/>
          </a:xfrm>
          <a:prstGeom prst="cloud">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3200" b="0" i="0" u="none" strike="noStrike" cap="none" normalizeH="0" baseline="0" dirty="0">
                <a:ln>
                  <a:noFill/>
                </a:ln>
                <a:solidFill>
                  <a:schemeClr val="tx1"/>
                </a:solidFill>
                <a:effectLst/>
                <a:latin typeface="+mn-lt"/>
              </a:rPr>
              <a:t>Internet</a:t>
            </a:r>
          </a:p>
        </p:txBody>
      </p:sp>
      <p:cxnSp>
        <p:nvCxnSpPr>
          <p:cNvPr id="33" name="Straight Arrow Connector 32">
            <a:extLst>
              <a:ext uri="{FF2B5EF4-FFF2-40B4-BE49-F238E27FC236}">
                <a16:creationId xmlns:a16="http://schemas.microsoft.com/office/drawing/2014/main" id="{470F9F2B-95B7-C0DE-FEF7-77F179DD04F1}"/>
              </a:ext>
            </a:extLst>
          </p:cNvPr>
          <p:cNvCxnSpPr>
            <a:cxnSpLocks/>
            <a:stCxn id="5" idx="0"/>
            <a:endCxn id="23" idx="1"/>
          </p:cNvCxnSpPr>
          <p:nvPr/>
        </p:nvCxnSpPr>
        <p:spPr bwMode="auto">
          <a:xfrm flipH="1" flipV="1">
            <a:off x="11612490" y="5973848"/>
            <a:ext cx="1" cy="2929520"/>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45" name="Left Brace 44">
            <a:extLst>
              <a:ext uri="{FF2B5EF4-FFF2-40B4-BE49-F238E27FC236}">
                <a16:creationId xmlns:a16="http://schemas.microsoft.com/office/drawing/2014/main" id="{3577B698-D0D3-568B-0973-8BC964C80BC5}"/>
              </a:ext>
            </a:extLst>
          </p:cNvPr>
          <p:cNvSpPr/>
          <p:nvPr/>
        </p:nvSpPr>
        <p:spPr bwMode="auto">
          <a:xfrm>
            <a:off x="13032583" y="8572452"/>
            <a:ext cx="1318338" cy="4624547"/>
          </a:xfrm>
          <a:prstGeom prst="leftBrace">
            <a:avLst>
              <a:gd name="adj1" fmla="val 10087"/>
              <a:gd name="adj2" fmla="val 29253"/>
            </a:avLst>
          </a:prstGeom>
          <a:ln w="476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E7A20FD0-2662-9853-A93B-B16381004964}"/>
              </a:ext>
            </a:extLst>
          </p:cNvPr>
          <p:cNvSpPr/>
          <p:nvPr/>
        </p:nvSpPr>
        <p:spPr bwMode="auto">
          <a:xfrm>
            <a:off x="4346346" y="7717543"/>
            <a:ext cx="377704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err="1">
                <a:ln>
                  <a:noFill/>
                </a:ln>
                <a:solidFill>
                  <a:schemeClr val="tx1"/>
                </a:solidFill>
                <a:effectLst/>
                <a:latin typeface="+mn-lt"/>
              </a:rPr>
              <a:t>wxO</a:t>
            </a:r>
            <a:endParaRPr kumimoji="0" lang="en-US" sz="5400" b="0" i="0" u="none" strike="noStrike" cap="none" normalizeH="0" baseline="0" dirty="0">
              <a:ln>
                <a:noFill/>
              </a:ln>
              <a:solidFill>
                <a:schemeClr val="tx1"/>
              </a:solidFill>
              <a:effectLst/>
              <a:latin typeface="+mn-lt"/>
            </a:endParaRPr>
          </a:p>
          <a:p>
            <a:pPr marL="0" marR="0" indent="0" algn="ctr" defTabSz="914400" rtl="0" eaLnBrk="1" fontAlgn="base" latinLnBrk="0" hangingPunct="1">
              <a:lnSpc>
                <a:spcPct val="100000"/>
              </a:lnSpc>
              <a:spcBef>
                <a:spcPct val="0"/>
              </a:spcBef>
              <a:spcAft>
                <a:spcPct val="0"/>
              </a:spcAft>
              <a:buClrTx/>
              <a:buSzTx/>
              <a:buFont typeface="IBM Plex Sans Light"/>
              <a:buNone/>
              <a:tabLst/>
            </a:pPr>
            <a:r>
              <a:rPr lang="en-US" sz="5400" dirty="0">
                <a:solidFill>
                  <a:schemeClr val="tx1"/>
                </a:solidFill>
              </a:rPr>
              <a:t>Chat UI local</a:t>
            </a:r>
            <a:endParaRPr kumimoji="0" lang="en-US" sz="5400" b="0" i="0" u="none" strike="noStrike" cap="none" normalizeH="0" baseline="0" dirty="0">
              <a:ln>
                <a:noFill/>
              </a:ln>
              <a:solidFill>
                <a:schemeClr val="tx1"/>
              </a:solidFill>
              <a:effectLst/>
              <a:latin typeface="+mn-lt"/>
            </a:endParaRPr>
          </a:p>
        </p:txBody>
      </p:sp>
      <p:cxnSp>
        <p:nvCxnSpPr>
          <p:cNvPr id="10" name="Straight Arrow Connector 9">
            <a:extLst>
              <a:ext uri="{FF2B5EF4-FFF2-40B4-BE49-F238E27FC236}">
                <a16:creationId xmlns:a16="http://schemas.microsoft.com/office/drawing/2014/main" id="{2C71D5D2-B25F-EE4F-6256-59435011E626}"/>
              </a:ext>
            </a:extLst>
          </p:cNvPr>
          <p:cNvCxnSpPr>
            <a:cxnSpLocks/>
            <a:stCxn id="5" idx="1"/>
            <a:endCxn id="6" idx="3"/>
          </p:cNvCxnSpPr>
          <p:nvPr/>
        </p:nvCxnSpPr>
        <p:spPr bwMode="auto">
          <a:xfrm flipH="1" flipV="1">
            <a:off x="8123394" y="9049455"/>
            <a:ext cx="2093434" cy="732218"/>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16" name="Left Brace 15">
            <a:extLst>
              <a:ext uri="{FF2B5EF4-FFF2-40B4-BE49-F238E27FC236}">
                <a16:creationId xmlns:a16="http://schemas.microsoft.com/office/drawing/2014/main" id="{3F8CCC26-B41E-2ED6-1CA3-7203EE368066}"/>
              </a:ext>
            </a:extLst>
          </p:cNvPr>
          <p:cNvSpPr/>
          <p:nvPr/>
        </p:nvSpPr>
        <p:spPr bwMode="auto">
          <a:xfrm>
            <a:off x="3494649" y="7367377"/>
            <a:ext cx="878541" cy="3326849"/>
          </a:xfrm>
          <a:prstGeom prst="leftBrace">
            <a:avLst/>
          </a:prstGeom>
          <a:ln w="412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B88BA392-2E0E-130D-A4C5-DAFD8142629C}"/>
              </a:ext>
            </a:extLst>
          </p:cNvPr>
          <p:cNvSpPr txBox="1"/>
          <p:nvPr/>
        </p:nvSpPr>
        <p:spPr>
          <a:xfrm>
            <a:off x="628515" y="7917138"/>
            <a:ext cx="2671114" cy="26638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US" kern="0" dirty="0">
                <a:solidFill>
                  <a:srgbClr val="000000"/>
                </a:solidFill>
                <a:ea typeface="+mj-ea"/>
                <a:cs typeface="+mj-cs"/>
                <a:sym typeface="IBM Plex Sans Light"/>
              </a:rPr>
              <a:t>All Day 1 and Day 2 labs can be done here</a:t>
            </a:r>
          </a:p>
        </p:txBody>
      </p:sp>
    </p:spTree>
    <p:extLst>
      <p:ext uri="{BB962C8B-B14F-4D97-AF65-F5344CB8AC3E}">
        <p14:creationId xmlns:p14="http://schemas.microsoft.com/office/powerpoint/2010/main" val="248481365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B5012-CA38-20C1-885E-98E5A366E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CE8D3-2DEB-10CF-9496-129FECC7F31A}"/>
              </a:ext>
            </a:extLst>
          </p:cNvPr>
          <p:cNvSpPr>
            <a:spLocks noGrp="1"/>
          </p:cNvSpPr>
          <p:nvPr>
            <p:ph type="title"/>
          </p:nvPr>
        </p:nvSpPr>
        <p:spPr>
          <a:xfrm>
            <a:off x="576000" y="384048"/>
            <a:ext cx="11036491" cy="2663825"/>
          </a:xfrm>
        </p:spPr>
        <p:txBody>
          <a:bodyPr/>
          <a:lstStyle/>
          <a:p>
            <a:r>
              <a:rPr lang="en-US" dirty="0"/>
              <a:t>Let’s do a readiness check</a:t>
            </a:r>
          </a:p>
        </p:txBody>
      </p:sp>
      <p:sp>
        <p:nvSpPr>
          <p:cNvPr id="9" name="Slide Number Placeholder">
            <a:extLst>
              <a:ext uri="{FF2B5EF4-FFF2-40B4-BE49-F238E27FC236}">
                <a16:creationId xmlns:a16="http://schemas.microsoft.com/office/drawing/2014/main" id="{9FC35DED-9FFE-71C0-E5AA-D94C3A392210}"/>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5</a:t>
            </a:fld>
            <a:endParaRPr lang="en-US" dirty="0"/>
          </a:p>
        </p:txBody>
      </p:sp>
      <p:sp>
        <p:nvSpPr>
          <p:cNvPr id="4" name="Footer Placeholder 5">
            <a:extLst>
              <a:ext uri="{FF2B5EF4-FFF2-40B4-BE49-F238E27FC236}">
                <a16:creationId xmlns:a16="http://schemas.microsoft.com/office/drawing/2014/main" id="{EF5F5AAF-49D6-5264-DCA3-375718B7CFFE}"/>
              </a:ext>
            </a:extLst>
          </p:cNvPr>
          <p:cNvSpPr>
            <a:spLocks noGrp="1"/>
          </p:cNvSpPr>
          <p:nvPr>
            <p:ph type="ftr" sz="quarter" idx="18"/>
          </p:nvPr>
        </p:nvSpPr>
        <p:spPr>
          <a:xfrm>
            <a:off x="576000" y="12816000"/>
            <a:ext cx="4956176" cy="381000"/>
          </a:xfrm>
        </p:spPr>
        <p:txBody>
          <a:bodyPr/>
          <a:lstStyle/>
          <a:p>
            <a:endParaRPr lang="en-US" dirty="0"/>
          </a:p>
        </p:txBody>
      </p:sp>
      <p:sp>
        <p:nvSpPr>
          <p:cNvPr id="3" name="Oval 2">
            <a:extLst>
              <a:ext uri="{FF2B5EF4-FFF2-40B4-BE49-F238E27FC236}">
                <a16:creationId xmlns:a16="http://schemas.microsoft.com/office/drawing/2014/main" id="{FD35BA2B-8620-41DE-8E98-65FC0DE8733A}"/>
              </a:ext>
            </a:extLst>
          </p:cNvPr>
          <p:cNvSpPr/>
          <p:nvPr/>
        </p:nvSpPr>
        <p:spPr bwMode="auto">
          <a:xfrm>
            <a:off x="10873557" y="11141242"/>
            <a:ext cx="1477867" cy="1395663"/>
          </a:xfrm>
          <a:prstGeom prst="ellipse">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b="0" i="0" u="none" strike="noStrike" cap="none" normalizeH="0" baseline="0" dirty="0">
                <a:ln>
                  <a:noFill/>
                </a:ln>
                <a:solidFill>
                  <a:schemeClr val="tx1"/>
                </a:solidFill>
                <a:effectLst/>
                <a:latin typeface="+mn-lt"/>
              </a:rPr>
              <a:t>You</a:t>
            </a:r>
          </a:p>
        </p:txBody>
      </p:sp>
      <p:sp>
        <p:nvSpPr>
          <p:cNvPr id="5" name="Rounded Rectangle 4">
            <a:extLst>
              <a:ext uri="{FF2B5EF4-FFF2-40B4-BE49-F238E27FC236}">
                <a16:creationId xmlns:a16="http://schemas.microsoft.com/office/drawing/2014/main" id="{E30B2DE4-45D6-DB00-55A0-69279B98090F}"/>
              </a:ext>
            </a:extLst>
          </p:cNvPr>
          <p:cNvSpPr/>
          <p:nvPr/>
        </p:nvSpPr>
        <p:spPr bwMode="auto">
          <a:xfrm>
            <a:off x="10216828" y="8903368"/>
            <a:ext cx="2791326" cy="1756610"/>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Laptop</a:t>
            </a:r>
          </a:p>
        </p:txBody>
      </p:sp>
      <p:sp>
        <p:nvSpPr>
          <p:cNvPr id="7" name="Rounded Rectangle 6">
            <a:extLst>
              <a:ext uri="{FF2B5EF4-FFF2-40B4-BE49-F238E27FC236}">
                <a16:creationId xmlns:a16="http://schemas.microsoft.com/office/drawing/2014/main" id="{48E0A579-0836-5666-1288-E92BE0FB2CAB}"/>
              </a:ext>
            </a:extLst>
          </p:cNvPr>
          <p:cNvSpPr/>
          <p:nvPr/>
        </p:nvSpPr>
        <p:spPr bwMode="auto">
          <a:xfrm>
            <a:off x="16158410" y="2619086"/>
            <a:ext cx="460249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lang="en-US" sz="5400" dirty="0">
                <a:solidFill>
                  <a:schemeClr val="tx1"/>
                </a:solidFill>
              </a:rPr>
              <a:t>watsonx Orchestrate on IBM Cloud</a:t>
            </a:r>
            <a:endParaRPr kumimoji="0" lang="en-US" sz="5400" b="0" i="0" u="none" strike="noStrike" cap="none" normalizeH="0" baseline="0" dirty="0">
              <a:ln>
                <a:noFill/>
              </a:ln>
              <a:solidFill>
                <a:schemeClr val="tx1"/>
              </a:solidFill>
              <a:effectLst/>
              <a:latin typeface="+mn-lt"/>
            </a:endParaRPr>
          </a:p>
        </p:txBody>
      </p:sp>
      <p:sp>
        <p:nvSpPr>
          <p:cNvPr id="8" name="Rounded Rectangle 7">
            <a:extLst>
              <a:ext uri="{FF2B5EF4-FFF2-40B4-BE49-F238E27FC236}">
                <a16:creationId xmlns:a16="http://schemas.microsoft.com/office/drawing/2014/main" id="{56F1F488-D6AA-B97E-3D96-D739769CD3F5}"/>
              </a:ext>
            </a:extLst>
          </p:cNvPr>
          <p:cNvSpPr/>
          <p:nvPr/>
        </p:nvSpPr>
        <p:spPr bwMode="auto">
          <a:xfrm>
            <a:off x="3289521" y="2619086"/>
            <a:ext cx="377704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workshop Slack</a:t>
            </a:r>
          </a:p>
        </p:txBody>
      </p:sp>
      <p:cxnSp>
        <p:nvCxnSpPr>
          <p:cNvPr id="12" name="Straight Arrow Connector 11">
            <a:extLst>
              <a:ext uri="{FF2B5EF4-FFF2-40B4-BE49-F238E27FC236}">
                <a16:creationId xmlns:a16="http://schemas.microsoft.com/office/drawing/2014/main" id="{F364385E-199B-B851-9387-251AC9B05A94}"/>
              </a:ext>
            </a:extLst>
          </p:cNvPr>
          <p:cNvCxnSpPr>
            <a:cxnSpLocks/>
            <a:stCxn id="23" idx="2"/>
            <a:endCxn id="8" idx="3"/>
          </p:cNvCxnSpPr>
          <p:nvPr/>
        </p:nvCxnSpPr>
        <p:spPr bwMode="auto">
          <a:xfrm flipH="1" flipV="1">
            <a:off x="7066569" y="3950998"/>
            <a:ext cx="3205783"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CE3EE16-7931-090C-1BCD-B17940D88F09}"/>
              </a:ext>
            </a:extLst>
          </p:cNvPr>
          <p:cNvCxnSpPr>
            <a:cxnSpLocks/>
            <a:stCxn id="23" idx="0"/>
            <a:endCxn id="7" idx="1"/>
          </p:cNvCxnSpPr>
          <p:nvPr/>
        </p:nvCxnSpPr>
        <p:spPr bwMode="auto">
          <a:xfrm flipV="1">
            <a:off x="12958745" y="3950998"/>
            <a:ext cx="3199665"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8BFAC2C8-699D-42E7-25B0-7ECD8408E8CA}"/>
              </a:ext>
            </a:extLst>
          </p:cNvPr>
          <p:cNvSpPr txBox="1"/>
          <p:nvPr/>
        </p:nvSpPr>
        <p:spPr>
          <a:xfrm>
            <a:off x="15424484" y="8963525"/>
            <a:ext cx="6504876" cy="3392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Agent Development Kit (ADK)</a:t>
            </a:r>
          </a:p>
          <a:p>
            <a:pPr marL="444465" indent="-446749" algn="l" defTabSz="2438400">
              <a:spcBef>
                <a:spcPts val="2900"/>
              </a:spcBef>
              <a:buSzPct val="100000"/>
              <a:buFontTx/>
              <a:buChar char="–"/>
            </a:pPr>
            <a:r>
              <a:rPr lang="en-US" sz="3200" kern="0" dirty="0" err="1">
                <a:solidFill>
                  <a:srgbClr val="000000"/>
                </a:solidFill>
                <a:ea typeface="+mj-ea"/>
                <a:cs typeface="+mj-cs"/>
                <a:sym typeface="IBM Plex Sans Light"/>
              </a:rPr>
              <a:t>wxO</a:t>
            </a:r>
            <a:r>
              <a:rPr lang="en-US" sz="3200" kern="0" dirty="0">
                <a:solidFill>
                  <a:srgbClr val="000000"/>
                </a:solidFill>
                <a:ea typeface="+mj-ea"/>
                <a:cs typeface="+mj-cs"/>
                <a:sym typeface="IBM Plex Sans Light"/>
              </a:rPr>
              <a:t> Developer Edition </a:t>
            </a:r>
          </a:p>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Microsoft VS Code </a:t>
            </a:r>
          </a:p>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Git (optional)</a:t>
            </a:r>
          </a:p>
          <a:p>
            <a:pPr marL="444465" indent="-446749" algn="l" defTabSz="2438400">
              <a:spcBef>
                <a:spcPts val="2900"/>
              </a:spcBef>
              <a:buSzPct val="100000"/>
              <a:buFontTx/>
              <a:buChar char="–"/>
            </a:pPr>
            <a:endParaRPr lang="en-US" sz="3200" kern="0" dirty="0">
              <a:solidFill>
                <a:srgbClr val="000000"/>
              </a:solidFill>
              <a:ea typeface="+mj-ea"/>
              <a:cs typeface="+mj-cs"/>
              <a:sym typeface="IBM Plex Sans Light"/>
            </a:endParaRPr>
          </a:p>
        </p:txBody>
      </p:sp>
      <p:sp>
        <p:nvSpPr>
          <p:cNvPr id="23" name="Cloud 22">
            <a:extLst>
              <a:ext uri="{FF2B5EF4-FFF2-40B4-BE49-F238E27FC236}">
                <a16:creationId xmlns:a16="http://schemas.microsoft.com/office/drawing/2014/main" id="{F7504623-B783-2E12-F69B-AAA2C4DE5BF8}"/>
              </a:ext>
            </a:extLst>
          </p:cNvPr>
          <p:cNvSpPr/>
          <p:nvPr/>
        </p:nvSpPr>
        <p:spPr bwMode="auto">
          <a:xfrm>
            <a:off x="10263986" y="4311478"/>
            <a:ext cx="2697007" cy="1664142"/>
          </a:xfrm>
          <a:prstGeom prst="cloud">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3200" b="0" i="0" u="none" strike="noStrike" cap="none" normalizeH="0" baseline="0" dirty="0">
                <a:ln>
                  <a:noFill/>
                </a:ln>
                <a:solidFill>
                  <a:schemeClr val="tx1"/>
                </a:solidFill>
                <a:effectLst/>
                <a:latin typeface="+mn-lt"/>
              </a:rPr>
              <a:t>Internet</a:t>
            </a:r>
          </a:p>
        </p:txBody>
      </p:sp>
      <p:cxnSp>
        <p:nvCxnSpPr>
          <p:cNvPr id="33" name="Straight Arrow Connector 32">
            <a:extLst>
              <a:ext uri="{FF2B5EF4-FFF2-40B4-BE49-F238E27FC236}">
                <a16:creationId xmlns:a16="http://schemas.microsoft.com/office/drawing/2014/main" id="{5B3E8F35-154B-A10D-178B-B6F921FB2B72}"/>
              </a:ext>
            </a:extLst>
          </p:cNvPr>
          <p:cNvCxnSpPr>
            <a:cxnSpLocks/>
            <a:stCxn id="5" idx="0"/>
            <a:endCxn id="23" idx="1"/>
          </p:cNvCxnSpPr>
          <p:nvPr/>
        </p:nvCxnSpPr>
        <p:spPr bwMode="auto">
          <a:xfrm flipH="1" flipV="1">
            <a:off x="11612490" y="5973848"/>
            <a:ext cx="1" cy="2929520"/>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45" name="Left Brace 44">
            <a:extLst>
              <a:ext uri="{FF2B5EF4-FFF2-40B4-BE49-F238E27FC236}">
                <a16:creationId xmlns:a16="http://schemas.microsoft.com/office/drawing/2014/main" id="{01F73D51-19DD-CC38-BF80-A314B28355D8}"/>
              </a:ext>
            </a:extLst>
          </p:cNvPr>
          <p:cNvSpPr/>
          <p:nvPr/>
        </p:nvSpPr>
        <p:spPr bwMode="auto">
          <a:xfrm>
            <a:off x="13032583" y="8464167"/>
            <a:ext cx="2743200" cy="3994484"/>
          </a:xfrm>
          <a:prstGeom prst="leftBrace">
            <a:avLst>
              <a:gd name="adj1" fmla="val 10087"/>
              <a:gd name="adj2" fmla="val 34337"/>
            </a:avLst>
          </a:prstGeom>
          <a:ln w="476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0A473D48-E321-F787-CE9D-CDA86D923B21}"/>
              </a:ext>
            </a:extLst>
          </p:cNvPr>
          <p:cNvSpPr/>
          <p:nvPr/>
        </p:nvSpPr>
        <p:spPr bwMode="auto">
          <a:xfrm>
            <a:off x="9119937" y="2069432"/>
            <a:ext cx="13908505" cy="11127568"/>
          </a:xfrm>
          <a:prstGeom prst="roundRect">
            <a:avLst/>
          </a:prstGeom>
          <a:solidFill>
            <a:schemeClr val="bg1">
              <a:lumMod val="75000"/>
            </a:schemeClr>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sz="6000" b="1" dirty="0" err="1">
                <a:solidFill>
                  <a:schemeClr val="tx1"/>
                </a:solidFill>
              </a:rPr>
              <a:t>wxO</a:t>
            </a:r>
            <a:r>
              <a:rPr lang="en-US" sz="6000" b="1" dirty="0">
                <a:solidFill>
                  <a:schemeClr val="tx1"/>
                </a:solidFill>
              </a:rPr>
              <a:t> Advanced Workshop Slack</a:t>
            </a:r>
            <a:endParaRPr kumimoji="0" lang="en-US" sz="6000" b="1" i="0" u="none" strike="noStrike" cap="none" normalizeH="0" baseline="0" dirty="0">
              <a:ln>
                <a:noFill/>
              </a:ln>
              <a:solidFill>
                <a:schemeClr val="tx1"/>
              </a:solidFill>
              <a:effectLst/>
              <a:latin typeface="+mn-lt"/>
            </a:endParaRP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lang="en-US" sz="4400" dirty="0">
              <a:solidFill>
                <a:schemeClr val="tx1"/>
              </a:solidFill>
            </a:endParaRP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r>
              <a:rPr kumimoji="0" lang="en-US" sz="4400" b="0" i="0" u="none" strike="noStrike" cap="none" normalizeH="0" baseline="0" dirty="0">
                <a:ln>
                  <a:noFill/>
                </a:ln>
                <a:solidFill>
                  <a:schemeClr val="tx1"/>
                </a:solidFill>
                <a:effectLst/>
                <a:latin typeface="+mn-lt"/>
              </a:rPr>
              <a:t>Get email with link to join </a:t>
            </a:r>
            <a:r>
              <a:rPr kumimoji="0" lang="en-US" sz="4400" b="0" i="0" u="none" strike="noStrike" cap="none" normalizeH="0" baseline="0" dirty="0" err="1">
                <a:ln>
                  <a:noFill/>
                </a:ln>
                <a:solidFill>
                  <a:schemeClr val="tx1"/>
                </a:solidFill>
                <a:effectLst/>
                <a:latin typeface="+mn-lt"/>
              </a:rPr>
              <a:t>wxO</a:t>
            </a:r>
            <a:r>
              <a:rPr kumimoji="0" lang="en-US" sz="4400" b="0" i="0" u="none" strike="noStrike" cap="none" normalizeH="0" baseline="0" dirty="0">
                <a:ln>
                  <a:noFill/>
                </a:ln>
                <a:solidFill>
                  <a:schemeClr val="tx1"/>
                </a:solidFill>
                <a:effectLst/>
                <a:latin typeface="+mn-lt"/>
              </a:rPr>
              <a:t> Advanced Workshop Slack channel</a:t>
            </a: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r>
              <a:rPr kumimoji="0" lang="en-US" sz="4400" b="0" i="0" u="none" strike="noStrike" cap="none" normalizeH="0" baseline="0" dirty="0">
                <a:ln>
                  <a:noFill/>
                </a:ln>
                <a:solidFill>
                  <a:schemeClr val="tx1"/>
                </a:solidFill>
                <a:effectLst/>
                <a:latin typeface="+mn-lt"/>
              </a:rPr>
              <a:t>Open the </a:t>
            </a:r>
            <a:r>
              <a:rPr kumimoji="0" lang="en-US" sz="4400" b="0" i="0" u="none" strike="noStrike" cap="none" normalizeH="0" baseline="0" dirty="0" err="1">
                <a:ln>
                  <a:noFill/>
                </a:ln>
                <a:solidFill>
                  <a:schemeClr val="tx1"/>
                </a:solidFill>
                <a:effectLst/>
                <a:latin typeface="+mn-lt"/>
              </a:rPr>
              <a:t>wxO</a:t>
            </a:r>
            <a:r>
              <a:rPr kumimoji="0" lang="en-US" sz="4400" b="0" i="0" u="none" strike="noStrike" cap="none" normalizeH="0" baseline="0" dirty="0">
                <a:ln>
                  <a:noFill/>
                </a:ln>
                <a:solidFill>
                  <a:schemeClr val="tx1"/>
                </a:solidFill>
                <a:effectLst/>
                <a:latin typeface="+mn-lt"/>
              </a:rPr>
              <a:t> Slack channel</a:t>
            </a: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lang="en-US" sz="4400" dirty="0">
              <a:solidFill>
                <a:schemeClr val="tx1"/>
              </a:solidFill>
            </a:endParaRP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kumimoji="0" lang="en-US" sz="4400" b="0" i="0" u="none" strike="noStrike" cap="none" normalizeH="0" baseline="0" dirty="0">
              <a:ln>
                <a:noFill/>
              </a:ln>
              <a:solidFill>
                <a:schemeClr val="tx1"/>
              </a:solidFill>
              <a:effectLst/>
              <a:latin typeface="+mn-lt"/>
            </a:endParaRPr>
          </a:p>
          <a:p>
            <a:pPr marR="0" algn="l" defTabSz="914400" rtl="0" eaLnBrk="1" fontAlgn="base" latinLnBrk="0" hangingPunct="1">
              <a:lnSpc>
                <a:spcPct val="100000"/>
              </a:lnSpc>
              <a:spcBef>
                <a:spcPct val="0"/>
              </a:spcBef>
              <a:spcAft>
                <a:spcPct val="0"/>
              </a:spcAft>
              <a:buClrTx/>
              <a:buSzTx/>
              <a:tabLst/>
            </a:pPr>
            <a:r>
              <a:rPr lang="en-US" sz="4400" dirty="0">
                <a:solidFill>
                  <a:schemeClr val="tx1"/>
                </a:solidFill>
              </a:rPr>
              <a:t>This is where we will post all the assets you need for this workshop.</a:t>
            </a:r>
          </a:p>
          <a:p>
            <a:pPr marL="571500" marR="0" indent="-571500" algn="l" defTabSz="914400" rtl="0" eaLnBrk="1" fontAlgn="base" latinLnBrk="0" hangingPunct="1">
              <a:lnSpc>
                <a:spcPct val="100000"/>
              </a:lnSpc>
              <a:spcBef>
                <a:spcPct val="0"/>
              </a:spcBef>
              <a:spcAft>
                <a:spcPct val="0"/>
              </a:spcAft>
              <a:buClrTx/>
              <a:buSzTx/>
              <a:buFontTx/>
              <a:buChar char="-"/>
              <a:tabLst/>
            </a:pPr>
            <a:r>
              <a:rPr kumimoji="0" lang="en-US" sz="4400" b="0" i="0" u="none" strike="noStrike" cap="none" normalizeH="0" baseline="0" dirty="0">
                <a:ln>
                  <a:noFill/>
                </a:ln>
                <a:solidFill>
                  <a:schemeClr val="tx1"/>
                </a:solidFill>
                <a:effectLst/>
                <a:latin typeface="+mn-lt"/>
              </a:rPr>
              <a:t>Lab guides and code</a:t>
            </a:r>
          </a:p>
          <a:p>
            <a:pPr marL="571500" marR="0" indent="-571500" algn="l" defTabSz="914400" rtl="0" eaLnBrk="1" fontAlgn="base" latinLnBrk="0" hangingPunct="1">
              <a:lnSpc>
                <a:spcPct val="100000"/>
              </a:lnSpc>
              <a:spcBef>
                <a:spcPct val="0"/>
              </a:spcBef>
              <a:spcAft>
                <a:spcPct val="0"/>
              </a:spcAft>
              <a:buClrTx/>
              <a:buSzTx/>
              <a:buFontTx/>
              <a:buChar char="-"/>
              <a:tabLst/>
            </a:pPr>
            <a:r>
              <a:rPr lang="en-US" sz="4400" dirty="0">
                <a:solidFill>
                  <a:schemeClr val="tx1"/>
                </a:solidFill>
              </a:rPr>
              <a:t>Presentations</a:t>
            </a:r>
          </a:p>
          <a:p>
            <a:pPr marL="571500" marR="0" indent="-571500" algn="l" defTabSz="914400" rtl="0" eaLnBrk="1" fontAlgn="base" latinLnBrk="0" hangingPunct="1">
              <a:lnSpc>
                <a:spcPct val="100000"/>
              </a:lnSpc>
              <a:spcBef>
                <a:spcPct val="0"/>
              </a:spcBef>
              <a:spcAft>
                <a:spcPct val="0"/>
              </a:spcAft>
              <a:buClrTx/>
              <a:buSzTx/>
              <a:buFontTx/>
              <a:buChar char="-"/>
              <a:tabLst/>
            </a:pPr>
            <a:r>
              <a:rPr kumimoji="0" lang="en-US" sz="4400" b="0" i="0" u="none" strike="noStrike" cap="none" normalizeH="0" baseline="0" dirty="0">
                <a:ln>
                  <a:noFill/>
                </a:ln>
                <a:solidFill>
                  <a:schemeClr val="tx1"/>
                </a:solidFill>
                <a:effectLst/>
                <a:latin typeface="+mn-lt"/>
              </a:rPr>
              <a:t>Sensitive information (i.e. API keys)</a:t>
            </a:r>
          </a:p>
        </p:txBody>
      </p:sp>
      <p:sp>
        <p:nvSpPr>
          <p:cNvPr id="11" name="TextBox 10">
            <a:extLst>
              <a:ext uri="{FF2B5EF4-FFF2-40B4-BE49-F238E27FC236}">
                <a16:creationId xmlns:a16="http://schemas.microsoft.com/office/drawing/2014/main" id="{2E57D9CE-510A-04F8-426A-40AA0856E3DB}"/>
              </a:ext>
            </a:extLst>
          </p:cNvPr>
          <p:cNvSpPr txBox="1"/>
          <p:nvPr/>
        </p:nvSpPr>
        <p:spPr>
          <a:xfrm>
            <a:off x="1181083" y="8016112"/>
            <a:ext cx="6357496" cy="2308324"/>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u="none" strike="noStrike" dirty="0">
                <a:solidFill>
                  <a:srgbClr val="1264A3"/>
                </a:solidFill>
                <a:effectLst/>
                <a:latin typeface="IBM Plex Sans Text" panose="020B0503050203000203" pitchFamily="34" charset="0"/>
                <a:hlinkClick r:id="rId3"/>
              </a:rPr>
              <a:t>https://join.slack.com/t/wxoadvanced/shared_invite/zt-3ciuuu4bn-STT_2w6v5GnHnlyPw3iZ~A</a:t>
            </a:r>
            <a:endParaRPr lang="en-US" dirty="0">
              <a:latin typeface="IBM Plex Sans Text" panose="020B0503050203000203" pitchFamily="34" charset="0"/>
            </a:endParaRPr>
          </a:p>
        </p:txBody>
      </p:sp>
    </p:spTree>
    <p:extLst>
      <p:ext uri="{BB962C8B-B14F-4D97-AF65-F5344CB8AC3E}">
        <p14:creationId xmlns:p14="http://schemas.microsoft.com/office/powerpoint/2010/main" val="40155313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C39A6-E864-BB48-2923-08DD0F1E0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6A7D8-CEBC-1A0A-35D0-BF6391F8E148}"/>
              </a:ext>
            </a:extLst>
          </p:cNvPr>
          <p:cNvSpPr>
            <a:spLocks noGrp="1"/>
          </p:cNvSpPr>
          <p:nvPr>
            <p:ph type="title"/>
          </p:nvPr>
        </p:nvSpPr>
        <p:spPr>
          <a:xfrm>
            <a:off x="576000" y="384048"/>
            <a:ext cx="11036491" cy="2663825"/>
          </a:xfrm>
        </p:spPr>
        <p:txBody>
          <a:bodyPr/>
          <a:lstStyle/>
          <a:p>
            <a:r>
              <a:rPr lang="en-US" dirty="0"/>
              <a:t>Let’s do a readiness check</a:t>
            </a:r>
          </a:p>
        </p:txBody>
      </p:sp>
      <p:sp>
        <p:nvSpPr>
          <p:cNvPr id="9" name="Slide Number Placeholder">
            <a:extLst>
              <a:ext uri="{FF2B5EF4-FFF2-40B4-BE49-F238E27FC236}">
                <a16:creationId xmlns:a16="http://schemas.microsoft.com/office/drawing/2014/main" id="{149E8826-B230-3D51-933B-820A05289E01}"/>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6</a:t>
            </a:fld>
            <a:endParaRPr lang="en-US" dirty="0"/>
          </a:p>
        </p:txBody>
      </p:sp>
      <p:sp>
        <p:nvSpPr>
          <p:cNvPr id="4" name="Footer Placeholder 5">
            <a:extLst>
              <a:ext uri="{FF2B5EF4-FFF2-40B4-BE49-F238E27FC236}">
                <a16:creationId xmlns:a16="http://schemas.microsoft.com/office/drawing/2014/main" id="{06DDE448-B6B7-2976-0CC5-3A5CACE5A98C}"/>
              </a:ext>
            </a:extLst>
          </p:cNvPr>
          <p:cNvSpPr>
            <a:spLocks noGrp="1"/>
          </p:cNvSpPr>
          <p:nvPr>
            <p:ph type="ftr" sz="quarter" idx="18"/>
          </p:nvPr>
        </p:nvSpPr>
        <p:spPr>
          <a:xfrm>
            <a:off x="576000" y="12816000"/>
            <a:ext cx="4956176" cy="381000"/>
          </a:xfrm>
        </p:spPr>
        <p:txBody>
          <a:bodyPr/>
          <a:lstStyle/>
          <a:p>
            <a:endParaRPr lang="en-US" dirty="0"/>
          </a:p>
        </p:txBody>
      </p:sp>
      <p:sp>
        <p:nvSpPr>
          <p:cNvPr id="3" name="Oval 2">
            <a:extLst>
              <a:ext uri="{FF2B5EF4-FFF2-40B4-BE49-F238E27FC236}">
                <a16:creationId xmlns:a16="http://schemas.microsoft.com/office/drawing/2014/main" id="{6151806C-025D-E5CB-DED6-F55B04AB524E}"/>
              </a:ext>
            </a:extLst>
          </p:cNvPr>
          <p:cNvSpPr/>
          <p:nvPr/>
        </p:nvSpPr>
        <p:spPr bwMode="auto">
          <a:xfrm>
            <a:off x="10873557" y="11141242"/>
            <a:ext cx="1477867" cy="1395663"/>
          </a:xfrm>
          <a:prstGeom prst="ellipse">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b="0" i="0" u="none" strike="noStrike" cap="none" normalizeH="0" baseline="0" dirty="0">
                <a:ln>
                  <a:noFill/>
                </a:ln>
                <a:solidFill>
                  <a:schemeClr val="tx1"/>
                </a:solidFill>
                <a:effectLst/>
                <a:latin typeface="+mn-lt"/>
              </a:rPr>
              <a:t>You</a:t>
            </a:r>
          </a:p>
        </p:txBody>
      </p:sp>
      <p:sp>
        <p:nvSpPr>
          <p:cNvPr id="5" name="Rounded Rectangle 4">
            <a:extLst>
              <a:ext uri="{FF2B5EF4-FFF2-40B4-BE49-F238E27FC236}">
                <a16:creationId xmlns:a16="http://schemas.microsoft.com/office/drawing/2014/main" id="{67BAEB0B-3252-F7C6-1B05-15354075E191}"/>
              </a:ext>
            </a:extLst>
          </p:cNvPr>
          <p:cNvSpPr/>
          <p:nvPr/>
        </p:nvSpPr>
        <p:spPr bwMode="auto">
          <a:xfrm>
            <a:off x="10216828" y="8903368"/>
            <a:ext cx="2791326" cy="1756610"/>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Laptop</a:t>
            </a:r>
          </a:p>
        </p:txBody>
      </p:sp>
      <p:sp>
        <p:nvSpPr>
          <p:cNvPr id="7" name="Rounded Rectangle 6">
            <a:extLst>
              <a:ext uri="{FF2B5EF4-FFF2-40B4-BE49-F238E27FC236}">
                <a16:creationId xmlns:a16="http://schemas.microsoft.com/office/drawing/2014/main" id="{7797D21F-1D3F-8621-043B-1752D348857B}"/>
              </a:ext>
            </a:extLst>
          </p:cNvPr>
          <p:cNvSpPr/>
          <p:nvPr/>
        </p:nvSpPr>
        <p:spPr bwMode="auto">
          <a:xfrm>
            <a:off x="16158410" y="2619086"/>
            <a:ext cx="460249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lang="en-US" sz="5400" dirty="0">
                <a:solidFill>
                  <a:schemeClr val="tx1"/>
                </a:solidFill>
              </a:rPr>
              <a:t>watsonx Orchestrate on IBM Cloud</a:t>
            </a:r>
            <a:endParaRPr kumimoji="0" lang="en-US" sz="5400" b="0" i="0" u="none" strike="noStrike" cap="none" normalizeH="0" baseline="0" dirty="0">
              <a:ln>
                <a:noFill/>
              </a:ln>
              <a:solidFill>
                <a:schemeClr val="tx1"/>
              </a:solidFill>
              <a:effectLst/>
              <a:latin typeface="+mn-lt"/>
            </a:endParaRPr>
          </a:p>
        </p:txBody>
      </p:sp>
      <p:sp>
        <p:nvSpPr>
          <p:cNvPr id="8" name="Rounded Rectangle 7">
            <a:extLst>
              <a:ext uri="{FF2B5EF4-FFF2-40B4-BE49-F238E27FC236}">
                <a16:creationId xmlns:a16="http://schemas.microsoft.com/office/drawing/2014/main" id="{1F572252-12C7-5176-6558-A2B2BC9DE688}"/>
              </a:ext>
            </a:extLst>
          </p:cNvPr>
          <p:cNvSpPr/>
          <p:nvPr/>
        </p:nvSpPr>
        <p:spPr bwMode="auto">
          <a:xfrm>
            <a:off x="3289521" y="2619086"/>
            <a:ext cx="377704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workshop Slack</a:t>
            </a:r>
          </a:p>
        </p:txBody>
      </p:sp>
      <p:cxnSp>
        <p:nvCxnSpPr>
          <p:cNvPr id="12" name="Straight Arrow Connector 11">
            <a:extLst>
              <a:ext uri="{FF2B5EF4-FFF2-40B4-BE49-F238E27FC236}">
                <a16:creationId xmlns:a16="http://schemas.microsoft.com/office/drawing/2014/main" id="{0BDBF4EF-25EB-E546-D299-B9D6B5B54025}"/>
              </a:ext>
            </a:extLst>
          </p:cNvPr>
          <p:cNvCxnSpPr>
            <a:cxnSpLocks/>
            <a:stCxn id="23" idx="2"/>
            <a:endCxn id="8" idx="3"/>
          </p:cNvCxnSpPr>
          <p:nvPr/>
        </p:nvCxnSpPr>
        <p:spPr bwMode="auto">
          <a:xfrm flipH="1" flipV="1">
            <a:off x="7066569" y="3950998"/>
            <a:ext cx="3205783"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A30C8D41-749D-67F7-4D16-CF2341DE7571}"/>
              </a:ext>
            </a:extLst>
          </p:cNvPr>
          <p:cNvCxnSpPr>
            <a:cxnSpLocks/>
            <a:stCxn id="23" idx="0"/>
            <a:endCxn id="7" idx="1"/>
          </p:cNvCxnSpPr>
          <p:nvPr/>
        </p:nvCxnSpPr>
        <p:spPr bwMode="auto">
          <a:xfrm flipV="1">
            <a:off x="12958745" y="3950998"/>
            <a:ext cx="3199665"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23" name="Cloud 22">
            <a:extLst>
              <a:ext uri="{FF2B5EF4-FFF2-40B4-BE49-F238E27FC236}">
                <a16:creationId xmlns:a16="http://schemas.microsoft.com/office/drawing/2014/main" id="{6C599B51-E8B2-F8DB-0216-B0AA61285DD1}"/>
              </a:ext>
            </a:extLst>
          </p:cNvPr>
          <p:cNvSpPr/>
          <p:nvPr/>
        </p:nvSpPr>
        <p:spPr bwMode="auto">
          <a:xfrm>
            <a:off x="10263986" y="4311478"/>
            <a:ext cx="2697007" cy="1664142"/>
          </a:xfrm>
          <a:prstGeom prst="cloud">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3200" b="0" i="0" u="none" strike="noStrike" cap="none" normalizeH="0" baseline="0" dirty="0">
                <a:ln>
                  <a:noFill/>
                </a:ln>
                <a:solidFill>
                  <a:schemeClr val="tx1"/>
                </a:solidFill>
                <a:effectLst/>
                <a:latin typeface="+mn-lt"/>
              </a:rPr>
              <a:t>Internet</a:t>
            </a:r>
          </a:p>
        </p:txBody>
      </p:sp>
      <p:cxnSp>
        <p:nvCxnSpPr>
          <p:cNvPr id="33" name="Straight Arrow Connector 32">
            <a:extLst>
              <a:ext uri="{FF2B5EF4-FFF2-40B4-BE49-F238E27FC236}">
                <a16:creationId xmlns:a16="http://schemas.microsoft.com/office/drawing/2014/main" id="{7ED74A2D-6E1E-E395-2603-6C6FD34EB6CD}"/>
              </a:ext>
            </a:extLst>
          </p:cNvPr>
          <p:cNvCxnSpPr>
            <a:cxnSpLocks/>
            <a:stCxn id="5" idx="0"/>
            <a:endCxn id="23" idx="1"/>
          </p:cNvCxnSpPr>
          <p:nvPr/>
        </p:nvCxnSpPr>
        <p:spPr bwMode="auto">
          <a:xfrm flipH="1" flipV="1">
            <a:off x="11612490" y="5973848"/>
            <a:ext cx="1" cy="2929520"/>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6" name="Rounded Rectangle 5">
            <a:extLst>
              <a:ext uri="{FF2B5EF4-FFF2-40B4-BE49-F238E27FC236}">
                <a16:creationId xmlns:a16="http://schemas.microsoft.com/office/drawing/2014/main" id="{F19B04EC-1EA0-E39E-26D1-8BDA3583565F}"/>
              </a:ext>
            </a:extLst>
          </p:cNvPr>
          <p:cNvSpPr/>
          <p:nvPr/>
        </p:nvSpPr>
        <p:spPr bwMode="auto">
          <a:xfrm>
            <a:off x="495678" y="1947080"/>
            <a:ext cx="13908505" cy="11127568"/>
          </a:xfrm>
          <a:prstGeom prst="roundRect">
            <a:avLst/>
          </a:prstGeom>
          <a:solidFill>
            <a:schemeClr val="bg1">
              <a:lumMod val="75000"/>
            </a:schemeClr>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kumimoji="0" lang="en-US" sz="6000" b="1" i="0" u="none" strike="noStrike" cap="none" normalizeH="0" baseline="0" dirty="0">
                <a:ln>
                  <a:noFill/>
                </a:ln>
                <a:solidFill>
                  <a:schemeClr val="tx1"/>
                </a:solidFill>
                <a:effectLst/>
                <a:latin typeface="+mn-lt"/>
              </a:rPr>
              <a:t>Your </a:t>
            </a:r>
            <a:r>
              <a:rPr kumimoji="0" lang="en-US" sz="6000" b="1" i="0" u="sng" strike="noStrike" cap="none" normalizeH="0" baseline="0" dirty="0">
                <a:ln>
                  <a:noFill/>
                </a:ln>
                <a:solidFill>
                  <a:schemeClr val="tx1"/>
                </a:solidFill>
                <a:effectLst/>
                <a:latin typeface="+mn-lt"/>
              </a:rPr>
              <a:t>individual</a:t>
            </a:r>
            <a:r>
              <a:rPr kumimoji="0" lang="en-US" sz="6000" b="1" i="0" u="none" strike="noStrike" cap="none" normalizeH="0" baseline="0" dirty="0">
                <a:ln>
                  <a:noFill/>
                </a:ln>
                <a:solidFill>
                  <a:schemeClr val="tx1"/>
                </a:solidFill>
                <a:effectLst/>
                <a:latin typeface="+mn-lt"/>
              </a:rPr>
              <a:t> watsonx Orchestrate tenant (</a:t>
            </a:r>
            <a:r>
              <a:rPr kumimoji="0" lang="en-US" sz="6000" b="1" i="0" u="none" strike="noStrike" cap="none" normalizeH="0" baseline="0" dirty="0">
                <a:ln>
                  <a:noFill/>
                </a:ln>
                <a:solidFill>
                  <a:schemeClr val="accent6">
                    <a:lumMod val="75000"/>
                  </a:schemeClr>
                </a:solidFill>
                <a:effectLst/>
                <a:latin typeface="+mn-lt"/>
              </a:rPr>
              <a:t>OPTIONAL</a:t>
            </a:r>
            <a:r>
              <a:rPr kumimoji="0" lang="en-US" sz="6000" b="1" i="0" u="none" strike="noStrike" cap="none" normalizeH="0" baseline="0" dirty="0">
                <a:ln>
                  <a:noFill/>
                </a:ln>
                <a:solidFill>
                  <a:schemeClr val="tx1"/>
                </a:solidFill>
                <a:effectLst/>
                <a:latin typeface="+mn-lt"/>
              </a:rPr>
              <a:t>)</a:t>
            </a: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lang="en-US" sz="4400" dirty="0">
              <a:solidFill>
                <a:schemeClr val="tx1"/>
              </a:solidFill>
            </a:endParaRP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r>
              <a:rPr kumimoji="0" lang="en-US" sz="4400" b="0" i="0" u="none" strike="noStrike" cap="none" normalizeH="0" baseline="0" dirty="0">
                <a:ln>
                  <a:noFill/>
                </a:ln>
                <a:solidFill>
                  <a:schemeClr val="tx1"/>
                </a:solidFill>
                <a:effectLst/>
                <a:latin typeface="+mn-lt"/>
              </a:rPr>
              <a:t>You will be using an individual </a:t>
            </a:r>
            <a:r>
              <a:rPr kumimoji="0" lang="en-US" sz="4400" b="0" i="0" u="none" strike="noStrike" cap="none" normalizeH="0" baseline="0" dirty="0" err="1">
                <a:ln>
                  <a:noFill/>
                </a:ln>
                <a:solidFill>
                  <a:schemeClr val="tx1"/>
                </a:solidFill>
                <a:effectLst/>
                <a:latin typeface="+mn-lt"/>
              </a:rPr>
              <a:t>wxO</a:t>
            </a:r>
            <a:r>
              <a:rPr kumimoji="0" lang="en-US" sz="4400" b="0" i="0" u="none" strike="noStrike" cap="none" normalizeH="0" baseline="0" dirty="0">
                <a:ln>
                  <a:noFill/>
                </a:ln>
                <a:solidFill>
                  <a:schemeClr val="tx1"/>
                </a:solidFill>
                <a:effectLst/>
                <a:latin typeface="+mn-lt"/>
              </a:rPr>
              <a:t> tenant for this workshop.</a:t>
            </a: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r>
              <a:rPr kumimoji="0" lang="en-US" sz="4400" b="0" i="0" u="none" strike="noStrike" cap="none" normalizeH="0" baseline="0" dirty="0">
                <a:ln>
                  <a:noFill/>
                </a:ln>
                <a:solidFill>
                  <a:schemeClr val="tx1"/>
                </a:solidFill>
                <a:effectLst/>
                <a:latin typeface="+mn-lt"/>
              </a:rPr>
              <a:t>You will receive a welcome email.</a:t>
            </a: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r>
              <a:rPr lang="en-US" sz="4400" dirty="0">
                <a:solidFill>
                  <a:schemeClr val="tx1"/>
                </a:solidFill>
              </a:rPr>
              <a:t>Log in with your IBM id.</a:t>
            </a:r>
            <a:endParaRPr kumimoji="0" lang="en-US" sz="4400" b="0" i="0" u="none" strike="noStrike" cap="none" normalizeH="0" baseline="0" dirty="0">
              <a:ln>
                <a:noFill/>
              </a:ln>
              <a:solidFill>
                <a:schemeClr val="tx1"/>
              </a:solidFill>
              <a:effectLst/>
              <a:latin typeface="+mn-lt"/>
            </a:endParaRP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lang="en-US" sz="4400" dirty="0">
              <a:solidFill>
                <a:schemeClr val="tx1"/>
              </a:solidFill>
            </a:endParaRP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kumimoji="0" lang="en-US" sz="4400" b="0" i="0" u="none" strike="noStrike" cap="none" normalizeH="0" baseline="0" dirty="0">
              <a:ln>
                <a:noFill/>
              </a:ln>
              <a:solidFill>
                <a:schemeClr val="tx1"/>
              </a:solidFill>
              <a:effectLst/>
              <a:latin typeface="+mn-lt"/>
            </a:endParaRPr>
          </a:p>
          <a:p>
            <a:pPr marR="0" algn="l" defTabSz="914400" rtl="0" eaLnBrk="1" fontAlgn="base" latinLnBrk="0" hangingPunct="1">
              <a:lnSpc>
                <a:spcPct val="100000"/>
              </a:lnSpc>
              <a:spcBef>
                <a:spcPct val="0"/>
              </a:spcBef>
              <a:spcAft>
                <a:spcPct val="0"/>
              </a:spcAft>
              <a:buClrTx/>
              <a:buSzTx/>
              <a:tabLst/>
            </a:pPr>
            <a:r>
              <a:rPr kumimoji="0" lang="en-US" sz="4400" b="1" i="0" u="none" strike="noStrike" cap="none" normalizeH="0" baseline="0" dirty="0">
                <a:ln>
                  <a:noFill/>
                </a:ln>
                <a:solidFill>
                  <a:schemeClr val="accent6">
                    <a:lumMod val="50000"/>
                  </a:schemeClr>
                </a:solidFill>
                <a:effectLst/>
                <a:latin typeface="+mn-lt"/>
              </a:rPr>
              <a:t>You will have access to this environment until Sept 17</a:t>
            </a:r>
            <a:r>
              <a:rPr kumimoji="0" lang="en-US" sz="4400" b="1" i="0" u="none" strike="noStrike" cap="none" normalizeH="0" baseline="30000" dirty="0">
                <a:ln>
                  <a:noFill/>
                </a:ln>
                <a:solidFill>
                  <a:schemeClr val="accent6">
                    <a:lumMod val="50000"/>
                  </a:schemeClr>
                </a:solidFill>
                <a:effectLst/>
                <a:latin typeface="+mn-lt"/>
              </a:rPr>
              <a:t>th</a:t>
            </a:r>
            <a:r>
              <a:rPr lang="en-US" sz="4400" b="1" dirty="0">
                <a:solidFill>
                  <a:schemeClr val="accent6">
                    <a:lumMod val="50000"/>
                  </a:schemeClr>
                </a:solidFill>
              </a:rPr>
              <a:t> then </a:t>
            </a:r>
            <a:r>
              <a:rPr kumimoji="0" lang="en-US" sz="4400" b="1" i="0" u="none" strike="noStrike" cap="none" normalizeH="0" baseline="0" dirty="0">
                <a:ln>
                  <a:noFill/>
                </a:ln>
                <a:solidFill>
                  <a:schemeClr val="accent6">
                    <a:lumMod val="50000"/>
                  </a:schemeClr>
                </a:solidFill>
                <a:effectLst/>
                <a:latin typeface="+mn-lt"/>
              </a:rPr>
              <a:t>ALL DATA and ENVIROMENTS will be DELETED. </a:t>
            </a:r>
          </a:p>
        </p:txBody>
      </p:sp>
    </p:spTree>
    <p:extLst>
      <p:ext uri="{BB962C8B-B14F-4D97-AF65-F5344CB8AC3E}">
        <p14:creationId xmlns:p14="http://schemas.microsoft.com/office/powerpoint/2010/main" val="16232669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51E3-E5D4-8B51-F311-DDDA98E250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AABE7-60A2-16D1-0137-1387F08CF733}"/>
              </a:ext>
            </a:extLst>
          </p:cNvPr>
          <p:cNvSpPr>
            <a:spLocks noGrp="1"/>
          </p:cNvSpPr>
          <p:nvPr>
            <p:ph type="title"/>
          </p:nvPr>
        </p:nvSpPr>
        <p:spPr>
          <a:xfrm>
            <a:off x="576000" y="384048"/>
            <a:ext cx="11036491" cy="2663825"/>
          </a:xfrm>
        </p:spPr>
        <p:txBody>
          <a:bodyPr/>
          <a:lstStyle/>
          <a:p>
            <a:r>
              <a:rPr lang="en-US" dirty="0"/>
              <a:t>Let’s do a readiness check</a:t>
            </a:r>
          </a:p>
        </p:txBody>
      </p:sp>
      <p:sp>
        <p:nvSpPr>
          <p:cNvPr id="9" name="Slide Number Placeholder">
            <a:extLst>
              <a:ext uri="{FF2B5EF4-FFF2-40B4-BE49-F238E27FC236}">
                <a16:creationId xmlns:a16="http://schemas.microsoft.com/office/drawing/2014/main" id="{82E03203-D1A8-9528-20F6-5E02DAB336E0}"/>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7</a:t>
            </a:fld>
            <a:endParaRPr lang="en-US" dirty="0"/>
          </a:p>
        </p:txBody>
      </p:sp>
      <p:sp>
        <p:nvSpPr>
          <p:cNvPr id="4" name="Footer Placeholder 5">
            <a:extLst>
              <a:ext uri="{FF2B5EF4-FFF2-40B4-BE49-F238E27FC236}">
                <a16:creationId xmlns:a16="http://schemas.microsoft.com/office/drawing/2014/main" id="{C0C6D46D-EA71-83C2-7A5C-B7BD7675E287}"/>
              </a:ext>
            </a:extLst>
          </p:cNvPr>
          <p:cNvSpPr>
            <a:spLocks noGrp="1"/>
          </p:cNvSpPr>
          <p:nvPr>
            <p:ph type="ftr" sz="quarter" idx="18"/>
          </p:nvPr>
        </p:nvSpPr>
        <p:spPr>
          <a:xfrm>
            <a:off x="576000" y="12816000"/>
            <a:ext cx="4956176" cy="381000"/>
          </a:xfrm>
        </p:spPr>
        <p:txBody>
          <a:bodyPr/>
          <a:lstStyle/>
          <a:p>
            <a:endParaRPr lang="en-US" dirty="0"/>
          </a:p>
        </p:txBody>
      </p:sp>
      <p:sp>
        <p:nvSpPr>
          <p:cNvPr id="3" name="Oval 2">
            <a:extLst>
              <a:ext uri="{FF2B5EF4-FFF2-40B4-BE49-F238E27FC236}">
                <a16:creationId xmlns:a16="http://schemas.microsoft.com/office/drawing/2014/main" id="{BE498E00-5950-2858-1D09-291C43715C95}"/>
              </a:ext>
            </a:extLst>
          </p:cNvPr>
          <p:cNvSpPr/>
          <p:nvPr/>
        </p:nvSpPr>
        <p:spPr bwMode="auto">
          <a:xfrm>
            <a:off x="10873557" y="11141242"/>
            <a:ext cx="1477867" cy="1395663"/>
          </a:xfrm>
          <a:prstGeom prst="ellipse">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b="0" i="0" u="none" strike="noStrike" cap="none" normalizeH="0" baseline="0" dirty="0">
                <a:ln>
                  <a:noFill/>
                </a:ln>
                <a:solidFill>
                  <a:schemeClr val="tx1"/>
                </a:solidFill>
                <a:effectLst/>
                <a:latin typeface="+mn-lt"/>
              </a:rPr>
              <a:t>You</a:t>
            </a:r>
          </a:p>
        </p:txBody>
      </p:sp>
      <p:sp>
        <p:nvSpPr>
          <p:cNvPr id="5" name="Rounded Rectangle 4">
            <a:extLst>
              <a:ext uri="{FF2B5EF4-FFF2-40B4-BE49-F238E27FC236}">
                <a16:creationId xmlns:a16="http://schemas.microsoft.com/office/drawing/2014/main" id="{985ABD1F-954F-80C7-0428-C21F33D5BC21}"/>
              </a:ext>
            </a:extLst>
          </p:cNvPr>
          <p:cNvSpPr/>
          <p:nvPr/>
        </p:nvSpPr>
        <p:spPr bwMode="auto">
          <a:xfrm>
            <a:off x="10216828" y="8903368"/>
            <a:ext cx="2791326" cy="1756610"/>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Laptop</a:t>
            </a:r>
          </a:p>
        </p:txBody>
      </p:sp>
      <p:sp>
        <p:nvSpPr>
          <p:cNvPr id="7" name="Rounded Rectangle 6">
            <a:extLst>
              <a:ext uri="{FF2B5EF4-FFF2-40B4-BE49-F238E27FC236}">
                <a16:creationId xmlns:a16="http://schemas.microsoft.com/office/drawing/2014/main" id="{2C1B3AD0-7762-9B69-DC82-75147CE0930A}"/>
              </a:ext>
            </a:extLst>
          </p:cNvPr>
          <p:cNvSpPr/>
          <p:nvPr/>
        </p:nvSpPr>
        <p:spPr bwMode="auto">
          <a:xfrm>
            <a:off x="16158410" y="2619086"/>
            <a:ext cx="460249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lang="en-US" sz="5400" dirty="0">
                <a:solidFill>
                  <a:schemeClr val="tx1"/>
                </a:solidFill>
              </a:rPr>
              <a:t>watsonx Orchestrate on IBM Cloud</a:t>
            </a:r>
            <a:endParaRPr kumimoji="0" lang="en-US" sz="5400" b="0" i="0" u="none" strike="noStrike" cap="none" normalizeH="0" baseline="0" dirty="0">
              <a:ln>
                <a:noFill/>
              </a:ln>
              <a:solidFill>
                <a:schemeClr val="tx1"/>
              </a:solidFill>
              <a:effectLst/>
              <a:latin typeface="+mn-lt"/>
            </a:endParaRPr>
          </a:p>
        </p:txBody>
      </p:sp>
      <p:sp>
        <p:nvSpPr>
          <p:cNvPr id="8" name="Rounded Rectangle 7">
            <a:extLst>
              <a:ext uri="{FF2B5EF4-FFF2-40B4-BE49-F238E27FC236}">
                <a16:creationId xmlns:a16="http://schemas.microsoft.com/office/drawing/2014/main" id="{94F0A2F1-1D7A-6C0E-D699-FADB59F9FF7A}"/>
              </a:ext>
            </a:extLst>
          </p:cNvPr>
          <p:cNvSpPr/>
          <p:nvPr/>
        </p:nvSpPr>
        <p:spPr bwMode="auto">
          <a:xfrm>
            <a:off x="3289521" y="2619086"/>
            <a:ext cx="3777048" cy="2663824"/>
          </a:xfrm>
          <a:prstGeom prst="round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5400" b="0" i="0" u="none" strike="noStrike" cap="none" normalizeH="0" baseline="0" dirty="0">
                <a:ln>
                  <a:noFill/>
                </a:ln>
                <a:solidFill>
                  <a:schemeClr val="tx1"/>
                </a:solidFill>
                <a:effectLst/>
                <a:latin typeface="+mn-lt"/>
              </a:rPr>
              <a:t>workshop Slack</a:t>
            </a:r>
          </a:p>
        </p:txBody>
      </p:sp>
      <p:cxnSp>
        <p:nvCxnSpPr>
          <p:cNvPr id="12" name="Straight Arrow Connector 11">
            <a:extLst>
              <a:ext uri="{FF2B5EF4-FFF2-40B4-BE49-F238E27FC236}">
                <a16:creationId xmlns:a16="http://schemas.microsoft.com/office/drawing/2014/main" id="{077F9A5B-4ADB-8E93-6358-603AA976C96D}"/>
              </a:ext>
            </a:extLst>
          </p:cNvPr>
          <p:cNvCxnSpPr>
            <a:cxnSpLocks/>
            <a:stCxn id="23" idx="2"/>
            <a:endCxn id="8" idx="3"/>
          </p:cNvCxnSpPr>
          <p:nvPr/>
        </p:nvCxnSpPr>
        <p:spPr bwMode="auto">
          <a:xfrm flipH="1" flipV="1">
            <a:off x="7066569" y="3950998"/>
            <a:ext cx="3205783"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DB0C7983-BC11-D04B-FA36-5EBA5BED536B}"/>
              </a:ext>
            </a:extLst>
          </p:cNvPr>
          <p:cNvCxnSpPr>
            <a:cxnSpLocks/>
            <a:stCxn id="23" idx="0"/>
            <a:endCxn id="7" idx="1"/>
          </p:cNvCxnSpPr>
          <p:nvPr/>
        </p:nvCxnSpPr>
        <p:spPr bwMode="auto">
          <a:xfrm flipV="1">
            <a:off x="12958745" y="3950998"/>
            <a:ext cx="3199665" cy="1192551"/>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C53EF54-2ECA-D679-CA51-E8780AA032AD}"/>
              </a:ext>
            </a:extLst>
          </p:cNvPr>
          <p:cNvSpPr txBox="1"/>
          <p:nvPr/>
        </p:nvSpPr>
        <p:spPr>
          <a:xfrm>
            <a:off x="14356658" y="8785268"/>
            <a:ext cx="6504876" cy="40307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rtlCol="0">
            <a:noAutofit/>
          </a:bodyPr>
          <a:lstStyle/>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Microsoft VS Code </a:t>
            </a:r>
          </a:p>
          <a:p>
            <a:pPr marL="444465" indent="-446749" algn="l" defTabSz="2438400">
              <a:spcBef>
                <a:spcPts val="2900"/>
              </a:spcBef>
              <a:buSzPct val="100000"/>
              <a:buFontTx/>
              <a:buChar char="–"/>
            </a:pPr>
            <a:r>
              <a:rPr lang="en-US" sz="3200" kern="0" dirty="0" err="1">
                <a:solidFill>
                  <a:srgbClr val="000000"/>
                </a:solidFill>
                <a:ea typeface="+mj-ea"/>
                <a:cs typeface="+mj-cs"/>
                <a:sym typeface="IBM Plex Sans Light"/>
              </a:rPr>
              <a:t>wxO</a:t>
            </a:r>
            <a:r>
              <a:rPr lang="en-US" sz="3200" kern="0" dirty="0">
                <a:solidFill>
                  <a:srgbClr val="000000"/>
                </a:solidFill>
                <a:ea typeface="+mj-ea"/>
                <a:cs typeface="+mj-cs"/>
                <a:sym typeface="IBM Plex Sans Light"/>
              </a:rPr>
              <a:t> Agent Development Kit (ADK)</a:t>
            </a:r>
          </a:p>
          <a:p>
            <a:pPr marL="444465" indent="-446749" algn="l" defTabSz="2438400">
              <a:spcBef>
                <a:spcPts val="2900"/>
              </a:spcBef>
              <a:buSzPct val="100000"/>
              <a:buFontTx/>
              <a:buChar char="–"/>
            </a:pPr>
            <a:r>
              <a:rPr lang="en-US" sz="3200" kern="0" dirty="0" err="1">
                <a:solidFill>
                  <a:srgbClr val="000000"/>
                </a:solidFill>
                <a:ea typeface="+mj-ea"/>
                <a:cs typeface="+mj-cs"/>
                <a:sym typeface="IBM Plex Sans Light"/>
              </a:rPr>
              <a:t>wxO</a:t>
            </a:r>
            <a:r>
              <a:rPr lang="en-US" sz="3200" kern="0" dirty="0">
                <a:solidFill>
                  <a:srgbClr val="000000"/>
                </a:solidFill>
                <a:ea typeface="+mj-ea"/>
                <a:cs typeface="+mj-cs"/>
                <a:sym typeface="IBM Plex Sans Light"/>
              </a:rPr>
              <a:t> Developer Edition </a:t>
            </a:r>
          </a:p>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UV</a:t>
            </a:r>
          </a:p>
          <a:p>
            <a:pPr marL="444465" indent="-446749" algn="l" defTabSz="2438400">
              <a:spcBef>
                <a:spcPts val="2900"/>
              </a:spcBef>
              <a:buSzPct val="100000"/>
              <a:buFontTx/>
              <a:buChar char="–"/>
            </a:pPr>
            <a:r>
              <a:rPr lang="en-US" sz="3200" kern="0" dirty="0">
                <a:solidFill>
                  <a:srgbClr val="000000"/>
                </a:solidFill>
                <a:ea typeface="+mj-ea"/>
                <a:cs typeface="+mj-cs"/>
                <a:sym typeface="IBM Plex Sans Light"/>
              </a:rPr>
              <a:t>Git</a:t>
            </a:r>
          </a:p>
        </p:txBody>
      </p:sp>
      <p:sp>
        <p:nvSpPr>
          <p:cNvPr id="23" name="Cloud 22">
            <a:extLst>
              <a:ext uri="{FF2B5EF4-FFF2-40B4-BE49-F238E27FC236}">
                <a16:creationId xmlns:a16="http://schemas.microsoft.com/office/drawing/2014/main" id="{96AF20D7-B57A-65E6-EEBE-CB7E70ABE34B}"/>
              </a:ext>
            </a:extLst>
          </p:cNvPr>
          <p:cNvSpPr/>
          <p:nvPr/>
        </p:nvSpPr>
        <p:spPr bwMode="auto">
          <a:xfrm>
            <a:off x="10263986" y="4311478"/>
            <a:ext cx="2697007" cy="1664142"/>
          </a:xfrm>
          <a:prstGeom prst="cloud">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IBM Plex Sans Light"/>
              <a:buNone/>
              <a:tabLst/>
            </a:pPr>
            <a:r>
              <a:rPr kumimoji="0" lang="en-US" sz="3200" b="0" i="0" u="none" strike="noStrike" cap="none" normalizeH="0" baseline="0" dirty="0">
                <a:ln>
                  <a:noFill/>
                </a:ln>
                <a:solidFill>
                  <a:schemeClr val="tx1"/>
                </a:solidFill>
                <a:effectLst/>
                <a:latin typeface="+mn-lt"/>
              </a:rPr>
              <a:t>Internet</a:t>
            </a:r>
          </a:p>
        </p:txBody>
      </p:sp>
      <p:cxnSp>
        <p:nvCxnSpPr>
          <p:cNvPr id="33" name="Straight Arrow Connector 32">
            <a:extLst>
              <a:ext uri="{FF2B5EF4-FFF2-40B4-BE49-F238E27FC236}">
                <a16:creationId xmlns:a16="http://schemas.microsoft.com/office/drawing/2014/main" id="{7C5470A6-56EE-74F3-06F1-9B9704D5250F}"/>
              </a:ext>
            </a:extLst>
          </p:cNvPr>
          <p:cNvCxnSpPr>
            <a:cxnSpLocks/>
            <a:stCxn id="5" idx="0"/>
            <a:endCxn id="23" idx="1"/>
          </p:cNvCxnSpPr>
          <p:nvPr/>
        </p:nvCxnSpPr>
        <p:spPr bwMode="auto">
          <a:xfrm flipH="1" flipV="1">
            <a:off x="11612490" y="5973848"/>
            <a:ext cx="1" cy="2929520"/>
          </a:xfrm>
          <a:prstGeom prst="straightConnector1">
            <a:avLst/>
          </a:prstGeom>
          <a:ln w="44450">
            <a:solidFill>
              <a:schemeClr val="tx1"/>
            </a:solidFill>
            <a:headEnd type="none" w="med" len="med"/>
            <a:tailEnd type="triangle" w="lg" len="lg"/>
          </a:ln>
          <a:effectLst/>
        </p:spPr>
        <p:style>
          <a:lnRef idx="1">
            <a:schemeClr val="dk1"/>
          </a:lnRef>
          <a:fillRef idx="0">
            <a:schemeClr val="dk1"/>
          </a:fillRef>
          <a:effectRef idx="0">
            <a:schemeClr val="dk1"/>
          </a:effectRef>
          <a:fontRef idx="minor">
            <a:schemeClr val="tx1"/>
          </a:fontRef>
        </p:style>
      </p:cxnSp>
      <p:sp>
        <p:nvSpPr>
          <p:cNvPr id="45" name="Left Brace 44">
            <a:extLst>
              <a:ext uri="{FF2B5EF4-FFF2-40B4-BE49-F238E27FC236}">
                <a16:creationId xmlns:a16="http://schemas.microsoft.com/office/drawing/2014/main" id="{5B20BD32-4CFA-C333-A9F5-BF0BD870C89F}"/>
              </a:ext>
            </a:extLst>
          </p:cNvPr>
          <p:cNvSpPr/>
          <p:nvPr/>
        </p:nvSpPr>
        <p:spPr bwMode="auto">
          <a:xfrm>
            <a:off x="13032583" y="8464166"/>
            <a:ext cx="1053153" cy="4732833"/>
          </a:xfrm>
          <a:prstGeom prst="leftBrace">
            <a:avLst>
              <a:gd name="adj1" fmla="val 10087"/>
              <a:gd name="adj2" fmla="val 29761"/>
            </a:avLst>
          </a:prstGeom>
          <a:ln w="476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DD690E7-C058-F576-2383-7D2DA2C56D53}"/>
              </a:ext>
            </a:extLst>
          </p:cNvPr>
          <p:cNvSpPr/>
          <p:nvPr/>
        </p:nvSpPr>
        <p:spPr bwMode="auto">
          <a:xfrm>
            <a:off x="2093495" y="1949117"/>
            <a:ext cx="20934947" cy="6292514"/>
          </a:xfrm>
          <a:prstGeom prst="roundRect">
            <a:avLst/>
          </a:prstGeom>
          <a:solidFill>
            <a:schemeClr val="bg1">
              <a:lumMod val="75000"/>
            </a:schemeClr>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lang="en-US" sz="6000" b="1" dirty="0" err="1">
                <a:solidFill>
                  <a:schemeClr val="tx1"/>
                </a:solidFill>
              </a:rPr>
              <a:t>wxO</a:t>
            </a:r>
            <a:r>
              <a:rPr lang="en-US" sz="6000" b="1" dirty="0">
                <a:solidFill>
                  <a:schemeClr val="tx1"/>
                </a:solidFill>
              </a:rPr>
              <a:t> Advanced Workshop laptop applications</a:t>
            </a:r>
            <a:endParaRPr kumimoji="0" lang="en-US" sz="6000" b="1" i="0" u="none" strike="noStrike" cap="none" normalizeH="0" baseline="0" dirty="0">
              <a:ln>
                <a:noFill/>
              </a:ln>
              <a:solidFill>
                <a:schemeClr val="tx1"/>
              </a:solidFill>
              <a:effectLst/>
              <a:latin typeface="+mn-lt"/>
            </a:endParaRP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lang="en-US" sz="4400" dirty="0">
              <a:solidFill>
                <a:schemeClr val="tx1"/>
              </a:solidFill>
            </a:endParaRPr>
          </a:p>
          <a:p>
            <a:pPr marL="742950" marR="0" indent="-742950" algn="l" defTabSz="914400" rtl="0" eaLnBrk="1" fontAlgn="base" latinLnBrk="0" hangingPunct="1">
              <a:lnSpc>
                <a:spcPct val="150000"/>
              </a:lnSpc>
              <a:spcBef>
                <a:spcPct val="0"/>
              </a:spcBef>
              <a:spcAft>
                <a:spcPct val="0"/>
              </a:spcAft>
              <a:buClrTx/>
              <a:buSzTx/>
              <a:buFont typeface="+mj-lt"/>
              <a:buAutoNum type="arabicPeriod"/>
              <a:tabLst/>
            </a:pPr>
            <a:r>
              <a:rPr lang="en-US" sz="4400" dirty="0">
                <a:solidFill>
                  <a:schemeClr val="tx1"/>
                </a:solidFill>
              </a:rPr>
              <a:t>We will be using </a:t>
            </a:r>
            <a:r>
              <a:rPr lang="en-US" sz="4400" b="1" u="sng" dirty="0">
                <a:solidFill>
                  <a:schemeClr val="tx1"/>
                </a:solidFill>
              </a:rPr>
              <a:t>VS Code </a:t>
            </a:r>
            <a:r>
              <a:rPr lang="en-US" sz="4400" dirty="0">
                <a:solidFill>
                  <a:schemeClr val="tx1"/>
                </a:solidFill>
              </a:rPr>
              <a:t>extensively for the labs </a:t>
            </a:r>
          </a:p>
          <a:p>
            <a:pPr marL="742950" marR="0" indent="-742950" algn="l" defTabSz="914400" rtl="0" eaLnBrk="1" fontAlgn="base" latinLnBrk="0" hangingPunct="1">
              <a:lnSpc>
                <a:spcPct val="150000"/>
              </a:lnSpc>
              <a:spcBef>
                <a:spcPct val="0"/>
              </a:spcBef>
              <a:spcAft>
                <a:spcPct val="0"/>
              </a:spcAft>
              <a:buClrTx/>
              <a:buSzTx/>
              <a:buFont typeface="+mj-lt"/>
              <a:buAutoNum type="arabicPeriod"/>
              <a:tabLst/>
            </a:pPr>
            <a:r>
              <a:rPr lang="en-US" sz="4400" dirty="0">
                <a:solidFill>
                  <a:schemeClr val="tx1"/>
                </a:solidFill>
              </a:rPr>
              <a:t>The </a:t>
            </a:r>
            <a:r>
              <a:rPr lang="en-US" sz="4400" b="1" u="sng" dirty="0" err="1">
                <a:solidFill>
                  <a:schemeClr val="tx1"/>
                </a:solidFill>
              </a:rPr>
              <a:t>wxO</a:t>
            </a:r>
            <a:r>
              <a:rPr lang="en-US" sz="4400" b="1" u="sng" dirty="0">
                <a:solidFill>
                  <a:schemeClr val="tx1"/>
                </a:solidFill>
              </a:rPr>
              <a:t> ADK</a:t>
            </a:r>
            <a:r>
              <a:rPr lang="en-US" sz="4400" dirty="0">
                <a:solidFill>
                  <a:schemeClr val="tx1"/>
                </a:solidFill>
              </a:rPr>
              <a:t> is the “pro code” side for </a:t>
            </a:r>
            <a:r>
              <a:rPr lang="en-US" sz="4400" dirty="0" err="1">
                <a:solidFill>
                  <a:schemeClr val="tx1"/>
                </a:solidFill>
              </a:rPr>
              <a:t>wxO</a:t>
            </a:r>
            <a:r>
              <a:rPr lang="en-US" sz="4400" dirty="0">
                <a:solidFill>
                  <a:schemeClr val="tx1"/>
                </a:solidFill>
              </a:rPr>
              <a:t> developers</a:t>
            </a:r>
          </a:p>
          <a:p>
            <a:pPr marL="742950" marR="0" indent="-742950" algn="l" defTabSz="914400" rtl="0" eaLnBrk="1" fontAlgn="base" latinLnBrk="0" hangingPunct="1">
              <a:lnSpc>
                <a:spcPct val="150000"/>
              </a:lnSpc>
              <a:spcBef>
                <a:spcPct val="0"/>
              </a:spcBef>
              <a:spcAft>
                <a:spcPct val="0"/>
              </a:spcAft>
              <a:buClrTx/>
              <a:buSzTx/>
              <a:buFont typeface="+mj-lt"/>
              <a:buAutoNum type="arabicPeriod"/>
              <a:tabLst/>
            </a:pPr>
            <a:r>
              <a:rPr lang="en-US" sz="4400" dirty="0">
                <a:solidFill>
                  <a:schemeClr val="tx1"/>
                </a:solidFill>
              </a:rPr>
              <a:t>The </a:t>
            </a:r>
            <a:r>
              <a:rPr lang="en-US" sz="4400" b="1" u="sng" dirty="0" err="1">
                <a:solidFill>
                  <a:schemeClr val="tx1"/>
                </a:solidFill>
              </a:rPr>
              <a:t>wxO</a:t>
            </a:r>
            <a:r>
              <a:rPr lang="en-US" sz="4400" b="1" u="sng" dirty="0">
                <a:solidFill>
                  <a:schemeClr val="tx1"/>
                </a:solidFill>
              </a:rPr>
              <a:t> Developer Edition</a:t>
            </a:r>
            <a:r>
              <a:rPr lang="en-US" sz="4400" dirty="0">
                <a:solidFill>
                  <a:schemeClr val="tx1"/>
                </a:solidFill>
              </a:rPr>
              <a:t> try out your agents on your own laptop</a:t>
            </a:r>
          </a:p>
          <a:p>
            <a:pPr marL="742950" marR="0" indent="-742950" algn="l" defTabSz="914400" rtl="0" eaLnBrk="1" fontAlgn="base" latinLnBrk="0" hangingPunct="1">
              <a:lnSpc>
                <a:spcPct val="100000"/>
              </a:lnSpc>
              <a:spcBef>
                <a:spcPct val="0"/>
              </a:spcBef>
              <a:spcAft>
                <a:spcPct val="0"/>
              </a:spcAft>
              <a:buClrTx/>
              <a:buSzTx/>
              <a:buFont typeface="+mj-lt"/>
              <a:buAutoNum type="arabicPeriod"/>
              <a:tabLst/>
            </a:pPr>
            <a:endParaRPr kumimoji="0" lang="en-US" sz="4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96235103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FC785-4B73-1374-CE3A-190BCF867813}"/>
              </a:ext>
            </a:extLst>
          </p:cNvPr>
          <p:cNvSpPr>
            <a:spLocks noGrp="1"/>
          </p:cNvSpPr>
          <p:nvPr>
            <p:ph type="title"/>
          </p:nvPr>
        </p:nvSpPr>
        <p:spPr>
          <a:xfrm>
            <a:off x="576000" y="309600"/>
            <a:ext cx="17141825" cy="8832850"/>
          </a:xfrm>
        </p:spPr>
        <p:txBody>
          <a:bodyPr/>
          <a:lstStyle/>
          <a:p>
            <a:r>
              <a:rPr lang="en-US" dirty="0"/>
              <a:t>Let’s warm up on </a:t>
            </a:r>
            <a:r>
              <a:rPr lang="en-US" dirty="0">
                <a:solidFill>
                  <a:schemeClr val="accent1"/>
                </a:solidFill>
              </a:rPr>
              <a:t>VS Code</a:t>
            </a:r>
          </a:p>
        </p:txBody>
      </p:sp>
      <p:sp>
        <p:nvSpPr>
          <p:cNvPr id="8" name="Slide Number Placeholder">
            <a:extLst>
              <a:ext uri="{FF2B5EF4-FFF2-40B4-BE49-F238E27FC236}">
                <a16:creationId xmlns:a16="http://schemas.microsoft.com/office/drawing/2014/main" id="{86C17C2C-13ED-63D8-33F8-B7F8FCF5F4BE}"/>
              </a:ext>
            </a:extLst>
          </p:cNvPr>
          <p:cNvSpPr>
            <a:spLocks noGrp="1"/>
          </p:cNvSpPr>
          <p:nvPr>
            <p:ph type="sldNum" sz="quarter" idx="4"/>
          </p:nvPr>
        </p:nvSpPr>
        <p:spPr>
          <a:xfrm>
            <a:off x="23541592" y="12951538"/>
            <a:ext cx="270908" cy="246221"/>
          </a:xfrm>
        </p:spPr>
        <p:txBody>
          <a:bodyPr/>
          <a:lstStyle>
            <a:lvl1pPr>
              <a:defRPr>
                <a:solidFill>
                  <a:schemeClr val="tx1"/>
                </a:solidFill>
              </a:defRPr>
            </a:lvl1pPr>
          </a:lstStyle>
          <a:p>
            <a:fld id="{59395FB3-9C97-154F-86B2-7E381B951268}" type="slidenum">
              <a:rPr lang="en-US" smtClean="0"/>
              <a:pPr/>
              <a:t>8</a:t>
            </a:fld>
            <a:endParaRPr lang="en-US" dirty="0"/>
          </a:p>
        </p:txBody>
      </p:sp>
      <p:sp>
        <p:nvSpPr>
          <p:cNvPr id="11" name="Footer Placeholder 5">
            <a:extLst>
              <a:ext uri="{FF2B5EF4-FFF2-40B4-BE49-F238E27FC236}">
                <a16:creationId xmlns:a16="http://schemas.microsoft.com/office/drawing/2014/main" id="{21502530-8BEB-61F0-1909-E5D61BDB1985}"/>
              </a:ext>
            </a:extLst>
          </p:cNvPr>
          <p:cNvSpPr>
            <a:spLocks noGrp="1"/>
          </p:cNvSpPr>
          <p:nvPr>
            <p:ph type="ftr" sz="quarter" idx="18"/>
          </p:nvPr>
        </p:nvSpPr>
        <p:spPr>
          <a:xfrm>
            <a:off x="576000" y="12816000"/>
            <a:ext cx="4956176" cy="381000"/>
          </a:xfrm>
        </p:spPr>
        <p:txBody>
          <a:bodyPr/>
          <a:lstStyle/>
          <a:p>
            <a:endParaRPr lang="en-US" dirty="0"/>
          </a:p>
        </p:txBody>
      </p:sp>
    </p:spTree>
    <p:extLst>
      <p:ext uri="{BB962C8B-B14F-4D97-AF65-F5344CB8AC3E}">
        <p14:creationId xmlns:p14="http://schemas.microsoft.com/office/powerpoint/2010/main" val="230575617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descr="Blue 10 half slide background">
            <a:extLst>
              <a:ext uri="{FF2B5EF4-FFF2-40B4-BE49-F238E27FC236}">
                <a16:creationId xmlns:a16="http://schemas.microsoft.com/office/drawing/2014/main" id="{50D516DF-236D-0360-6872-029EF3711306}"/>
              </a:ext>
            </a:extLst>
          </p:cNvPr>
          <p:cNvSpPr/>
          <p:nvPr/>
        </p:nvSpPr>
        <p:spPr bwMode="auto">
          <a:xfrm>
            <a:off x="0" y="0"/>
            <a:ext cx="12192000" cy="1371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2" name="Title 1">
            <a:extLst>
              <a:ext uri="{FF2B5EF4-FFF2-40B4-BE49-F238E27FC236}">
                <a16:creationId xmlns:a16="http://schemas.microsoft.com/office/drawing/2014/main" id="{A562C6EF-4994-3BD2-4D37-26B13DD1C1F3}"/>
              </a:ext>
            </a:extLst>
          </p:cNvPr>
          <p:cNvSpPr>
            <a:spLocks noGrp="1"/>
          </p:cNvSpPr>
          <p:nvPr>
            <p:ph type="title"/>
          </p:nvPr>
        </p:nvSpPr>
        <p:spPr>
          <a:xfrm>
            <a:off x="576000" y="384048"/>
            <a:ext cx="4942078" cy="3117978"/>
          </a:xfrm>
        </p:spPr>
        <p:txBody>
          <a:bodyPr/>
          <a:lstStyle/>
          <a:p>
            <a:r>
              <a:rPr lang="en-US" dirty="0"/>
              <a:t>VS Code</a:t>
            </a:r>
          </a:p>
        </p:txBody>
      </p:sp>
      <p:sp>
        <p:nvSpPr>
          <p:cNvPr id="5" name="Text Placeholder 4">
            <a:extLst>
              <a:ext uri="{FF2B5EF4-FFF2-40B4-BE49-F238E27FC236}">
                <a16:creationId xmlns:a16="http://schemas.microsoft.com/office/drawing/2014/main" id="{59DC0467-17EC-49FF-88DA-CE7F582D4504}"/>
              </a:ext>
            </a:extLst>
          </p:cNvPr>
          <p:cNvSpPr>
            <a:spLocks noGrp="1"/>
          </p:cNvSpPr>
          <p:nvPr>
            <p:ph type="body" sz="quarter" idx="15"/>
          </p:nvPr>
        </p:nvSpPr>
        <p:spPr>
          <a:xfrm>
            <a:off x="6669152" y="384048"/>
            <a:ext cx="4951414" cy="2201269"/>
          </a:xfrm>
        </p:spPr>
        <p:txBody>
          <a:bodyPr/>
          <a:lstStyle/>
          <a:p>
            <a:r>
              <a:rPr lang="en-US" dirty="0"/>
              <a:t>Warm up 1</a:t>
            </a:r>
          </a:p>
        </p:txBody>
      </p:sp>
      <p:sp>
        <p:nvSpPr>
          <p:cNvPr id="3" name="Text Placeholder 2">
            <a:extLst>
              <a:ext uri="{FF2B5EF4-FFF2-40B4-BE49-F238E27FC236}">
                <a16:creationId xmlns:a16="http://schemas.microsoft.com/office/drawing/2014/main" id="{9E2865AD-D1DA-93EE-548F-D368FB940EB4}"/>
              </a:ext>
            </a:extLst>
          </p:cNvPr>
          <p:cNvSpPr>
            <a:spLocks noGrp="1"/>
          </p:cNvSpPr>
          <p:nvPr>
            <p:ph type="body" sz="quarter" idx="12"/>
          </p:nvPr>
        </p:nvSpPr>
        <p:spPr>
          <a:xfrm>
            <a:off x="6669153" y="3047999"/>
            <a:ext cx="4951413" cy="2201269"/>
          </a:xfrm>
        </p:spPr>
        <p:txBody>
          <a:bodyPr/>
          <a:lstStyle/>
          <a:p>
            <a:r>
              <a:rPr lang="en-US" sz="4000" dirty="0">
                <a:solidFill>
                  <a:schemeClr val="accent1"/>
                </a:solidFill>
              </a:rPr>
              <a:t>VS Code</a:t>
            </a:r>
            <a:r>
              <a:rPr lang="en-US" sz="4000" dirty="0"/>
              <a:t> is great for helping us to navigate our code files</a:t>
            </a:r>
          </a:p>
          <a:p>
            <a:endParaRPr lang="en-US" sz="4000" dirty="0"/>
          </a:p>
        </p:txBody>
      </p:sp>
      <p:sp>
        <p:nvSpPr>
          <p:cNvPr id="4" name="Text Placeholder 3">
            <a:extLst>
              <a:ext uri="{FF2B5EF4-FFF2-40B4-BE49-F238E27FC236}">
                <a16:creationId xmlns:a16="http://schemas.microsoft.com/office/drawing/2014/main" id="{0431FAB8-401D-1DD5-2B1A-7DB933AAA643}"/>
              </a:ext>
            </a:extLst>
          </p:cNvPr>
          <p:cNvSpPr>
            <a:spLocks noGrp="1"/>
          </p:cNvSpPr>
          <p:nvPr>
            <p:ph type="body" sz="quarter" idx="13"/>
          </p:nvPr>
        </p:nvSpPr>
        <p:spPr>
          <a:xfrm>
            <a:off x="12780000" y="3047999"/>
            <a:ext cx="10320632" cy="9153525"/>
          </a:xfrm>
        </p:spPr>
        <p:txBody>
          <a:bodyPr/>
          <a:lstStyle/>
          <a:p>
            <a:r>
              <a:rPr lang="en-US" b="1" dirty="0"/>
              <a:t>STEP #1: </a:t>
            </a:r>
          </a:p>
          <a:p>
            <a:r>
              <a:rPr lang="en-US" dirty="0"/>
              <a:t>From the </a:t>
            </a:r>
            <a:r>
              <a:rPr lang="en-US" b="1" dirty="0" err="1">
                <a:solidFill>
                  <a:schemeClr val="accent1"/>
                </a:solidFill>
              </a:rPr>
              <a:t>Github</a:t>
            </a:r>
            <a:r>
              <a:rPr lang="en-US" dirty="0"/>
              <a:t>, download the </a:t>
            </a:r>
            <a:r>
              <a:rPr lang="en-US" b="1" dirty="0" err="1"/>
              <a:t>wxO_Advanced_labs.zip</a:t>
            </a:r>
            <a:r>
              <a:rPr lang="en-US" dirty="0"/>
              <a:t> file, move it to a fresh folder on your laptop, double click the zip file to expand the folder structure. </a:t>
            </a:r>
          </a:p>
          <a:p>
            <a:endParaRPr lang="en-US" dirty="0"/>
          </a:p>
          <a:p>
            <a:endParaRPr lang="en-US" dirty="0"/>
          </a:p>
          <a:p>
            <a:r>
              <a:rPr lang="en-US" b="1" dirty="0"/>
              <a:t>STEP #2: </a:t>
            </a:r>
          </a:p>
          <a:p>
            <a:r>
              <a:rPr lang="en-US" dirty="0"/>
              <a:t>Open </a:t>
            </a:r>
            <a:r>
              <a:rPr lang="en-US" b="1" dirty="0">
                <a:solidFill>
                  <a:schemeClr val="accent1"/>
                </a:solidFill>
              </a:rPr>
              <a:t>VS Code</a:t>
            </a:r>
            <a:r>
              <a:rPr lang="en-US" dirty="0"/>
              <a:t>, then select </a:t>
            </a:r>
            <a:r>
              <a:rPr lang="en-US" b="1" dirty="0"/>
              <a:t>File &gt; Open Folder... </a:t>
            </a:r>
            <a:r>
              <a:rPr lang="en-US" dirty="0"/>
              <a:t>and find the </a:t>
            </a:r>
            <a:r>
              <a:rPr lang="en-US" b="1" dirty="0" err="1"/>
              <a:t>wxO_Advanced_labs</a:t>
            </a:r>
            <a:r>
              <a:rPr lang="en-US" b="1" dirty="0"/>
              <a:t> </a:t>
            </a:r>
            <a:r>
              <a:rPr lang="en-US" dirty="0"/>
              <a:t>folder you expanded in the previous step.</a:t>
            </a:r>
          </a:p>
          <a:p>
            <a:endParaRPr lang="en-US" dirty="0"/>
          </a:p>
          <a:p>
            <a:endParaRPr lang="en-US" dirty="0"/>
          </a:p>
          <a:p>
            <a:r>
              <a:rPr lang="en-US" b="1" dirty="0"/>
              <a:t>STEP #3: </a:t>
            </a:r>
          </a:p>
          <a:p>
            <a:r>
              <a:rPr lang="en-US" dirty="0"/>
              <a:t>Use the </a:t>
            </a:r>
            <a:r>
              <a:rPr lang="en-US" b="1" dirty="0">
                <a:solidFill>
                  <a:schemeClr val="accent1"/>
                </a:solidFill>
              </a:rPr>
              <a:t>VS Code </a:t>
            </a:r>
            <a:r>
              <a:rPr lang="en-US" b="1" dirty="0"/>
              <a:t>Explorer button/icon</a:t>
            </a:r>
            <a:r>
              <a:rPr lang="en-US" dirty="0"/>
              <a:t> (hint, it’s this icon          ) to explore the lab files.</a:t>
            </a:r>
          </a:p>
        </p:txBody>
      </p:sp>
      <p:sp>
        <p:nvSpPr>
          <p:cNvPr id="8" name="Slide Number Placeholder 2">
            <a:extLst>
              <a:ext uri="{FF2B5EF4-FFF2-40B4-BE49-F238E27FC236}">
                <a16:creationId xmlns:a16="http://schemas.microsoft.com/office/drawing/2014/main" id="{62D468AE-2F95-3550-8B19-2D97EDAF12B0}"/>
              </a:ext>
            </a:extLst>
          </p:cNvPr>
          <p:cNvSpPr>
            <a:spLocks noGrp="1"/>
          </p:cNvSpPr>
          <p:nvPr>
            <p:ph type="sldNum" sz="quarter" idx="4"/>
          </p:nvPr>
        </p:nvSpPr>
        <p:spPr>
          <a:xfrm>
            <a:off x="23541592" y="12951538"/>
            <a:ext cx="270908" cy="246221"/>
          </a:xfrm>
        </p:spPr>
        <p:txBody>
          <a:bodyPr/>
          <a:lstStyle/>
          <a:p>
            <a:fld id="{86CB4B4D-7CA3-9044-876B-883B54F8677D}" type="slidenum">
              <a:rPr lang="en-US" smtClean="0"/>
              <a:pPr/>
              <a:t>9</a:t>
            </a:fld>
            <a:endParaRPr lang="en-US" dirty="0"/>
          </a:p>
        </p:txBody>
      </p:sp>
      <p:sp>
        <p:nvSpPr>
          <p:cNvPr id="7" name="Footer Placeholder 5">
            <a:extLst>
              <a:ext uri="{FF2B5EF4-FFF2-40B4-BE49-F238E27FC236}">
                <a16:creationId xmlns:a16="http://schemas.microsoft.com/office/drawing/2014/main" id="{D3829577-0E77-A207-B531-6316F4E84818}"/>
              </a:ext>
            </a:extLst>
          </p:cNvPr>
          <p:cNvSpPr>
            <a:spLocks noGrp="1"/>
          </p:cNvSpPr>
          <p:nvPr>
            <p:ph type="ftr" sz="quarter" idx="18"/>
          </p:nvPr>
        </p:nvSpPr>
        <p:spPr>
          <a:xfrm>
            <a:off x="576000" y="12816000"/>
            <a:ext cx="4956176" cy="381000"/>
          </a:xfrm>
        </p:spPr>
        <p:txBody>
          <a:bodyPr/>
          <a:lstStyle/>
          <a:p>
            <a:endParaRPr lang="en-US" dirty="0"/>
          </a:p>
        </p:txBody>
      </p:sp>
      <p:pic>
        <p:nvPicPr>
          <p:cNvPr id="6" name="Picture 5">
            <a:extLst>
              <a:ext uri="{FF2B5EF4-FFF2-40B4-BE49-F238E27FC236}">
                <a16:creationId xmlns:a16="http://schemas.microsoft.com/office/drawing/2014/main" id="{27BA02BB-BA68-D593-B604-F51466054B05}"/>
              </a:ext>
            </a:extLst>
          </p:cNvPr>
          <p:cNvPicPr>
            <a:picLocks noChangeAspect="1"/>
          </p:cNvPicPr>
          <p:nvPr/>
        </p:nvPicPr>
        <p:blipFill>
          <a:blip r:embed="rId3"/>
          <a:stretch>
            <a:fillRect/>
          </a:stretch>
        </p:blipFill>
        <p:spPr>
          <a:xfrm>
            <a:off x="21813167" y="8578516"/>
            <a:ext cx="619961" cy="637674"/>
          </a:xfrm>
          <a:prstGeom prst="rect">
            <a:avLst/>
          </a:prstGeom>
        </p:spPr>
      </p:pic>
      <p:pic>
        <p:nvPicPr>
          <p:cNvPr id="9" name="Picture 8">
            <a:extLst>
              <a:ext uri="{FF2B5EF4-FFF2-40B4-BE49-F238E27FC236}">
                <a16:creationId xmlns:a16="http://schemas.microsoft.com/office/drawing/2014/main" id="{82BEF6B9-AD3D-C095-F08A-99122DE514D0}"/>
              </a:ext>
            </a:extLst>
          </p:cNvPr>
          <p:cNvPicPr>
            <a:picLocks noChangeAspect="1"/>
          </p:cNvPicPr>
          <p:nvPr/>
        </p:nvPicPr>
        <p:blipFill>
          <a:blip r:embed="rId4"/>
          <a:stretch>
            <a:fillRect/>
          </a:stretch>
        </p:blipFill>
        <p:spPr>
          <a:xfrm>
            <a:off x="6782659" y="5855703"/>
            <a:ext cx="4724400" cy="6083300"/>
          </a:xfrm>
          <a:prstGeom prst="rect">
            <a:avLst/>
          </a:prstGeom>
        </p:spPr>
      </p:pic>
    </p:spTree>
    <p:extLst>
      <p:ext uri="{BB962C8B-B14F-4D97-AF65-F5344CB8AC3E}">
        <p14:creationId xmlns:p14="http://schemas.microsoft.com/office/powerpoint/2010/main" val="1624937328"/>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1730368918050" id="{31DF0289-1028-6943-A020-36845773A867}" vid="{420903E5-FF27-9C4D-AB14-78ABBED49DF3}"/>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560</TotalTime>
  <Words>1270</Words>
  <Application>Microsoft Macintosh PowerPoint</Application>
  <PresentationFormat>Custom</PresentationFormat>
  <Paragraphs>208</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IBM Plex Sans</vt:lpstr>
      <vt:lpstr>IBM Plex Sans ExtLt</vt:lpstr>
      <vt:lpstr>IBM Plex Sans Text</vt:lpstr>
      <vt:lpstr>Andale Mono</vt:lpstr>
      <vt:lpstr>Arial</vt:lpstr>
      <vt:lpstr>IBM Plex Sans Light</vt:lpstr>
      <vt:lpstr>IBM presentation template</vt:lpstr>
      <vt:lpstr>Welcome to the Agent Development Kit (ADK)</vt:lpstr>
      <vt:lpstr>What is the watsonx Orchestrate ADK</vt:lpstr>
      <vt:lpstr>Ready, set, go with ADK</vt:lpstr>
      <vt:lpstr>Let’s do a readiness check</vt:lpstr>
      <vt:lpstr>Let’s do a readiness check</vt:lpstr>
      <vt:lpstr>Let’s do a readiness check</vt:lpstr>
      <vt:lpstr>Let’s do a readiness check</vt:lpstr>
      <vt:lpstr>Let’s warm up on VS Code</vt:lpstr>
      <vt:lpstr>VS Code</vt:lpstr>
      <vt:lpstr>VS Code</vt:lpstr>
      <vt:lpstr>VS Code</vt:lpstr>
      <vt:lpstr>Let’s warm up on ADK commands</vt:lpstr>
      <vt:lpstr>ADK</vt:lpstr>
      <vt:lpstr>Let’s do a lab!</vt:lpstr>
      <vt:lpstr>Lab – Welcome to the ADK</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DANIEL BENNER</dc:creator>
  <cp:keywords/>
  <dc:description/>
  <cp:lastModifiedBy>DANIEL BENNER</cp:lastModifiedBy>
  <cp:revision>64</cp:revision>
  <cp:lastPrinted>2019-04-25T15:14:05Z</cp:lastPrinted>
  <dcterms:created xsi:type="dcterms:W3CDTF">2025-08-14T23:51:07Z</dcterms:created>
  <dcterms:modified xsi:type="dcterms:W3CDTF">2025-09-09T13:57:09Z</dcterms:modified>
  <cp:category/>
</cp:coreProperties>
</file>