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6EC5-5961-44EB-A38E-C5B9CD2A3363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D3ECA-B20F-4BB3-A4D6-9A0E54BA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2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3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D9A5-2501-4A0C-90A8-57153B34B748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DCFE-7ADB-4537-97BE-47E1E366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_Old_Builds_4_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Setting up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 smtClean="0"/>
              <a:t>4.3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www.virtualbox.org/wiki/Download_Old_Builds_4_3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VirtualBox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69426" cy="4106455"/>
          </a:xfrm>
        </p:spPr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Wingdings" panose="05000000000000000000" pitchFamily="2" charset="2"/>
              </a:rPr>
              <a:t>Import Appliance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39" y="1033153"/>
            <a:ext cx="6573561" cy="48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3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CS-Studio: Setting up </vt:lpstr>
      <vt:lpstr>VirtualBox</vt:lpstr>
      <vt:lpstr>VirtualBox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An Introduction</dc:title>
  <dc:creator>Kunal Shroff</dc:creator>
  <cp:lastModifiedBy>Kunal Shroff</cp:lastModifiedBy>
  <cp:revision>53</cp:revision>
  <dcterms:created xsi:type="dcterms:W3CDTF">2014-08-19T14:46:37Z</dcterms:created>
  <dcterms:modified xsi:type="dcterms:W3CDTF">2016-05-06T15:35:36Z</dcterms:modified>
</cp:coreProperties>
</file>