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64" r:id="rId5"/>
    <p:sldId id="266" r:id="rId6"/>
    <p:sldId id="265" r:id="rId7"/>
    <p:sldId id="272" r:id="rId8"/>
    <p:sldId id="267" r:id="rId9"/>
    <p:sldId id="258" r:id="rId10"/>
    <p:sldId id="273" r:id="rId11"/>
    <p:sldId id="274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66FA8-7494-476B-82FA-6423FAB21465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B687-54BD-4C41-8F43-427B2BD3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pv</a:t>
            </a:r>
            <a:r>
              <a:rPr lang="en-US" baseline="0" dirty="0" smtClean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autocomplete for </a:t>
            </a:r>
            <a:r>
              <a:rPr lang="en-US" dirty="0" err="1" smtClean="0"/>
              <a:t>softIOC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6B687-54BD-4C41-8F43-427B2BD31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EF03-A9AE-4AF1-9CC5-BDF342F0A5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A4B7-D28D-4FA1-A891-55168D59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br>
              <a:rPr lang="en-US" dirty="0" smtClean="0"/>
            </a:br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612" y="1332732"/>
            <a:ext cx="5105400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– process variable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type</a:t>
            </a:r>
            <a:r>
              <a:rPr lang="en-US" dirty="0"/>
              <a:t>://some_pv_name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System (</a:t>
            </a:r>
            <a:r>
              <a:rPr lang="en-US" i="1" dirty="0" smtClean="0"/>
              <a:t>sys://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Local </a:t>
            </a:r>
            <a:r>
              <a:rPr lang="en-US" dirty="0" smtClean="0"/>
              <a:t>(</a:t>
            </a:r>
            <a:r>
              <a:rPr lang="en-US" i="1" dirty="0" smtClean="0"/>
              <a:t>loc://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Simulation (</a:t>
            </a:r>
            <a:r>
              <a:rPr lang="en-US" i="1" dirty="0"/>
              <a:t>sim</a:t>
            </a:r>
            <a:r>
              <a:rPr lang="en-US" i="1" dirty="0" smtClean="0"/>
              <a:t>://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File(</a:t>
            </a:r>
            <a:r>
              <a:rPr lang="en-US" i="1" dirty="0" smtClean="0"/>
              <a:t>file://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PVAccess</a:t>
            </a:r>
            <a:r>
              <a:rPr lang="en-US" dirty="0" smtClean="0"/>
              <a:t> (</a:t>
            </a:r>
            <a:r>
              <a:rPr lang="en-US" i="1" dirty="0" smtClean="0"/>
              <a:t>pva://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Help</a:t>
            </a:r>
          </a:p>
          <a:p>
            <a:pPr marL="457200" lvl="1" indent="0">
              <a:buNone/>
            </a:pPr>
            <a:r>
              <a:rPr lang="en-US" dirty="0" smtClean="0"/>
              <a:t>CSS Core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rocess Variables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85" y="3215651"/>
            <a:ext cx="4948015" cy="29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</a:t>
            </a:r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183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Autocomplete will list the various </a:t>
            </a:r>
            <a:r>
              <a:rPr lang="en-US" dirty="0" err="1" smtClean="0"/>
              <a:t>pv’s</a:t>
            </a:r>
            <a:r>
              <a:rPr lang="en-US" dirty="0" smtClean="0"/>
              <a:t> available for a particular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97" y="1228312"/>
            <a:ext cx="5429250" cy="421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09" y="1835252"/>
            <a:ext cx="3781425" cy="3924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266" y="2824678"/>
            <a:ext cx="3733800" cy="3743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613" y="3333337"/>
            <a:ext cx="3052948" cy="33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Formulas </a:t>
            </a:r>
          </a:p>
          <a:p>
            <a:pPr lvl="1"/>
            <a:r>
              <a:rPr lang="en-US" dirty="0" smtClean="0"/>
              <a:t>Mathematical operations</a:t>
            </a:r>
          </a:p>
          <a:p>
            <a:pPr lvl="1"/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Array operations</a:t>
            </a:r>
          </a:p>
          <a:p>
            <a:pPr lvl="1"/>
            <a:r>
              <a:rPr lang="en-US" dirty="0" smtClean="0"/>
              <a:t>Create/modify tables and arrays</a:t>
            </a:r>
          </a:p>
          <a:p>
            <a:pPr lvl="1"/>
            <a:endParaRPr lang="en-US" dirty="0"/>
          </a:p>
          <a:p>
            <a:r>
              <a:rPr lang="en-US" dirty="0" smtClean="0"/>
              <a:t>Start with a ‘=‘</a:t>
            </a:r>
          </a:p>
          <a:p>
            <a:r>
              <a:rPr lang="en-US" dirty="0" smtClean="0"/>
              <a:t>Don’t use formulas for things that should be done in the IOC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387" y="1901031"/>
            <a:ext cx="44672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079"/>
            <a:ext cx="2053883" cy="1464197"/>
          </a:xfrm>
        </p:spPr>
        <p:txBody>
          <a:bodyPr>
            <a:normAutofit/>
          </a:bodyPr>
          <a:lstStyle/>
          <a:p>
            <a:r>
              <a:rPr lang="en-US" dirty="0" smtClean="0"/>
              <a:t>Probe - </a:t>
            </a:r>
            <a:r>
              <a:rPr lang="en-US" dirty="0" err="1" smtClean="0"/>
              <a:t>pv’s</a:t>
            </a:r>
            <a:r>
              <a:rPr lang="en-US" dirty="0" smtClean="0"/>
              <a:t> and formulas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347" y="723079"/>
            <a:ext cx="7083705" cy="533082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24242" y="2190057"/>
            <a:ext cx="2067842" cy="3811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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Formula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16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Figure 1: </a:t>
            </a:r>
            <a:br>
              <a:rPr lang="en-US" dirty="0" smtClean="0"/>
            </a:br>
            <a:r>
              <a:rPr lang="en-US" dirty="0" smtClean="0"/>
              <a:t> Autocomplete will list the formula functions matching your text.</a:t>
            </a:r>
          </a:p>
          <a:p>
            <a:r>
              <a:rPr lang="en-US" dirty="0" smtClean="0"/>
              <a:t>Figure 2:</a:t>
            </a:r>
            <a:br>
              <a:rPr lang="en-US" dirty="0" smtClean="0"/>
            </a:br>
            <a:r>
              <a:rPr lang="en-US" dirty="0" smtClean="0"/>
              <a:t>Autocomplete will help you fill the formula function with the correct parameters.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825625"/>
            <a:ext cx="3200400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02197"/>
            <a:ext cx="320040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6440" y="4511675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86439" y="5742294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simple application to connect to </a:t>
            </a:r>
            <a:r>
              <a:rPr lang="en-US" dirty="0" err="1" smtClean="0"/>
              <a:t>pv’s</a:t>
            </a:r>
            <a:endParaRPr lang="en-US" dirty="0" smtClean="0"/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caget</a:t>
            </a:r>
            <a:r>
              <a:rPr lang="en-US" dirty="0" smtClean="0"/>
              <a:t>, </a:t>
            </a:r>
            <a:r>
              <a:rPr lang="en-US" dirty="0" err="1" smtClean="0"/>
              <a:t>camonitor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to </a:t>
            </a:r>
            <a:r>
              <a:rPr lang="en-US" dirty="0" err="1" smtClean="0"/>
              <a:t>pv’s</a:t>
            </a:r>
            <a:r>
              <a:rPr lang="en-US" dirty="0" smtClean="0"/>
              <a:t> (caput)</a:t>
            </a:r>
          </a:p>
          <a:p>
            <a:r>
              <a:rPr lang="en-US" dirty="0" smtClean="0"/>
              <a:t>Opening probe </a:t>
            </a:r>
          </a:p>
          <a:p>
            <a:pPr lvl="1"/>
            <a:r>
              <a:rPr lang="en-US" dirty="0" smtClean="0"/>
              <a:t>Menu:</a:t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Diagnostic Tools     Probe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Toolbar: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Context Menu*: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Process Variable  </a:t>
            </a:r>
            <a:r>
              <a:rPr lang="en-US" dirty="0" smtClean="0">
                <a:sym typeface="Wingdings" panose="05000000000000000000" pitchFamily="2" charset="2"/>
              </a:rPr>
              <a:t>Probe</a:t>
            </a:r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68" y="3765230"/>
            <a:ext cx="203175" cy="2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126" y="4103342"/>
            <a:ext cx="4155083" cy="98379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405892" y="4685930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3012" y="4503050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14452" y="4594490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44159" cy="4351338"/>
          </a:xfrm>
        </p:spPr>
        <p:txBody>
          <a:bodyPr/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(simulation)</a:t>
            </a:r>
            <a:endParaRPr lang="en-US" dirty="0"/>
          </a:p>
          <a:p>
            <a:pPr lvl="1"/>
            <a:r>
              <a:rPr lang="en-US" dirty="0" smtClean="0"/>
              <a:t>In the PV Formula field type “</a:t>
            </a:r>
            <a:r>
              <a:rPr lang="en-US" dirty="0" err="1" smtClean="0"/>
              <a:t>sim</a:t>
            </a:r>
            <a:r>
              <a:rPr lang="en-US" dirty="0" smtClean="0"/>
              <a:t>://noise”  and hit the return key</a:t>
            </a:r>
          </a:p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</a:t>
            </a:r>
            <a:r>
              <a:rPr lang="en-US" dirty="0" err="1" smtClean="0"/>
              <a:t>softIOC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the PV Formula field type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dirty="0" smtClean="0"/>
              <a:t>XF:31IDA-OP{Tbl-Ax:X1}</a:t>
            </a:r>
            <a:r>
              <a:rPr lang="en-US" dirty="0" err="1" smtClean="0"/>
              <a:t>Mtr.RBV</a:t>
            </a:r>
            <a:r>
              <a:rPr lang="en-US" dirty="0" smtClean="0"/>
              <a:t>” and hit the return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9529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14955" cy="4351338"/>
          </a:xfrm>
        </p:spPr>
        <p:txBody>
          <a:bodyPr/>
          <a:lstStyle/>
          <a:p>
            <a:r>
              <a:rPr lang="en-US" dirty="0" smtClean="0"/>
              <a:t>Value:</a:t>
            </a:r>
          </a:p>
          <a:p>
            <a:pPr marL="457200" lvl="1" indent="0">
              <a:buNone/>
            </a:pPr>
            <a:r>
              <a:rPr lang="en-US" dirty="0" smtClean="0"/>
              <a:t>Shows the current value of the </a:t>
            </a:r>
            <a:r>
              <a:rPr lang="en-US" dirty="0" err="1" smtClean="0"/>
              <a:t>pv</a:t>
            </a:r>
            <a:r>
              <a:rPr lang="en-US" dirty="0" smtClean="0"/>
              <a:t> and the timestamp associated with it</a:t>
            </a:r>
          </a:p>
          <a:p>
            <a:r>
              <a:rPr lang="en-US" dirty="0" smtClean="0"/>
              <a:t>Change Value:</a:t>
            </a:r>
          </a:p>
          <a:p>
            <a:pPr marL="457200" lvl="1" indent="0">
              <a:buNone/>
            </a:pPr>
            <a:r>
              <a:rPr lang="en-US" dirty="0" smtClean="0"/>
              <a:t>The new value field is used to write new values to the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</a:t>
            </a:r>
            <a:r>
              <a:rPr lang="en-US" dirty="0" err="1" smtClean="0"/>
              <a:t>pv</a:t>
            </a:r>
            <a:r>
              <a:rPr lang="en-US" dirty="0" smtClean="0"/>
              <a:t> is read only this field is disabled</a:t>
            </a:r>
          </a:p>
          <a:p>
            <a:r>
              <a:rPr lang="en-US" dirty="0" err="1" smtClean="0"/>
              <a:t>MetaData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Type, Display limits, Alarm limits, units…..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59" y="1824171"/>
            <a:ext cx="3471441" cy="4352792"/>
          </a:xfrm>
        </p:spPr>
      </p:pic>
    </p:spTree>
    <p:extLst>
      <p:ext uri="{BB962C8B-B14F-4D97-AF65-F5344CB8AC3E}">
        <p14:creationId xmlns:p14="http://schemas.microsoft.com/office/powerpoint/2010/main" val="39370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deciphering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43271" cy="4351338"/>
          </a:xfrm>
        </p:spPr>
        <p:txBody>
          <a:bodyPr/>
          <a:lstStyle/>
          <a:p>
            <a:r>
              <a:rPr lang="en-US" dirty="0" smtClean="0"/>
              <a:t>The drop down menu allows you to selected the additional information about the </a:t>
            </a:r>
            <a:r>
              <a:rPr lang="en-US" dirty="0" err="1" smtClean="0"/>
              <a:t>pv</a:t>
            </a:r>
            <a:r>
              <a:rPr lang="en-US" dirty="0" smtClean="0"/>
              <a:t> and the connection to be displayed</a:t>
            </a:r>
          </a:p>
          <a:p>
            <a:pPr lvl="1"/>
            <a:r>
              <a:rPr lang="en-US" dirty="0" smtClean="0"/>
              <a:t>Viewer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Change value</a:t>
            </a:r>
          </a:p>
          <a:p>
            <a:pPr lvl="1"/>
            <a:r>
              <a:rPr lang="en-US" dirty="0" smtClean="0"/>
              <a:t>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1470" y="1825625"/>
            <a:ext cx="4363059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248173" y="1690688"/>
            <a:ext cx="457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5293" y="1507808"/>
            <a:ext cx="822960" cy="8229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56733" y="1599248"/>
            <a:ext cx="640080" cy="64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1806" cy="4351338"/>
          </a:xfrm>
        </p:spPr>
        <p:txBody>
          <a:bodyPr/>
          <a:lstStyle/>
          <a:p>
            <a:r>
              <a:rPr lang="en-US" dirty="0" smtClean="0"/>
              <a:t>Connect to a simple scalar </a:t>
            </a:r>
            <a:r>
              <a:rPr lang="en-US" dirty="0" err="1" smtClean="0"/>
              <a:t>pv</a:t>
            </a:r>
            <a:r>
              <a:rPr lang="en-US" dirty="0" smtClean="0"/>
              <a:t> (local)</a:t>
            </a:r>
            <a:endParaRPr lang="en-US" dirty="0"/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PV Formula: </a:t>
            </a:r>
            <a:r>
              <a:rPr lang="en-US" dirty="0" smtClean="0"/>
              <a:t>field type “</a:t>
            </a:r>
            <a:r>
              <a:rPr lang="en-US" dirty="0" err="1" smtClean="0"/>
              <a:t>loc</a:t>
            </a:r>
            <a:r>
              <a:rPr lang="en-US" dirty="0" smtClean="0"/>
              <a:t>://</a:t>
            </a:r>
            <a:r>
              <a:rPr lang="en-US" dirty="0" err="1" smtClean="0"/>
              <a:t>my_test_pv</a:t>
            </a:r>
            <a:r>
              <a:rPr lang="en-US" dirty="0" smtClean="0"/>
              <a:t>(0)” and hit RETURN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New Value</a:t>
            </a:r>
            <a:r>
              <a:rPr lang="en-US" dirty="0"/>
              <a:t>:</a:t>
            </a:r>
            <a:r>
              <a:rPr lang="en-US" dirty="0" smtClean="0"/>
              <a:t> field enter any valid number and hit RETURN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5759" y="1825625"/>
            <a:ext cx="3883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writing a value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2 probes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the probe views so that they can be both viewed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first probe enter the </a:t>
            </a:r>
            <a:r>
              <a:rPr lang="en-US" dirty="0" err="1" smtClean="0"/>
              <a:t>setpoint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PV</a:t>
            </a:r>
            <a:r>
              <a:rPr lang="en-US" dirty="0"/>
              <a:t>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second probe enter the </a:t>
            </a:r>
            <a:r>
              <a:rPr lang="en-US" dirty="0" err="1" smtClean="0"/>
              <a:t>Readback</a:t>
            </a:r>
            <a:r>
              <a:rPr lang="en-US" dirty="0" smtClean="0"/>
              <a:t> </a:t>
            </a:r>
            <a:r>
              <a:rPr lang="en-US" dirty="0" err="1" smtClean="0"/>
              <a:t>pv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PV: </a:t>
            </a:r>
            <a:r>
              <a:rPr lang="en-US" i="1" dirty="0" smtClean="0"/>
              <a:t>XF:31IDA-OP{Tbl-Ax:X1}</a:t>
            </a:r>
            <a:r>
              <a:rPr lang="en-US" i="1" dirty="0" err="1" smtClean="0"/>
              <a:t>Mtr.RBV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a new motor position (-100 and 100)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0860" y="855561"/>
            <a:ext cx="5227216" cy="51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 smtClean="0"/>
              <a:t>Autocomplete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err="1" smtClean="0"/>
              <a:t>ChannelFinder</a:t>
            </a:r>
            <a:endParaRPr lang="en-US" dirty="0" smtClean="0"/>
          </a:p>
          <a:p>
            <a:pPr lvl="1"/>
            <a:r>
              <a:rPr lang="en-US" dirty="0" smtClean="0"/>
              <a:t>Predefined simulation </a:t>
            </a:r>
            <a:r>
              <a:rPr lang="en-US" dirty="0" err="1" smtClean="0"/>
              <a:t>pv’s</a:t>
            </a:r>
            <a:r>
              <a:rPr lang="en-US" dirty="0" smtClean="0"/>
              <a:t> (</a:t>
            </a:r>
            <a:r>
              <a:rPr lang="en-US" dirty="0" err="1" smtClean="0"/>
              <a:t>Datasources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Formula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723079"/>
            <a:ext cx="615749" cy="609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38950" y="1825625"/>
            <a:ext cx="4514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-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1" y="723036"/>
            <a:ext cx="609739" cy="60973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6"/>
            <a:ext cx="10515600" cy="4452206"/>
          </a:xfrm>
        </p:spPr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Help Content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CSS Applications  Diagnostic Tools  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354</Words>
  <Application>Microsoft Office PowerPoint</Application>
  <PresentationFormat>Widescreen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CS-Studio: Probe</vt:lpstr>
      <vt:lpstr>Probe </vt:lpstr>
      <vt:lpstr>Probe - getting started</vt:lpstr>
      <vt:lpstr>Probe - deciphering the data</vt:lpstr>
      <vt:lpstr>Probe - deciphering the data</vt:lpstr>
      <vt:lpstr>Probe - writing a value</vt:lpstr>
      <vt:lpstr>Probe - writing a value</vt:lpstr>
      <vt:lpstr>Probe - Autocomplete</vt:lpstr>
      <vt:lpstr>Probe - Help</vt:lpstr>
      <vt:lpstr>Probe – process variable (Datasource)</vt:lpstr>
      <vt:lpstr>Probe - Autocomplete Datasources</vt:lpstr>
      <vt:lpstr>Probe - pv’s and formulas</vt:lpstr>
      <vt:lpstr>Probe - pv’s and formulas</vt:lpstr>
      <vt:lpstr>Probe - Autocomplete formula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Probe</dc:title>
  <dc:creator>Kunal Shroff</dc:creator>
  <cp:lastModifiedBy>Kunal Shroff</cp:lastModifiedBy>
  <cp:revision>47</cp:revision>
  <dcterms:created xsi:type="dcterms:W3CDTF">2014-08-19T12:52:53Z</dcterms:created>
  <dcterms:modified xsi:type="dcterms:W3CDTF">2016-05-16T16:48:19Z</dcterms:modified>
</cp:coreProperties>
</file>