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1" r:id="rId7"/>
    <p:sldId id="262" r:id="rId8"/>
    <p:sldId id="264" r:id="rId9"/>
    <p:sldId id="263" r:id="rId10"/>
    <p:sldId id="270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993CC-E002-49CB-B894-C5D3758A5CC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64C09-CD41-4106-864C-FF2114A8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9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NSLS2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08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NSLS2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3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Perspectives – views - editors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95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Perspectives – views - editors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83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Perspective toolbar and resetting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4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moving views, minimizing maximizing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7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moving views, minimizing maximizing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12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r>
              <a:rPr lang="en-US" baseline="0" dirty="0" smtClean="0"/>
              <a:t> – creating a new window, moving views to windows, closing 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9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Cs-studio saves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3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2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0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1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4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4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8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7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AE5D2-A03B-4084-848A-5AC979C5E12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7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olsystemstudio.org/downloa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Getting started with </a:t>
            </a:r>
            <a:r>
              <a:rPr lang="en-US" dirty="0" err="1" smtClean="0"/>
              <a:t>cs</a:t>
            </a:r>
            <a:r>
              <a:rPr lang="en-US" dirty="0" smtClean="0"/>
              <a:t>-studio: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538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Customize perspective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Toolbars</a:t>
            </a:r>
          </a:p>
          <a:p>
            <a:pPr marL="457200" lvl="1" indent="0">
              <a:buNone/>
            </a:pPr>
            <a:r>
              <a:rPr lang="en-US" dirty="0" smtClean="0"/>
              <a:t>Menus</a:t>
            </a:r>
          </a:p>
          <a:p>
            <a:pPr marL="457200" lvl="1" indent="0">
              <a:buNone/>
            </a:pPr>
            <a:r>
              <a:rPr lang="en-US" dirty="0" smtClean="0"/>
              <a:t>Actions</a:t>
            </a:r>
          </a:p>
          <a:p>
            <a:pPr marL="457200" lvl="1" indent="0">
              <a:buNone/>
            </a:pPr>
            <a:r>
              <a:rPr lang="en-US" dirty="0" smtClean="0"/>
              <a:t>shortcuts </a:t>
            </a:r>
            <a:endParaRPr lang="en-US" dirty="0" smtClean="0"/>
          </a:p>
          <a:p>
            <a:r>
              <a:rPr lang="en-US" dirty="0" smtClean="0"/>
              <a:t>Save As</a:t>
            </a:r>
          </a:p>
          <a:p>
            <a:pPr marL="457200" lvl="1" indent="0">
              <a:buNone/>
            </a:pPr>
            <a:r>
              <a:rPr lang="en-US" dirty="0" smtClean="0"/>
              <a:t>Save the changes to a new named perspective</a:t>
            </a:r>
          </a:p>
          <a:p>
            <a:r>
              <a:rPr lang="en-US" dirty="0" smtClean="0"/>
              <a:t>Reset</a:t>
            </a:r>
          </a:p>
          <a:p>
            <a:pPr marL="457200" lvl="1" indent="0">
              <a:buNone/>
            </a:pPr>
            <a:r>
              <a:rPr lang="en-US" dirty="0" smtClean="0"/>
              <a:t>Reset the perspective to the default arrangement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7225594" y="3635087"/>
            <a:ext cx="4572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42714" y="3452207"/>
            <a:ext cx="822960" cy="8229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34154" y="3543647"/>
            <a:ext cx="640080" cy="64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64" y="554529"/>
            <a:ext cx="2190750" cy="1533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397" y="2257425"/>
            <a:ext cx="3048000" cy="4333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714" y="1490662"/>
            <a:ext cx="45910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9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 workbench can be made up of multiple windows</a:t>
            </a:r>
          </a:p>
          <a:p>
            <a:pPr lvl="1"/>
            <a:r>
              <a:rPr lang="en-US" dirty="0" smtClean="0"/>
              <a:t>Dedicated window for different operations</a:t>
            </a:r>
            <a:br>
              <a:rPr lang="en-US" dirty="0" smtClean="0"/>
            </a:br>
            <a:r>
              <a:rPr lang="en-US" dirty="0" smtClean="0"/>
              <a:t>i.e. Motor &amp; Camera control screens - Alarm – Logbook</a:t>
            </a:r>
          </a:p>
          <a:p>
            <a:pPr lvl="1"/>
            <a:r>
              <a:rPr lang="en-US" dirty="0" smtClean="0"/>
              <a:t>Each window can be set to a different perspective</a:t>
            </a:r>
          </a:p>
          <a:p>
            <a:r>
              <a:rPr lang="en-US" dirty="0" smtClean="0"/>
              <a:t>New window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Window  New Window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Views &amp; Editors can be moved across multiple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67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Workbench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Picking up where you left off</a:t>
            </a:r>
          </a:p>
          <a:p>
            <a:r>
              <a:rPr lang="en-US" dirty="0" smtClean="0"/>
              <a:t>CS-Studio Restores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Perspectives</a:t>
            </a:r>
          </a:p>
          <a:p>
            <a:pPr lvl="1"/>
            <a:r>
              <a:rPr lang="en-US" dirty="0" smtClean="0"/>
              <a:t>Saved Files in appropriate editors</a:t>
            </a:r>
          </a:p>
          <a:p>
            <a:pPr lvl="1"/>
            <a:r>
              <a:rPr lang="en-US" dirty="0" smtClean="0"/>
              <a:t>Views restored to last state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215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</a:t>
            </a:r>
            <a:r>
              <a:rPr lang="en-US" dirty="0" smtClean="0">
                <a:sym typeface="Wingdings" panose="05000000000000000000" pitchFamily="2" charset="2"/>
              </a:rPr>
              <a:t> Help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25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CS-Studio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31000" cy="4351338"/>
          </a:xfrm>
        </p:spPr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cs</a:t>
            </a:r>
            <a:r>
              <a:rPr lang="en-US" dirty="0" smtClean="0"/>
              <a:t>-studio from applications menu</a:t>
            </a:r>
          </a:p>
          <a:p>
            <a:pPr marL="457200" lvl="1" indent="0">
              <a:buNone/>
            </a:pPr>
            <a:r>
              <a:rPr lang="en-US" dirty="0" smtClean="0"/>
              <a:t>Applications </a:t>
            </a:r>
            <a:r>
              <a:rPr lang="en-US" dirty="0" smtClean="0">
                <a:sym typeface="Wingdings" panose="05000000000000000000" pitchFamily="2" charset="2"/>
              </a:rPr>
              <a:t> Cs-studio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Running </a:t>
            </a:r>
            <a:r>
              <a:rPr lang="en-US" dirty="0" err="1" smtClean="0"/>
              <a:t>cs</a:t>
            </a:r>
            <a:r>
              <a:rPr lang="en-US" dirty="0" smtClean="0"/>
              <a:t>-studio from command line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train@training</a:t>
            </a:r>
            <a:r>
              <a:rPr lang="en-US" dirty="0" smtClean="0"/>
              <a:t>:~/</a:t>
            </a:r>
            <a:r>
              <a:rPr lang="en-US" dirty="0" err="1" smtClean="0"/>
              <a:t>cs</a:t>
            </a:r>
            <a:r>
              <a:rPr lang="en-US" dirty="0" smtClean="0"/>
              <a:t>-studio$ ./</a:t>
            </a:r>
            <a:r>
              <a:rPr lang="en-US" dirty="0" err="1" smtClean="0"/>
              <a:t>cs</a:t>
            </a:r>
            <a:r>
              <a:rPr lang="en-US" dirty="0" smtClean="0"/>
              <a:t>-studio-with-</a:t>
            </a:r>
            <a:r>
              <a:rPr lang="en-US" dirty="0" err="1" smtClean="0"/>
              <a:t>pref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58773" y="1027906"/>
            <a:ext cx="3395027" cy="430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CS-Studio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 smtClean="0"/>
              <a:t>can also install </a:t>
            </a:r>
            <a:r>
              <a:rPr lang="en-US" dirty="0" err="1" smtClean="0"/>
              <a:t>cs</a:t>
            </a:r>
            <a:r>
              <a:rPr lang="en-US" dirty="0" smtClean="0"/>
              <a:t>-studio yourself by downloading and unzipping the appropriate .zip file </a:t>
            </a:r>
            <a:r>
              <a:rPr lang="en-US" dirty="0" smtClean="0"/>
              <a:t>from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controlsystemstudio.org/download.html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~$: </a:t>
            </a:r>
            <a:r>
              <a:rPr lang="en-US" dirty="0" smtClean="0"/>
              <a:t>./</a:t>
            </a:r>
            <a:r>
              <a:rPr lang="en-US" dirty="0" err="1" smtClean="0"/>
              <a:t>cs</a:t>
            </a:r>
            <a:r>
              <a:rPr lang="en-US" dirty="0" smtClean="0"/>
              <a:t>-studio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There are multiple versions of the </a:t>
            </a:r>
            <a:r>
              <a:rPr lang="en-US" dirty="0" err="1" smtClean="0"/>
              <a:t>cs</a:t>
            </a:r>
            <a:r>
              <a:rPr lang="en-US" dirty="0" smtClean="0"/>
              <a:t>-studio product. Customized for different sites and use cases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166875" cy="131566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Welcome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63" y="818483"/>
            <a:ext cx="6264048" cy="5432469"/>
          </a:xfrm>
        </p:spPr>
      </p:pic>
      <p:sp>
        <p:nvSpPr>
          <p:cNvPr id="9" name="Content Placeholder 8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166875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Tutorials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What’s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Help </a:t>
            </a:r>
            <a:r>
              <a:rPr lang="en-US" dirty="0" smtClean="0">
                <a:sym typeface="Wingdings" panose="05000000000000000000" pitchFamily="2" charset="2"/>
              </a:rPr>
              <a:t> Welcome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60426" y="1132788"/>
            <a:ext cx="4572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77546" y="949908"/>
            <a:ext cx="822960" cy="8229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68986" y="1041348"/>
            <a:ext cx="640080" cy="64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166875" cy="1315668"/>
          </a:xfrm>
        </p:spPr>
        <p:txBody>
          <a:bodyPr/>
          <a:lstStyle/>
          <a:p>
            <a:r>
              <a:rPr lang="en-US" dirty="0" smtClean="0"/>
              <a:t>Workbench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166875" cy="3811588"/>
          </a:xfrm>
        </p:spPr>
        <p:txBody>
          <a:bodyPr/>
          <a:lstStyle/>
          <a:p>
            <a:r>
              <a:rPr lang="en-US" dirty="0" smtClean="0"/>
              <a:t>It represents your working environment.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Menu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Toolbar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Perspective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347" y="739739"/>
            <a:ext cx="6677839" cy="55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399" y="647700"/>
            <a:ext cx="6692405" cy="5435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166875" cy="1315668"/>
          </a:xfrm>
        </p:spPr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68518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set of views and editors best suited for using a particular application.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  <a:endParaRPr lang="en-US" dirty="0" smtClean="0"/>
          </a:p>
          <a:p>
            <a:r>
              <a:rPr lang="en-US" dirty="0" smtClean="0"/>
              <a:t>Window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O</a:t>
            </a:r>
            <a:r>
              <a:rPr lang="en-US" dirty="0" smtClean="0">
                <a:sym typeface="Wingdings" panose="05000000000000000000" pitchFamily="2" charset="2"/>
              </a:rPr>
              <a:t>pen Perspective  Other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Select Data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010" y="2057400"/>
            <a:ext cx="2502833" cy="30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166875" cy="1315668"/>
          </a:xfrm>
        </p:spPr>
        <p:txBody>
          <a:bodyPr/>
          <a:lstStyle/>
          <a:p>
            <a:r>
              <a:rPr lang="en-US" dirty="0" err="1" smtClean="0"/>
              <a:t>Databrowser</a:t>
            </a:r>
            <a:r>
              <a:rPr lang="en-US" dirty="0" smtClean="0"/>
              <a:t> Perspective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166875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Archive 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Property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Editor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Databrowser</a:t>
            </a:r>
            <a:r>
              <a:rPr lang="en-US" dirty="0" smtClean="0"/>
              <a:t>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Perspective bar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Databrowser</a:t>
            </a:r>
            <a:r>
              <a:rPr lang="en-US" dirty="0" smtClean="0"/>
              <a:t> perspective selected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225" y="457200"/>
            <a:ext cx="6459715" cy="547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5380" cy="4351338"/>
          </a:xfrm>
        </p:spPr>
        <p:txBody>
          <a:bodyPr/>
          <a:lstStyle/>
          <a:p>
            <a:r>
              <a:rPr lang="en-US" dirty="0" smtClean="0"/>
              <a:t>Open new perspectives</a:t>
            </a:r>
          </a:p>
          <a:p>
            <a:r>
              <a:rPr lang="en-US" dirty="0" smtClean="0"/>
              <a:t>Switching </a:t>
            </a:r>
            <a:r>
              <a:rPr lang="en-US" dirty="0" smtClean="0"/>
              <a:t>between perspectives</a:t>
            </a:r>
          </a:p>
          <a:p>
            <a:r>
              <a:rPr lang="en-US" dirty="0" smtClean="0"/>
              <a:t>Resetting the perspective</a:t>
            </a:r>
          </a:p>
          <a:p>
            <a:r>
              <a:rPr lang="en-US" dirty="0" smtClean="0"/>
              <a:t>Save your perfect perspective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580" y="661988"/>
            <a:ext cx="3190875" cy="102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580" y="1825625"/>
            <a:ext cx="5791200" cy="47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8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580" y="559838"/>
            <a:ext cx="6459715" cy="5476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5380" cy="4351338"/>
          </a:xfrm>
        </p:spPr>
        <p:txBody>
          <a:bodyPr/>
          <a:lstStyle/>
          <a:p>
            <a:r>
              <a:rPr lang="en-US" dirty="0" smtClean="0"/>
              <a:t>Moving views</a:t>
            </a:r>
          </a:p>
          <a:p>
            <a:pPr marL="457200" lvl="1" indent="0">
              <a:buNone/>
            </a:pPr>
            <a:r>
              <a:rPr lang="en-US" dirty="0" smtClean="0"/>
              <a:t>Click on view title and drag to desired destination </a:t>
            </a:r>
          </a:p>
          <a:p>
            <a:r>
              <a:rPr lang="en-US" dirty="0" smtClean="0"/>
              <a:t>Minimize  &amp; Maximize views</a:t>
            </a:r>
          </a:p>
          <a:p>
            <a:pPr marL="457200" lvl="1" indent="0">
              <a:buNone/>
            </a:pPr>
            <a:r>
              <a:rPr lang="en-US" dirty="0"/>
              <a:t>Double click on view </a:t>
            </a:r>
            <a:r>
              <a:rPr lang="en-US" dirty="0" smtClean="0"/>
              <a:t>title</a:t>
            </a:r>
            <a:endParaRPr lang="en-US" dirty="0"/>
          </a:p>
          <a:p>
            <a:r>
              <a:rPr lang="en-US" dirty="0" smtClean="0"/>
              <a:t>Close views</a:t>
            </a:r>
          </a:p>
          <a:p>
            <a:r>
              <a:rPr lang="en-US" dirty="0" smtClean="0"/>
              <a:t>View menu and toolbar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7225594" y="3635087"/>
            <a:ext cx="4572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42714" y="3452207"/>
            <a:ext cx="822960" cy="8229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34154" y="3543647"/>
            <a:ext cx="640080" cy="64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1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277</Words>
  <Application>Microsoft Office PowerPoint</Application>
  <PresentationFormat>Widescreen</PresentationFormat>
  <Paragraphs>96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 Getting started with cs-studio:</vt:lpstr>
      <vt:lpstr>Running CS-Studio</vt:lpstr>
      <vt:lpstr>Running CS-Studio</vt:lpstr>
      <vt:lpstr>Welcome</vt:lpstr>
      <vt:lpstr>Workbench</vt:lpstr>
      <vt:lpstr>Perspectives</vt:lpstr>
      <vt:lpstr>Databrowser Perspective</vt:lpstr>
      <vt:lpstr>Perspective bar</vt:lpstr>
      <vt:lpstr>My perspective</vt:lpstr>
      <vt:lpstr>My perspective</vt:lpstr>
      <vt:lpstr>Windows</vt:lpstr>
      <vt:lpstr>Workbench State</vt:lpstr>
      <vt:lpstr>More information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Getting started with cs-studio:</dc:title>
  <dc:creator>Kunal Shroff</dc:creator>
  <cp:lastModifiedBy>Kunal Shroff</cp:lastModifiedBy>
  <cp:revision>12</cp:revision>
  <dcterms:created xsi:type="dcterms:W3CDTF">2016-03-21T15:10:23Z</dcterms:created>
  <dcterms:modified xsi:type="dcterms:W3CDTF">2016-03-21T18:38:05Z</dcterms:modified>
</cp:coreProperties>
</file>