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9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6" autoAdjust="0"/>
  </p:normalViewPr>
  <p:slideViewPr>
    <p:cSldViewPr snapToGrid="0">
      <p:cViewPr varScale="1">
        <p:scale>
          <a:sx n="85" d="100"/>
          <a:sy n="85" d="100"/>
        </p:scale>
        <p:origin x="-2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993CC-E002-49CB-B894-C5D3758A5CCB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64C09-CD41-4106-864C-FF2114A8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0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NSLS2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D3ECA-B20F-4BB3-A4D6-9A0E54BA24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3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4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7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AE5D2-A03B-4084-848A-5AC979C5E12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6EE1-AF78-4E47-B88D-34BB263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Perspectives in CS-Studio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1000" cy="4351338"/>
          </a:xfrm>
        </p:spPr>
        <p:txBody>
          <a:bodyPr/>
          <a:lstStyle/>
          <a:p>
            <a:r>
              <a:rPr lang="en-US" dirty="0" smtClean="0"/>
              <a:t>A perspective is a layout of the views and editors inside CS-Studio</a:t>
            </a:r>
          </a:p>
          <a:p>
            <a:r>
              <a:rPr lang="en-US" dirty="0" smtClean="0"/>
              <a:t>The menu in the top right tells you what perspective you’re in</a:t>
            </a:r>
          </a:p>
          <a:p>
            <a:r>
              <a:rPr lang="en-US" dirty="0" smtClean="0"/>
              <a:t>You can move things around as you like</a:t>
            </a:r>
            <a:endParaRPr lang="en-US" dirty="0" smtClean="0"/>
          </a:p>
          <a:p>
            <a:r>
              <a:rPr lang="en-US" dirty="0" smtClean="0"/>
              <a:t>To get back to the original set-up, right-click on the perspective and select ‘Reset’</a:t>
            </a:r>
          </a:p>
          <a:p>
            <a:r>
              <a:rPr lang="en-US" dirty="0" smtClean="0"/>
              <a:t>If you have two main windows, they can be in different perspectives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U:\cs-studio-training\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43" y="2161646"/>
            <a:ext cx="3320540" cy="15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Perspectives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Right-click on the perspective and select ‘Save As…’</a:t>
            </a:r>
          </a:p>
          <a:p>
            <a:r>
              <a:rPr lang="en-US" dirty="0" smtClean="0"/>
              <a:t>It’s best to save your perspective under a new name</a:t>
            </a:r>
          </a:p>
          <a:p>
            <a:r>
              <a:rPr lang="en-US" dirty="0" smtClean="0"/>
              <a:t>Now when you reset, it will go back to the saved state</a:t>
            </a:r>
          </a:p>
          <a:p>
            <a:r>
              <a:rPr lang="en-US" dirty="0" smtClean="0"/>
              <a:t>Perspectives are saved in the</a:t>
            </a:r>
            <a:r>
              <a:rPr lang="en-US" b="1" dirty="0" smtClean="0"/>
              <a:t> workspace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When you restart in the sa</a:t>
            </a:r>
            <a:r>
              <a:rPr lang="en-US" dirty="0" smtClean="0"/>
              <a:t>me workspace, your perspective will still be available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Perspectives (CS-Studio 4.3)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325533" cy="4351338"/>
          </a:xfrm>
        </p:spPr>
        <p:txBody>
          <a:bodyPr/>
          <a:lstStyle/>
          <a:p>
            <a:r>
              <a:rPr lang="en-US" dirty="0" smtClean="0"/>
              <a:t>Edit | Preferences | General | Perspectives Sharing</a:t>
            </a:r>
          </a:p>
          <a:p>
            <a:r>
              <a:rPr lang="en-US" dirty="0" smtClean="0"/>
              <a:t>Add a ‘Save directory’ and when you save a perspective, it will be saved to file here</a:t>
            </a:r>
          </a:p>
          <a:p>
            <a:r>
              <a:rPr lang="en-US" dirty="0" smtClean="0"/>
              <a:t>Add a ‘Load directory’ and when you startup, it will load perspectives from the files in here</a:t>
            </a:r>
          </a:p>
          <a:p>
            <a:r>
              <a:rPr lang="en-US" dirty="0" smtClean="0"/>
              <a:t>They can point to the same location!</a:t>
            </a:r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U:\cs-studio-training\Screenshot-Preferences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44" y="1674460"/>
            <a:ext cx="5328002" cy="47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Perspectives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5898" y="1580299"/>
            <a:ext cx="10112297" cy="1062540"/>
          </a:xfrm>
        </p:spPr>
        <p:txBody>
          <a:bodyPr>
            <a:normAutofit/>
          </a:bodyPr>
          <a:lstStyle/>
          <a:p>
            <a:r>
              <a:rPr lang="en-US" dirty="0" smtClean="0"/>
              <a:t>You can save a perspective with OPI files in the workbench</a:t>
            </a:r>
          </a:p>
          <a:p>
            <a:r>
              <a:rPr lang="en-US" dirty="0"/>
              <a:t>If you share it, the other workspaces need the same OPI files</a:t>
            </a:r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 descr="U:\cs-studio-training\opi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25" y="2788742"/>
            <a:ext cx="7044957" cy="377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Perspectives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4746" y="1747568"/>
            <a:ext cx="5685263" cy="3928403"/>
          </a:xfrm>
        </p:spPr>
        <p:txBody>
          <a:bodyPr>
            <a:normAutofit/>
          </a:bodyPr>
          <a:lstStyle/>
          <a:p>
            <a:r>
              <a:rPr lang="en-US" dirty="0" smtClean="0"/>
              <a:t>Edit | Preferences | General | Perspectives</a:t>
            </a:r>
          </a:p>
          <a:p>
            <a:r>
              <a:rPr lang="en-US" dirty="0" smtClean="0"/>
              <a:t>You can delete the perspectives you have </a:t>
            </a:r>
            <a:r>
              <a:rPr lang="en-US" smtClean="0"/>
              <a:t>saved or imported</a:t>
            </a:r>
            <a:endParaRPr lang="en-US" dirty="0" smtClean="0"/>
          </a:p>
          <a:p>
            <a:r>
              <a:rPr lang="en-US" dirty="0" smtClean="0"/>
              <a:t>You can’t delete the ones installed in CS-Studio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098" name="Picture 2" descr="U:\cs-studio-training\Screenshot-Preferences 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638" y="1354487"/>
            <a:ext cx="5047553" cy="410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0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245</Words>
  <Application>Microsoft Office PowerPoint</Application>
  <PresentationFormat>Custom</PresentationFormat>
  <Paragraphs>39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Perspectives in CS-Studio</vt:lpstr>
      <vt:lpstr>Basics</vt:lpstr>
      <vt:lpstr>Saving Perspectives</vt:lpstr>
      <vt:lpstr>Sharing Perspectives (CS-Studio 4.3)</vt:lpstr>
      <vt:lpstr>Sharing Perspectives</vt:lpstr>
      <vt:lpstr>Deleting Perspectives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cs-studio:</dc:title>
  <dc:creator>Kunal Shroff</dc:creator>
  <cp:lastModifiedBy>Will Rogers</cp:lastModifiedBy>
  <cp:revision>16</cp:revision>
  <dcterms:created xsi:type="dcterms:W3CDTF">2016-03-21T15:10:23Z</dcterms:created>
  <dcterms:modified xsi:type="dcterms:W3CDTF">2016-06-03T15:37:07Z</dcterms:modified>
</cp:coreProperties>
</file>