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9" r:id="rId4"/>
    <p:sldId id="267" r:id="rId5"/>
    <p:sldId id="266" r:id="rId6"/>
    <p:sldId id="261" r:id="rId7"/>
    <p:sldId id="268" r:id="rId8"/>
    <p:sldId id="265" r:id="rId9"/>
    <p:sldId id="269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47" autoAdjust="0"/>
  </p:normalViewPr>
  <p:slideViewPr>
    <p:cSldViewPr snapToGrid="0">
      <p:cViewPr varScale="1">
        <p:scale>
          <a:sx n="88" d="100"/>
          <a:sy n="88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7AB2E-1891-4DAF-8A65-4E2810D3397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C94C6-5DF2-417C-89DE-672CE084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data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 how to open </a:t>
            </a:r>
            <a:r>
              <a:rPr lang="en-US" dirty="0" err="1" smtClean="0"/>
              <a:t>databrowser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Menu</a:t>
            </a:r>
          </a:p>
          <a:p>
            <a:pPr marL="228600" indent="-228600">
              <a:buAutoNum type="arabicPeriod"/>
            </a:pPr>
            <a:r>
              <a:rPr lang="en-US" dirty="0" smtClean="0"/>
              <a:t>Toolbar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the </a:t>
            </a:r>
            <a:r>
              <a:rPr lang="en-US" dirty="0" err="1" smtClean="0"/>
              <a:t>the</a:t>
            </a:r>
            <a:r>
              <a:rPr lang="en-US" dirty="0" smtClean="0"/>
              <a:t> motor </a:t>
            </a:r>
            <a:r>
              <a:rPr lang="en-US" dirty="0" err="1" smtClean="0"/>
              <a:t>pv’s</a:t>
            </a:r>
            <a:r>
              <a:rPr lang="en-US" dirty="0" smtClean="0"/>
              <a:t> associated with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rbv</a:t>
            </a:r>
            <a:r>
              <a:rPr lang="en-US" baseline="0" dirty="0" smtClean="0"/>
              <a:t>, moving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Databrowser</a:t>
            </a:r>
            <a:r>
              <a:rPr lang="en-US" dirty="0" smtClean="0"/>
              <a:t> screenshot</a:t>
            </a:r>
            <a:r>
              <a:rPr lang="en-US" baseline="0" dirty="0" smtClean="0"/>
              <a:t> – overview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Add PV’s</a:t>
            </a:r>
          </a:p>
          <a:p>
            <a:r>
              <a:rPr lang="en-US" baseline="0" dirty="0" smtClean="0"/>
              <a:t>Modify the time axis</a:t>
            </a:r>
          </a:p>
          <a:p>
            <a:r>
              <a:rPr lang="en-US" baseline="0" dirty="0" smtClean="0"/>
              <a:t>Combine value axis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</a:p>
          <a:p>
            <a:r>
              <a:rPr lang="en-US" b="1" dirty="0" smtClean="0"/>
              <a:t>Play around a bit</a:t>
            </a:r>
          </a:p>
          <a:p>
            <a:r>
              <a:rPr lang="en-US" b="1" dirty="0" smtClean="0"/>
              <a:t>Combine</a:t>
            </a:r>
            <a:r>
              <a:rPr lang="en-US" b="1" baseline="0" dirty="0" smtClean="0"/>
              <a:t> the SP and RB into one axis</a:t>
            </a:r>
          </a:p>
          <a:p>
            <a:r>
              <a:rPr lang="en-US" b="1" baseline="0" dirty="0" smtClean="0"/>
              <a:t>Set the axis as fixed</a:t>
            </a:r>
          </a:p>
          <a:p>
            <a:r>
              <a:rPr lang="en-US" b="1" baseline="0" dirty="0" smtClean="0"/>
              <a:t>Color</a:t>
            </a:r>
          </a:p>
          <a:p>
            <a:r>
              <a:rPr lang="en-US" b="1" baseline="0" dirty="0" smtClean="0"/>
              <a:t>Time ranges</a:t>
            </a:r>
          </a:p>
          <a:p>
            <a:r>
              <a:rPr lang="en-US" b="1" dirty="0" smtClean="0"/>
              <a:t>Save .</a:t>
            </a:r>
            <a:r>
              <a:rPr lang="en-US" b="1" dirty="0" err="1" smtClean="0"/>
              <a:t>plt</a:t>
            </a:r>
            <a:r>
              <a:rPr lang="en-US" b="1" dirty="0" smtClean="0"/>
              <a:t> file</a:t>
            </a:r>
          </a:p>
          <a:p>
            <a:r>
              <a:rPr lang="en-US" b="1" dirty="0" smtClean="0"/>
              <a:t>Open .</a:t>
            </a:r>
            <a:r>
              <a:rPr lang="en-US" b="1" dirty="0" err="1" smtClean="0"/>
              <a:t>plt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Export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Export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log Entry </a:t>
            </a:r>
          </a:p>
          <a:p>
            <a:r>
              <a:rPr lang="en-US" dirty="0" smtClean="0"/>
              <a:t>Log</a:t>
            </a:r>
            <a:r>
              <a:rPr lang="en-US" baseline="0" dirty="0" smtClean="0"/>
              <a:t> entry with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FA49-6A0D-48CD-9C1B-978CD540451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br>
              <a:rPr lang="en-US" dirty="0" smtClean="0"/>
            </a:br>
            <a:r>
              <a:rPr lang="en-US" dirty="0" smtClean="0"/>
              <a:t>Data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log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Context menu (right click)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Create log entry</a:t>
            </a:r>
          </a:p>
          <a:p>
            <a:endParaRPr lang="en-US" dirty="0" smtClean="0"/>
          </a:p>
          <a:p>
            <a:r>
              <a:rPr lang="en-US" dirty="0" smtClean="0"/>
              <a:t>A log Entry dialog pre populated with appropriate data depending on which application you are making the log entry from </a:t>
            </a:r>
          </a:p>
          <a:p>
            <a:endParaRPr lang="en-US" dirty="0" smtClean="0"/>
          </a:p>
          <a:p>
            <a:pPr lvl="1"/>
            <a:r>
              <a:rPr lang="en-US" dirty="0"/>
              <a:t>Username:</a:t>
            </a:r>
          </a:p>
          <a:p>
            <a:pPr lvl="1"/>
            <a:r>
              <a:rPr lang="en-US" dirty="0"/>
              <a:t>password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Create a log entry, with some text and plot</a:t>
            </a:r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Create a log entry with – text, plot and .</a:t>
            </a:r>
            <a:r>
              <a:rPr lang="en-US" dirty="0" err="1" smtClean="0"/>
              <a:t>plt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6" y="2458511"/>
            <a:ext cx="164430" cy="16443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2025" y="943533"/>
            <a:ext cx="6824517" cy="48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Contents  CSS Applications  Data Browser</a:t>
            </a:r>
          </a:p>
        </p:txBody>
      </p:sp>
    </p:spTree>
    <p:extLst>
      <p:ext uri="{BB962C8B-B14F-4D97-AF65-F5344CB8AC3E}">
        <p14:creationId xmlns:p14="http://schemas.microsoft.com/office/powerpoint/2010/main" val="422529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“live” and historic values of process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- Getting Started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5" y="3413728"/>
            <a:ext cx="5472043" cy="8989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8581" cy="4351338"/>
          </a:xfrm>
        </p:spPr>
        <p:txBody>
          <a:bodyPr/>
          <a:lstStyle/>
          <a:p>
            <a:r>
              <a:rPr lang="en-US" dirty="0" smtClean="0"/>
              <a:t>Running Data Browser</a:t>
            </a:r>
          </a:p>
          <a:p>
            <a:pPr lvl="1"/>
            <a:r>
              <a:rPr lang="en-US" dirty="0" smtClean="0"/>
              <a:t>Menu:</a:t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Trends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   Data Browser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Toolbar: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click on the open “Open New Data Browser Plot” icon in the toolbar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Context Menu*: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Process Variable  Data Browser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6763" y="3556538"/>
            <a:ext cx="457200" cy="45720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73883" y="3373658"/>
            <a:ext cx="822960" cy="82296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5323" y="3465098"/>
            <a:ext cx="640080" cy="64008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39" y="2708988"/>
            <a:ext cx="194388" cy="1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4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Perspective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62335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from context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Window</a:t>
            </a:r>
            <a:r>
              <a:rPr lang="en-US" dirty="0" err="1" smtClean="0">
                <a:sym typeface="Wingdings" panose="05000000000000000000" pitchFamily="2" charset="2"/>
              </a:rPr>
              <a:t>Open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PerspectiveOther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Databrowser</a:t>
            </a:r>
            <a:r>
              <a:rPr lang="en-US" dirty="0" smtClean="0">
                <a:sym typeface="Wingdings" panose="05000000000000000000" pitchFamily="2" charset="2"/>
              </a:rPr>
              <a:t> Perspective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Archive Search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Misc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Samples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960792"/>
            <a:ext cx="7125450" cy="5050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39" y="2676331"/>
            <a:ext cx="194388" cy="1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8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PV’s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</a:t>
            </a:r>
            <a:r>
              <a:rPr lang="en-US" dirty="0" smtClean="0">
                <a:sym typeface="Wingdings" panose="05000000000000000000" pitchFamily="2" charset="2"/>
              </a:rPr>
              <a:t> Add PV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Name</a:t>
            </a:r>
            <a:r>
              <a:rPr lang="en-US" dirty="0">
                <a:sym typeface="Wingdings" panose="05000000000000000000" pitchFamily="2" charset="2"/>
              </a:rPr>
              <a:t>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i="1" dirty="0" smtClean="0">
                <a:sym typeface="Wingdings" panose="05000000000000000000" pitchFamily="2" charset="2"/>
              </a:rPr>
              <a:t>XF:31IDA-OP{Tbl-Ax:X2}</a:t>
            </a:r>
            <a:r>
              <a:rPr lang="en-US" i="1" dirty="0" err="1" smtClean="0">
                <a:sym typeface="Wingdings" panose="05000000000000000000" pitchFamily="2" charset="2"/>
              </a:rPr>
              <a:t>Mtr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/>
            </a:r>
            <a:br>
              <a:rPr lang="en-US" i="1" dirty="0">
                <a:sym typeface="Wingdings" panose="05000000000000000000" pitchFamily="2" charset="2"/>
              </a:rPr>
            </a:br>
            <a:endParaRPr lang="en-US" i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7743" y="882678"/>
            <a:ext cx="7315201" cy="51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3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PV’s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50019" cy="3811588"/>
          </a:xfrm>
        </p:spPr>
        <p:txBody>
          <a:bodyPr/>
          <a:lstStyle/>
          <a:p>
            <a:r>
              <a:rPr lang="en-US" dirty="0" smtClean="0"/>
              <a:t>Archive search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Archive: </a:t>
            </a:r>
            <a:r>
              <a:rPr lang="en-US" i="1" dirty="0" smtClean="0"/>
              <a:t>default/current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Pattern : *2</a:t>
            </a:r>
            <a:r>
              <a:rPr lang="en-US" i="1" dirty="0" smtClean="0"/>
              <a:t>*</a:t>
            </a:r>
            <a:r>
              <a:rPr lang="en-US" i="1" dirty="0" err="1" smtClean="0"/>
              <a:t>Mtr</a:t>
            </a:r>
            <a:r>
              <a:rPr lang="en-US" i="1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(open context menu)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 Process Variable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   Data Browser	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936" y="734029"/>
            <a:ext cx="7099049" cy="50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Toolbar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zoom in and out, rubber band zoom, scroll back and forth in time,….</a:t>
            </a:r>
          </a:p>
          <a:p>
            <a:r>
              <a:rPr lang="en-US" dirty="0" smtClean="0"/>
              <a:t>Traces View</a:t>
            </a:r>
          </a:p>
          <a:p>
            <a:pPr marL="457200" lvl="1" indent="0">
              <a:buNone/>
            </a:pPr>
            <a:r>
              <a:rPr lang="en-US" dirty="0" smtClean="0"/>
              <a:t>List of PV’s being displayed, the Visual characteristics of the traces associated with the PV’s, and list of Data sources</a:t>
            </a:r>
          </a:p>
          <a:p>
            <a:r>
              <a:rPr lang="en-US" dirty="0" smtClean="0"/>
              <a:t>Time </a:t>
            </a:r>
            <a:r>
              <a:rPr lang="en-US" dirty="0"/>
              <a:t>Axis View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Define start and end time of the plot in either relative or absolute terms</a:t>
            </a:r>
          </a:p>
          <a:p>
            <a:r>
              <a:rPr lang="en-US" dirty="0" smtClean="0"/>
              <a:t>Value </a:t>
            </a:r>
            <a:r>
              <a:rPr lang="en-US" dirty="0"/>
              <a:t>Axis View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Manage the Y Axis/Axes, i.e. </a:t>
            </a:r>
            <a:r>
              <a:rPr lang="en-US" dirty="0" err="1" smtClean="0"/>
              <a:t>colour</a:t>
            </a:r>
            <a:r>
              <a:rPr lang="en-US" dirty="0" smtClean="0"/>
              <a:t>, range,….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15" y="2362949"/>
            <a:ext cx="3619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Browser Inspect samples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Allows inspection of </a:t>
            </a:r>
            <a:r>
              <a:rPr lang="en-US" sz="2000" dirty="0" err="1" smtClean="0"/>
              <a:t>pv</a:t>
            </a:r>
            <a:r>
              <a:rPr lang="en-US" sz="2000" dirty="0" smtClean="0"/>
              <a:t> values being plotted.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Context Menu </a:t>
            </a:r>
            <a:r>
              <a:rPr lang="en-US" sz="2000" dirty="0" smtClean="0">
                <a:sym typeface="Wingdings" panose="05000000000000000000" pitchFamily="2" charset="2"/>
              </a:rPr>
              <a:t> Inspect Samples</a:t>
            </a:r>
            <a:endParaRPr lang="en-US" sz="2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0094" y="707913"/>
            <a:ext cx="6264817" cy="516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19" y="2219216"/>
            <a:ext cx="1445808" cy="28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Export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to Export:</a:t>
            </a:r>
            <a:br>
              <a:rPr lang="en-US" dirty="0" smtClean="0"/>
            </a:br>
            <a:r>
              <a:rPr lang="en-US" dirty="0" smtClean="0"/>
              <a:t>Define the amount and the source of the data to be exported.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Format:</a:t>
            </a:r>
            <a:br>
              <a:rPr lang="en-US" dirty="0" smtClean="0"/>
            </a:br>
            <a:r>
              <a:rPr lang="en-US" dirty="0" smtClean="0"/>
              <a:t>Select the output format </a:t>
            </a:r>
            <a:r>
              <a:rPr lang="en-US" dirty="0"/>
              <a:t>exported </a:t>
            </a:r>
            <a:r>
              <a:rPr lang="en-US" dirty="0" smtClean="0"/>
              <a:t>for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</a:t>
            </a:r>
            <a:br>
              <a:rPr lang="en-US" dirty="0" smtClean="0"/>
            </a:br>
            <a:r>
              <a:rPr lang="en-US" dirty="0" smtClean="0"/>
              <a:t>Select the output file.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0774" y="643139"/>
            <a:ext cx="6524090" cy="53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333</Words>
  <Application>Microsoft Office PowerPoint</Application>
  <PresentationFormat>Widescreen</PresentationFormat>
  <Paragraphs>93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CS-Studio: Data Browser</vt:lpstr>
      <vt:lpstr>Data Browser</vt:lpstr>
      <vt:lpstr>Data Browser - Getting Started</vt:lpstr>
      <vt:lpstr>Data Browser Perspective</vt:lpstr>
      <vt:lpstr>Adding PV’s</vt:lpstr>
      <vt:lpstr>Searching for PV’s </vt:lpstr>
      <vt:lpstr>Data Browser Details</vt:lpstr>
      <vt:lpstr>Data Browser Inspect samples</vt:lpstr>
      <vt:lpstr>Data Browser Export</vt:lpstr>
      <vt:lpstr>Create log entry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Databrowser</dc:title>
  <dc:creator>Kunal Shroff</dc:creator>
  <cp:lastModifiedBy>Kunal Shroff</cp:lastModifiedBy>
  <cp:revision>49</cp:revision>
  <dcterms:created xsi:type="dcterms:W3CDTF">2014-08-19T17:49:11Z</dcterms:created>
  <dcterms:modified xsi:type="dcterms:W3CDTF">2016-05-16T18:00:10Z</dcterms:modified>
</cp:coreProperties>
</file>