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E6EC5-5961-44EB-A38E-C5B9CD2A336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D3ECA-B20F-4BB3-A4D6-9A0E54BA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9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D9A5-2501-4A0C-90A8-57153B34B74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_Old_Builds_4_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CS-Studio: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Setting up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r>
              <a:rPr lang="en-US" dirty="0" smtClean="0"/>
              <a:t> 4.3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www.virtualbox.org/wiki/Download_Old_Builds_4_3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69426" cy="4106455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mtClean="0">
                <a:sym typeface="Wingdings" panose="05000000000000000000" pitchFamily="2" charset="2"/>
              </a:rPr>
              <a:t>Import Appliance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0239" y="1033153"/>
            <a:ext cx="6573561" cy="48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account info:</a:t>
            </a:r>
          </a:p>
          <a:p>
            <a:pPr lvl="1"/>
            <a:r>
              <a:rPr lang="en-US" dirty="0" smtClean="0"/>
              <a:t>User train</a:t>
            </a:r>
          </a:p>
          <a:p>
            <a:pPr marL="457200" lvl="1" indent="0">
              <a:buNone/>
            </a:pPr>
            <a:r>
              <a:rPr lang="en-US" dirty="0" smtClean="0"/>
              <a:t>Username: 	train</a:t>
            </a:r>
          </a:p>
          <a:p>
            <a:pPr marL="457200" lvl="1" indent="0">
              <a:buNone/>
            </a:pPr>
            <a:r>
              <a:rPr lang="en-US" dirty="0" smtClean="0"/>
              <a:t>Password: 		train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User root</a:t>
            </a:r>
          </a:p>
          <a:p>
            <a:pPr marL="457200" lvl="1" indent="0">
              <a:buNone/>
            </a:pPr>
            <a:r>
              <a:rPr lang="en-US" dirty="0" smtClean="0"/>
              <a:t>Username:		root</a:t>
            </a:r>
          </a:p>
          <a:p>
            <a:pPr marL="457200" lvl="1" indent="0">
              <a:buNone/>
            </a:pPr>
            <a:r>
              <a:rPr lang="en-US" dirty="0" smtClean="0"/>
              <a:t>Password:		</a:t>
            </a:r>
            <a:r>
              <a:rPr lang="en-US" dirty="0" smtClean="0"/>
              <a:t>train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Information for the other user accounts can be found under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/home/train/</a:t>
            </a:r>
            <a:r>
              <a:rPr lang="en-US" smtClean="0"/>
              <a:t>AccountInfo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43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23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CS-Studio: Setting up </vt:lpstr>
      <vt:lpstr>VirtualBox</vt:lpstr>
      <vt:lpstr>VirtualBox</vt:lpstr>
      <vt:lpstr>Login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An Introduction</dc:title>
  <dc:creator>Kunal Shroff</dc:creator>
  <cp:lastModifiedBy>Kunal Shroff</cp:lastModifiedBy>
  <cp:revision>55</cp:revision>
  <dcterms:created xsi:type="dcterms:W3CDTF">2014-08-19T14:46:37Z</dcterms:created>
  <dcterms:modified xsi:type="dcterms:W3CDTF">2018-02-28T15:55:00Z</dcterms:modified>
</cp:coreProperties>
</file>