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A9629-8008-1FED-5B61-A7A53BB56D30}" v="74" dt="2025-02-19T14:06:13.689"/>
    <p1510:client id="{BD8DA463-0435-DA37-12DC-7718EC7FF0F1}" v="13" dt="2025-02-19T13:56:13.097"/>
    <p1510:client id="{F6C1125A-0AF0-C960-D4F3-588980471C7E}" v="9" dt="2025-02-19T08:49:48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ssef, Qais Madhat (qmy6cv)" userId="S::qmy6cv@virginia.edu::b8dd7122-1c8e-4999-b4e1-29a40f7e1e5a" providerId="AD" clId="Web-{F6C1125A-0AF0-C960-D4F3-588980471C7E}"/>
    <pc:docChg chg="modSld">
      <pc:chgData name="Youssef, Qais Madhat (qmy6cv)" userId="S::qmy6cv@virginia.edu::b8dd7122-1c8e-4999-b4e1-29a40f7e1e5a" providerId="AD" clId="Web-{F6C1125A-0AF0-C960-D4F3-588980471C7E}" dt="2025-02-19T08:49:48.369" v="8" actId="14100"/>
      <pc:docMkLst>
        <pc:docMk/>
      </pc:docMkLst>
      <pc:sldChg chg="delSp modSp">
        <pc:chgData name="Youssef, Qais Madhat (qmy6cv)" userId="S::qmy6cv@virginia.edu::b8dd7122-1c8e-4999-b4e1-29a40f7e1e5a" providerId="AD" clId="Web-{F6C1125A-0AF0-C960-D4F3-588980471C7E}" dt="2025-02-19T08:49:48.369" v="8" actId="14100"/>
        <pc:sldMkLst>
          <pc:docMk/>
          <pc:sldMk cId="3772965712" sldId="258"/>
        </pc:sldMkLst>
        <pc:spChg chg="del">
          <ac:chgData name="Youssef, Qais Madhat (qmy6cv)" userId="S::qmy6cv@virginia.edu::b8dd7122-1c8e-4999-b4e1-29a40f7e1e5a" providerId="AD" clId="Web-{F6C1125A-0AF0-C960-D4F3-588980471C7E}" dt="2025-02-19T07:56:59.985" v="4"/>
          <ac:spMkLst>
            <pc:docMk/>
            <pc:sldMk cId="3772965712" sldId="258"/>
            <ac:spMk id="2" creationId="{E91825AE-92A1-5CC5-A257-2E9FE2AAB1F8}"/>
          </ac:spMkLst>
        </pc:spChg>
        <pc:picChg chg="mod">
          <ac:chgData name="Youssef, Qais Madhat (qmy6cv)" userId="S::qmy6cv@virginia.edu::b8dd7122-1c8e-4999-b4e1-29a40f7e1e5a" providerId="AD" clId="Web-{F6C1125A-0AF0-C960-D4F3-588980471C7E}" dt="2025-02-19T08:49:48.369" v="8" actId="14100"/>
          <ac:picMkLst>
            <pc:docMk/>
            <pc:sldMk cId="3772965712" sldId="258"/>
            <ac:picMk id="5" creationId="{7C66E82F-17BD-CDE0-EC8F-7222B89B3265}"/>
          </ac:picMkLst>
        </pc:picChg>
      </pc:sldChg>
      <pc:sldChg chg="modSp">
        <pc:chgData name="Youssef, Qais Madhat (qmy6cv)" userId="S::qmy6cv@virginia.edu::b8dd7122-1c8e-4999-b4e1-29a40f7e1e5a" providerId="AD" clId="Web-{F6C1125A-0AF0-C960-D4F3-588980471C7E}" dt="2025-02-19T07:49:37.752" v="1" actId="1076"/>
        <pc:sldMkLst>
          <pc:docMk/>
          <pc:sldMk cId="960228686" sldId="259"/>
        </pc:sldMkLst>
        <pc:picChg chg="mod">
          <ac:chgData name="Youssef, Qais Madhat (qmy6cv)" userId="S::qmy6cv@virginia.edu::b8dd7122-1c8e-4999-b4e1-29a40f7e1e5a" providerId="AD" clId="Web-{F6C1125A-0AF0-C960-D4F3-588980471C7E}" dt="2025-02-19T07:49:37.752" v="1" actId="1076"/>
          <ac:picMkLst>
            <pc:docMk/>
            <pc:sldMk cId="960228686" sldId="259"/>
            <ac:picMk id="5" creationId="{A956EDDD-2FD6-6BEC-4E95-0A3052D19189}"/>
          </ac:picMkLst>
        </pc:picChg>
      </pc:sldChg>
    </pc:docChg>
  </pc:docChgLst>
  <pc:docChgLst>
    <pc:chgData name="Gonzales, Bernard Luke (qja8kc)" userId="S::qja8kc@virginia.edu::c19f3d7c-fbb4-4f18-a4cc-30d8aba461d1" providerId="AD" clId="Web-{312A9629-8008-1FED-5B61-A7A53BB56D30}"/>
    <pc:docChg chg="addSld modSld">
      <pc:chgData name="Gonzales, Bernard Luke (qja8kc)" userId="S::qja8kc@virginia.edu::c19f3d7c-fbb4-4f18-a4cc-30d8aba461d1" providerId="AD" clId="Web-{312A9629-8008-1FED-5B61-A7A53BB56D30}" dt="2025-02-19T14:06:13.689" v="72" actId="20577"/>
      <pc:docMkLst>
        <pc:docMk/>
      </pc:docMkLst>
      <pc:sldChg chg="modSp new">
        <pc:chgData name="Gonzales, Bernard Luke (qja8kc)" userId="S::qja8kc@virginia.edu::c19f3d7c-fbb4-4f18-a4cc-30d8aba461d1" providerId="AD" clId="Web-{312A9629-8008-1FED-5B61-A7A53BB56D30}" dt="2025-02-19T14:06:13.689" v="72" actId="20577"/>
        <pc:sldMkLst>
          <pc:docMk/>
          <pc:sldMk cId="83247322" sldId="260"/>
        </pc:sldMkLst>
        <pc:spChg chg="mod">
          <ac:chgData name="Gonzales, Bernard Luke (qja8kc)" userId="S::qja8kc@virginia.edu::c19f3d7c-fbb4-4f18-a4cc-30d8aba461d1" providerId="AD" clId="Web-{312A9629-8008-1FED-5B61-A7A53BB56D30}" dt="2025-02-19T13:59:31.708" v="17" actId="20577"/>
          <ac:spMkLst>
            <pc:docMk/>
            <pc:sldMk cId="83247322" sldId="260"/>
            <ac:spMk id="2" creationId="{E8039120-04D5-F3ED-9B27-45285A3FBF4A}"/>
          </ac:spMkLst>
        </pc:spChg>
        <pc:spChg chg="mod">
          <ac:chgData name="Gonzales, Bernard Luke (qja8kc)" userId="S::qja8kc@virginia.edu::c19f3d7c-fbb4-4f18-a4cc-30d8aba461d1" providerId="AD" clId="Web-{312A9629-8008-1FED-5B61-A7A53BB56D30}" dt="2025-02-19T14:06:13.689" v="72" actId="20577"/>
          <ac:spMkLst>
            <pc:docMk/>
            <pc:sldMk cId="83247322" sldId="260"/>
            <ac:spMk id="3" creationId="{6AECE9D4-DEC5-21A1-8403-D37866273FB1}"/>
          </ac:spMkLst>
        </pc:spChg>
      </pc:sldChg>
    </pc:docChg>
  </pc:docChgLst>
  <pc:docChgLst>
    <pc:chgData name="Youssef, Qais Madhat (qmy6cv)" userId="S::qmy6cv@virginia.edu::b8dd7122-1c8e-4999-b4e1-29a40f7e1e5a" providerId="AD" clId="Web-{BD8DA463-0435-DA37-12DC-7718EC7FF0F1}"/>
    <pc:docChg chg="modSld">
      <pc:chgData name="Youssef, Qais Madhat (qmy6cv)" userId="S::qmy6cv@virginia.edu::b8dd7122-1c8e-4999-b4e1-29a40f7e1e5a" providerId="AD" clId="Web-{BD8DA463-0435-DA37-12DC-7718EC7FF0F1}" dt="2025-02-19T13:56:13.097" v="12" actId="20577"/>
      <pc:docMkLst>
        <pc:docMk/>
      </pc:docMkLst>
      <pc:sldChg chg="modSp">
        <pc:chgData name="Youssef, Qais Madhat (qmy6cv)" userId="S::qmy6cv@virginia.edu::b8dd7122-1c8e-4999-b4e1-29a40f7e1e5a" providerId="AD" clId="Web-{BD8DA463-0435-DA37-12DC-7718EC7FF0F1}" dt="2025-02-19T13:56:13.097" v="12" actId="20577"/>
        <pc:sldMkLst>
          <pc:docMk/>
          <pc:sldMk cId="1737204289" sldId="256"/>
        </pc:sldMkLst>
        <pc:spChg chg="mod">
          <ac:chgData name="Youssef, Qais Madhat (qmy6cv)" userId="S::qmy6cv@virginia.edu::b8dd7122-1c8e-4999-b4e1-29a40f7e1e5a" providerId="AD" clId="Web-{BD8DA463-0435-DA37-12DC-7718EC7FF0F1}" dt="2025-02-19T13:56:13.097" v="12" actId="20577"/>
          <ac:spMkLst>
            <pc:docMk/>
            <pc:sldMk cId="1737204289" sldId="256"/>
            <ac:spMk id="2" creationId="{5888BFCB-539E-4878-9CD4-AB0671D309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6D11-7C52-B5C7-6540-2CF70CD39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8C955-80CB-CEC0-B3B2-5455D40DF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7977-7CCB-C55F-B668-EED998EF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003B-3A51-4C4F-916C-B2CCD8E977C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4E090-C690-5108-8317-D6B95675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FDA6A-0D21-8E5D-026A-A86C922C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0F5B-4B79-46DB-8FEA-E41989D2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6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8092-BE67-98A3-8C30-CC9D91DA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3654-199B-FC42-2292-00C8DA3E9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AD81D-F878-691A-4918-BC708D83B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003B-3A51-4C4F-916C-B2CCD8E977C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42FF0-679C-9EA8-5AAC-407C2472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4156A-BCA7-307D-3E85-B57C860C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0F5B-4B79-46DB-8FEA-E41989D2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0CF699-AAB4-13A0-4D5C-1F64E57D0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E4150-EADE-1BEC-B92D-57A820A6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CD672-291B-B88A-1B06-C1EE73D7A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003B-3A51-4C4F-916C-B2CCD8E977C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E8320-22C2-62E3-F08A-A2E8ACEC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6CDC6-AAC4-FE32-3E83-C79A797B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0F5B-4B79-46DB-8FEA-E41989D2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1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50C-6703-DA26-B977-758AC9A3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D8C8-9805-E2C2-C951-8B2FE1551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273C5-F125-6B3E-4B39-83BA07D9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003B-3A51-4C4F-916C-B2CCD8E977C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0CA36-2F27-7413-9AA8-04AFA4FE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D3744-A535-63FE-4699-6115E02F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0F5B-4B79-46DB-8FEA-E41989D2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8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7997-61BB-1AA5-5FC5-285E0D0CB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001E3-AC4F-6AF3-027D-289390E52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31F2D-A61C-20B1-482B-929F161C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003B-3A51-4C4F-916C-B2CCD8E977C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C7B26-668E-18E6-A362-2A8FA923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8FE53-3607-2C76-7846-1E9BE288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0F5B-4B79-46DB-8FEA-E41989D2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0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4114-8F13-197B-33B7-3433DE25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D475A-6CA4-5A51-B326-BC1EB5CB2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56B68-FBC7-486F-C22A-E2992B0AE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BAB14-394E-446F-0E91-84216572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003B-3A51-4C4F-916C-B2CCD8E977C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2E34A-5077-3987-A4A6-1B38651D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9A2BA-FED5-3ACF-BC29-A0D5889B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0F5B-4B79-46DB-8FEA-E41989D2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9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2887-99C1-42A5-F319-A8D5CC3F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AE308-C546-D2C5-91F6-9548DD408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2F49B-43F0-2937-2DC0-DB77FA7AE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C5492-4450-7A51-4BD3-4DA07B92D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2AF8D1-0AC2-75A2-1932-AA6D08B0A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C5DDA-862F-F9A1-E2E1-8EAD2444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003B-3A51-4C4F-916C-B2CCD8E977C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433C5-5525-6680-1EE3-6F9ACDA0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6DC48-D8F7-AEF5-1B04-7537C5C6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0F5B-4B79-46DB-8FEA-E41989D2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9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6D3A-B4F8-2E78-1A51-94B95689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4F8F8-CD45-70DD-0A6A-6FA2464F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003B-3A51-4C4F-916C-B2CCD8E977C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3CD59-3AA2-ECE0-4261-D80A9F96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FDAB6-AF92-4B95-D45C-BEBA2CBF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0F5B-4B79-46DB-8FEA-E41989D2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8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25ACC-E39C-5042-3F8C-5F8B2C91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003B-3A51-4C4F-916C-B2CCD8E977C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FCB71-07BF-414B-87C0-BEF0CF9C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5506B-C8A5-DFAB-B19D-DF9406FF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0F5B-4B79-46DB-8FEA-E41989D2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9A05-85F0-3F45-6A04-4986ECCA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EE420-F43D-115D-DEA4-33C7ECC4D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07F36-028E-A8D1-712E-A175E847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B6D7F-6C87-326A-62C2-6CF71DB0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003B-3A51-4C4F-916C-B2CCD8E977C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D85B2-6F93-DC21-33B3-EDB4B0C0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E51C6-1C0E-E80C-AC23-356D1214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0F5B-4B79-46DB-8FEA-E41989D2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5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5582-B28C-19BF-E7CD-05C0A400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6C578-79C4-E3DE-5CE8-9E0FD8E13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77A7C-ED8C-5BB0-8D0B-19A909B2E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048E4-AAEF-70F1-51C7-897FDF49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A003B-3A51-4C4F-916C-B2CCD8E977C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9AF90-AE89-96E0-3A3F-1BC173A4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F94DA-6A6D-DF48-353A-4942DB6A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0F5B-4B79-46DB-8FEA-E41989D2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98000-6909-9F3A-948A-8264FA571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F8E1E-D81F-F663-4505-2B5ADE106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11C1A-7A10-7E3B-0472-40E747E4E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A003B-3A51-4C4F-916C-B2CCD8E977C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311A-AD4E-D703-C2CC-3A01E3D86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BEAA-5820-5D75-3339-5AB02190E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030F5B-4B79-46DB-8FEA-E41989D2D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6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BFCB-539E-4878-9CD4-AB0671D30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Abnormal Traffic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71C7B-E761-1BB7-8C2D-531DCFE21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0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2671E81-CA3A-BC01-D2EE-94D581C13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25" y="661601"/>
            <a:ext cx="8230749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8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7C66E82F-17BD-CDE0-EC8F-7222B89B3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9" y="143475"/>
            <a:ext cx="10333306" cy="6565450"/>
          </a:xfrm>
        </p:spPr>
      </p:pic>
    </p:spTree>
    <p:extLst>
      <p:ext uri="{BB962C8B-B14F-4D97-AF65-F5344CB8AC3E}">
        <p14:creationId xmlns:p14="http://schemas.microsoft.com/office/powerpoint/2010/main" val="377296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FE5F-D1BD-2B29-A5DA-3F340C30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A956EDDD-2FD6-6BEC-4E95-0A3052D19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21" y="531663"/>
            <a:ext cx="7449256" cy="5803451"/>
          </a:xfrm>
        </p:spPr>
      </p:pic>
    </p:spTree>
    <p:extLst>
      <p:ext uri="{BB962C8B-B14F-4D97-AF65-F5344CB8AC3E}">
        <p14:creationId xmlns:p14="http://schemas.microsoft.com/office/powerpoint/2010/main" val="96022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9120-04D5-F3ED-9B27-45285A3F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for Chien-Lun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CE9D4-DEC5-21A1-8403-D37866273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Mile markers for count stations 080250, 080298, 180029, 180031?</a:t>
            </a:r>
          </a:p>
        </p:txBody>
      </p:sp>
    </p:spTree>
    <p:extLst>
      <p:ext uri="{BB962C8B-B14F-4D97-AF65-F5344CB8AC3E}">
        <p14:creationId xmlns:p14="http://schemas.microsoft.com/office/powerpoint/2010/main" val="8324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Abnormal Traffic</vt:lpstr>
      <vt:lpstr>PowerPoint Presentation</vt:lpstr>
      <vt:lpstr>PowerPoint Presentation</vt:lpstr>
      <vt:lpstr>PowerPoint Presentation</vt:lpstr>
      <vt:lpstr>Questions for Chien-Lun</vt:lpstr>
    </vt:vector>
  </TitlesOfParts>
  <Company>Virginia Department of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Lan, Chien-Lun (VDOT)</dc:creator>
  <cp:revision>1</cp:revision>
  <dcterms:created xsi:type="dcterms:W3CDTF">2025-01-23T20:18:28Z</dcterms:created>
  <dcterms:modified xsi:type="dcterms:W3CDTF">2025-02-19T14:06:15Z</dcterms:modified>
</cp:coreProperties>
</file>