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962f10be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962f10be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962f10be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962f10be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962f10be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962f10be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962f10be6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962f10be6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962f10be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962f10be6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962f10be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962f10be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962f10be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962f10be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582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 Python is a Snake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6353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CAS-IDD - Python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348"/>
              <a:t>Ayman Akram &amp; Rafael Teixeira</a:t>
            </a:r>
            <a:endParaRPr sz="2348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943" y="361725"/>
            <a:ext cx="3316798" cy="228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r="6890" b="15547"/>
          <a:stretch/>
        </p:blipFill>
        <p:spPr>
          <a:xfrm>
            <a:off x="1125900" y="303800"/>
            <a:ext cx="2457000" cy="244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et objectif du projet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Réaliser un snake jouable dans le terminal dans le plus pur style early 2000’s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Mobiliser les concepts de programmation orienté objet et concepts vus en cours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731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Organisation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3438475"/>
            <a:ext cx="8520600" cy="11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Répartition du travail et mise en commun sur Git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Revues de code ensemble pour bien comprendre ce que produit son binome et progresser ensemble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Fonctionnalités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Affichage graphique en console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Mouvement du snake dans une des 4 directions à vitesse régulière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Possibilité de changer de direction avec flèches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Gestion des collisions avec les murs et corps du serpent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Manger un Snack fait grandir le serpent de une unité et génère un nouveau snack à la position aléatoire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;p16">
            <a:extLst>
              <a:ext uri="{FF2B5EF4-FFF2-40B4-BE49-F238E27FC236}">
                <a16:creationId xmlns:a16="http://schemas.microsoft.com/office/drawing/2014/main" id="{157B336E-5DF8-0C76-EB75-A7C6A44284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292527"/>
            <a:ext cx="8521700" cy="629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dirty="0"/>
              <a:t>Fonctions des fichiers</a:t>
            </a:r>
            <a:endParaRPr sz="2500" dirty="0"/>
          </a:p>
        </p:txBody>
      </p:sp>
      <p:sp>
        <p:nvSpPr>
          <p:cNvPr id="10" name="Google Shape;65;p14">
            <a:extLst>
              <a:ext uri="{FF2B5EF4-FFF2-40B4-BE49-F238E27FC236}">
                <a16:creationId xmlns:a16="http://schemas.microsoft.com/office/drawing/2014/main" id="{EB64DD4A-497E-4170-22A6-5C045ABBD282}"/>
              </a:ext>
            </a:extLst>
          </p:cNvPr>
          <p:cNvSpPr txBox="1">
            <a:spLocks/>
          </p:cNvSpPr>
          <p:nvPr/>
        </p:nvSpPr>
        <p:spPr>
          <a:xfrm>
            <a:off x="311700" y="921835"/>
            <a:ext cx="8520600" cy="3700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main.py</a:t>
            </a:r>
            <a:endParaRPr lang="fr-CH" sz="1050" b="1" dirty="0">
              <a:solidFill>
                <a:schemeClr val="tx1"/>
              </a:solidFill>
              <a:effectLst/>
              <a:latin typeface="+mj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Initialise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le terminal, configure les couleurs, et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instancie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le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contrôleur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du jeu.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C'est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le point de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départ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l'exécution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du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programme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fr-CH" sz="1050" dirty="0">
              <a:solidFill>
                <a:schemeClr val="tx1"/>
              </a:solidFill>
              <a:effectLst/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Controller.py</a:t>
            </a:r>
            <a:endParaRPr lang="fr-CH" sz="1050" b="1" dirty="0">
              <a:solidFill>
                <a:schemeClr val="tx1"/>
              </a:solidFill>
              <a:effectLst/>
              <a:latin typeface="+mj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Orchestre la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logique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du jeu, les entrées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utilisateur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, les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mouvements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du serpent, la gestion des snacks, et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l'affichage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en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temps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réel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fr-CH" sz="1050" dirty="0">
              <a:solidFill>
                <a:schemeClr val="tx1"/>
              </a:solidFill>
              <a:effectLst/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snake.py</a:t>
            </a:r>
            <a:endParaRPr lang="fr-CH" sz="1050" b="1" dirty="0">
              <a:solidFill>
                <a:schemeClr val="tx1"/>
              </a:solidFill>
              <a:effectLst/>
              <a:latin typeface="+mj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Contient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la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classe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Snake avec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une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deque pour stocker les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coordonnées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du serpent, la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logique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mouvement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, de collision, et de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croissance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fr-CH" sz="1050" dirty="0">
              <a:solidFill>
                <a:schemeClr val="tx1"/>
              </a:solidFill>
              <a:effectLst/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snack.py</a:t>
            </a:r>
            <a:endParaRPr lang="fr-CH" sz="1050" b="1" dirty="0">
              <a:solidFill>
                <a:schemeClr val="tx1"/>
              </a:solidFill>
              <a:effectLst/>
              <a:latin typeface="+mj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Gère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la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génération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des snacks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normaux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O et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magiques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 | avec des positions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aléatoires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sur le terrain.</a:t>
            </a:r>
            <a:endParaRPr lang="fr-CH" sz="1050" dirty="0">
              <a:solidFill>
                <a:schemeClr val="tx1"/>
              </a:solidFill>
              <a:effectLst/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gameWindow.py</a:t>
            </a:r>
            <a:endParaRPr lang="fr-CH" sz="1050" b="1" dirty="0">
              <a:solidFill>
                <a:schemeClr val="tx1"/>
              </a:solidFill>
              <a:effectLst/>
              <a:latin typeface="+mj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Gère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l'affichage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dynamique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dans la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fenêtre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principale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du jeu, les mises à jour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graphiques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du serpent et des snacks.</a:t>
            </a:r>
            <a:endParaRPr lang="fr-CH" sz="1050" dirty="0">
              <a:solidFill>
                <a:schemeClr val="tx1"/>
              </a:solidFill>
              <a:effectLst/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+mj-lt"/>
                <a:ea typeface="MS Gothic" panose="020B0609070205080204" pitchFamily="49" charset="-128"/>
                <a:cs typeface="Times New Roman" panose="02020603050405020304" pitchFamily="18" charset="0"/>
              </a:rPr>
              <a:t>window.py</a:t>
            </a:r>
            <a:endParaRPr lang="fr-CH" sz="1050" b="1" dirty="0">
              <a:solidFill>
                <a:schemeClr val="tx1"/>
              </a:solidFill>
              <a:effectLst/>
              <a:latin typeface="+mj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Classe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utilitaire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pour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dessiner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des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fenêtres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et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rafraîchir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l'affichage</a:t>
            </a:r>
            <a:r>
              <a:rPr lang="en-US" sz="1050" dirty="0">
                <a:solidFill>
                  <a:schemeClr val="tx1"/>
                </a:solidFill>
                <a:effectLst/>
                <a:latin typeface="+mj-lt"/>
                <a:ea typeface="MS Mincho" panose="02020609040205080304" pitchFamily="49" charset="-128"/>
                <a:cs typeface="Times New Roman" panose="02020603050405020304" pitchFamily="18" charset="0"/>
              </a:rPr>
              <a:t> dans le terminal.</a:t>
            </a:r>
            <a:endParaRPr lang="fr-CH" sz="1050" dirty="0">
              <a:solidFill>
                <a:schemeClr val="tx1"/>
              </a:solidFill>
              <a:effectLst/>
              <a:latin typeface="+mj-lt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Dépendance et code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dirty="0"/>
              <a:t>Utilisation de Unicurses pour gérer l’aspect graphique dans le terminal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dirty="0"/>
              <a:t>Utilisation de l’héritage de classes pour clareté du code et réutilisation de fonctionnalités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dirty="0"/>
              <a:t>Utilisation des Deque et Sets pour se reposer sur des fonctionnalités existantes et solides</a:t>
            </a:r>
            <a:endParaRPr dirty="0"/>
          </a:p>
        </p:txBody>
      </p:sp>
      <p:sp>
        <p:nvSpPr>
          <p:cNvPr id="78" name="Google Shape;78;p16"/>
          <p:cNvSpPr txBox="1"/>
          <p:nvPr/>
        </p:nvSpPr>
        <p:spPr>
          <a:xfrm>
            <a:off x="553950" y="3338750"/>
            <a:ext cx="29202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53950" y="2566625"/>
            <a:ext cx="2920200" cy="14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fr" sz="1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2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	# Code</a:t>
            </a:r>
            <a:endParaRPr sz="12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 dirty="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25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GameWindow</a:t>
            </a:r>
            <a:r>
              <a:rPr lang="fr" sz="1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250" dirty="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fr" sz="1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 dirty="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	# Code</a:t>
            </a:r>
            <a:endParaRPr sz="1800" dirty="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029600" y="2122975"/>
            <a:ext cx="4802700" cy="3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Snake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windowWidth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windowHeight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coordinates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deque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maxlen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Snack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generate_position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snake_body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available_positions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\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all_positions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snake_body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choice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available_positions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Optimisation de calculs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position du snack est calculée au hasard mais en tenant compte de la position du serpent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2065350" y="2343150"/>
            <a:ext cx="50133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Snack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...   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generate_position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snake_body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50">
              <a:solidFill>
                <a:srgbClr val="CE917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available_positions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\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all_positions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snake_body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choice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available_positions</a:t>
            </a:r>
            <a:r>
              <a:rPr lang="fr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Besoin de réactivité</a:t>
            </a:r>
            <a:endParaRPr dirty="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50"/>
            <a:ext cx="3616200" cy="3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Le jeu a une vitesse à respecter (fréq. de mvt du serpent). On ne peut donc pas “attendre” l’input du joueur.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Solution : Multi-threading </a:t>
            </a:r>
            <a:r>
              <a:rPr lang="fr-FR" dirty="0"/>
              <a:t>toutes les 0.1s 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Met à jour la position du serpent.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Vérifie les collisions.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Gère la consommation des snacks.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Met à jour l'affichage.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94" name="Google Shape;94;p18"/>
          <p:cNvSpPr txBox="1"/>
          <p:nvPr/>
        </p:nvSpPr>
        <p:spPr>
          <a:xfrm>
            <a:off x="3927800" y="264900"/>
            <a:ext cx="5133600" cy="4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threading</a:t>
            </a:r>
            <a:endParaRPr sz="950">
              <a:solidFill>
                <a:srgbClr val="4EC9B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snakeThread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threading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fr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moveSnake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snakeThread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9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.running):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.window.get_key()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9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Control if key is up, right, down or left</a:t>
            </a:r>
            <a:endParaRPr sz="9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...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lastDirectionKey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endParaRPr sz="950">
              <a:solidFill>
                <a:srgbClr val="9CDCF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9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moveSnake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9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# Control snake, move, check for collisions</a:t>
            </a:r>
            <a:endParaRPr sz="9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sleep(</a:t>
            </a:r>
            <a:r>
              <a:rPr lang="fr" sz="9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snakeThread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threading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95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fr" sz="9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moveSnake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9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snakeThread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fr" sz="9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fr" sz="9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9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Possibilités pour aller plus loin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Fenêtre de sélection d’options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Différents types de snakes / règles du jeu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Une bibliothèque graphique plus moderne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/>
              <a:t>Intégration </a:t>
            </a:r>
            <a:r>
              <a:rPr lang="fr-FR" dirty="0"/>
              <a:t>d'un mode multijoueur local.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Sauvegarde des meilleurs scores.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Ajout d'une IA pour affronter le joueur.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 !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537"/>
          <a:stretch/>
        </p:blipFill>
        <p:spPr>
          <a:xfrm>
            <a:off x="2101887" y="829750"/>
            <a:ext cx="49402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703</Words>
  <Application>Microsoft Office PowerPoint</Application>
  <PresentationFormat>Affichage à l'écran (16:9)</PresentationFormat>
  <Paragraphs>92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Courier New</vt:lpstr>
      <vt:lpstr>Simple Dark</vt:lpstr>
      <vt:lpstr>A Python is a Snake</vt:lpstr>
      <vt:lpstr>Présentation et objectif du projet</vt:lpstr>
      <vt:lpstr>Fonctionnalités</vt:lpstr>
      <vt:lpstr>Fonctions des fichiers</vt:lpstr>
      <vt:lpstr>Dépendance et code</vt:lpstr>
      <vt:lpstr>Optimisation de calculs</vt:lpstr>
      <vt:lpstr>Besoin de réactivité</vt:lpstr>
      <vt:lpstr>Possibilités pour aller plus loin</vt:lpstr>
      <vt:lpstr>Demo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Akram Altoun Ayman</cp:lastModifiedBy>
  <cp:revision>1</cp:revision>
  <dcterms:modified xsi:type="dcterms:W3CDTF">2025-04-08T13:19:50Z</dcterms:modified>
</cp:coreProperties>
</file>