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274FF633-0253-4EC8-A7B0-D5772F55969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552"/>
    <a:srgbClr val="FF9933"/>
    <a:srgbClr val="62C53B"/>
    <a:srgbClr val="0C788E"/>
    <a:srgbClr val="660066"/>
    <a:srgbClr val="800080"/>
    <a:srgbClr val="422C16"/>
    <a:srgbClr val="32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4563" autoAdjust="0"/>
  </p:normalViewPr>
  <p:slideViewPr>
    <p:cSldViewPr>
      <p:cViewPr varScale="1">
        <p:scale>
          <a:sx n="82" d="100"/>
          <a:sy n="82" d="100"/>
        </p:scale>
        <p:origin x="1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5F70E-E1E4-4BCD-9F46-176605C4663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EG"/>
        </a:p>
      </dgm:t>
    </dgm:pt>
    <dgm:pt modelId="{3D767DA6-FD97-45DE-9434-392D44E0FB42}" type="pres">
      <dgm:prSet presAssocID="{D9A5F70E-E1E4-4BCD-9F46-176605C46635}" presName="cycle" presStyleCnt="0">
        <dgm:presLayoutVars>
          <dgm:dir/>
          <dgm:resizeHandles val="exact"/>
        </dgm:presLayoutVars>
      </dgm:prSet>
      <dgm:spPr/>
    </dgm:pt>
  </dgm:ptLst>
  <dgm:cxnLst>
    <dgm:cxn modelId="{B844F25F-A7C5-4D7F-BF34-9F4D0A15B5FD}" type="presOf" srcId="{D9A5F70E-E1E4-4BCD-9F46-176605C46635}" destId="{3D767DA6-FD97-45DE-9434-392D44E0FB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CBB7E-F9BE-4A40-9FF2-1A09BB6BBB72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B789EE97-A05F-4980-9180-A09042EFEC91}">
      <dgm:prSet phldrT="[Text]"/>
      <dgm:spPr/>
      <dgm:t>
        <a:bodyPr/>
        <a:lstStyle/>
        <a:p>
          <a:pPr rtl="1"/>
          <a:r>
            <a:rPr lang="en-US" dirty="0">
              <a:solidFill>
                <a:schemeClr val="tx1"/>
              </a:solidFill>
            </a:rPr>
            <a:t>name</a:t>
          </a:r>
          <a:endParaRPr lang="ar-EG" dirty="0">
            <a:solidFill>
              <a:schemeClr val="tx1"/>
            </a:solidFill>
          </a:endParaRPr>
        </a:p>
      </dgm:t>
    </dgm:pt>
    <dgm:pt modelId="{461B6F80-4295-4620-BAE9-E848859385F8}" type="parTrans" cxnId="{FADAB641-C23F-4FE2-9B8C-C198204338B5}">
      <dgm:prSet/>
      <dgm:spPr/>
      <dgm:t>
        <a:bodyPr/>
        <a:lstStyle/>
        <a:p>
          <a:pPr rtl="1"/>
          <a:endParaRPr lang="ar-EG"/>
        </a:p>
      </dgm:t>
    </dgm:pt>
    <dgm:pt modelId="{5898CEF0-F5E5-4ED7-9437-401F60ABE56E}" type="sibTrans" cxnId="{FADAB641-C23F-4FE2-9B8C-C198204338B5}">
      <dgm:prSet/>
      <dgm:spPr/>
      <dgm:t>
        <a:bodyPr/>
        <a:lstStyle/>
        <a:p>
          <a:pPr rtl="1"/>
          <a:endParaRPr lang="ar-EG"/>
        </a:p>
      </dgm:t>
    </dgm:pt>
    <dgm:pt modelId="{C3F0919A-D714-4BFC-A871-48341994BF7D}">
      <dgm:prSet phldrT="[Text]"/>
      <dgm:spPr/>
      <dgm:t>
        <a:bodyPr/>
        <a:lstStyle/>
        <a:p>
          <a:pPr rtl="1"/>
          <a:r>
            <a:rPr lang="en-US" b="1" dirty="0">
              <a:solidFill>
                <a:schemeClr val="tx1"/>
              </a:solidFill>
            </a:rPr>
            <a:t>Nada </a:t>
          </a:r>
          <a:r>
            <a:rPr lang="en-US" b="1" dirty="0" err="1">
              <a:solidFill>
                <a:schemeClr val="tx1"/>
              </a:solidFill>
            </a:rPr>
            <a:t>sayed</a:t>
          </a:r>
          <a:endParaRPr lang="ar-EG" b="1" dirty="0">
            <a:solidFill>
              <a:schemeClr val="tx1"/>
            </a:solidFill>
          </a:endParaRPr>
        </a:p>
      </dgm:t>
    </dgm:pt>
    <dgm:pt modelId="{F147BFFC-3E2C-400C-A34A-616C80F014A5}" type="parTrans" cxnId="{C96D51EF-0A43-408D-A8F3-0716EAAE1872}">
      <dgm:prSet/>
      <dgm:spPr/>
      <dgm:t>
        <a:bodyPr/>
        <a:lstStyle/>
        <a:p>
          <a:pPr rtl="1"/>
          <a:endParaRPr lang="ar-EG"/>
        </a:p>
      </dgm:t>
    </dgm:pt>
    <dgm:pt modelId="{ABB657A7-0BFF-427D-88BD-188F499A1FA0}" type="sibTrans" cxnId="{C96D51EF-0A43-408D-A8F3-0716EAAE1872}">
      <dgm:prSet/>
      <dgm:spPr/>
      <dgm:t>
        <a:bodyPr/>
        <a:lstStyle/>
        <a:p>
          <a:pPr rtl="1"/>
          <a:endParaRPr lang="ar-EG"/>
        </a:p>
      </dgm:t>
    </dgm:pt>
    <dgm:pt modelId="{252CC089-78AA-437C-9DF5-58FC3FE854B3}">
      <dgm:prSet phldrT="[Text]"/>
      <dgm:spPr/>
      <dgm:t>
        <a:bodyPr/>
        <a:lstStyle/>
        <a:p>
          <a:pPr rtl="1"/>
          <a:r>
            <a:rPr lang="en-US" b="1" dirty="0" err="1">
              <a:solidFill>
                <a:schemeClr val="tx1"/>
              </a:solidFill>
            </a:rPr>
            <a:t>Rawda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mahmoud</a:t>
          </a:r>
          <a:endParaRPr lang="ar-EG" b="1" dirty="0">
            <a:solidFill>
              <a:schemeClr val="tx1"/>
            </a:solidFill>
          </a:endParaRPr>
        </a:p>
      </dgm:t>
    </dgm:pt>
    <dgm:pt modelId="{526DC34E-B0C2-4DCC-A916-2CE53F7B8909}" type="parTrans" cxnId="{609B9EED-F8B1-456C-AB46-1365D5A6865C}">
      <dgm:prSet/>
      <dgm:spPr/>
      <dgm:t>
        <a:bodyPr/>
        <a:lstStyle/>
        <a:p>
          <a:pPr rtl="1"/>
          <a:endParaRPr lang="ar-EG"/>
        </a:p>
      </dgm:t>
    </dgm:pt>
    <dgm:pt modelId="{F83CF4F5-60DF-4A30-A84F-4FC50FEE68AB}" type="sibTrans" cxnId="{609B9EED-F8B1-456C-AB46-1365D5A6865C}">
      <dgm:prSet/>
      <dgm:spPr/>
      <dgm:t>
        <a:bodyPr/>
        <a:lstStyle/>
        <a:p>
          <a:pPr rtl="1"/>
          <a:endParaRPr lang="ar-EG"/>
        </a:p>
      </dgm:t>
    </dgm:pt>
    <dgm:pt modelId="{273BC4AB-F219-4AED-8D65-E79713C790FC}">
      <dgm:prSet phldrT="[Text]"/>
      <dgm:spPr/>
      <dgm:t>
        <a:bodyPr/>
        <a:lstStyle/>
        <a:p>
          <a:pPr rtl="1"/>
          <a:r>
            <a:rPr lang="en-US" b="1" dirty="0" err="1">
              <a:solidFill>
                <a:schemeClr val="tx1"/>
              </a:solidFill>
            </a:rPr>
            <a:t>Esraa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elsayed</a:t>
          </a:r>
          <a:endParaRPr lang="ar-EG" b="1" dirty="0">
            <a:solidFill>
              <a:schemeClr val="tx1"/>
            </a:solidFill>
          </a:endParaRPr>
        </a:p>
      </dgm:t>
    </dgm:pt>
    <dgm:pt modelId="{3889E076-C5C5-4FE0-9B19-4009D3D1D19E}" type="parTrans" cxnId="{922E4E04-A877-40F4-BBE5-B7BB609831F4}">
      <dgm:prSet/>
      <dgm:spPr/>
      <dgm:t>
        <a:bodyPr/>
        <a:lstStyle/>
        <a:p>
          <a:pPr rtl="1"/>
          <a:endParaRPr lang="ar-EG"/>
        </a:p>
      </dgm:t>
    </dgm:pt>
    <dgm:pt modelId="{3A28C8BF-8900-49DD-A21D-16360096EBA2}" type="sibTrans" cxnId="{922E4E04-A877-40F4-BBE5-B7BB609831F4}">
      <dgm:prSet/>
      <dgm:spPr/>
      <dgm:t>
        <a:bodyPr/>
        <a:lstStyle/>
        <a:p>
          <a:pPr rtl="1"/>
          <a:endParaRPr lang="ar-EG"/>
        </a:p>
      </dgm:t>
    </dgm:pt>
    <dgm:pt modelId="{17EA759A-F10A-4CB0-9F08-37584DC2322B}">
      <dgm:prSet phldrT="[Text]" custT="1"/>
      <dgm:spPr/>
      <dgm:t>
        <a:bodyPr/>
        <a:lstStyle/>
        <a:p>
          <a:pPr rtl="1"/>
          <a:r>
            <a:rPr lang="en-US" sz="1600" b="1" dirty="0" err="1">
              <a:solidFill>
                <a:schemeClr val="tx1"/>
              </a:solidFill>
            </a:rPr>
            <a:t>Shorouk</a:t>
          </a:r>
          <a:r>
            <a:rPr lang="en-US" sz="1600" b="1" dirty="0">
              <a:solidFill>
                <a:schemeClr val="tx1"/>
              </a:solidFill>
            </a:rPr>
            <a:t> </a:t>
          </a:r>
          <a:r>
            <a:rPr lang="en-US" sz="1600" b="1" dirty="0" err="1">
              <a:solidFill>
                <a:schemeClr val="tx1"/>
              </a:solidFill>
            </a:rPr>
            <a:t>zien</a:t>
          </a:r>
          <a:endParaRPr lang="ar-EG" sz="1600" b="1" dirty="0">
            <a:solidFill>
              <a:schemeClr val="tx1"/>
            </a:solidFill>
          </a:endParaRPr>
        </a:p>
      </dgm:t>
    </dgm:pt>
    <dgm:pt modelId="{19C4FAC6-1C7B-4018-90D4-3D17637F37E6}" type="parTrans" cxnId="{E8C27F59-E714-4E5F-B39A-2C337395BC6A}">
      <dgm:prSet/>
      <dgm:spPr/>
      <dgm:t>
        <a:bodyPr/>
        <a:lstStyle/>
        <a:p>
          <a:pPr rtl="1"/>
          <a:endParaRPr lang="ar-EG"/>
        </a:p>
      </dgm:t>
    </dgm:pt>
    <dgm:pt modelId="{F300EDBF-8B82-4C41-B044-ADEC6AB031EC}" type="sibTrans" cxnId="{E8C27F59-E714-4E5F-B39A-2C337395BC6A}">
      <dgm:prSet/>
      <dgm:spPr/>
      <dgm:t>
        <a:bodyPr/>
        <a:lstStyle/>
        <a:p>
          <a:pPr rtl="1"/>
          <a:endParaRPr lang="ar-EG"/>
        </a:p>
      </dgm:t>
    </dgm:pt>
    <dgm:pt modelId="{52588EB3-5570-485A-82DB-97A551C6F56E}" type="pres">
      <dgm:prSet presAssocID="{BFDCBB7E-F9BE-4A40-9FF2-1A09BB6BBB7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69F22F-3C30-455E-99E0-2F23AA433981}" type="pres">
      <dgm:prSet presAssocID="{B789EE97-A05F-4980-9180-A09042EFEC91}" presName="centerShape" presStyleLbl="node0" presStyleIdx="0" presStyleCnt="1" custLinFactNeighborX="893" custLinFactNeighborY="-684"/>
      <dgm:spPr/>
    </dgm:pt>
    <dgm:pt modelId="{4333FBFF-6CE6-46C6-932C-B5716A91DE16}" type="pres">
      <dgm:prSet presAssocID="{F147BFFC-3E2C-400C-A34A-616C80F014A5}" presName="Name9" presStyleLbl="parChTrans1D2" presStyleIdx="0" presStyleCnt="4"/>
      <dgm:spPr/>
    </dgm:pt>
    <dgm:pt modelId="{A66943F5-E3CB-49B6-936A-71F617F96A3C}" type="pres">
      <dgm:prSet presAssocID="{F147BFFC-3E2C-400C-A34A-616C80F014A5}" presName="connTx" presStyleLbl="parChTrans1D2" presStyleIdx="0" presStyleCnt="4"/>
      <dgm:spPr/>
    </dgm:pt>
    <dgm:pt modelId="{5B9801CF-C7B1-4983-8AC9-3A45E889A075}" type="pres">
      <dgm:prSet presAssocID="{C3F0919A-D714-4BFC-A871-48341994BF7D}" presName="node" presStyleLbl="node1" presStyleIdx="0" presStyleCnt="4" custScaleX="248412" custRadScaleRad="98435" custRadScaleInc="-3428">
        <dgm:presLayoutVars>
          <dgm:bulletEnabled val="1"/>
        </dgm:presLayoutVars>
      </dgm:prSet>
      <dgm:spPr/>
    </dgm:pt>
    <dgm:pt modelId="{A6C96A27-0C5F-42D9-A5F5-8B3B40E54DDE}" type="pres">
      <dgm:prSet presAssocID="{526DC34E-B0C2-4DCC-A916-2CE53F7B8909}" presName="Name9" presStyleLbl="parChTrans1D2" presStyleIdx="1" presStyleCnt="4"/>
      <dgm:spPr/>
    </dgm:pt>
    <dgm:pt modelId="{F036F45B-39F3-4E1F-8359-5338FB4055AC}" type="pres">
      <dgm:prSet presAssocID="{526DC34E-B0C2-4DCC-A916-2CE53F7B8909}" presName="connTx" presStyleLbl="parChTrans1D2" presStyleIdx="1" presStyleCnt="4"/>
      <dgm:spPr/>
    </dgm:pt>
    <dgm:pt modelId="{067D6277-DA7D-4A61-8DBA-50A656ACF182}" type="pres">
      <dgm:prSet presAssocID="{252CC089-78AA-437C-9DF5-58FC3FE854B3}" presName="node" presStyleLbl="node1" presStyleIdx="1" presStyleCnt="4" custScaleX="135682">
        <dgm:presLayoutVars>
          <dgm:bulletEnabled val="1"/>
        </dgm:presLayoutVars>
      </dgm:prSet>
      <dgm:spPr/>
    </dgm:pt>
    <dgm:pt modelId="{8824C98C-BBB8-4771-BFF1-63ACE0D992B5}" type="pres">
      <dgm:prSet presAssocID="{3889E076-C5C5-4FE0-9B19-4009D3D1D19E}" presName="Name9" presStyleLbl="parChTrans1D2" presStyleIdx="2" presStyleCnt="4"/>
      <dgm:spPr/>
    </dgm:pt>
    <dgm:pt modelId="{33085F28-252B-411A-A0EA-52549159D45D}" type="pres">
      <dgm:prSet presAssocID="{3889E076-C5C5-4FE0-9B19-4009D3D1D19E}" presName="connTx" presStyleLbl="parChTrans1D2" presStyleIdx="2" presStyleCnt="4"/>
      <dgm:spPr/>
    </dgm:pt>
    <dgm:pt modelId="{5898498B-1E3F-4B59-8E56-AB82F14E5E63}" type="pres">
      <dgm:prSet presAssocID="{273BC4AB-F219-4AED-8D65-E79713C790FC}" presName="node" presStyleLbl="node1" presStyleIdx="2" presStyleCnt="4" custScaleX="218584">
        <dgm:presLayoutVars>
          <dgm:bulletEnabled val="1"/>
        </dgm:presLayoutVars>
      </dgm:prSet>
      <dgm:spPr/>
    </dgm:pt>
    <dgm:pt modelId="{BEC65057-B581-45BC-B668-378F8C23869B}" type="pres">
      <dgm:prSet presAssocID="{19C4FAC6-1C7B-4018-90D4-3D17637F37E6}" presName="Name9" presStyleLbl="parChTrans1D2" presStyleIdx="3" presStyleCnt="4"/>
      <dgm:spPr/>
    </dgm:pt>
    <dgm:pt modelId="{D8B384E3-50AC-4ADD-BE94-F1210A22F7A8}" type="pres">
      <dgm:prSet presAssocID="{19C4FAC6-1C7B-4018-90D4-3D17637F37E6}" presName="connTx" presStyleLbl="parChTrans1D2" presStyleIdx="3" presStyleCnt="4"/>
      <dgm:spPr/>
    </dgm:pt>
    <dgm:pt modelId="{C68B2FAD-8FA5-4237-B5E0-113F44A826B2}" type="pres">
      <dgm:prSet presAssocID="{17EA759A-F10A-4CB0-9F08-37584DC2322B}" presName="node" presStyleLbl="node1" presStyleIdx="3" presStyleCnt="4" custScaleX="134322">
        <dgm:presLayoutVars>
          <dgm:bulletEnabled val="1"/>
        </dgm:presLayoutVars>
      </dgm:prSet>
      <dgm:spPr/>
    </dgm:pt>
  </dgm:ptLst>
  <dgm:cxnLst>
    <dgm:cxn modelId="{922E4E04-A877-40F4-BBE5-B7BB609831F4}" srcId="{B789EE97-A05F-4980-9180-A09042EFEC91}" destId="{273BC4AB-F219-4AED-8D65-E79713C790FC}" srcOrd="2" destOrd="0" parTransId="{3889E076-C5C5-4FE0-9B19-4009D3D1D19E}" sibTransId="{3A28C8BF-8900-49DD-A21D-16360096EBA2}"/>
    <dgm:cxn modelId="{3298F715-83A9-4FDE-B4FA-205F4BF1826B}" type="presOf" srcId="{19C4FAC6-1C7B-4018-90D4-3D17637F37E6}" destId="{D8B384E3-50AC-4ADD-BE94-F1210A22F7A8}" srcOrd="1" destOrd="0" presId="urn:microsoft.com/office/officeart/2005/8/layout/radial1"/>
    <dgm:cxn modelId="{00535F1E-49A2-48D6-B157-8690211EE654}" type="presOf" srcId="{19C4FAC6-1C7B-4018-90D4-3D17637F37E6}" destId="{BEC65057-B581-45BC-B668-378F8C23869B}" srcOrd="0" destOrd="0" presId="urn:microsoft.com/office/officeart/2005/8/layout/radial1"/>
    <dgm:cxn modelId="{AECF7160-6BDB-4C1D-B9DB-8CE5BE25A77E}" type="presOf" srcId="{B789EE97-A05F-4980-9180-A09042EFEC91}" destId="{8669F22F-3C30-455E-99E0-2F23AA433981}" srcOrd="0" destOrd="0" presId="urn:microsoft.com/office/officeart/2005/8/layout/radial1"/>
    <dgm:cxn modelId="{FADAB641-C23F-4FE2-9B8C-C198204338B5}" srcId="{BFDCBB7E-F9BE-4A40-9FF2-1A09BB6BBB72}" destId="{B789EE97-A05F-4980-9180-A09042EFEC91}" srcOrd="0" destOrd="0" parTransId="{461B6F80-4295-4620-BAE9-E848859385F8}" sibTransId="{5898CEF0-F5E5-4ED7-9437-401F60ABE56E}"/>
    <dgm:cxn modelId="{95548A68-5424-4E6A-9D47-5D09F60A7C0A}" type="presOf" srcId="{F147BFFC-3E2C-400C-A34A-616C80F014A5}" destId="{4333FBFF-6CE6-46C6-932C-B5716A91DE16}" srcOrd="0" destOrd="0" presId="urn:microsoft.com/office/officeart/2005/8/layout/radial1"/>
    <dgm:cxn modelId="{D750194B-F6FD-4365-AD71-E3A27735D3F0}" type="presOf" srcId="{3889E076-C5C5-4FE0-9B19-4009D3D1D19E}" destId="{33085F28-252B-411A-A0EA-52549159D45D}" srcOrd="1" destOrd="0" presId="urn:microsoft.com/office/officeart/2005/8/layout/radial1"/>
    <dgm:cxn modelId="{2B938D6B-73C1-4315-89F6-24C65ED17564}" type="presOf" srcId="{C3F0919A-D714-4BFC-A871-48341994BF7D}" destId="{5B9801CF-C7B1-4983-8AC9-3A45E889A075}" srcOrd="0" destOrd="0" presId="urn:microsoft.com/office/officeart/2005/8/layout/radial1"/>
    <dgm:cxn modelId="{E8C27F59-E714-4E5F-B39A-2C337395BC6A}" srcId="{B789EE97-A05F-4980-9180-A09042EFEC91}" destId="{17EA759A-F10A-4CB0-9F08-37584DC2322B}" srcOrd="3" destOrd="0" parTransId="{19C4FAC6-1C7B-4018-90D4-3D17637F37E6}" sibTransId="{F300EDBF-8B82-4C41-B044-ADEC6AB031EC}"/>
    <dgm:cxn modelId="{891B278E-A4FD-42D4-89A4-FA0870CC10EA}" type="presOf" srcId="{3889E076-C5C5-4FE0-9B19-4009D3D1D19E}" destId="{8824C98C-BBB8-4771-BFF1-63ACE0D992B5}" srcOrd="0" destOrd="0" presId="urn:microsoft.com/office/officeart/2005/8/layout/radial1"/>
    <dgm:cxn modelId="{B336CD8F-6234-4E39-900D-177B7FAC8373}" type="presOf" srcId="{252CC089-78AA-437C-9DF5-58FC3FE854B3}" destId="{067D6277-DA7D-4A61-8DBA-50A656ACF182}" srcOrd="0" destOrd="0" presId="urn:microsoft.com/office/officeart/2005/8/layout/radial1"/>
    <dgm:cxn modelId="{BC8285B0-D3DA-4FC9-9A1A-BC6D425B5014}" type="presOf" srcId="{526DC34E-B0C2-4DCC-A916-2CE53F7B8909}" destId="{A6C96A27-0C5F-42D9-A5F5-8B3B40E54DDE}" srcOrd="0" destOrd="0" presId="urn:microsoft.com/office/officeart/2005/8/layout/radial1"/>
    <dgm:cxn modelId="{2B798FB3-30DF-40E9-A239-AD78F4B62F51}" type="presOf" srcId="{273BC4AB-F219-4AED-8D65-E79713C790FC}" destId="{5898498B-1E3F-4B59-8E56-AB82F14E5E63}" srcOrd="0" destOrd="0" presId="urn:microsoft.com/office/officeart/2005/8/layout/radial1"/>
    <dgm:cxn modelId="{5DC299BC-A04E-4EB9-BEB8-D9D91EDC6647}" type="presOf" srcId="{BFDCBB7E-F9BE-4A40-9FF2-1A09BB6BBB72}" destId="{52588EB3-5570-485A-82DB-97A551C6F56E}" srcOrd="0" destOrd="0" presId="urn:microsoft.com/office/officeart/2005/8/layout/radial1"/>
    <dgm:cxn modelId="{77A5A7D0-2D4F-4558-BDB2-B975B8CCAAE2}" type="presOf" srcId="{F147BFFC-3E2C-400C-A34A-616C80F014A5}" destId="{A66943F5-E3CB-49B6-936A-71F617F96A3C}" srcOrd="1" destOrd="0" presId="urn:microsoft.com/office/officeart/2005/8/layout/radial1"/>
    <dgm:cxn modelId="{E17FF3E8-C9A9-476A-815A-AA948C061934}" type="presOf" srcId="{526DC34E-B0C2-4DCC-A916-2CE53F7B8909}" destId="{F036F45B-39F3-4E1F-8359-5338FB4055AC}" srcOrd="1" destOrd="0" presId="urn:microsoft.com/office/officeart/2005/8/layout/radial1"/>
    <dgm:cxn modelId="{609B9EED-F8B1-456C-AB46-1365D5A6865C}" srcId="{B789EE97-A05F-4980-9180-A09042EFEC91}" destId="{252CC089-78AA-437C-9DF5-58FC3FE854B3}" srcOrd="1" destOrd="0" parTransId="{526DC34E-B0C2-4DCC-A916-2CE53F7B8909}" sibTransId="{F83CF4F5-60DF-4A30-A84F-4FC50FEE68AB}"/>
    <dgm:cxn modelId="{C96D51EF-0A43-408D-A8F3-0716EAAE1872}" srcId="{B789EE97-A05F-4980-9180-A09042EFEC91}" destId="{C3F0919A-D714-4BFC-A871-48341994BF7D}" srcOrd="0" destOrd="0" parTransId="{F147BFFC-3E2C-400C-A34A-616C80F014A5}" sibTransId="{ABB657A7-0BFF-427D-88BD-188F499A1FA0}"/>
    <dgm:cxn modelId="{81D2B7F6-0232-49B8-BF84-F5FBCA2549DA}" type="presOf" srcId="{17EA759A-F10A-4CB0-9F08-37584DC2322B}" destId="{C68B2FAD-8FA5-4237-B5E0-113F44A826B2}" srcOrd="0" destOrd="0" presId="urn:microsoft.com/office/officeart/2005/8/layout/radial1"/>
    <dgm:cxn modelId="{746E87D7-B98E-4DF2-9E6E-5DE82E57A091}" type="presParOf" srcId="{52588EB3-5570-485A-82DB-97A551C6F56E}" destId="{8669F22F-3C30-455E-99E0-2F23AA433981}" srcOrd="0" destOrd="0" presId="urn:microsoft.com/office/officeart/2005/8/layout/radial1"/>
    <dgm:cxn modelId="{8C8820D2-9F63-48B7-85A5-F41B5D72E690}" type="presParOf" srcId="{52588EB3-5570-485A-82DB-97A551C6F56E}" destId="{4333FBFF-6CE6-46C6-932C-B5716A91DE16}" srcOrd="1" destOrd="0" presId="urn:microsoft.com/office/officeart/2005/8/layout/radial1"/>
    <dgm:cxn modelId="{B4AE01EE-CC81-4BBC-937B-563B274A1EFA}" type="presParOf" srcId="{4333FBFF-6CE6-46C6-932C-B5716A91DE16}" destId="{A66943F5-E3CB-49B6-936A-71F617F96A3C}" srcOrd="0" destOrd="0" presId="urn:microsoft.com/office/officeart/2005/8/layout/radial1"/>
    <dgm:cxn modelId="{12436542-68F5-4F1E-B326-8C359E365626}" type="presParOf" srcId="{52588EB3-5570-485A-82DB-97A551C6F56E}" destId="{5B9801CF-C7B1-4983-8AC9-3A45E889A075}" srcOrd="2" destOrd="0" presId="urn:microsoft.com/office/officeart/2005/8/layout/radial1"/>
    <dgm:cxn modelId="{7E8910ED-4399-4BFC-AB00-317035467A50}" type="presParOf" srcId="{52588EB3-5570-485A-82DB-97A551C6F56E}" destId="{A6C96A27-0C5F-42D9-A5F5-8B3B40E54DDE}" srcOrd="3" destOrd="0" presId="urn:microsoft.com/office/officeart/2005/8/layout/radial1"/>
    <dgm:cxn modelId="{C9C6EE4A-3FE2-46A4-BF17-592BB0BF458D}" type="presParOf" srcId="{A6C96A27-0C5F-42D9-A5F5-8B3B40E54DDE}" destId="{F036F45B-39F3-4E1F-8359-5338FB4055AC}" srcOrd="0" destOrd="0" presId="urn:microsoft.com/office/officeart/2005/8/layout/radial1"/>
    <dgm:cxn modelId="{92F31EC2-C0C5-4CFC-A09F-98D9EDC81845}" type="presParOf" srcId="{52588EB3-5570-485A-82DB-97A551C6F56E}" destId="{067D6277-DA7D-4A61-8DBA-50A656ACF182}" srcOrd="4" destOrd="0" presId="urn:microsoft.com/office/officeart/2005/8/layout/radial1"/>
    <dgm:cxn modelId="{508D25C8-46FC-445F-824E-57F462558869}" type="presParOf" srcId="{52588EB3-5570-485A-82DB-97A551C6F56E}" destId="{8824C98C-BBB8-4771-BFF1-63ACE0D992B5}" srcOrd="5" destOrd="0" presId="urn:microsoft.com/office/officeart/2005/8/layout/radial1"/>
    <dgm:cxn modelId="{5C13C64F-6EE7-4751-84B2-A6B8530E8483}" type="presParOf" srcId="{8824C98C-BBB8-4771-BFF1-63ACE0D992B5}" destId="{33085F28-252B-411A-A0EA-52549159D45D}" srcOrd="0" destOrd="0" presId="urn:microsoft.com/office/officeart/2005/8/layout/radial1"/>
    <dgm:cxn modelId="{0016D55F-CBFB-4D7D-9B3A-94ABBE86857A}" type="presParOf" srcId="{52588EB3-5570-485A-82DB-97A551C6F56E}" destId="{5898498B-1E3F-4B59-8E56-AB82F14E5E63}" srcOrd="6" destOrd="0" presId="urn:microsoft.com/office/officeart/2005/8/layout/radial1"/>
    <dgm:cxn modelId="{EAED8D00-CB54-46E3-8A5C-EA7E0A1A59BA}" type="presParOf" srcId="{52588EB3-5570-485A-82DB-97A551C6F56E}" destId="{BEC65057-B581-45BC-B668-378F8C23869B}" srcOrd="7" destOrd="0" presId="urn:microsoft.com/office/officeart/2005/8/layout/radial1"/>
    <dgm:cxn modelId="{273307A3-7C05-4785-AEA1-58CE1ABE60BF}" type="presParOf" srcId="{BEC65057-B581-45BC-B668-378F8C23869B}" destId="{D8B384E3-50AC-4ADD-BE94-F1210A22F7A8}" srcOrd="0" destOrd="0" presId="urn:microsoft.com/office/officeart/2005/8/layout/radial1"/>
    <dgm:cxn modelId="{17B163EB-B52B-47AF-99E8-2A49C9B87A44}" type="presParOf" srcId="{52588EB3-5570-485A-82DB-97A551C6F56E}" destId="{C68B2FAD-8FA5-4237-B5E0-113F44A826B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1B58A4-3CE2-4290-9A25-513192B001E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48B7B082-8A4C-4A30-AEE4-FA2811BE4E86}">
      <dgm:prSet phldrT="[Text]"/>
      <dgm:spPr/>
      <dgm:t>
        <a:bodyPr/>
        <a:lstStyle/>
        <a:p>
          <a:pPr rtl="1"/>
          <a:r>
            <a:rPr lang="en-US" b="1" dirty="0">
              <a:solidFill>
                <a:schemeClr val="tx1"/>
              </a:solidFill>
            </a:rPr>
            <a:t>1-collecting information</a:t>
          </a:r>
          <a:endParaRPr lang="ar-EG" b="1" dirty="0">
            <a:solidFill>
              <a:schemeClr val="tx1"/>
            </a:solidFill>
          </a:endParaRPr>
        </a:p>
      </dgm:t>
    </dgm:pt>
    <dgm:pt modelId="{3076767B-9259-496A-8187-1DAA62E7723B}" type="parTrans" cxnId="{A1FF8F9E-110C-45E8-943E-40F0ABEF526D}">
      <dgm:prSet/>
      <dgm:spPr/>
      <dgm:t>
        <a:bodyPr/>
        <a:lstStyle/>
        <a:p>
          <a:pPr rtl="1"/>
          <a:endParaRPr lang="ar-EG"/>
        </a:p>
      </dgm:t>
    </dgm:pt>
    <dgm:pt modelId="{E67681EB-A74F-41E6-B48A-782B21737CBF}" type="sibTrans" cxnId="{A1FF8F9E-110C-45E8-943E-40F0ABEF526D}">
      <dgm:prSet/>
      <dgm:spPr/>
      <dgm:t>
        <a:bodyPr/>
        <a:lstStyle/>
        <a:p>
          <a:pPr rtl="1"/>
          <a:endParaRPr lang="ar-EG"/>
        </a:p>
      </dgm:t>
    </dgm:pt>
    <dgm:pt modelId="{D118C796-143B-46C9-B8F0-48905306AD0D}">
      <dgm:prSet phldrT="[Text]"/>
      <dgm:spPr/>
      <dgm:t>
        <a:bodyPr/>
        <a:lstStyle/>
        <a:p>
          <a:pPr rtl="1"/>
          <a:r>
            <a:rPr lang="en-US" b="1" dirty="0">
              <a:solidFill>
                <a:schemeClr val="tx1"/>
              </a:solidFill>
            </a:rPr>
            <a:t>2-learning how work on </a:t>
          </a:r>
          <a:r>
            <a:rPr lang="en-US" b="1" dirty="0" err="1">
              <a:solidFill>
                <a:schemeClr val="tx1"/>
              </a:solidFill>
            </a:rPr>
            <a:t>githup</a:t>
          </a:r>
          <a:r>
            <a:rPr lang="en-US" b="1" dirty="0">
              <a:solidFill>
                <a:schemeClr val="tx1"/>
              </a:solidFill>
            </a:rPr>
            <a:t>  </a:t>
          </a:r>
          <a:endParaRPr lang="ar-EG" b="1" dirty="0">
            <a:solidFill>
              <a:schemeClr val="tx1"/>
            </a:solidFill>
          </a:endParaRPr>
        </a:p>
      </dgm:t>
    </dgm:pt>
    <dgm:pt modelId="{628192CE-7372-43F2-9EED-F26CADBB8475}" type="parTrans" cxnId="{58DDD879-8998-4B3E-8C1B-A3DB8E09C4DA}">
      <dgm:prSet/>
      <dgm:spPr/>
      <dgm:t>
        <a:bodyPr/>
        <a:lstStyle/>
        <a:p>
          <a:pPr rtl="1"/>
          <a:endParaRPr lang="ar-EG"/>
        </a:p>
      </dgm:t>
    </dgm:pt>
    <dgm:pt modelId="{B777DA59-905B-4439-A572-B8A1F01CB401}" type="sibTrans" cxnId="{58DDD879-8998-4B3E-8C1B-A3DB8E09C4DA}">
      <dgm:prSet/>
      <dgm:spPr/>
      <dgm:t>
        <a:bodyPr/>
        <a:lstStyle/>
        <a:p>
          <a:pPr rtl="1"/>
          <a:endParaRPr lang="ar-EG"/>
        </a:p>
      </dgm:t>
    </dgm:pt>
    <dgm:pt modelId="{061F6BCB-E37E-4FF0-AFF3-FC910621F994}">
      <dgm:prSet phldrT="[Text]"/>
      <dgm:spPr/>
      <dgm:t>
        <a:bodyPr/>
        <a:lstStyle/>
        <a:p>
          <a:pPr rtl="1"/>
          <a:r>
            <a:rPr lang="en-US" b="1" dirty="0">
              <a:solidFill>
                <a:schemeClr val="tx1"/>
              </a:solidFill>
            </a:rPr>
            <a:t>3-implement code with c then return it to </a:t>
          </a:r>
          <a:r>
            <a:rPr lang="en-US" b="1" dirty="0" err="1">
              <a:solidFill>
                <a:schemeClr val="tx1"/>
              </a:solidFill>
            </a:rPr>
            <a:t>assymbly</a:t>
          </a:r>
          <a:endParaRPr lang="ar-EG" b="1" dirty="0">
            <a:solidFill>
              <a:schemeClr val="tx1"/>
            </a:solidFill>
          </a:endParaRPr>
        </a:p>
      </dgm:t>
    </dgm:pt>
    <dgm:pt modelId="{7CCB1E0F-ADB1-468D-AF89-3359BC788372}" type="parTrans" cxnId="{8C11BCE8-047C-41C7-B417-2EBC6ADE2ADD}">
      <dgm:prSet/>
      <dgm:spPr/>
      <dgm:t>
        <a:bodyPr/>
        <a:lstStyle/>
        <a:p>
          <a:pPr rtl="1"/>
          <a:endParaRPr lang="ar-EG"/>
        </a:p>
      </dgm:t>
    </dgm:pt>
    <dgm:pt modelId="{E0DF965C-7AA7-401F-8DFC-E2A5E770FBE1}" type="sibTrans" cxnId="{8C11BCE8-047C-41C7-B417-2EBC6ADE2ADD}">
      <dgm:prSet/>
      <dgm:spPr/>
      <dgm:t>
        <a:bodyPr/>
        <a:lstStyle/>
        <a:p>
          <a:pPr rtl="1"/>
          <a:endParaRPr lang="ar-EG"/>
        </a:p>
      </dgm:t>
    </dgm:pt>
    <dgm:pt modelId="{04812DCE-64C5-4577-B832-EF61F6531F69}">
      <dgm:prSet phldrT="[Text]" custT="1"/>
      <dgm:spPr/>
      <dgm:t>
        <a:bodyPr/>
        <a:lstStyle/>
        <a:p>
          <a:pPr rtl="1"/>
          <a:r>
            <a:rPr lang="en-US" sz="2400" b="1" dirty="0">
              <a:solidFill>
                <a:schemeClr val="tx1"/>
              </a:solidFill>
            </a:rPr>
            <a:t>4-testing</a:t>
          </a:r>
          <a:endParaRPr lang="ar-EG" sz="2400" b="1" dirty="0">
            <a:solidFill>
              <a:schemeClr val="tx1"/>
            </a:solidFill>
          </a:endParaRPr>
        </a:p>
      </dgm:t>
    </dgm:pt>
    <dgm:pt modelId="{2676DDAA-5F92-4780-8526-33C635AE0315}" type="parTrans" cxnId="{B3E579EB-A5A7-4442-8D9C-59E5E0B30B7D}">
      <dgm:prSet/>
      <dgm:spPr/>
      <dgm:t>
        <a:bodyPr/>
        <a:lstStyle/>
        <a:p>
          <a:pPr rtl="1"/>
          <a:endParaRPr lang="ar-EG"/>
        </a:p>
      </dgm:t>
    </dgm:pt>
    <dgm:pt modelId="{030A9FE3-C200-4D46-9ED2-115971F53894}" type="sibTrans" cxnId="{B3E579EB-A5A7-4442-8D9C-59E5E0B30B7D}">
      <dgm:prSet/>
      <dgm:spPr/>
      <dgm:t>
        <a:bodyPr/>
        <a:lstStyle/>
        <a:p>
          <a:pPr rtl="1"/>
          <a:endParaRPr lang="ar-EG"/>
        </a:p>
      </dgm:t>
    </dgm:pt>
    <dgm:pt modelId="{F9EB6D4E-D949-421F-A204-AE9C42871FA5}" type="pres">
      <dgm:prSet presAssocID="{AC1B58A4-3CE2-4290-9A25-513192B001EF}" presName="matrix" presStyleCnt="0">
        <dgm:presLayoutVars>
          <dgm:chMax val="1"/>
          <dgm:dir/>
          <dgm:resizeHandles val="exact"/>
        </dgm:presLayoutVars>
      </dgm:prSet>
      <dgm:spPr/>
    </dgm:pt>
    <dgm:pt modelId="{48AD8679-74D9-49B5-BD70-E7AB9923087C}" type="pres">
      <dgm:prSet presAssocID="{AC1B58A4-3CE2-4290-9A25-513192B001EF}" presName="diamond" presStyleLbl="bgShp" presStyleIdx="0" presStyleCnt="1"/>
      <dgm:spPr/>
    </dgm:pt>
    <dgm:pt modelId="{5963AA34-29A9-4186-8AE8-D79D4D396C81}" type="pres">
      <dgm:prSet presAssocID="{AC1B58A4-3CE2-4290-9A25-513192B001E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6C4FE5-3758-4BFF-A274-7FDBD71B8CF2}" type="pres">
      <dgm:prSet presAssocID="{AC1B58A4-3CE2-4290-9A25-513192B001E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BD5EB7-05D4-4282-ABE1-43B5F4902298}" type="pres">
      <dgm:prSet presAssocID="{AC1B58A4-3CE2-4290-9A25-513192B001E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D16B7D-884E-4DE3-B33C-603B2516862A}" type="pres">
      <dgm:prSet presAssocID="{AC1B58A4-3CE2-4290-9A25-513192B001E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AB3338-312D-433A-90E5-F6DC576ACF2B}" type="presOf" srcId="{04812DCE-64C5-4577-B832-EF61F6531F69}" destId="{B4D16B7D-884E-4DE3-B33C-603B2516862A}" srcOrd="0" destOrd="0" presId="urn:microsoft.com/office/officeart/2005/8/layout/matrix3"/>
    <dgm:cxn modelId="{88273A55-B35F-4EE7-AB34-328347955953}" type="presOf" srcId="{061F6BCB-E37E-4FF0-AFF3-FC910621F994}" destId="{B8BD5EB7-05D4-4282-ABE1-43B5F4902298}" srcOrd="0" destOrd="0" presId="urn:microsoft.com/office/officeart/2005/8/layout/matrix3"/>
    <dgm:cxn modelId="{58DDD879-8998-4B3E-8C1B-A3DB8E09C4DA}" srcId="{AC1B58A4-3CE2-4290-9A25-513192B001EF}" destId="{D118C796-143B-46C9-B8F0-48905306AD0D}" srcOrd="1" destOrd="0" parTransId="{628192CE-7372-43F2-9EED-F26CADBB8475}" sibTransId="{B777DA59-905B-4439-A572-B8A1F01CB401}"/>
    <dgm:cxn modelId="{63AC867B-2249-4C71-88A8-007D3D5F5D21}" type="presOf" srcId="{AC1B58A4-3CE2-4290-9A25-513192B001EF}" destId="{F9EB6D4E-D949-421F-A204-AE9C42871FA5}" srcOrd="0" destOrd="0" presId="urn:microsoft.com/office/officeart/2005/8/layout/matrix3"/>
    <dgm:cxn modelId="{A1FF8F9E-110C-45E8-943E-40F0ABEF526D}" srcId="{AC1B58A4-3CE2-4290-9A25-513192B001EF}" destId="{48B7B082-8A4C-4A30-AEE4-FA2811BE4E86}" srcOrd="0" destOrd="0" parTransId="{3076767B-9259-496A-8187-1DAA62E7723B}" sibTransId="{E67681EB-A74F-41E6-B48A-782B21737CBF}"/>
    <dgm:cxn modelId="{CD8040C6-9DD6-4D19-A1B7-A929A929DC97}" type="presOf" srcId="{D118C796-143B-46C9-B8F0-48905306AD0D}" destId="{836C4FE5-3758-4BFF-A274-7FDBD71B8CF2}" srcOrd="0" destOrd="0" presId="urn:microsoft.com/office/officeart/2005/8/layout/matrix3"/>
    <dgm:cxn modelId="{DCC4B6C7-E795-4424-962F-90B17011F743}" type="presOf" srcId="{48B7B082-8A4C-4A30-AEE4-FA2811BE4E86}" destId="{5963AA34-29A9-4186-8AE8-D79D4D396C81}" srcOrd="0" destOrd="0" presId="urn:microsoft.com/office/officeart/2005/8/layout/matrix3"/>
    <dgm:cxn modelId="{8C11BCE8-047C-41C7-B417-2EBC6ADE2ADD}" srcId="{AC1B58A4-3CE2-4290-9A25-513192B001EF}" destId="{061F6BCB-E37E-4FF0-AFF3-FC910621F994}" srcOrd="2" destOrd="0" parTransId="{7CCB1E0F-ADB1-468D-AF89-3359BC788372}" sibTransId="{E0DF965C-7AA7-401F-8DFC-E2A5E770FBE1}"/>
    <dgm:cxn modelId="{B3E579EB-A5A7-4442-8D9C-59E5E0B30B7D}" srcId="{AC1B58A4-3CE2-4290-9A25-513192B001EF}" destId="{04812DCE-64C5-4577-B832-EF61F6531F69}" srcOrd="3" destOrd="0" parTransId="{2676DDAA-5F92-4780-8526-33C635AE0315}" sibTransId="{030A9FE3-C200-4D46-9ED2-115971F53894}"/>
    <dgm:cxn modelId="{E3F517F4-3F4F-481B-B8B1-10CAC5607792}" type="presParOf" srcId="{F9EB6D4E-D949-421F-A204-AE9C42871FA5}" destId="{48AD8679-74D9-49B5-BD70-E7AB9923087C}" srcOrd="0" destOrd="0" presId="urn:microsoft.com/office/officeart/2005/8/layout/matrix3"/>
    <dgm:cxn modelId="{304BC39E-F0FE-4081-ACA0-F343A93C77B6}" type="presParOf" srcId="{F9EB6D4E-D949-421F-A204-AE9C42871FA5}" destId="{5963AA34-29A9-4186-8AE8-D79D4D396C81}" srcOrd="1" destOrd="0" presId="urn:microsoft.com/office/officeart/2005/8/layout/matrix3"/>
    <dgm:cxn modelId="{0CEB8A40-4C1B-4D66-8B69-FF2890B4FA8E}" type="presParOf" srcId="{F9EB6D4E-D949-421F-A204-AE9C42871FA5}" destId="{836C4FE5-3758-4BFF-A274-7FDBD71B8CF2}" srcOrd="2" destOrd="0" presId="urn:microsoft.com/office/officeart/2005/8/layout/matrix3"/>
    <dgm:cxn modelId="{FA2DA69D-BF56-45D9-BBE8-900B5949E07F}" type="presParOf" srcId="{F9EB6D4E-D949-421F-A204-AE9C42871FA5}" destId="{B8BD5EB7-05D4-4282-ABE1-43B5F4902298}" srcOrd="3" destOrd="0" presId="urn:microsoft.com/office/officeart/2005/8/layout/matrix3"/>
    <dgm:cxn modelId="{DA8B4507-8B0F-48FB-A22E-ED4FA2C8F65C}" type="presParOf" srcId="{F9EB6D4E-D949-421F-A204-AE9C42871FA5}" destId="{B4D16B7D-884E-4DE3-B33C-603B2516862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9F22F-3C30-455E-99E0-2F23AA433981}">
      <dsp:nvSpPr>
        <dsp:cNvPr id="0" name=""/>
        <dsp:cNvSpPr/>
      </dsp:nvSpPr>
      <dsp:spPr>
        <a:xfrm>
          <a:off x="3511820" y="1612778"/>
          <a:ext cx="1255737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name</a:t>
          </a:r>
          <a:endParaRPr lang="ar-EG" sz="2600" kern="1200" dirty="0">
            <a:solidFill>
              <a:schemeClr val="tx1"/>
            </a:solidFill>
          </a:endParaRPr>
        </a:p>
      </dsp:txBody>
      <dsp:txXfrm>
        <a:off x="3695718" y="1796676"/>
        <a:ext cx="887941" cy="887941"/>
      </dsp:txXfrm>
    </dsp:sp>
    <dsp:sp modelId="{4333FBFF-6CE6-46C6-932C-B5716A91DE16}">
      <dsp:nvSpPr>
        <dsp:cNvPr id="0" name=""/>
        <dsp:cNvSpPr/>
      </dsp:nvSpPr>
      <dsp:spPr>
        <a:xfrm rot="16042949">
          <a:off x="3938721" y="1435103"/>
          <a:ext cx="329538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29538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500" kern="1200"/>
        </a:p>
      </dsp:txBody>
      <dsp:txXfrm rot="10800000">
        <a:off x="4095252" y="1440597"/>
        <a:ext cx="16476" cy="16476"/>
      </dsp:txXfrm>
    </dsp:sp>
    <dsp:sp modelId="{5B9801CF-C7B1-4983-8AC9-3A45E889A075}">
      <dsp:nvSpPr>
        <dsp:cNvPr id="0" name=""/>
        <dsp:cNvSpPr/>
      </dsp:nvSpPr>
      <dsp:spPr>
        <a:xfrm>
          <a:off x="2507566" y="28607"/>
          <a:ext cx="3119402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Nada </a:t>
          </a:r>
          <a:r>
            <a:rPr lang="en-US" sz="1800" b="1" kern="1200" dirty="0" err="1">
              <a:solidFill>
                <a:schemeClr val="tx1"/>
              </a:solidFill>
            </a:rPr>
            <a:t>sayed</a:t>
          </a:r>
          <a:endParaRPr lang="ar-EG" sz="1800" b="1" kern="1200" dirty="0">
            <a:solidFill>
              <a:schemeClr val="tx1"/>
            </a:solidFill>
          </a:endParaRPr>
        </a:p>
      </dsp:txBody>
      <dsp:txXfrm>
        <a:off x="2964392" y="212505"/>
        <a:ext cx="2205750" cy="887941"/>
      </dsp:txXfrm>
    </dsp:sp>
    <dsp:sp modelId="{A6C96A27-0C5F-42D9-A5F5-8B3B40E54DDE}">
      <dsp:nvSpPr>
        <dsp:cNvPr id="0" name=""/>
        <dsp:cNvSpPr/>
      </dsp:nvSpPr>
      <dsp:spPr>
        <a:xfrm rot="47880">
          <a:off x="4767491" y="2236521"/>
          <a:ext cx="123930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123930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500" kern="1200"/>
        </a:p>
      </dsp:txBody>
      <dsp:txXfrm>
        <a:off x="4826358" y="2247156"/>
        <a:ext cx="6196" cy="6196"/>
      </dsp:txXfrm>
    </dsp:sp>
    <dsp:sp modelId="{067D6277-DA7D-4A61-8DBA-50A656ACF182}">
      <dsp:nvSpPr>
        <dsp:cNvPr id="0" name=""/>
        <dsp:cNvSpPr/>
      </dsp:nvSpPr>
      <dsp:spPr>
        <a:xfrm>
          <a:off x="4891263" y="1635112"/>
          <a:ext cx="1703809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</a:rPr>
            <a:t>Rawda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mahmoud</a:t>
          </a:r>
          <a:endParaRPr lang="ar-EG" sz="1800" b="1" kern="1200" dirty="0">
            <a:solidFill>
              <a:schemeClr val="tx1"/>
            </a:solidFill>
          </a:endParaRPr>
        </a:p>
      </dsp:txBody>
      <dsp:txXfrm>
        <a:off x="5140780" y="1819010"/>
        <a:ext cx="1204775" cy="887941"/>
      </dsp:txXfrm>
    </dsp:sp>
    <dsp:sp modelId="{8824C98C-BBB8-4771-BFF1-63ACE0D992B5}">
      <dsp:nvSpPr>
        <dsp:cNvPr id="0" name=""/>
        <dsp:cNvSpPr/>
      </dsp:nvSpPr>
      <dsp:spPr>
        <a:xfrm rot="5460563">
          <a:off x="3925403" y="3054361"/>
          <a:ext cx="399415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399415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500" kern="1200"/>
        </a:p>
      </dsp:txBody>
      <dsp:txXfrm rot="10800000">
        <a:off x="4115125" y="3058109"/>
        <a:ext cx="19970" cy="19970"/>
      </dsp:txXfrm>
    </dsp:sp>
    <dsp:sp modelId="{5898498B-1E3F-4B59-8E56-AB82F14E5E63}">
      <dsp:nvSpPr>
        <dsp:cNvPr id="0" name=""/>
        <dsp:cNvSpPr/>
      </dsp:nvSpPr>
      <dsp:spPr>
        <a:xfrm>
          <a:off x="2738110" y="3267751"/>
          <a:ext cx="2744840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</a:rPr>
            <a:t>Esraa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elsayed</a:t>
          </a:r>
          <a:endParaRPr lang="ar-EG" sz="1800" b="1" kern="1200" dirty="0">
            <a:solidFill>
              <a:schemeClr val="tx1"/>
            </a:solidFill>
          </a:endParaRPr>
        </a:p>
      </dsp:txBody>
      <dsp:txXfrm>
        <a:off x="3140083" y="3451649"/>
        <a:ext cx="1940894" cy="887941"/>
      </dsp:txXfrm>
    </dsp:sp>
    <dsp:sp modelId="{BEC65057-B581-45BC-B668-378F8C23869B}">
      <dsp:nvSpPr>
        <dsp:cNvPr id="0" name=""/>
        <dsp:cNvSpPr/>
      </dsp:nvSpPr>
      <dsp:spPr>
        <a:xfrm rot="10753800">
          <a:off x="3321112" y="2236633"/>
          <a:ext cx="190774" cy="27465"/>
        </a:xfrm>
        <a:custGeom>
          <a:avLst/>
          <a:gdLst/>
          <a:ahLst/>
          <a:cxnLst/>
          <a:rect l="0" t="0" r="0" b="0"/>
          <a:pathLst>
            <a:path>
              <a:moveTo>
                <a:pt x="0" y="13732"/>
              </a:moveTo>
              <a:lnTo>
                <a:pt x="190774" y="137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EG" sz="500" kern="1200"/>
        </a:p>
      </dsp:txBody>
      <dsp:txXfrm rot="10800000">
        <a:off x="3411729" y="2245597"/>
        <a:ext cx="9538" cy="9538"/>
      </dsp:txXfrm>
    </dsp:sp>
    <dsp:sp modelId="{C68B2FAD-8FA5-4237-B5E0-113F44A826B2}">
      <dsp:nvSpPr>
        <dsp:cNvPr id="0" name=""/>
        <dsp:cNvSpPr/>
      </dsp:nvSpPr>
      <dsp:spPr>
        <a:xfrm>
          <a:off x="1634526" y="1635112"/>
          <a:ext cx="1686731" cy="1255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chemeClr val="tx1"/>
              </a:solidFill>
            </a:rPr>
            <a:t>Shorouk</a:t>
          </a:r>
          <a:r>
            <a:rPr lang="en-US" sz="1600" b="1" kern="1200" dirty="0">
              <a:solidFill>
                <a:schemeClr val="tx1"/>
              </a:solidFill>
            </a:rPr>
            <a:t> </a:t>
          </a:r>
          <a:r>
            <a:rPr lang="en-US" sz="1600" b="1" kern="1200" dirty="0" err="1">
              <a:solidFill>
                <a:schemeClr val="tx1"/>
              </a:solidFill>
            </a:rPr>
            <a:t>zien</a:t>
          </a:r>
          <a:endParaRPr lang="ar-EG" sz="1600" b="1" kern="1200" dirty="0">
            <a:solidFill>
              <a:schemeClr val="tx1"/>
            </a:solidFill>
          </a:endParaRPr>
        </a:p>
      </dsp:txBody>
      <dsp:txXfrm>
        <a:off x="1881542" y="1819010"/>
        <a:ext cx="1192699" cy="887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D8679-74D9-49B5-BD70-E7AB9923087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3AA34-29A9-4186-8AE8-D79D4D396C81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1-collecting information</a:t>
          </a:r>
          <a:endParaRPr lang="ar-EG" sz="1900" b="1" kern="1200" dirty="0">
            <a:solidFill>
              <a:schemeClr val="tx1"/>
            </a:solidFill>
          </a:endParaRPr>
        </a:p>
      </dsp:txBody>
      <dsp:txXfrm>
        <a:off x="2367950" y="516132"/>
        <a:ext cx="1592793" cy="1592793"/>
      </dsp:txXfrm>
    </dsp:sp>
    <dsp:sp modelId="{836C4FE5-3758-4BFF-A274-7FDBD71B8CF2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2-learning how work on </a:t>
          </a:r>
          <a:r>
            <a:rPr lang="en-US" sz="1900" b="1" kern="1200" dirty="0" err="1">
              <a:solidFill>
                <a:schemeClr val="tx1"/>
              </a:solidFill>
            </a:rPr>
            <a:t>githup</a:t>
          </a:r>
          <a:r>
            <a:rPr lang="en-US" sz="1900" b="1" kern="1200" dirty="0">
              <a:solidFill>
                <a:schemeClr val="tx1"/>
              </a:solidFill>
            </a:rPr>
            <a:t>  </a:t>
          </a:r>
          <a:endParaRPr lang="ar-EG" sz="1900" b="1" kern="1200" dirty="0">
            <a:solidFill>
              <a:schemeClr val="tx1"/>
            </a:solidFill>
          </a:endParaRPr>
        </a:p>
      </dsp:txBody>
      <dsp:txXfrm>
        <a:off x="4268855" y="516132"/>
        <a:ext cx="1592793" cy="1592793"/>
      </dsp:txXfrm>
    </dsp:sp>
    <dsp:sp modelId="{B8BD5EB7-05D4-4282-ABE1-43B5F4902298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3-implement code with c then return it to </a:t>
          </a:r>
          <a:r>
            <a:rPr lang="en-US" sz="1900" b="1" kern="1200" dirty="0" err="1">
              <a:solidFill>
                <a:schemeClr val="tx1"/>
              </a:solidFill>
            </a:rPr>
            <a:t>assymbly</a:t>
          </a:r>
          <a:endParaRPr lang="ar-EG" sz="1900" b="1" kern="1200" dirty="0">
            <a:solidFill>
              <a:schemeClr val="tx1"/>
            </a:solidFill>
          </a:endParaRPr>
        </a:p>
      </dsp:txBody>
      <dsp:txXfrm>
        <a:off x="2367950" y="2417036"/>
        <a:ext cx="1592793" cy="1592793"/>
      </dsp:txXfrm>
    </dsp:sp>
    <dsp:sp modelId="{B4D16B7D-884E-4DE3-B33C-603B2516862A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4-testing</a:t>
          </a:r>
          <a:endParaRPr lang="ar-EG" sz="2400" b="1" kern="1200" dirty="0">
            <a:solidFill>
              <a:schemeClr val="tx1"/>
            </a:solidFill>
          </a:endParaRPr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46EC8A-952D-97B1-B8B2-D74CFA184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B6358-D135-9F3D-5B65-807EE3546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2A9776-B9C7-6C51-ADA0-4FB55A041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89F1E-9DE1-46B3-B71A-784A1D12BFF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23508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5958E3-F81D-20B6-E3ED-AEEB68495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BBB1C9-74B2-1151-1544-F877F920A0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0F28D9-1B1C-1BF7-A738-3464C5B8D1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2C1EE-CB2B-474D-9743-365EB72C755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2245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3EC95A-470A-74E8-10E3-565E72A46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116524-0568-651D-1957-E18A7D832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C6C8D5-7488-86ED-2894-3E8CD4958B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79E97-F7FD-4C85-AFEB-6CC70211EC7A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886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41E1BF-BC88-24D3-B516-7C40F32D9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787AEC-F566-E0C1-E3BA-DC50B9248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4962EA-37AC-49E3-4F61-B5783A553B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F1D1A-EE90-4641-B076-0CECED62A06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3138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4946F-E155-0B4B-3258-5A191E852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C27F-2F3C-2730-3ECE-71D37B3E0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389636-F5CE-E84C-27D9-893840E44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398AD-40DA-4709-845E-C8A646633A8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254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60F3A-34DB-93CB-7DDD-D1417FC3C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FA9A4B-110C-6EF9-1E3B-0A862E0869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B32C1-DBDC-0F90-A570-0B0881582B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76386-ADF0-4A28-9494-C387EC8F58A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98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6C1693-3299-15E6-F4F1-D603FC0E2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731B87-6CA4-BF13-94BB-727D8F6EA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A65095-CBB2-A311-1F45-7DE5E3018E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962AF-6306-4984-B70E-5A976A6CDDE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160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804184-4C1A-F6C6-15AF-B73596FA5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387E33-0E32-A398-D6A1-77EA4D8FA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4E5C23-1BBF-7997-3946-7E4738D8F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E9375-5A44-44D0-8993-08338423F2E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9765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D66429F-43F2-B2BB-505A-AB3618B8D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BEB82E-EECB-266B-0448-B32CF2B0F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7AFE4FE-2EED-ADB5-6DA8-8BB5CB52A7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382CD-D1B1-4688-BDFE-83D09AF1BFC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397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9F1C73-EA8B-A4C0-1676-C70655A95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BD47C-2084-7F71-6F86-20709AFEF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2D013-49F7-F92B-167F-78B67DF089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27ECE-7ED2-465E-BF12-44076B4CB18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1082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39AE-9D41-0F8C-8457-DD65411B9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028C7-AA03-A84C-C755-30785ED30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70AC5-72D3-B3E4-9F43-756B9E0364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3398C-5987-4BCF-8D15-5984DAF0FED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98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F5C87F-3A30-8D54-2E52-97E40D6A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CACE690-5AD5-27DB-A913-08216D213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23567B-506E-E193-60AB-A83A1C75AD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62D126-0832-F06B-1741-9F54E8157E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3A0DD66-C202-57AB-997F-BFFA50C808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42EC83-19D6-414A-8FAA-5A9CBB7BB262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61173957"/>
              </p:ext>
            </p:extLst>
          </p:nvPr>
        </p:nvGraphicFramePr>
        <p:xfrm>
          <a:off x="457200" y="274638"/>
          <a:ext cx="8229600" cy="2506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encryption-decryption</a:t>
            </a:r>
            <a:endParaRPr lang="ar-EG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3907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Encryption- Decryption Definition </a:t>
            </a:r>
            <a:endParaRPr lang="ar-EG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D8E308B-A89C-78F3-3312-5D3DC31AA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b="1" dirty="0"/>
              <a:t>Encryption</a:t>
            </a:r>
            <a:r>
              <a:rPr lang="en-US" sz="2400" dirty="0"/>
              <a:t> is the process of converting normal message (plaintext) into meaningless message (</a:t>
            </a:r>
            <a:r>
              <a:rPr lang="en-US" sz="2400" dirty="0" err="1"/>
              <a:t>Ciphertext</a:t>
            </a:r>
            <a:r>
              <a:rPr lang="en-US" sz="2400" dirty="0"/>
              <a:t>). Whereas 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dirty="0"/>
              <a:t>Decryption</a:t>
            </a:r>
            <a:r>
              <a:rPr lang="en-US" sz="2400" dirty="0"/>
              <a:t> is the process of converting meaningless message (</a:t>
            </a:r>
            <a:r>
              <a:rPr lang="en-US" sz="2400" dirty="0" err="1"/>
              <a:t>Ciphertext</a:t>
            </a:r>
            <a:r>
              <a:rPr lang="en-US" sz="2400" dirty="0"/>
              <a:t>) into its original form (Plaintext)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5342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C529F09-27E4-F3F9-AA2E-C56C5F762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5402263" cy="935038"/>
          </a:xfrm>
        </p:spPr>
        <p:txBody>
          <a:bodyPr/>
          <a:lstStyle/>
          <a:p>
            <a:pPr eaLnBrk="1" hangingPunct="1"/>
            <a:r>
              <a:rPr lang="en-GB" sz="6000" b="1" dirty="0"/>
              <a:t>Cipher </a:t>
            </a:r>
            <a:endParaRPr lang="tr-TR" altLang="en-US" sz="6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7E70A83-E486-5FB3-F4DE-F43C442B1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8496300" cy="45799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is an algorithm  for performing encryption or decryption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are a lot type of cipher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 use in our project 2 type</a:t>
            </a:r>
          </a:p>
          <a:p>
            <a:pPr marL="0" lvl="0" indent="0" eaLnBrk="1" hangingPunct="1"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1-</a:t>
            </a:r>
            <a:r>
              <a:rPr lang="en-GB" sz="2400" dirty="0" err="1"/>
              <a:t>MonoNumeric</a:t>
            </a:r>
            <a:endParaRPr lang="en-GB" sz="2400" dirty="0"/>
          </a:p>
          <a:p>
            <a:pPr marL="0" lvl="0" indent="0" eaLnBrk="1" hangingPunct="1"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GB" sz="2400" dirty="0" err="1"/>
              <a:t>Monoalphabetic</a:t>
            </a:r>
            <a:endParaRPr lang="en-GB" sz="2400" dirty="0"/>
          </a:p>
          <a:p>
            <a:pPr marL="0" indent="0" eaLnBrk="1" hangingPunct="1">
              <a:buFontTx/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1AA4B8-A6B5-F407-339A-907205E4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5402263" cy="935038"/>
          </a:xfrm>
        </p:spPr>
        <p:txBody>
          <a:bodyPr/>
          <a:lstStyle/>
          <a:p>
            <a:pPr eaLnBrk="1" hangingPunct="1"/>
            <a:r>
              <a:rPr lang="en-GB" b="1" dirty="0" err="1">
                <a:solidFill>
                  <a:schemeClr val="tx1"/>
                </a:solidFill>
              </a:rPr>
              <a:t>MonoNumeric</a:t>
            </a:r>
            <a:endParaRPr lang="tr-TR" alt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88C522-8272-A970-EC66-797159BD6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8496300" cy="4579938"/>
          </a:xfrm>
        </p:spPr>
        <p:txBody>
          <a:bodyPr/>
          <a:lstStyle/>
          <a:p>
            <a:r>
              <a:rPr lang="en-GB" sz="2400" dirty="0"/>
              <a:t>In the mono-numeric substitution encryption, </a:t>
            </a:r>
          </a:p>
          <a:p>
            <a:r>
              <a:rPr lang="en-GB" sz="2400" dirty="0"/>
              <a:t>each alphabetic letter </a:t>
            </a:r>
            <a:r>
              <a:rPr lang="en-GB" sz="2400" dirty="0" err="1"/>
              <a:t>isI</a:t>
            </a:r>
            <a:r>
              <a:rPr lang="en-GB" sz="2400" dirty="0"/>
              <a:t> n the mono-numeric substitution encryption, </a:t>
            </a:r>
          </a:p>
          <a:p>
            <a:r>
              <a:rPr lang="en-GB" sz="2400" dirty="0"/>
              <a:t>each alphabetic letter is substituted by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A27641-C382-4161-A2BB-E7ABD587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828322"/>
            <a:ext cx="2527483" cy="3029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401435-1F77-4423-A3E1-999C9C1C7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828322"/>
            <a:ext cx="2304256" cy="3029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0C8B77-DD15-2AD6-62D7-8D54B8B2B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5402263" cy="935038"/>
          </a:xfrm>
        </p:spPr>
        <p:txBody>
          <a:bodyPr/>
          <a:lstStyle/>
          <a:p>
            <a:r>
              <a:rPr lang="en-GB" b="1" dirty="0" err="1">
                <a:solidFill>
                  <a:schemeClr val="tx1"/>
                </a:solidFill>
              </a:rPr>
              <a:t>Monoalphabetic</a:t>
            </a:r>
            <a:r>
              <a:rPr lang="en-GB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19392BA-6A16-048E-1C14-64F710BE4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8496300" cy="4579938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 mono-alphabetic cipher (aka simple substitution cipher) is a substitution cipher where each letter of the plain text is replaced with another letter of the alphabet. It uses a fixed key which consist of the 26 letters of a “shuffled alphabet”.</a:t>
            </a:r>
          </a:p>
          <a:p>
            <a:pPr marL="0" indent="0" eaLnBrk="1" hangingPunct="1"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  <a:defRPr/>
            </a:pP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5E988A-E294-45E8-92D3-EF0D083A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056"/>
            <a:ext cx="5148064" cy="1152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1FB9A1E-7458-4EB2-8175-2B5E2F2CA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5" y="3928512"/>
            <a:ext cx="3995936" cy="1152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DF3EBD1-8AEA-1C36-D442-E1AE18DE5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ym typeface="Arial"/>
              </a:rPr>
              <a:t>Project Phases</a:t>
            </a:r>
            <a:endParaRPr lang="tr-TR" altLang="en-US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571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5FDC4E9-0CB0-49CC-0240-A43AA6960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5402263" cy="935038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tr-TR" altLang="en-US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0BF72D4-58F9-D07B-7A18-682E8E87D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8496300" cy="457993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tr-TR" sz="24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46074E-3A9C-5217-9861-497CDF6B37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0"/>
          <a:stretch/>
        </p:blipFill>
        <p:spPr>
          <a:xfrm>
            <a:off x="304825" y="2062332"/>
            <a:ext cx="3979143" cy="465120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41A0398-7E2F-7CEE-E373-E9E87446D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52"/>
          <a:stretch/>
        </p:blipFill>
        <p:spPr>
          <a:xfrm>
            <a:off x="4112528" y="2107434"/>
            <a:ext cx="4752205" cy="4606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6FC37DE89D842BE46E0E335D008B6" ma:contentTypeVersion="10" ma:contentTypeDescription="Create a new document." ma:contentTypeScope="" ma:versionID="9e804b032b06684551106ddbdc1f2516">
  <xsd:schema xmlns:xsd="http://www.w3.org/2001/XMLSchema" xmlns:xs="http://www.w3.org/2001/XMLSchema" xmlns:p="http://schemas.microsoft.com/office/2006/metadata/properties" xmlns:ns2="d73892ad-0c17-488a-a77d-0b9f9329aeee" xmlns:ns3="b6955bbe-249f-482a-bdb8-e0c2feda61ce" targetNamespace="http://schemas.microsoft.com/office/2006/metadata/properties" ma:root="true" ma:fieldsID="08e91a5943532726fb76ac954c7430b3" ns2:_="" ns3:_="">
    <xsd:import namespace="d73892ad-0c17-488a-a77d-0b9f9329aeee"/>
    <xsd:import namespace="b6955bbe-249f-482a-bdb8-e0c2feda61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892ad-0c17-488a-a77d-0b9f9329ae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0a37016-d11e-4b0f-93ba-8b54ca76b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55bbe-249f-482a-bdb8-e0c2feda61c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e65b9b1-137a-4fba-aea4-534fff773084}" ma:internalName="TaxCatchAll" ma:showField="CatchAllData" ma:web="b6955bbe-249f-482a-bdb8-e0c2feda61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955bbe-249f-482a-bdb8-e0c2feda61ce"/>
    <lcf76f155ced4ddcb4097134ff3c332f xmlns="d73892ad-0c17-488a-a77d-0b9f9329ae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BF6C74-CD51-4131-8B9C-C785A39E7FD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6E6BF9D-B253-4EA0-913B-11B4019DD3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3892ad-0c17-488a-a77d-0b9f9329aeee"/>
    <ds:schemaRef ds:uri="b6955bbe-249f-482a-bdb8-e0c2feda61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89B09C-B8FE-441F-B308-B817F569AC8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2722AFA-4943-4949-9472-265074349AA8}">
  <ds:schemaRefs>
    <ds:schemaRef ds:uri="d73892ad-0c17-488a-a77d-0b9f9329aeee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b6955bbe-249f-482a-bdb8-e0c2feda61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14358</TotalTime>
  <Words>167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Diseño predeterminado</vt:lpstr>
      <vt:lpstr>encryption-decryption</vt:lpstr>
      <vt:lpstr>Encryption- Decryption Definition </vt:lpstr>
      <vt:lpstr>Cipher </vt:lpstr>
      <vt:lpstr>MonoNumeric</vt:lpstr>
      <vt:lpstr>Monoalphabetic:</vt:lpstr>
      <vt:lpstr>Project Phases</vt:lpstr>
      <vt:lpstr>output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PPT Backgrounds</dc:title>
  <dc:creator>Free PPT Backgrounds</dc:creator>
  <dc:description>Free PPT Backgrounds_x000d_
http://www.freepptbackgrounds.net</dc:description>
  <cp:lastModifiedBy>Shorouk180394@feng.bu.edu.eg</cp:lastModifiedBy>
  <cp:revision>806</cp:revision>
  <dcterms:created xsi:type="dcterms:W3CDTF">2010-05-23T14:28:12Z</dcterms:created>
  <dcterms:modified xsi:type="dcterms:W3CDTF">2022-12-23T16:41:03Z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