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1" r:id="rId3"/>
    <p:sldId id="272" r:id="rId4"/>
    <p:sldId id="262" r:id="rId5"/>
    <p:sldId id="263" r:id="rId6"/>
    <p:sldId id="265" r:id="rId7"/>
    <p:sldId id="266" r:id="rId8"/>
    <p:sldId id="267" r:id="rId9"/>
    <p:sldId id="274" r:id="rId10"/>
    <p:sldId id="269" r:id="rId11"/>
    <p:sldId id="275" r:id="rId12"/>
    <p:sldId id="276" r:id="rId13"/>
    <p:sldId id="277" r:id="rId14"/>
    <p:sldId id="278" r:id="rId1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6197CD-B00F-4F4A-97AB-BA99DECD80E0}" v="13" dt="2024-08-20T14:46:44.666"/>
  </p1510:revLst>
</p1510:revInfo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886" autoAdjust="0"/>
  </p:normalViewPr>
  <p:slideViewPr>
    <p:cSldViewPr>
      <p:cViewPr varScale="1">
        <p:scale>
          <a:sx n="78" d="100"/>
          <a:sy n="78" d="100"/>
        </p:scale>
        <p:origin x="878" y="67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8/20/2024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8/20/2024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93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8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06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7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60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 descr="Map of World"/>
          <p:cNvSpPr>
            <a:spLocks noEditPoints="1"/>
          </p:cNvSpPr>
          <p:nvPr/>
        </p:nvSpPr>
        <p:spPr bwMode="gray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8/20/2024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8/20/2024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8/20/2024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8/20/2024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8/20/2024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8/20/2024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8/20/2024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8/20/2024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8/20/2024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8/20/2024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8/20/2024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fontAlgn="base"/>
            <a:r>
              <a:rPr lang="en-US" b="1" i="0" dirty="0">
                <a:solidFill>
                  <a:srgbClr val="202124"/>
                </a:solidFill>
                <a:effectLst/>
                <a:latin typeface="zeitung"/>
              </a:rPr>
              <a:t>2015 Flight Delays and Cancellations</a:t>
            </a:r>
          </a:p>
        </p:txBody>
      </p:sp>
      <p:pic>
        <p:nvPicPr>
          <p:cNvPr id="10" name="Graphic 9" descr="Airplane with solid fill">
            <a:extLst>
              <a:ext uri="{FF2B5EF4-FFF2-40B4-BE49-F238E27FC236}">
                <a16:creationId xmlns:a16="http://schemas.microsoft.com/office/drawing/2014/main" id="{0364E4C5-A6CE-D29A-01BF-8162C31AB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3070178">
            <a:off x="7042047" y="308123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1ABF286-6C72-4374-BCBC-A43B2DC5CD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11" y="0"/>
            <a:ext cx="7313614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C41F03-1FB6-C300-F14E-D15957F7342D}"/>
              </a:ext>
            </a:extLst>
          </p:cNvPr>
          <p:cNvSpPr txBox="1"/>
          <p:nvPr/>
        </p:nvSpPr>
        <p:spPr>
          <a:xfrm>
            <a:off x="379412" y="1219200"/>
            <a:ext cx="3429000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The airline that the most cancelled and diverted flights is </a:t>
            </a:r>
            <a:r>
              <a:rPr lang="en-US" sz="3600" b="1" dirty="0"/>
              <a:t>WN .</a:t>
            </a:r>
          </a:p>
        </p:txBody>
      </p:sp>
    </p:spTree>
    <p:extLst>
      <p:ext uri="{BB962C8B-B14F-4D97-AF65-F5344CB8AC3E}">
        <p14:creationId xmlns:p14="http://schemas.microsoft.com/office/powerpoint/2010/main" val="187093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13C2B0AE-43CC-E3B4-F120-026A0041F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812" y="0"/>
            <a:ext cx="7923213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D5D951-41DA-CF9D-CE67-39A18B9A9698}"/>
              </a:ext>
            </a:extLst>
          </p:cNvPr>
          <p:cNvSpPr txBox="1"/>
          <p:nvPr/>
        </p:nvSpPr>
        <p:spPr>
          <a:xfrm>
            <a:off x="684212" y="1295400"/>
            <a:ext cx="36576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Count of cancelled flights per week day.</a:t>
            </a:r>
          </a:p>
          <a:p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Most cancellation in </a:t>
            </a:r>
            <a:r>
              <a:rPr lang="en-US" sz="3600" b="1" dirty="0"/>
              <a:t>day_1.</a:t>
            </a:r>
          </a:p>
        </p:txBody>
      </p:sp>
    </p:spTree>
    <p:extLst>
      <p:ext uri="{BB962C8B-B14F-4D97-AF65-F5344CB8AC3E}">
        <p14:creationId xmlns:p14="http://schemas.microsoft.com/office/powerpoint/2010/main" val="4168256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blue lines&#10;&#10;Description automatically generated">
            <a:extLst>
              <a:ext uri="{FF2B5EF4-FFF2-40B4-BE49-F238E27FC236}">
                <a16:creationId xmlns:a16="http://schemas.microsoft.com/office/drawing/2014/main" id="{8418F353-6CBF-3A2C-7817-0A77CBF49F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012" y="62772"/>
            <a:ext cx="7008813" cy="67324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C16467-D2A9-8F7A-0324-75FA3BF930F4}"/>
              </a:ext>
            </a:extLst>
          </p:cNvPr>
          <p:cNvSpPr txBox="1"/>
          <p:nvPr/>
        </p:nvSpPr>
        <p:spPr>
          <a:xfrm>
            <a:off x="684212" y="1828800"/>
            <a:ext cx="39624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Most cancellation flights in </a:t>
            </a:r>
            <a:r>
              <a:rPr lang="en-US" sz="3600" b="1" dirty="0"/>
              <a:t>Feb.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Most diverted  flights in </a:t>
            </a:r>
            <a:r>
              <a:rPr lang="en-US" sz="3600" b="1" dirty="0"/>
              <a:t>June</a:t>
            </a:r>
            <a:r>
              <a:rPr lang="en-US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8445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74ACD8C8-6F98-76F1-EC0D-ED7D67A32A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88825" cy="5943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52600F-F054-3163-EF03-FB3FEF955018}"/>
              </a:ext>
            </a:extLst>
          </p:cNvPr>
          <p:cNvSpPr txBox="1"/>
          <p:nvPr/>
        </p:nvSpPr>
        <p:spPr>
          <a:xfrm>
            <a:off x="227012" y="6096000"/>
            <a:ext cx="11658600" cy="618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Link: </a:t>
            </a:r>
            <a:r>
              <a:rPr lang="en-US" sz="1400" dirty="0"/>
              <a:t>https://public.tableau.com/views/Book3_17241351895840/dashboard1?:language=en-US&amp;publish=yes&amp;:sid=&amp;:redirect=auth&amp;:display_count=n&amp;:origin=viz_share_link</a:t>
            </a:r>
          </a:p>
        </p:txBody>
      </p:sp>
    </p:spTree>
    <p:extLst>
      <p:ext uri="{BB962C8B-B14F-4D97-AF65-F5344CB8AC3E}">
        <p14:creationId xmlns:p14="http://schemas.microsoft.com/office/powerpoint/2010/main" val="2531340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52600F-F054-3163-EF03-FB3FEF955018}"/>
              </a:ext>
            </a:extLst>
          </p:cNvPr>
          <p:cNvSpPr txBox="1"/>
          <p:nvPr/>
        </p:nvSpPr>
        <p:spPr>
          <a:xfrm>
            <a:off x="0" y="2667000"/>
            <a:ext cx="12188825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7200" dirty="0">
                <a:latin typeface="Amasis MT Pro Medium" panose="020F05020202040302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05880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04800"/>
            <a:ext cx="9753600" cy="1325562"/>
          </a:xfrm>
        </p:spPr>
        <p:txBody>
          <a:bodyPr>
            <a:normAutofit/>
          </a:bodyPr>
          <a:lstStyle/>
          <a:p>
            <a:r>
              <a:rPr lang="en-US" dirty="0"/>
              <a:t>Content</a:t>
            </a:r>
            <a:br>
              <a:rPr lang="zh-CN" altLang="en-US" sz="4000" dirty="0">
                <a:solidFill>
                  <a:srgbClr val="5B15AA"/>
                </a:solidFill>
                <a:latin typeface="+mn-lt"/>
                <a:ea typeface="+mn-ea"/>
                <a:cs typeface="+mn-ea"/>
                <a:sym typeface="+mn-lt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  <a:p>
            <a:r>
              <a:rPr lang="en-US" dirty="0"/>
              <a:t>Preprocessing</a:t>
            </a:r>
          </a:p>
          <a:p>
            <a:r>
              <a:rPr lang="en-US" dirty="0"/>
              <a:t>Questions &amp; charts</a:t>
            </a:r>
          </a:p>
        </p:txBody>
      </p:sp>
    </p:spTree>
    <p:extLst>
      <p:ext uri="{BB962C8B-B14F-4D97-AF65-F5344CB8AC3E}">
        <p14:creationId xmlns:p14="http://schemas.microsoft.com/office/powerpoint/2010/main" val="293697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1D8527-9859-1567-3CD9-537E18186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The U.S. Department of Transportation's (DOT) Bureau of Transportation Statistics tracks the on-time performance of domestic flights operated by large air carriers. Summary information on the number of on-time, delayed, canceled, and diverted flights is published in DOT's monthly Air Travel Consumer Report and in this dataset of 2015 flight delays and cancellations.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59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8CECF-EE93-7E3F-638E-D89DED93E2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33278" y="1828800"/>
            <a:ext cx="9966533" cy="4343400"/>
          </a:xfrm>
        </p:spPr>
        <p:txBody>
          <a:bodyPr/>
          <a:lstStyle/>
          <a:p>
            <a:r>
              <a:rPr lang="en-US" dirty="0"/>
              <a:t>Fill null values in CANCELLATION_REASON by 'no reason’ .</a:t>
            </a:r>
          </a:p>
          <a:p>
            <a:r>
              <a:rPr lang="en-US" dirty="0"/>
              <a:t>Fill null values in ARRIVAL_TIME by 'SCHEDULED_ARRIVAL’ .</a:t>
            </a:r>
          </a:p>
          <a:p>
            <a:r>
              <a:rPr lang="en-US" dirty="0"/>
              <a:t>Fill null values in ARRIVAL_DELAY by 'SCHEDULED_ARRIVAL - ARRIVAL_TIME ‘ .</a:t>
            </a:r>
          </a:p>
          <a:p>
            <a:r>
              <a:rPr lang="en-US" dirty="0"/>
              <a:t>Fill null values in DEPARTURE_TIME by 'SCHEDULED_DEPARTURE ‘ .</a:t>
            </a:r>
          </a:p>
          <a:p>
            <a:r>
              <a:rPr lang="en-US" dirty="0"/>
              <a:t>Fill null values in DEPARTURE_DELAY by ‘ SCHEDULED_DEPARTURE - DEPARTURE_TIME ‘ 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80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C6D1144D-0339-D691-F3FA-D0E5F2A18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812" y="163985"/>
            <a:ext cx="7847013" cy="653002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A86AE4F-099B-91FD-3EF1-72615148ADAC}"/>
              </a:ext>
            </a:extLst>
          </p:cNvPr>
          <p:cNvSpPr txBox="1"/>
          <p:nvPr/>
        </p:nvSpPr>
        <p:spPr>
          <a:xfrm>
            <a:off x="193469" y="1676400"/>
            <a:ext cx="3810000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How different airlines affected by different types of delays?</a:t>
            </a:r>
          </a:p>
        </p:txBody>
      </p:sp>
    </p:spTree>
    <p:extLst>
      <p:ext uri="{BB962C8B-B14F-4D97-AF65-F5344CB8AC3E}">
        <p14:creationId xmlns:p14="http://schemas.microsoft.com/office/powerpoint/2010/main" val="353697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n air temperature&#10;&#10;Description automatically generated with medium confidence">
            <a:extLst>
              <a:ext uri="{FF2B5EF4-FFF2-40B4-BE49-F238E27FC236}">
                <a16:creationId xmlns:a16="http://schemas.microsoft.com/office/drawing/2014/main" id="{A4995B23-99EE-F613-D9B5-151D5DBDAF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612" y="0"/>
            <a:ext cx="7923213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BA52980-F399-EC25-EFBD-B9F929EB8810}"/>
              </a:ext>
            </a:extLst>
          </p:cNvPr>
          <p:cNvSpPr txBox="1"/>
          <p:nvPr/>
        </p:nvSpPr>
        <p:spPr>
          <a:xfrm>
            <a:off x="193469" y="1676400"/>
            <a:ext cx="3810000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High arrival and departure delays happened in </a:t>
            </a:r>
            <a:r>
              <a:rPr lang="en-US" sz="3600" b="1" dirty="0"/>
              <a:t>Feb &amp; June .</a:t>
            </a:r>
          </a:p>
        </p:txBody>
      </p:sp>
    </p:spTree>
    <p:extLst>
      <p:ext uri="{BB962C8B-B14F-4D97-AF65-F5344CB8AC3E}">
        <p14:creationId xmlns:p14="http://schemas.microsoft.com/office/powerpoint/2010/main" val="251477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F82C5D3E-130A-7A59-4007-455B861083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59" y="1828800"/>
            <a:ext cx="5562601" cy="4800600"/>
          </a:xfrm>
          <a:prstGeom prst="rect">
            <a:avLst/>
          </a:prstGeom>
        </p:spPr>
      </p:pic>
      <p:pic>
        <p:nvPicPr>
          <p:cNvPr id="8" name="Picture 7" descr="A graph with a bar graph&#10;&#10;Description automatically generated with medium confidence">
            <a:extLst>
              <a:ext uri="{FF2B5EF4-FFF2-40B4-BE49-F238E27FC236}">
                <a16:creationId xmlns:a16="http://schemas.microsoft.com/office/drawing/2014/main" id="{79A627DF-6C5B-0930-D623-A033D5AF6D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026" y="1828800"/>
            <a:ext cx="5715000" cy="4800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94AE20-E4D6-34EB-6609-BA1FEFA36632}"/>
              </a:ext>
            </a:extLst>
          </p:cNvPr>
          <p:cNvSpPr txBox="1"/>
          <p:nvPr/>
        </p:nvSpPr>
        <p:spPr>
          <a:xfrm>
            <a:off x="281959" y="533400"/>
            <a:ext cx="11222653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How </a:t>
            </a:r>
            <a:r>
              <a:rPr lang="en-US" sz="3600" dirty="0" err="1"/>
              <a:t>taxi_in</a:t>
            </a:r>
            <a:r>
              <a:rPr lang="en-US" sz="3600" dirty="0"/>
              <a:t> at origin airport &amp; </a:t>
            </a:r>
            <a:r>
              <a:rPr lang="en-US" sz="3600" dirty="0" err="1"/>
              <a:t>taxi_out</a:t>
            </a:r>
            <a:r>
              <a:rPr lang="en-US" sz="3600" dirty="0"/>
              <a:t> at destination airport affected in trip delay?</a:t>
            </a:r>
          </a:p>
        </p:txBody>
      </p:sp>
    </p:spTree>
    <p:extLst>
      <p:ext uri="{BB962C8B-B14F-4D97-AF65-F5344CB8AC3E}">
        <p14:creationId xmlns:p14="http://schemas.microsoft.com/office/powerpoint/2010/main" val="41170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55D9332-DBF2-43E5-A952-B91EE55F9F13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Blank slide</a:t>
            </a:r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CEA0452D-D37A-AFC7-C490-B9292C33B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3" y="22123"/>
            <a:ext cx="12188825" cy="56475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722541-6904-0090-6D4C-DD9F894409D1}"/>
              </a:ext>
            </a:extLst>
          </p:cNvPr>
          <p:cNvSpPr txBox="1"/>
          <p:nvPr/>
        </p:nvSpPr>
        <p:spPr>
          <a:xfrm>
            <a:off x="150812" y="5867400"/>
            <a:ext cx="11201400" cy="618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Link : </a:t>
            </a:r>
            <a:r>
              <a:rPr lang="en-US" sz="1400" dirty="0"/>
              <a:t>https://public.tableau.com/views/Book2_17241350342000/dashboard2?:language=en-US&amp;publish=yes&amp;:sid=&amp;:redirect=auth&amp;:display_count=n&amp;:origin=viz_share_link</a:t>
            </a:r>
          </a:p>
        </p:txBody>
      </p:sp>
    </p:spTree>
    <p:extLst>
      <p:ext uri="{BB962C8B-B14F-4D97-AF65-F5344CB8AC3E}">
        <p14:creationId xmlns:p14="http://schemas.microsoft.com/office/powerpoint/2010/main" val="369133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table&#10;&#10;Description automatically generated">
            <a:extLst>
              <a:ext uri="{FF2B5EF4-FFF2-40B4-BE49-F238E27FC236}">
                <a16:creationId xmlns:a16="http://schemas.microsoft.com/office/drawing/2014/main" id="{F9003FB9-6D09-C009-44B3-2F6CDD7F43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612" y="0"/>
            <a:ext cx="7923213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FE2359-A30D-A75F-329F-413720206D7D}"/>
              </a:ext>
            </a:extLst>
          </p:cNvPr>
          <p:cNvSpPr txBox="1"/>
          <p:nvPr/>
        </p:nvSpPr>
        <p:spPr>
          <a:xfrm>
            <a:off x="379412" y="1219200"/>
            <a:ext cx="3429000" cy="3582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The most affected cancellation reason in the different airlines is </a:t>
            </a:r>
            <a:r>
              <a:rPr lang="en-US" sz="3600" b="1" dirty="0"/>
              <a:t>reason B .</a:t>
            </a:r>
          </a:p>
        </p:txBody>
      </p:sp>
    </p:spTree>
    <p:extLst>
      <p:ext uri="{BB962C8B-B14F-4D97-AF65-F5344CB8AC3E}">
        <p14:creationId xmlns:p14="http://schemas.microsoft.com/office/powerpoint/2010/main" val="410579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orld Presentation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804891_win32_fixed.potx" id="{67E1CE12-4E7F-4E00-8450-70E8A44C0BA6}" vid="{5B359CD9-B23F-44EB-BBF8-9808683E469B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World  presentation (widescreen)</Template>
  <TotalTime>88</TotalTime>
  <Words>338</Words>
  <Application>Microsoft Office PowerPoint</Application>
  <PresentationFormat>Custom</PresentationFormat>
  <Paragraphs>35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Amasis MT Pro Medium</vt:lpstr>
      <vt:lpstr>Arial</vt:lpstr>
      <vt:lpstr>Century Gothic</vt:lpstr>
      <vt:lpstr>Inter</vt:lpstr>
      <vt:lpstr>zeitung</vt:lpstr>
      <vt:lpstr>World Presentation 16x9</vt:lpstr>
      <vt:lpstr>2015 Flight Delays and Cancellations</vt:lpstr>
      <vt:lpstr>Content </vt:lpstr>
      <vt:lpstr>Dataset </vt:lpstr>
      <vt:lpstr>Preprocessing</vt:lpstr>
      <vt:lpstr>PowerPoint Presentation</vt:lpstr>
      <vt:lpstr>PowerPoint Presentation</vt:lpstr>
      <vt:lpstr>PowerPoint Presentation</vt:lpstr>
      <vt:lpstr>Blank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شروق محسن ابراهيم الحسينى</dc:creator>
  <cp:lastModifiedBy>شروق محسن ابراهيم الحسينى</cp:lastModifiedBy>
  <cp:revision>2</cp:revision>
  <dcterms:created xsi:type="dcterms:W3CDTF">2024-08-20T05:41:38Z</dcterms:created>
  <dcterms:modified xsi:type="dcterms:W3CDTF">2024-08-20T14:58:22Z</dcterms:modified>
</cp:coreProperties>
</file>