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8" r:id="rId5"/>
    <p:sldId id="277" r:id="rId6"/>
    <p:sldId id="269" r:id="rId7"/>
    <p:sldId id="278" r:id="rId8"/>
    <p:sldId id="279" r:id="rId9"/>
    <p:sldId id="280" r:id="rId10"/>
    <p:sldId id="282" r:id="rId11"/>
    <p:sldId id="283" r:id="rId12"/>
    <p:sldId id="286" r:id="rId13"/>
    <p:sldId id="284" r:id="rId14"/>
    <p:sldId id="285" r:id="rId15"/>
    <p:sldId id="292" r:id="rId16"/>
    <p:sldId id="288" r:id="rId17"/>
    <p:sldId id="291" r:id="rId18"/>
    <p:sldId id="290" r:id="rId19"/>
    <p:sldId id="287"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D9D0E-AF24-4462-ADA5-223E3A4E2E0E}" v="33" dt="2024-05-22T15:47:16.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80" autoAdjust="0"/>
  </p:normalViewPr>
  <p:slideViewPr>
    <p:cSldViewPr snapToGrid="0" showGuides="1">
      <p:cViewPr varScale="1">
        <p:scale>
          <a:sx n="61" d="100"/>
          <a:sy n="61" d="100"/>
        </p:scale>
        <p:origin x="884" y="56"/>
      </p:cViewPr>
      <p:guideLst>
        <p:guide orient="horz" pos="3407"/>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6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inab Mostafa" userId="ad572c67ee963102" providerId="LiveId" clId="{585D9D0E-AF24-4462-ADA5-223E3A4E2E0E}"/>
    <pc:docChg chg="undo redo custSel addSld delSld modSld sldOrd">
      <pc:chgData name="Zeinab Mostafa" userId="ad572c67ee963102" providerId="LiveId" clId="{585D9D0E-AF24-4462-ADA5-223E3A4E2E0E}" dt="2024-05-22T16:38:24.198" v="588"/>
      <pc:docMkLst>
        <pc:docMk/>
      </pc:docMkLst>
      <pc:sldChg chg="del">
        <pc:chgData name="Zeinab Mostafa" userId="ad572c67ee963102" providerId="LiveId" clId="{585D9D0E-AF24-4462-ADA5-223E3A4E2E0E}" dt="2024-05-21T22:22:21.326" v="368" actId="47"/>
        <pc:sldMkLst>
          <pc:docMk/>
          <pc:sldMk cId="3737989870" sldId="257"/>
        </pc:sldMkLst>
      </pc:sldChg>
      <pc:sldChg chg="modSp">
        <pc:chgData name="Zeinab Mostafa" userId="ad572c67ee963102" providerId="LiveId" clId="{585D9D0E-AF24-4462-ADA5-223E3A4E2E0E}" dt="2024-05-22T15:35:54.690" v="549" actId="14826"/>
        <pc:sldMkLst>
          <pc:docMk/>
          <pc:sldMk cId="3167172060" sldId="258"/>
        </pc:sldMkLst>
        <pc:picChg chg="mod">
          <ac:chgData name="Zeinab Mostafa" userId="ad572c67ee963102" providerId="LiveId" clId="{585D9D0E-AF24-4462-ADA5-223E3A4E2E0E}" dt="2024-05-22T15:35:54.690" v="549" actId="14826"/>
          <ac:picMkLst>
            <pc:docMk/>
            <pc:sldMk cId="3167172060" sldId="258"/>
            <ac:picMk id="10" creationId="{ABD7F97D-15E8-4032-B615-0562046B7542}"/>
          </ac:picMkLst>
        </pc:picChg>
      </pc:sldChg>
      <pc:sldChg chg="del">
        <pc:chgData name="Zeinab Mostafa" userId="ad572c67ee963102" providerId="LiveId" clId="{585D9D0E-AF24-4462-ADA5-223E3A4E2E0E}" dt="2024-05-21T22:22:14.943" v="363" actId="47"/>
        <pc:sldMkLst>
          <pc:docMk/>
          <pc:sldMk cId="688656153" sldId="266"/>
        </pc:sldMkLst>
      </pc:sldChg>
      <pc:sldChg chg="del">
        <pc:chgData name="Zeinab Mostafa" userId="ad572c67ee963102" providerId="LiveId" clId="{585D9D0E-AF24-4462-ADA5-223E3A4E2E0E}" dt="2024-05-21T22:22:19.900" v="367" actId="47"/>
        <pc:sldMkLst>
          <pc:docMk/>
          <pc:sldMk cId="3187533055" sldId="268"/>
        </pc:sldMkLst>
      </pc:sldChg>
      <pc:sldChg chg="modSp">
        <pc:chgData name="Zeinab Mostafa" userId="ad572c67ee963102" providerId="LiveId" clId="{585D9D0E-AF24-4462-ADA5-223E3A4E2E0E}" dt="2024-05-22T15:36:08.860" v="550" actId="14826"/>
        <pc:sldMkLst>
          <pc:docMk/>
          <pc:sldMk cId="433561355" sldId="269"/>
        </pc:sldMkLst>
        <pc:picChg chg="mod">
          <ac:chgData name="Zeinab Mostafa" userId="ad572c67ee963102" providerId="LiveId" clId="{585D9D0E-AF24-4462-ADA5-223E3A4E2E0E}" dt="2024-05-22T15:36:08.860" v="550" actId="14826"/>
          <ac:picMkLst>
            <pc:docMk/>
            <pc:sldMk cId="433561355" sldId="269"/>
            <ac:picMk id="7" creationId="{A241642C-CB49-4AA1-9EAD-3BCEA280B5B6}"/>
          </ac:picMkLst>
        </pc:picChg>
      </pc:sldChg>
      <pc:sldChg chg="del">
        <pc:chgData name="Zeinab Mostafa" userId="ad572c67ee963102" providerId="LiveId" clId="{585D9D0E-AF24-4462-ADA5-223E3A4E2E0E}" dt="2024-05-21T22:22:18.599" v="366" actId="47"/>
        <pc:sldMkLst>
          <pc:docMk/>
          <pc:sldMk cId="961730162" sldId="270"/>
        </pc:sldMkLst>
      </pc:sldChg>
      <pc:sldChg chg="addSp delSp modSp del mod">
        <pc:chgData name="Zeinab Mostafa" userId="ad572c67ee963102" providerId="LiveId" clId="{585D9D0E-AF24-4462-ADA5-223E3A4E2E0E}" dt="2024-05-21T22:22:22.678" v="369" actId="47"/>
        <pc:sldMkLst>
          <pc:docMk/>
          <pc:sldMk cId="460269255" sldId="271"/>
        </pc:sldMkLst>
        <pc:spChg chg="mod">
          <ac:chgData name="Zeinab Mostafa" userId="ad572c67ee963102" providerId="LiveId" clId="{585D9D0E-AF24-4462-ADA5-223E3A4E2E0E}" dt="2024-05-21T20:40:20.102" v="26" actId="27636"/>
          <ac:spMkLst>
            <pc:docMk/>
            <pc:sldMk cId="460269255" sldId="271"/>
            <ac:spMk id="3" creationId="{09548D1D-2547-44FC-BACD-2BCD769E2662}"/>
          </ac:spMkLst>
        </pc:spChg>
        <pc:spChg chg="del mod">
          <ac:chgData name="Zeinab Mostafa" userId="ad572c67ee963102" providerId="LiveId" clId="{585D9D0E-AF24-4462-ADA5-223E3A4E2E0E}" dt="2024-05-21T20:39:55.276" v="17" actId="478"/>
          <ac:spMkLst>
            <pc:docMk/>
            <pc:sldMk cId="460269255" sldId="271"/>
            <ac:spMk id="7" creationId="{2E37A9B0-8DFC-4474-9F0A-612E661EF4EC}"/>
          </ac:spMkLst>
        </pc:spChg>
        <pc:spChg chg="add del mod">
          <ac:chgData name="Zeinab Mostafa" userId="ad572c67ee963102" providerId="LiveId" clId="{585D9D0E-AF24-4462-ADA5-223E3A4E2E0E}" dt="2024-05-21T20:39:57.486" v="18" actId="478"/>
          <ac:spMkLst>
            <pc:docMk/>
            <pc:sldMk cId="460269255" sldId="271"/>
            <ac:spMk id="9" creationId="{11FAC683-43F5-A861-B07D-CBA4F15987D9}"/>
          </ac:spMkLst>
        </pc:spChg>
        <pc:spChg chg="add del mod">
          <ac:chgData name="Zeinab Mostafa" userId="ad572c67ee963102" providerId="LiveId" clId="{585D9D0E-AF24-4462-ADA5-223E3A4E2E0E}" dt="2024-05-21T20:40:15.560" v="24" actId="478"/>
          <ac:spMkLst>
            <pc:docMk/>
            <pc:sldMk cId="460269255" sldId="271"/>
            <ac:spMk id="11" creationId="{A8D0629F-C0F7-F6AC-26E3-5CC3964E7182}"/>
          </ac:spMkLst>
        </pc:spChg>
        <pc:picChg chg="add del">
          <ac:chgData name="Zeinab Mostafa" userId="ad572c67ee963102" providerId="LiveId" clId="{585D9D0E-AF24-4462-ADA5-223E3A4E2E0E}" dt="2024-05-21T20:40:15.560" v="24" actId="478"/>
          <ac:picMkLst>
            <pc:docMk/>
            <pc:sldMk cId="460269255" sldId="271"/>
            <ac:picMk id="83" creationId="{C881BE4E-5D69-E447-A036-5172F6570748}"/>
          </ac:picMkLst>
        </pc:picChg>
      </pc:sldChg>
      <pc:sldChg chg="del">
        <pc:chgData name="Zeinab Mostafa" userId="ad572c67ee963102" providerId="LiveId" clId="{585D9D0E-AF24-4462-ADA5-223E3A4E2E0E}" dt="2024-05-21T22:22:17.358" v="365" actId="47"/>
        <pc:sldMkLst>
          <pc:docMk/>
          <pc:sldMk cId="269403648" sldId="272"/>
        </pc:sldMkLst>
      </pc:sldChg>
      <pc:sldChg chg="del">
        <pc:chgData name="Zeinab Mostafa" userId="ad572c67ee963102" providerId="LiveId" clId="{585D9D0E-AF24-4462-ADA5-223E3A4E2E0E}" dt="2024-05-21T22:22:16.217" v="364" actId="47"/>
        <pc:sldMkLst>
          <pc:docMk/>
          <pc:sldMk cId="1169930804" sldId="273"/>
        </pc:sldMkLst>
      </pc:sldChg>
      <pc:sldChg chg="del">
        <pc:chgData name="Zeinab Mostafa" userId="ad572c67ee963102" providerId="LiveId" clId="{585D9D0E-AF24-4462-ADA5-223E3A4E2E0E}" dt="2024-05-21T22:22:13.681" v="362" actId="47"/>
        <pc:sldMkLst>
          <pc:docMk/>
          <pc:sldMk cId="435634487" sldId="274"/>
        </pc:sldMkLst>
      </pc:sldChg>
      <pc:sldChg chg="del">
        <pc:chgData name="Zeinab Mostafa" userId="ad572c67ee963102" providerId="LiveId" clId="{585D9D0E-AF24-4462-ADA5-223E3A4E2E0E}" dt="2024-05-21T22:22:12.003" v="361" actId="47"/>
        <pc:sldMkLst>
          <pc:docMk/>
          <pc:sldMk cId="2928802494" sldId="275"/>
        </pc:sldMkLst>
      </pc:sldChg>
      <pc:sldChg chg="del">
        <pc:chgData name="Zeinab Mostafa" userId="ad572c67ee963102" providerId="LiveId" clId="{585D9D0E-AF24-4462-ADA5-223E3A4E2E0E}" dt="2024-05-21T22:22:42.809" v="371" actId="47"/>
        <pc:sldMkLst>
          <pc:docMk/>
          <pc:sldMk cId="1124779538" sldId="276"/>
        </pc:sldMkLst>
      </pc:sldChg>
      <pc:sldChg chg="addSp delSp modSp mod">
        <pc:chgData name="Zeinab Mostafa" userId="ad572c67ee963102" providerId="LiveId" clId="{585D9D0E-AF24-4462-ADA5-223E3A4E2E0E}" dt="2024-05-21T20:45:51.107" v="77" actId="478"/>
        <pc:sldMkLst>
          <pc:docMk/>
          <pc:sldMk cId="949842388" sldId="278"/>
        </pc:sldMkLst>
        <pc:spChg chg="add del mod">
          <ac:chgData name="Zeinab Mostafa" userId="ad572c67ee963102" providerId="LiveId" clId="{585D9D0E-AF24-4462-ADA5-223E3A4E2E0E}" dt="2024-05-21T20:45:51.107" v="77" actId="478"/>
          <ac:spMkLst>
            <pc:docMk/>
            <pc:sldMk cId="949842388" sldId="278"/>
            <ac:spMk id="9" creationId="{B127DC08-BDD1-871C-1F70-E38618012FA2}"/>
          </ac:spMkLst>
        </pc:spChg>
      </pc:sldChg>
      <pc:sldChg chg="addSp modSp new mod ord">
        <pc:chgData name="Zeinab Mostafa" userId="ad572c67ee963102" providerId="LiveId" clId="{585D9D0E-AF24-4462-ADA5-223E3A4E2E0E}" dt="2024-05-22T16:38:09.456" v="586"/>
        <pc:sldMkLst>
          <pc:docMk/>
          <pc:sldMk cId="3834363376" sldId="279"/>
        </pc:sldMkLst>
        <pc:spChg chg="mod">
          <ac:chgData name="Zeinab Mostafa" userId="ad572c67ee963102" providerId="LiveId" clId="{585D9D0E-AF24-4462-ADA5-223E3A4E2E0E}" dt="2024-05-21T20:42:29.291" v="46" actId="20577"/>
          <ac:spMkLst>
            <pc:docMk/>
            <pc:sldMk cId="3834363376" sldId="279"/>
            <ac:spMk id="2" creationId="{A5E2DBCC-46F2-FE2D-A73E-EEB8684CFDF8}"/>
          </ac:spMkLst>
        </pc:spChg>
        <pc:spChg chg="add mod">
          <ac:chgData name="Zeinab Mostafa" userId="ad572c67ee963102" providerId="LiveId" clId="{585D9D0E-AF24-4462-ADA5-223E3A4E2E0E}" dt="2024-05-21T20:44:39.737" v="62" actId="14100"/>
          <ac:spMkLst>
            <pc:docMk/>
            <pc:sldMk cId="3834363376" sldId="279"/>
            <ac:spMk id="4" creationId="{0B36AB09-1D9F-A3E8-E9F4-CC5C6128451C}"/>
          </ac:spMkLst>
        </pc:spChg>
        <pc:picChg chg="add mod">
          <ac:chgData name="Zeinab Mostafa" userId="ad572c67ee963102" providerId="LiveId" clId="{585D9D0E-AF24-4462-ADA5-223E3A4E2E0E}" dt="2024-05-21T20:44:32.776" v="60" actId="1076"/>
          <ac:picMkLst>
            <pc:docMk/>
            <pc:sldMk cId="3834363376" sldId="279"/>
            <ac:picMk id="6" creationId="{496709B1-E1BE-13F9-62FA-C4E14591390C}"/>
          </ac:picMkLst>
        </pc:picChg>
      </pc:sldChg>
      <pc:sldChg chg="addSp delSp modSp add mod ord">
        <pc:chgData name="Zeinab Mostafa" userId="ad572c67ee963102" providerId="LiveId" clId="{585D9D0E-AF24-4462-ADA5-223E3A4E2E0E}" dt="2024-05-22T16:38:24.198" v="588"/>
        <pc:sldMkLst>
          <pc:docMk/>
          <pc:sldMk cId="2650965411" sldId="280"/>
        </pc:sldMkLst>
        <pc:spChg chg="del">
          <ac:chgData name="Zeinab Mostafa" userId="ad572c67ee963102" providerId="LiveId" clId="{585D9D0E-AF24-4462-ADA5-223E3A4E2E0E}" dt="2024-05-21T20:50:51.446" v="104" actId="478"/>
          <ac:spMkLst>
            <pc:docMk/>
            <pc:sldMk cId="2650965411" sldId="280"/>
            <ac:spMk id="2" creationId="{A5E2DBCC-46F2-FE2D-A73E-EEB8684CFDF8}"/>
          </ac:spMkLst>
        </pc:spChg>
        <pc:spChg chg="mod">
          <ac:chgData name="Zeinab Mostafa" userId="ad572c67ee963102" providerId="LiveId" clId="{585D9D0E-AF24-4462-ADA5-223E3A4E2E0E}" dt="2024-05-21T20:55:09.395" v="108" actId="113"/>
          <ac:spMkLst>
            <pc:docMk/>
            <pc:sldMk cId="2650965411" sldId="280"/>
            <ac:spMk id="4" creationId="{0B36AB09-1D9F-A3E8-E9F4-CC5C6128451C}"/>
          </ac:spMkLst>
        </pc:spChg>
        <pc:spChg chg="add del mod">
          <ac:chgData name="Zeinab Mostafa" userId="ad572c67ee963102" providerId="LiveId" clId="{585D9D0E-AF24-4462-ADA5-223E3A4E2E0E}" dt="2024-05-21T20:50:54.102" v="105" actId="478"/>
          <ac:spMkLst>
            <pc:docMk/>
            <pc:sldMk cId="2650965411" sldId="280"/>
            <ac:spMk id="7" creationId="{25B0468C-6C1F-0DB5-6BA4-7B22FD4A9E89}"/>
          </ac:spMkLst>
        </pc:spChg>
        <pc:picChg chg="mod">
          <ac:chgData name="Zeinab Mostafa" userId="ad572c67ee963102" providerId="LiveId" clId="{585D9D0E-AF24-4462-ADA5-223E3A4E2E0E}" dt="2024-05-21T20:55:32.721" v="113" actId="1076"/>
          <ac:picMkLst>
            <pc:docMk/>
            <pc:sldMk cId="2650965411" sldId="280"/>
            <ac:picMk id="6" creationId="{496709B1-E1BE-13F9-62FA-C4E14591390C}"/>
          </ac:picMkLst>
        </pc:picChg>
        <pc:picChg chg="add mod">
          <ac:chgData name="Zeinab Mostafa" userId="ad572c67ee963102" providerId="LiveId" clId="{585D9D0E-AF24-4462-ADA5-223E3A4E2E0E}" dt="2024-05-21T20:55:35.824" v="114" actId="1076"/>
          <ac:picMkLst>
            <pc:docMk/>
            <pc:sldMk cId="2650965411" sldId="280"/>
            <ac:picMk id="8" creationId="{600E9FB1-F838-85CA-D79A-9A04434E5F14}"/>
          </ac:picMkLst>
        </pc:picChg>
      </pc:sldChg>
      <pc:sldChg chg="delSp modSp new del mod">
        <pc:chgData name="Zeinab Mostafa" userId="ad572c67ee963102" providerId="LiveId" clId="{585D9D0E-AF24-4462-ADA5-223E3A4E2E0E}" dt="2024-05-21T21:19:31.422" v="146" actId="47"/>
        <pc:sldMkLst>
          <pc:docMk/>
          <pc:sldMk cId="2232332725" sldId="281"/>
        </pc:sldMkLst>
        <pc:spChg chg="del">
          <ac:chgData name="Zeinab Mostafa" userId="ad572c67ee963102" providerId="LiveId" clId="{585D9D0E-AF24-4462-ADA5-223E3A4E2E0E}" dt="2024-05-21T21:18:57.164" v="128" actId="478"/>
          <ac:spMkLst>
            <pc:docMk/>
            <pc:sldMk cId="2232332725" sldId="281"/>
            <ac:spMk id="3" creationId="{8ECD86A8-7430-E3CF-3525-113AFA847EE4}"/>
          </ac:spMkLst>
        </pc:spChg>
        <pc:spChg chg="del">
          <ac:chgData name="Zeinab Mostafa" userId="ad572c67ee963102" providerId="LiveId" clId="{585D9D0E-AF24-4462-ADA5-223E3A4E2E0E}" dt="2024-05-21T21:19:00.053" v="129" actId="478"/>
          <ac:spMkLst>
            <pc:docMk/>
            <pc:sldMk cId="2232332725" sldId="281"/>
            <ac:spMk id="4" creationId="{744D4162-3487-1C8F-ED37-A6329D341959}"/>
          </ac:spMkLst>
        </pc:spChg>
        <pc:spChg chg="mod">
          <ac:chgData name="Zeinab Mostafa" userId="ad572c67ee963102" providerId="LiveId" clId="{585D9D0E-AF24-4462-ADA5-223E3A4E2E0E}" dt="2024-05-21T21:18:54.041" v="127" actId="255"/>
          <ac:spMkLst>
            <pc:docMk/>
            <pc:sldMk cId="2232332725" sldId="281"/>
            <ac:spMk id="5" creationId="{7DA002E6-E4E7-C83B-D61A-C0BF58ACA573}"/>
          </ac:spMkLst>
        </pc:spChg>
      </pc:sldChg>
      <pc:sldChg chg="addSp delSp modSp new mod ord">
        <pc:chgData name="Zeinab Mostafa" userId="ad572c67ee963102" providerId="LiveId" clId="{585D9D0E-AF24-4462-ADA5-223E3A4E2E0E}" dt="2024-05-22T15:47:16.096" v="584" actId="14826"/>
        <pc:sldMkLst>
          <pc:docMk/>
          <pc:sldMk cId="849703258" sldId="282"/>
        </pc:sldMkLst>
        <pc:spChg chg="mod">
          <ac:chgData name="Zeinab Mostafa" userId="ad572c67ee963102" providerId="LiveId" clId="{585D9D0E-AF24-4462-ADA5-223E3A4E2E0E}" dt="2024-05-21T21:19:24.390" v="144" actId="2711"/>
          <ac:spMkLst>
            <pc:docMk/>
            <pc:sldMk cId="849703258" sldId="282"/>
            <ac:spMk id="2" creationId="{34B8B5D9-437F-7B6C-BA5E-6C8465C13744}"/>
          </ac:spMkLst>
        </pc:spChg>
        <pc:spChg chg="del">
          <ac:chgData name="Zeinab Mostafa" userId="ad572c67ee963102" providerId="LiveId" clId="{585D9D0E-AF24-4462-ADA5-223E3A4E2E0E}" dt="2024-05-21T21:19:28.768" v="145" actId="478"/>
          <ac:spMkLst>
            <pc:docMk/>
            <pc:sldMk cId="849703258" sldId="282"/>
            <ac:spMk id="3" creationId="{25E7D7B4-05A9-0A9C-3F36-5646FA766F59}"/>
          </ac:spMkLst>
        </pc:spChg>
        <pc:spChg chg="del">
          <ac:chgData name="Zeinab Mostafa" userId="ad572c67ee963102" providerId="LiveId" clId="{585D9D0E-AF24-4462-ADA5-223E3A4E2E0E}" dt="2024-05-22T15:36:53.574" v="557" actId="931"/>
          <ac:spMkLst>
            <pc:docMk/>
            <pc:sldMk cId="849703258" sldId="282"/>
            <ac:spMk id="4" creationId="{4B7AE9B9-3D84-BD9D-04A0-D7D680AAF75D}"/>
          </ac:spMkLst>
        </pc:spChg>
        <pc:picChg chg="add mod modCrop">
          <ac:chgData name="Zeinab Mostafa" userId="ad572c67ee963102" providerId="LiveId" clId="{585D9D0E-AF24-4462-ADA5-223E3A4E2E0E}" dt="2024-05-22T15:47:16.096" v="584" actId="14826"/>
          <ac:picMkLst>
            <pc:docMk/>
            <pc:sldMk cId="849703258" sldId="282"/>
            <ac:picMk id="5" creationId="{94F66D6F-7C31-EE1C-EA4C-811B6828FD1D}"/>
          </ac:picMkLst>
        </pc:picChg>
      </pc:sldChg>
      <pc:sldChg chg="addSp delSp modSp add mod">
        <pc:chgData name="Zeinab Mostafa" userId="ad572c67ee963102" providerId="LiveId" clId="{585D9D0E-AF24-4462-ADA5-223E3A4E2E0E}" dt="2024-05-21T22:13:05.935" v="319" actId="1076"/>
        <pc:sldMkLst>
          <pc:docMk/>
          <pc:sldMk cId="2753451151" sldId="283"/>
        </pc:sldMkLst>
        <pc:spChg chg="add mod">
          <ac:chgData name="Zeinab Mostafa" userId="ad572c67ee963102" providerId="LiveId" clId="{585D9D0E-AF24-4462-ADA5-223E3A4E2E0E}" dt="2024-05-21T22:03:31.365" v="266"/>
          <ac:spMkLst>
            <pc:docMk/>
            <pc:sldMk cId="2753451151" sldId="283"/>
            <ac:spMk id="2" creationId="{E821F787-4FB2-66B6-F1F4-885A73FCEF54}"/>
          </ac:spMkLst>
        </pc:spChg>
        <pc:spChg chg="mod">
          <ac:chgData name="Zeinab Mostafa" userId="ad572c67ee963102" providerId="LiveId" clId="{585D9D0E-AF24-4462-ADA5-223E3A4E2E0E}" dt="2024-05-21T22:12:58.847" v="317" actId="2710"/>
          <ac:spMkLst>
            <pc:docMk/>
            <pc:sldMk cId="2753451151" sldId="283"/>
            <ac:spMk id="4" creationId="{0B36AB09-1D9F-A3E8-E9F4-CC5C6128451C}"/>
          </ac:spMkLst>
        </pc:spChg>
        <pc:picChg chg="del">
          <ac:chgData name="Zeinab Mostafa" userId="ad572c67ee963102" providerId="LiveId" clId="{585D9D0E-AF24-4462-ADA5-223E3A4E2E0E}" dt="2024-05-21T21:19:44.458" v="149" actId="478"/>
          <ac:picMkLst>
            <pc:docMk/>
            <pc:sldMk cId="2753451151" sldId="283"/>
            <ac:picMk id="6" creationId="{496709B1-E1BE-13F9-62FA-C4E14591390C}"/>
          </ac:picMkLst>
        </pc:picChg>
        <pc:picChg chg="add mod">
          <ac:chgData name="Zeinab Mostafa" userId="ad572c67ee963102" providerId="LiveId" clId="{585D9D0E-AF24-4462-ADA5-223E3A4E2E0E}" dt="2024-05-21T22:13:05.935" v="319" actId="1076"/>
          <ac:picMkLst>
            <pc:docMk/>
            <pc:sldMk cId="2753451151" sldId="283"/>
            <ac:picMk id="7" creationId="{10A8DED5-789A-48F6-D7E5-20DA5FCD6063}"/>
          </ac:picMkLst>
        </pc:picChg>
        <pc:picChg chg="del">
          <ac:chgData name="Zeinab Mostafa" userId="ad572c67ee963102" providerId="LiveId" clId="{585D9D0E-AF24-4462-ADA5-223E3A4E2E0E}" dt="2024-05-21T21:19:43.256" v="148" actId="478"/>
          <ac:picMkLst>
            <pc:docMk/>
            <pc:sldMk cId="2753451151" sldId="283"/>
            <ac:picMk id="8" creationId="{600E9FB1-F838-85CA-D79A-9A04434E5F14}"/>
          </ac:picMkLst>
        </pc:picChg>
        <pc:picChg chg="add del">
          <ac:chgData name="Zeinab Mostafa" userId="ad572c67ee963102" providerId="LiveId" clId="{585D9D0E-AF24-4462-ADA5-223E3A4E2E0E}" dt="2024-05-21T21:29:27.793" v="171" actId="22"/>
          <ac:picMkLst>
            <pc:docMk/>
            <pc:sldMk cId="2753451151" sldId="283"/>
            <ac:picMk id="10" creationId="{4717BA46-66AC-8804-2CA5-70360F46888C}"/>
          </ac:picMkLst>
        </pc:picChg>
      </pc:sldChg>
      <pc:sldChg chg="modSp add mod">
        <pc:chgData name="Zeinab Mostafa" userId="ad572c67ee963102" providerId="LiveId" clId="{585D9D0E-AF24-4462-ADA5-223E3A4E2E0E}" dt="2024-05-21T22:02:01.497" v="247" actId="1076"/>
        <pc:sldMkLst>
          <pc:docMk/>
          <pc:sldMk cId="2995478064" sldId="284"/>
        </pc:sldMkLst>
        <pc:spChg chg="mod">
          <ac:chgData name="Zeinab Mostafa" userId="ad572c67ee963102" providerId="LiveId" clId="{585D9D0E-AF24-4462-ADA5-223E3A4E2E0E}" dt="2024-05-21T21:29:37.747" v="177" actId="20577"/>
          <ac:spMkLst>
            <pc:docMk/>
            <pc:sldMk cId="2995478064" sldId="284"/>
            <ac:spMk id="2" creationId="{E821F787-4FB2-66B6-F1F4-885A73FCEF54}"/>
          </ac:spMkLst>
        </pc:spChg>
        <pc:spChg chg="mod">
          <ac:chgData name="Zeinab Mostafa" userId="ad572c67ee963102" providerId="LiveId" clId="{585D9D0E-AF24-4462-ADA5-223E3A4E2E0E}" dt="2024-05-21T22:01:55.135" v="246" actId="2710"/>
          <ac:spMkLst>
            <pc:docMk/>
            <pc:sldMk cId="2995478064" sldId="284"/>
            <ac:spMk id="4" creationId="{0B36AB09-1D9F-A3E8-E9F4-CC5C6128451C}"/>
          </ac:spMkLst>
        </pc:spChg>
        <pc:picChg chg="mod">
          <ac:chgData name="Zeinab Mostafa" userId="ad572c67ee963102" providerId="LiveId" clId="{585D9D0E-AF24-4462-ADA5-223E3A4E2E0E}" dt="2024-05-21T22:02:01.497" v="247" actId="1076"/>
          <ac:picMkLst>
            <pc:docMk/>
            <pc:sldMk cId="2995478064" sldId="284"/>
            <ac:picMk id="7" creationId="{10A8DED5-789A-48F6-D7E5-20DA5FCD6063}"/>
          </ac:picMkLst>
        </pc:picChg>
      </pc:sldChg>
      <pc:sldChg chg="modSp add mod ord">
        <pc:chgData name="Zeinab Mostafa" userId="ad572c67ee963102" providerId="LiveId" clId="{585D9D0E-AF24-4462-ADA5-223E3A4E2E0E}" dt="2024-05-21T22:32:30.443" v="466" actId="14100"/>
        <pc:sldMkLst>
          <pc:docMk/>
          <pc:sldMk cId="270630684" sldId="285"/>
        </pc:sldMkLst>
        <pc:spChg chg="mod">
          <ac:chgData name="Zeinab Mostafa" userId="ad572c67ee963102" providerId="LiveId" clId="{585D9D0E-AF24-4462-ADA5-223E3A4E2E0E}" dt="2024-05-21T21:33:40.522" v="198" actId="20577"/>
          <ac:spMkLst>
            <pc:docMk/>
            <pc:sldMk cId="270630684" sldId="285"/>
            <ac:spMk id="2" creationId="{E821F787-4FB2-66B6-F1F4-885A73FCEF54}"/>
          </ac:spMkLst>
        </pc:spChg>
        <pc:spChg chg="mod">
          <ac:chgData name="Zeinab Mostafa" userId="ad572c67ee963102" providerId="LiveId" clId="{585D9D0E-AF24-4462-ADA5-223E3A4E2E0E}" dt="2024-05-21T22:32:23.036" v="464" actId="20577"/>
          <ac:spMkLst>
            <pc:docMk/>
            <pc:sldMk cId="270630684" sldId="285"/>
            <ac:spMk id="4" creationId="{0B36AB09-1D9F-A3E8-E9F4-CC5C6128451C}"/>
          </ac:spMkLst>
        </pc:spChg>
        <pc:picChg chg="mod">
          <ac:chgData name="Zeinab Mostafa" userId="ad572c67ee963102" providerId="LiveId" clId="{585D9D0E-AF24-4462-ADA5-223E3A4E2E0E}" dt="2024-05-21T22:32:30.443" v="466" actId="14100"/>
          <ac:picMkLst>
            <pc:docMk/>
            <pc:sldMk cId="270630684" sldId="285"/>
            <ac:picMk id="7" creationId="{10A8DED5-789A-48F6-D7E5-20DA5FCD6063}"/>
          </ac:picMkLst>
        </pc:picChg>
      </pc:sldChg>
      <pc:sldChg chg="modSp add mod ord">
        <pc:chgData name="Zeinab Mostafa" userId="ad572c67ee963102" providerId="LiveId" clId="{585D9D0E-AF24-4462-ADA5-223E3A4E2E0E}" dt="2024-05-21T22:26:17.535" v="401" actId="1076"/>
        <pc:sldMkLst>
          <pc:docMk/>
          <pc:sldMk cId="3895400227" sldId="286"/>
        </pc:sldMkLst>
        <pc:spChg chg="mod">
          <ac:chgData name="Zeinab Mostafa" userId="ad572c67ee963102" providerId="LiveId" clId="{585D9D0E-AF24-4462-ADA5-223E3A4E2E0E}" dt="2024-05-21T21:35:25.125" v="209" actId="20577"/>
          <ac:spMkLst>
            <pc:docMk/>
            <pc:sldMk cId="3895400227" sldId="286"/>
            <ac:spMk id="2" creationId="{E821F787-4FB2-66B6-F1F4-885A73FCEF54}"/>
          </ac:spMkLst>
        </pc:spChg>
        <pc:spChg chg="mod">
          <ac:chgData name="Zeinab Mostafa" userId="ad572c67ee963102" providerId="LiveId" clId="{585D9D0E-AF24-4462-ADA5-223E3A4E2E0E}" dt="2024-05-21T22:26:17.535" v="401" actId="1076"/>
          <ac:spMkLst>
            <pc:docMk/>
            <pc:sldMk cId="3895400227" sldId="286"/>
            <ac:spMk id="4" creationId="{0B36AB09-1D9F-A3E8-E9F4-CC5C6128451C}"/>
          </ac:spMkLst>
        </pc:spChg>
        <pc:picChg chg="mod">
          <ac:chgData name="Zeinab Mostafa" userId="ad572c67ee963102" providerId="LiveId" clId="{585D9D0E-AF24-4462-ADA5-223E3A4E2E0E}" dt="2024-05-21T22:26:02.182" v="400" actId="1076"/>
          <ac:picMkLst>
            <pc:docMk/>
            <pc:sldMk cId="3895400227" sldId="286"/>
            <ac:picMk id="7" creationId="{10A8DED5-789A-48F6-D7E5-20DA5FCD6063}"/>
          </ac:picMkLst>
        </pc:picChg>
      </pc:sldChg>
      <pc:sldChg chg="addSp delSp modSp new mod">
        <pc:chgData name="Zeinab Mostafa" userId="ad572c67ee963102" providerId="LiveId" clId="{585D9D0E-AF24-4462-ADA5-223E3A4E2E0E}" dt="2024-05-22T15:36:37.574" v="556" actId="962"/>
        <pc:sldMkLst>
          <pc:docMk/>
          <pc:sldMk cId="1714166977" sldId="287"/>
        </pc:sldMkLst>
        <pc:spChg chg="mod">
          <ac:chgData name="Zeinab Mostafa" userId="ad572c67ee963102" providerId="LiveId" clId="{585D9D0E-AF24-4462-ADA5-223E3A4E2E0E}" dt="2024-05-21T22:22:56.473" v="382" actId="255"/>
          <ac:spMkLst>
            <pc:docMk/>
            <pc:sldMk cId="1714166977" sldId="287"/>
            <ac:spMk id="2" creationId="{CFFC0B10-38E7-E01C-1884-47021F5A18D2}"/>
          </ac:spMkLst>
        </pc:spChg>
        <pc:spChg chg="del">
          <ac:chgData name="Zeinab Mostafa" userId="ad572c67ee963102" providerId="LiveId" clId="{585D9D0E-AF24-4462-ADA5-223E3A4E2E0E}" dt="2024-05-21T22:22:59.910" v="383" actId="478"/>
          <ac:spMkLst>
            <pc:docMk/>
            <pc:sldMk cId="1714166977" sldId="287"/>
            <ac:spMk id="3" creationId="{7432BC31-1F18-D21A-669D-4489B979EC8D}"/>
          </ac:spMkLst>
        </pc:spChg>
        <pc:spChg chg="del">
          <ac:chgData name="Zeinab Mostafa" userId="ad572c67ee963102" providerId="LiveId" clId="{585D9D0E-AF24-4462-ADA5-223E3A4E2E0E}" dt="2024-05-22T15:36:36.578" v="554" actId="931"/>
          <ac:spMkLst>
            <pc:docMk/>
            <pc:sldMk cId="1714166977" sldId="287"/>
            <ac:spMk id="4" creationId="{CEEBAF6F-2C41-B43C-F9FE-F1001F9C7467}"/>
          </ac:spMkLst>
        </pc:spChg>
        <pc:picChg chg="add mod">
          <ac:chgData name="Zeinab Mostafa" userId="ad572c67ee963102" providerId="LiveId" clId="{585D9D0E-AF24-4462-ADA5-223E3A4E2E0E}" dt="2024-05-22T15:36:37.574" v="556" actId="962"/>
          <ac:picMkLst>
            <pc:docMk/>
            <pc:sldMk cId="1714166977" sldId="287"/>
            <ac:picMk id="5" creationId="{3A0340FF-226F-E769-C639-E91FD5A44D56}"/>
          </ac:picMkLst>
        </pc:picChg>
      </pc:sldChg>
      <pc:sldChg chg="addSp delSp modSp new mod">
        <pc:chgData name="Zeinab Mostafa" userId="ad572c67ee963102" providerId="LiveId" clId="{585D9D0E-AF24-4462-ADA5-223E3A4E2E0E}" dt="2024-05-21T22:39:26.386" v="500" actId="14100"/>
        <pc:sldMkLst>
          <pc:docMk/>
          <pc:sldMk cId="2657376863" sldId="288"/>
        </pc:sldMkLst>
        <pc:spChg chg="mod">
          <ac:chgData name="Zeinab Mostafa" userId="ad572c67ee963102" providerId="LiveId" clId="{585D9D0E-AF24-4462-ADA5-223E3A4E2E0E}" dt="2024-05-21T22:33:43.864" v="477"/>
          <ac:spMkLst>
            <pc:docMk/>
            <pc:sldMk cId="2657376863" sldId="288"/>
            <ac:spMk id="2" creationId="{767AECE0-2037-F0E2-C10D-14F38E522555}"/>
          </ac:spMkLst>
        </pc:spChg>
        <pc:spChg chg="mod">
          <ac:chgData name="Zeinab Mostafa" userId="ad572c67ee963102" providerId="LiveId" clId="{585D9D0E-AF24-4462-ADA5-223E3A4E2E0E}" dt="2024-05-21T22:33:50.530" v="479" actId="14100"/>
          <ac:spMkLst>
            <pc:docMk/>
            <pc:sldMk cId="2657376863" sldId="288"/>
            <ac:spMk id="4" creationId="{0ADAFE48-B6C5-DC99-B5C4-3D781408D4A7}"/>
          </ac:spMkLst>
        </pc:spChg>
        <pc:picChg chg="add del mod">
          <ac:chgData name="Zeinab Mostafa" userId="ad572c67ee963102" providerId="LiveId" clId="{585D9D0E-AF24-4462-ADA5-223E3A4E2E0E}" dt="2024-05-21T22:38:27.066" v="487" actId="478"/>
          <ac:picMkLst>
            <pc:docMk/>
            <pc:sldMk cId="2657376863" sldId="288"/>
            <ac:picMk id="6" creationId="{A57512B7-09D4-4676-A1CE-C8C30D46EC39}"/>
          </ac:picMkLst>
        </pc:picChg>
        <pc:picChg chg="add mod modCrop">
          <ac:chgData name="Zeinab Mostafa" userId="ad572c67ee963102" providerId="LiveId" clId="{585D9D0E-AF24-4462-ADA5-223E3A4E2E0E}" dt="2024-05-21T22:39:26.386" v="500" actId="14100"/>
          <ac:picMkLst>
            <pc:docMk/>
            <pc:sldMk cId="2657376863" sldId="288"/>
            <ac:picMk id="8" creationId="{85ADC964-87EA-5738-3C9E-762AC53BF8F9}"/>
          </ac:picMkLst>
        </pc:picChg>
      </pc:sldChg>
      <pc:sldChg chg="modSp new del mod">
        <pc:chgData name="Zeinab Mostafa" userId="ad572c67ee963102" providerId="LiveId" clId="{585D9D0E-AF24-4462-ADA5-223E3A4E2E0E}" dt="2024-05-21T22:47:12.222" v="545" actId="47"/>
        <pc:sldMkLst>
          <pc:docMk/>
          <pc:sldMk cId="2322424738" sldId="289"/>
        </pc:sldMkLst>
        <pc:spChg chg="mod">
          <ac:chgData name="Zeinab Mostafa" userId="ad572c67ee963102" providerId="LiveId" clId="{585D9D0E-AF24-4462-ADA5-223E3A4E2E0E}" dt="2024-05-21T22:40:43.189" v="515" actId="2711"/>
          <ac:spMkLst>
            <pc:docMk/>
            <pc:sldMk cId="2322424738" sldId="289"/>
            <ac:spMk id="2" creationId="{150C5AC1-6E42-C3A4-6A76-C1ED8BAF6E23}"/>
          </ac:spMkLst>
        </pc:spChg>
        <pc:spChg chg="mod">
          <ac:chgData name="Zeinab Mostafa" userId="ad572c67ee963102" providerId="LiveId" clId="{585D9D0E-AF24-4462-ADA5-223E3A4E2E0E}" dt="2024-05-21T22:46:06.852" v="522"/>
          <ac:spMkLst>
            <pc:docMk/>
            <pc:sldMk cId="2322424738" sldId="289"/>
            <ac:spMk id="3" creationId="{165BCD51-3629-355E-CB96-1F4671A4CFE6}"/>
          </ac:spMkLst>
        </pc:spChg>
      </pc:sldChg>
      <pc:sldChg chg="addSp delSp modSp new mod">
        <pc:chgData name="Zeinab Mostafa" userId="ad572c67ee963102" providerId="LiveId" clId="{585D9D0E-AF24-4462-ADA5-223E3A4E2E0E}" dt="2024-05-22T15:36:26.574" v="553" actId="962"/>
        <pc:sldMkLst>
          <pc:docMk/>
          <pc:sldMk cId="1380276170" sldId="290"/>
        </pc:sldMkLst>
        <pc:spChg chg="mod">
          <ac:chgData name="Zeinab Mostafa" userId="ad572c67ee963102" providerId="LiveId" clId="{585D9D0E-AF24-4462-ADA5-223E3A4E2E0E}" dt="2024-05-21T22:47:05.863" v="544" actId="313"/>
          <ac:spMkLst>
            <pc:docMk/>
            <pc:sldMk cId="1380276170" sldId="290"/>
            <ac:spMk id="2" creationId="{7E902B18-F7BD-602F-0D8B-45D3171678E4}"/>
          </ac:spMkLst>
        </pc:spChg>
        <pc:spChg chg="del mod">
          <ac:chgData name="Zeinab Mostafa" userId="ad572c67ee963102" providerId="LiveId" clId="{585D9D0E-AF24-4462-ADA5-223E3A4E2E0E}" dt="2024-05-22T15:36:24.390" v="551" actId="931"/>
          <ac:spMkLst>
            <pc:docMk/>
            <pc:sldMk cId="1380276170" sldId="290"/>
            <ac:spMk id="4" creationId="{52AC6236-1CA8-6F62-A925-0ACA596D1944}"/>
          </ac:spMkLst>
        </pc:spChg>
        <pc:spChg chg="mod">
          <ac:chgData name="Zeinab Mostafa" userId="ad572c67ee963102" providerId="LiveId" clId="{585D9D0E-AF24-4462-ADA5-223E3A4E2E0E}" dt="2024-05-21T22:46:52.677" v="540" actId="2711"/>
          <ac:spMkLst>
            <pc:docMk/>
            <pc:sldMk cId="1380276170" sldId="290"/>
            <ac:spMk id="5" creationId="{FBABE6EE-F5EB-086B-E2D8-9136B06208F2}"/>
          </ac:spMkLst>
        </pc:spChg>
        <pc:picChg chg="add mod">
          <ac:chgData name="Zeinab Mostafa" userId="ad572c67ee963102" providerId="LiveId" clId="{585D9D0E-AF24-4462-ADA5-223E3A4E2E0E}" dt="2024-05-22T15:36:26.574" v="553" actId="962"/>
          <ac:picMkLst>
            <pc:docMk/>
            <pc:sldMk cId="1380276170" sldId="290"/>
            <ac:picMk id="7" creationId="{CFD4CD11-A8D3-8025-4E5B-5C247B7B8DC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B439651-5657-4ACE-8526-EB0EAFD83944}" type="datetime1">
              <a:rPr lang="en-GB" smtClean="0"/>
              <a:t>23/05/2024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en-GB" smtClean="0"/>
              <a:t>‹#›</a:t>
            </a:fld>
            <a:endParaRPr lang="en-GB"/>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0CA1872-591F-4558-AB14-AA939DCFAB16}" type="datetime1">
              <a:rPr lang="en-GB" noProof="0" smtClean="0"/>
              <a:t>23/05/2024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en-GB" noProof="0" smtClean="0"/>
              <a:t>‹#›</a:t>
            </a:fld>
            <a:endParaRPr lang="en-GB" noProof="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1</a:t>
            </a:fld>
            <a:endParaRPr lang="en-GB"/>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2</a:t>
            </a:fld>
            <a:endParaRPr lang="en-GB"/>
          </a:p>
        </p:txBody>
      </p:sp>
    </p:spTree>
    <p:extLst>
      <p:ext uri="{BB962C8B-B14F-4D97-AF65-F5344CB8AC3E}">
        <p14:creationId xmlns:p14="http://schemas.microsoft.com/office/powerpoint/2010/main" val="1825384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6336304E-FDE3-4B4F-A3B7-EBE87F3FA5E2}" type="slidenum">
              <a:rPr lang="en-GB" smtClean="0"/>
              <a:t>3</a:t>
            </a:fld>
            <a:endParaRPr lang="en-GB"/>
          </a:p>
        </p:txBody>
      </p:sp>
    </p:spTree>
    <p:extLst>
      <p:ext uri="{BB962C8B-B14F-4D97-AF65-F5344CB8AC3E}">
        <p14:creationId xmlns:p14="http://schemas.microsoft.com/office/powerpoint/2010/main" val="2851398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US"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US"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en-GB" noProof="0" dirty="0"/>
              <a:t>Website URL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en-US" noProof="0"/>
              <a:t>Click to edit Master title style</a:t>
            </a:r>
            <a:endParaRPr lang="en-GB"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US"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en-GB" noProof="0" dirty="0"/>
              <a:t>Website URL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en-US" noProof="0"/>
              <a:t>Click to edit Master title style</a:t>
            </a:r>
            <a:endParaRPr lang="en-GB"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n-US" noProof="0"/>
              <a:t>Click to edit Master title style</a:t>
            </a:r>
            <a:endParaRPr lang="en-GB"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en-GB" noProof="0" smtClean="0"/>
              <a:pPr/>
              <a:t>‹#›</a:t>
            </a:fld>
            <a:endParaRPr lang="en-GB"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en-GB"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en-US" noProof="0"/>
              <a:t>Click icon to add picture</a:t>
            </a:r>
            <a:endParaRPr lang="en-GB"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en-GB" noProof="0" smtClean="0"/>
              <a:pPr/>
              <a:t>‹#›</a:t>
            </a:fld>
            <a:endParaRPr lang="en-GB" noProof="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en-US" noProof="0"/>
              <a:t>Click icon to add picture</a:t>
            </a:r>
            <a:endParaRPr lang="en-GB" noProof="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en-US" noProof="0"/>
              <a:t>Click icon to add picture</a:t>
            </a:r>
            <a:endParaRPr lang="en-GB"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n-US" noProof="0"/>
              <a:t>Click to edit Master title style</a:t>
            </a:r>
            <a:endParaRPr lang="en-GB"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en-US" noProof="0"/>
              <a:t>Click icon to add picture</a:t>
            </a:r>
            <a:endParaRPr lang="en-GB" noProof="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n-GB" noProof="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en-US" noProof="0"/>
              <a:t>Click icon to add picture</a:t>
            </a:r>
            <a:endParaRPr lang="en-GB" noProof="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en-GB" noProof="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n-GB" noProof="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en-GB" noProof="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en-GB" noProof="0" smtClean="0"/>
              <a:pPr/>
              <a:t>‹#›</a:t>
            </a:fld>
            <a:endParaRPr lang="en-GB"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US" noProof="0"/>
              <a:t>Click icon to add picture</a:t>
            </a:r>
            <a:endParaRPr lang="en-GB"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US" noProof="0"/>
              <a:t>Click icon to add picture</a:t>
            </a:r>
            <a:endParaRPr lang="en-GB"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US" noProof="0"/>
              <a:t>Click icon to add picture</a:t>
            </a:r>
            <a:endParaRPr lang="en-GB"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rtlCol="0" anchor="ctr">
            <a:normAutofit/>
          </a:bodyPr>
          <a:lstStyle>
            <a:lvl1pPr marL="0" indent="0" algn="ctr">
              <a:buNone/>
              <a:defRPr sz="2000"/>
            </a:lvl1pPr>
          </a:lstStyle>
          <a:p>
            <a:pPr rtl="0"/>
            <a:r>
              <a:rPr lang="en-US" noProof="0"/>
              <a:t>Click icon to add picture</a:t>
            </a:r>
            <a:endParaRPr lang="en-GB"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en-GB"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9B8D6E1-39C9-4C44-91D8-BAEE9FF6D549}" type="datetime1">
              <a:rPr lang="en-GB" noProof="0" smtClean="0"/>
              <a:t>23/05/2024</a:t>
            </a:fld>
            <a:endParaRPr lang="en-GB" noProof="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en-GB" noProof="0" smtClean="0"/>
              <a:t>‹#›</a:t>
            </a:fld>
            <a:endParaRPr lang="en-GB" noProof="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srcRect/>
          <a:stretch/>
        </p:blipFill>
        <p:spPr/>
      </p:pic>
      <p:sp>
        <p:nvSpPr>
          <p:cNvPr id="6" name="TextBox 5">
            <a:extLst>
              <a:ext uri="{FF2B5EF4-FFF2-40B4-BE49-F238E27FC236}">
                <a16:creationId xmlns:a16="http://schemas.microsoft.com/office/drawing/2014/main" id="{7B0D5E8A-F9E5-2BA7-C600-871314AE421E}"/>
              </a:ext>
            </a:extLst>
          </p:cNvPr>
          <p:cNvSpPr txBox="1"/>
          <p:nvPr/>
        </p:nvSpPr>
        <p:spPr>
          <a:xfrm>
            <a:off x="5750560" y="3048000"/>
            <a:ext cx="6177280" cy="1015663"/>
          </a:xfrm>
          <a:prstGeom prst="rect">
            <a:avLst/>
          </a:prstGeom>
          <a:noFill/>
        </p:spPr>
        <p:txBody>
          <a:bodyPr wrap="square" rtlCol="0">
            <a:spAutoFit/>
          </a:bodyPr>
          <a:lstStyle/>
          <a:p>
            <a:pPr algn="ctr"/>
            <a:r>
              <a:rPr lang="en-US" sz="3500" b="1" dirty="0">
                <a:solidFill>
                  <a:schemeClr val="bg1"/>
                </a:solidFill>
                <a:latin typeface="Times New Roman" panose="02020603050405020304" pitchFamily="18" charset="0"/>
                <a:cs typeface="Times New Roman" panose="02020603050405020304" pitchFamily="18" charset="0"/>
              </a:rPr>
              <a:t>Sentiment Analysis Project: </a:t>
            </a:r>
            <a:r>
              <a:rPr lang="en-US" sz="2500" b="1" dirty="0">
                <a:solidFill>
                  <a:schemeClr val="bg1">
                    <a:lumMod val="85000"/>
                  </a:schemeClr>
                </a:solidFill>
                <a:latin typeface="Times New Roman" panose="02020603050405020304" pitchFamily="18" charset="0"/>
                <a:cs typeface="Times New Roman" panose="02020603050405020304" pitchFamily="18" charset="0"/>
              </a:rPr>
              <a:t>Understanding Twitter Sentiment</a:t>
            </a:r>
            <a:endParaRPr lang="en-GB" sz="2500" b="1" dirty="0">
              <a:solidFill>
                <a:schemeClr val="bg1">
                  <a:lumMod val="85000"/>
                </a:schemeClr>
              </a:solidFill>
            </a:endParaRPr>
          </a:p>
        </p:txBody>
      </p:sp>
      <p:sp>
        <p:nvSpPr>
          <p:cNvPr id="9" name="TextBox 8">
            <a:extLst>
              <a:ext uri="{FF2B5EF4-FFF2-40B4-BE49-F238E27FC236}">
                <a16:creationId xmlns:a16="http://schemas.microsoft.com/office/drawing/2014/main" id="{C38CB84B-EDE4-67C4-0D96-0EF502B1AD2B}"/>
              </a:ext>
            </a:extLst>
          </p:cNvPr>
          <p:cNvSpPr txBox="1"/>
          <p:nvPr/>
        </p:nvSpPr>
        <p:spPr>
          <a:xfrm>
            <a:off x="6705600" y="4643120"/>
            <a:ext cx="3180080" cy="1384995"/>
          </a:xfrm>
          <a:prstGeom prst="rect">
            <a:avLst/>
          </a:prstGeom>
          <a:noFill/>
        </p:spPr>
        <p:txBody>
          <a:bodyPr wrap="square" rtlCol="0">
            <a:spAutoFit/>
          </a:bodyPr>
          <a:lstStyle/>
          <a:p>
            <a:pPr algn="ctr"/>
            <a:r>
              <a:rPr lang="en-US" sz="1400" dirty="0">
                <a:solidFill>
                  <a:schemeClr val="bg1"/>
                </a:solidFill>
                <a:latin typeface="Times New Roman" panose="02020603050405020304" pitchFamily="18" charset="0"/>
                <a:cs typeface="Times New Roman" panose="02020603050405020304" pitchFamily="18" charset="0"/>
              </a:rPr>
              <a:t>BY:</a:t>
            </a:r>
          </a:p>
          <a:p>
            <a:pPr algn="ctr"/>
            <a:r>
              <a:rPr lang="en-US" sz="1400" dirty="0">
                <a:solidFill>
                  <a:schemeClr val="bg1"/>
                </a:solidFill>
                <a:latin typeface="Times New Roman" panose="02020603050405020304" pitchFamily="18" charset="0"/>
                <a:cs typeface="Times New Roman" panose="02020603050405020304" pitchFamily="18" charset="0"/>
              </a:rPr>
              <a:t>Zeinab Mostafa – 211001793</a:t>
            </a:r>
          </a:p>
          <a:p>
            <a:pPr algn="ctr"/>
            <a:r>
              <a:rPr lang="en-US" sz="1400" dirty="0" err="1">
                <a:solidFill>
                  <a:schemeClr val="bg1"/>
                </a:solidFill>
                <a:latin typeface="Times New Roman" panose="02020603050405020304" pitchFamily="18" charset="0"/>
                <a:cs typeface="Times New Roman" panose="02020603050405020304" pitchFamily="18" charset="0"/>
              </a:rPr>
              <a:t>Shrouk</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Gbr</a:t>
            </a:r>
            <a:r>
              <a:rPr lang="en-US" sz="1400" dirty="0">
                <a:solidFill>
                  <a:schemeClr val="bg1"/>
                </a:solidFill>
                <a:latin typeface="Times New Roman" panose="02020603050405020304" pitchFamily="18" charset="0"/>
                <a:cs typeface="Times New Roman" panose="02020603050405020304" pitchFamily="18" charset="0"/>
              </a:rPr>
              <a:t> – 211001720</a:t>
            </a:r>
          </a:p>
          <a:p>
            <a:pPr algn="ctr"/>
            <a:r>
              <a:rPr lang="en-US" sz="1400" dirty="0">
                <a:solidFill>
                  <a:schemeClr val="bg1"/>
                </a:solidFill>
                <a:latin typeface="Times New Roman" panose="02020603050405020304" pitchFamily="18" charset="0"/>
                <a:cs typeface="Times New Roman" panose="02020603050405020304" pitchFamily="18" charset="0"/>
              </a:rPr>
              <a:t>Mariam Farhat – 21001971</a:t>
            </a:r>
          </a:p>
          <a:p>
            <a:pPr algn="ctr"/>
            <a:r>
              <a:rPr lang="en-US" sz="1400" dirty="0">
                <a:solidFill>
                  <a:schemeClr val="bg1"/>
                </a:solidFill>
                <a:latin typeface="Times New Roman" panose="02020603050405020304" pitchFamily="18" charset="0"/>
                <a:cs typeface="Times New Roman" panose="02020603050405020304" pitchFamily="18" charset="0"/>
              </a:rPr>
              <a:t>Sama Ayman – 211001876</a:t>
            </a:r>
          </a:p>
          <a:p>
            <a:pPr algn="ctr"/>
            <a:r>
              <a:rPr lang="en-US" sz="1400" dirty="0" err="1">
                <a:solidFill>
                  <a:schemeClr val="bg1"/>
                </a:solidFill>
                <a:latin typeface="Times New Roman" panose="02020603050405020304" pitchFamily="18" charset="0"/>
                <a:cs typeface="Times New Roman" panose="02020603050405020304" pitchFamily="18" charset="0"/>
              </a:rPr>
              <a:t>Mawada</a:t>
            </a:r>
            <a:r>
              <a:rPr lang="en-US" sz="1400" dirty="0">
                <a:solidFill>
                  <a:schemeClr val="bg1"/>
                </a:solidFill>
                <a:latin typeface="Times New Roman" panose="02020603050405020304" pitchFamily="18" charset="0"/>
                <a:cs typeface="Times New Roman" panose="02020603050405020304" pitchFamily="18" charset="0"/>
              </a:rPr>
              <a:t> Nagy – 211001572</a:t>
            </a:r>
          </a:p>
        </p:txBody>
      </p:sp>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16BCCD-410E-794A-5CD4-C499D0234123}"/>
              </a:ext>
            </a:extLst>
          </p:cNvPr>
          <p:cNvSpPr>
            <a:spLocks noGrp="1"/>
          </p:cNvSpPr>
          <p:nvPr>
            <p:ph type="sldNum" sz="quarter" idx="12"/>
          </p:nvPr>
        </p:nvSpPr>
        <p:spPr/>
        <p:txBody>
          <a:bodyPr/>
          <a:lstStyle/>
          <a:p>
            <a:pPr rtl="0"/>
            <a:fld id="{9EC71654-96A5-4280-94F3-931C61A9F92C}" type="slidenum">
              <a:rPr lang="en-GB" noProof="0" smtClean="0"/>
              <a:pPr rtl="0"/>
              <a:t>10</a:t>
            </a:fld>
            <a:endParaRPr lang="en-GB" noProof="0" dirty="0"/>
          </a:p>
        </p:txBody>
      </p:sp>
      <p:sp>
        <p:nvSpPr>
          <p:cNvPr id="4" name="Content Placeholder 2">
            <a:extLst>
              <a:ext uri="{FF2B5EF4-FFF2-40B4-BE49-F238E27FC236}">
                <a16:creationId xmlns:a16="http://schemas.microsoft.com/office/drawing/2014/main" id="{0B36AB09-1D9F-A3E8-E9F4-CC5C6128451C}"/>
              </a:ext>
            </a:extLst>
          </p:cNvPr>
          <p:cNvSpPr txBox="1">
            <a:spLocks/>
          </p:cNvSpPr>
          <p:nvPr/>
        </p:nvSpPr>
        <p:spPr>
          <a:xfrm>
            <a:off x="634586" y="1242319"/>
            <a:ext cx="11031952" cy="46606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SVMs work by finding the optimal hyperplane that separates data points of different classes with the maximum margin, which helps in generalizing well to new, unseen data. They are effective in handling both linear and non-linear classification problems through the use of kernel functions that transform data into higher-dimensional spaces.</a:t>
            </a:r>
          </a:p>
          <a:p>
            <a:pPr>
              <a:lnSpc>
                <a:spcPct val="107000"/>
              </a:lnSpc>
              <a:spcAft>
                <a:spcPts val="800"/>
              </a:spcAft>
              <a:buFontTx/>
              <a:buChar char="-"/>
            </a:pPr>
            <a:r>
              <a:rPr lang="en-GB" sz="1700" b="1" kern="100" dirty="0">
                <a:latin typeface="Times New Roman" panose="02020603050405020304" pitchFamily="18" charset="0"/>
                <a:ea typeface="Aptos" panose="020B0004020202020204" pitchFamily="34" charset="0"/>
                <a:cs typeface="Arial" panose="020B0604020202020204" pitchFamily="34" charset="0"/>
              </a:rPr>
              <a:t>Advantages:</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Works Well with Small to Medium-Sized Datasets as the computational cost is manageable. </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Effective in high-dimensional spaces</a:t>
            </a:r>
          </a:p>
          <a:p>
            <a:pPr>
              <a:lnSpc>
                <a:spcPct val="107000"/>
              </a:lnSpc>
              <a:spcAft>
                <a:spcPts val="800"/>
              </a:spcAft>
              <a:buFontTx/>
              <a:buChar char="-"/>
            </a:pPr>
            <a:r>
              <a:rPr lang="en-GB" sz="1700" b="1" kern="100" dirty="0">
                <a:latin typeface="Times New Roman" panose="02020603050405020304" pitchFamily="18" charset="0"/>
                <a:ea typeface="Aptos" panose="020B0004020202020204" pitchFamily="34" charset="0"/>
                <a:cs typeface="Arial" panose="020B0604020202020204" pitchFamily="34" charset="0"/>
              </a:rPr>
              <a:t>Disadvantages:</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Limited effectiveness with large datasets</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Computational complexity during training when the dataset is large.</a:t>
            </a:r>
          </a:p>
        </p:txBody>
      </p:sp>
      <p:sp>
        <p:nvSpPr>
          <p:cNvPr id="2" name="Title 1">
            <a:extLst>
              <a:ext uri="{FF2B5EF4-FFF2-40B4-BE49-F238E27FC236}">
                <a16:creationId xmlns:a16="http://schemas.microsoft.com/office/drawing/2014/main" id="{E821F787-4FB2-66B6-F1F4-885A73FCEF54}"/>
              </a:ext>
            </a:extLst>
          </p:cNvPr>
          <p:cNvSpPr>
            <a:spLocks noGrp="1"/>
          </p:cNvSpPr>
          <p:nvPr>
            <p:ph type="title"/>
          </p:nvPr>
        </p:nvSpPr>
        <p:spPr>
          <a:xfrm>
            <a:off x="634586" y="236748"/>
            <a:ext cx="11150600" cy="920336"/>
          </a:xfrm>
        </p:spPr>
        <p:txBody>
          <a:bodyPr/>
          <a:lstStyle/>
          <a:p>
            <a:r>
              <a:rPr lang="en-GB" sz="3200" b="1" kern="100" dirty="0">
                <a:latin typeface="Times New Roman" panose="02020603050405020304" pitchFamily="18" charset="0"/>
                <a:ea typeface="Aptos" panose="020B0004020202020204" pitchFamily="34" charset="0"/>
                <a:cs typeface="Arial" panose="020B0604020202020204" pitchFamily="34" charset="0"/>
              </a:rPr>
              <a:t>SVM Model</a:t>
            </a:r>
            <a:endParaRPr lang="en-GB" dirty="0"/>
          </a:p>
        </p:txBody>
      </p:sp>
      <p:pic>
        <p:nvPicPr>
          <p:cNvPr id="7" name="Picture 6">
            <a:extLst>
              <a:ext uri="{FF2B5EF4-FFF2-40B4-BE49-F238E27FC236}">
                <a16:creationId xmlns:a16="http://schemas.microsoft.com/office/drawing/2014/main" id="{10A8DED5-789A-48F6-D7E5-20DA5FCD6063}"/>
              </a:ext>
            </a:extLst>
          </p:cNvPr>
          <p:cNvPicPr>
            <a:picLocks noChangeAspect="1"/>
          </p:cNvPicPr>
          <p:nvPr/>
        </p:nvPicPr>
        <p:blipFill>
          <a:blip r:embed="rId2"/>
          <a:srcRect/>
          <a:stretch/>
        </p:blipFill>
        <p:spPr>
          <a:xfrm>
            <a:off x="7430432" y="3572639"/>
            <a:ext cx="3933264" cy="1748117"/>
          </a:xfrm>
          <a:prstGeom prst="rect">
            <a:avLst/>
          </a:prstGeom>
        </p:spPr>
      </p:pic>
    </p:spTree>
    <p:extLst>
      <p:ext uri="{BB962C8B-B14F-4D97-AF65-F5344CB8AC3E}">
        <p14:creationId xmlns:p14="http://schemas.microsoft.com/office/powerpoint/2010/main" val="299547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16BCCD-410E-794A-5CD4-C499D0234123}"/>
              </a:ext>
            </a:extLst>
          </p:cNvPr>
          <p:cNvSpPr>
            <a:spLocks noGrp="1"/>
          </p:cNvSpPr>
          <p:nvPr>
            <p:ph type="sldNum" sz="quarter" idx="12"/>
          </p:nvPr>
        </p:nvSpPr>
        <p:spPr/>
        <p:txBody>
          <a:bodyPr/>
          <a:lstStyle/>
          <a:p>
            <a:pPr rtl="0"/>
            <a:fld id="{9EC71654-96A5-4280-94F3-931C61A9F92C}" type="slidenum">
              <a:rPr lang="en-GB" noProof="0" smtClean="0"/>
              <a:pPr rtl="0"/>
              <a:t>11</a:t>
            </a:fld>
            <a:endParaRPr lang="en-GB" noProof="0" dirty="0"/>
          </a:p>
        </p:txBody>
      </p:sp>
      <p:sp>
        <p:nvSpPr>
          <p:cNvPr id="4" name="Content Placeholder 2">
            <a:extLst>
              <a:ext uri="{FF2B5EF4-FFF2-40B4-BE49-F238E27FC236}">
                <a16:creationId xmlns:a16="http://schemas.microsoft.com/office/drawing/2014/main" id="{0B36AB09-1D9F-A3E8-E9F4-CC5C6128451C}"/>
              </a:ext>
            </a:extLst>
          </p:cNvPr>
          <p:cNvSpPr txBox="1">
            <a:spLocks/>
          </p:cNvSpPr>
          <p:nvPr/>
        </p:nvSpPr>
        <p:spPr>
          <a:xfrm>
            <a:off x="634586" y="1242319"/>
            <a:ext cx="11031952" cy="46606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Random Forest builds multiple decision trees during training and merges their outputs to improve predictive accuracy and control overfitting. Each tree in the forest is constructed from a random subset of the training data, and features are randomly selected at each split, ensuring diversity among the trees.</a:t>
            </a:r>
          </a:p>
          <a:p>
            <a:pPr>
              <a:lnSpc>
                <a:spcPct val="107000"/>
              </a:lnSpc>
              <a:spcAft>
                <a:spcPts val="800"/>
              </a:spcAft>
              <a:buFontTx/>
              <a:buChar char="-"/>
            </a:pPr>
            <a:r>
              <a:rPr lang="en-GB" sz="1700" b="1" kern="100" dirty="0">
                <a:latin typeface="Times New Roman" panose="02020603050405020304" pitchFamily="18" charset="0"/>
                <a:ea typeface="Aptos" panose="020B0004020202020204" pitchFamily="34" charset="0"/>
                <a:cs typeface="Arial" panose="020B0604020202020204" pitchFamily="34" charset="0"/>
              </a:rPr>
              <a:t>Advantages: </a:t>
            </a:r>
            <a:r>
              <a:rPr lang="en-GB" sz="1600" kern="100" dirty="0">
                <a:latin typeface="Times New Roman" panose="02020603050405020304" pitchFamily="18" charset="0"/>
                <a:ea typeface="Aptos" panose="020B0004020202020204" pitchFamily="34" charset="0"/>
                <a:cs typeface="Arial" panose="020B0604020202020204" pitchFamily="34" charset="0"/>
              </a:rPr>
              <a:t>Random Forest often achieves high accuracy and robust performance due to its ensemble nature, combining the results of multiple decision trees.</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Handles Overfitting: By averaging multiple trees.</a:t>
            </a:r>
          </a:p>
          <a:p>
            <a:pPr>
              <a:lnSpc>
                <a:spcPct val="107000"/>
              </a:lnSpc>
              <a:spcAft>
                <a:spcPts val="800"/>
              </a:spcAft>
              <a:buFontTx/>
              <a:buChar char="-"/>
            </a:pPr>
            <a:r>
              <a:rPr lang="en-GB" sz="1700" b="1" kern="100" dirty="0">
                <a:latin typeface="Times New Roman" panose="02020603050405020304" pitchFamily="18" charset="0"/>
                <a:ea typeface="Aptos" panose="020B0004020202020204" pitchFamily="34" charset="0"/>
                <a:cs typeface="Arial" panose="020B0604020202020204" pitchFamily="34" charset="0"/>
              </a:rPr>
              <a:t>Disadvantages: </a:t>
            </a:r>
            <a:r>
              <a:rPr lang="en-GB" sz="1600" kern="100" dirty="0">
                <a:latin typeface="Times New Roman" panose="02020603050405020304" pitchFamily="18" charset="0"/>
                <a:ea typeface="Aptos" panose="020B0004020202020204" pitchFamily="34" charset="0"/>
                <a:cs typeface="Arial" panose="020B0604020202020204" pitchFamily="34" charset="0"/>
              </a:rPr>
              <a:t>Training and prediction can be computationally expensive and memory-intensive, especially with a large number of trees and features.</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Making predictions with Random Forest can be slower compared to simpler models, as it requires aggregating results from multiple trees.</a:t>
            </a:r>
          </a:p>
        </p:txBody>
      </p:sp>
      <p:sp>
        <p:nvSpPr>
          <p:cNvPr id="2" name="Title 1">
            <a:extLst>
              <a:ext uri="{FF2B5EF4-FFF2-40B4-BE49-F238E27FC236}">
                <a16:creationId xmlns:a16="http://schemas.microsoft.com/office/drawing/2014/main" id="{E821F787-4FB2-66B6-F1F4-885A73FCEF54}"/>
              </a:ext>
            </a:extLst>
          </p:cNvPr>
          <p:cNvSpPr>
            <a:spLocks noGrp="1"/>
          </p:cNvSpPr>
          <p:nvPr>
            <p:ph type="title"/>
          </p:nvPr>
        </p:nvSpPr>
        <p:spPr>
          <a:xfrm>
            <a:off x="634586" y="236748"/>
            <a:ext cx="11150600" cy="920336"/>
          </a:xfrm>
        </p:spPr>
        <p:txBody>
          <a:bodyPr/>
          <a:lstStyle/>
          <a:p>
            <a:r>
              <a:rPr lang="en-GB" sz="3200" b="1" kern="100" dirty="0">
                <a:latin typeface="Times New Roman" panose="02020603050405020304" pitchFamily="18" charset="0"/>
                <a:ea typeface="Aptos" panose="020B0004020202020204" pitchFamily="34" charset="0"/>
                <a:cs typeface="Arial" panose="020B0604020202020204" pitchFamily="34" charset="0"/>
              </a:rPr>
              <a:t>Random Forest Model</a:t>
            </a:r>
            <a:endParaRPr lang="en-GB" dirty="0"/>
          </a:p>
        </p:txBody>
      </p:sp>
      <p:pic>
        <p:nvPicPr>
          <p:cNvPr id="7" name="Picture 6">
            <a:extLst>
              <a:ext uri="{FF2B5EF4-FFF2-40B4-BE49-F238E27FC236}">
                <a16:creationId xmlns:a16="http://schemas.microsoft.com/office/drawing/2014/main" id="{10A8DED5-789A-48F6-D7E5-20DA5FCD6063}"/>
              </a:ext>
            </a:extLst>
          </p:cNvPr>
          <p:cNvPicPr>
            <a:picLocks noChangeAspect="1"/>
          </p:cNvPicPr>
          <p:nvPr/>
        </p:nvPicPr>
        <p:blipFill>
          <a:blip r:embed="rId2"/>
          <a:srcRect/>
          <a:stretch/>
        </p:blipFill>
        <p:spPr>
          <a:xfrm>
            <a:off x="4494192" y="5053400"/>
            <a:ext cx="3471248" cy="1383686"/>
          </a:xfrm>
          <a:prstGeom prst="rect">
            <a:avLst/>
          </a:prstGeom>
        </p:spPr>
      </p:pic>
    </p:spTree>
    <p:extLst>
      <p:ext uri="{BB962C8B-B14F-4D97-AF65-F5344CB8AC3E}">
        <p14:creationId xmlns:p14="http://schemas.microsoft.com/office/powerpoint/2010/main" val="27063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F99E-2D78-164E-0276-15D649F3DFE3}"/>
              </a:ext>
            </a:extLst>
          </p:cNvPr>
          <p:cNvSpPr>
            <a:spLocks noGrp="1"/>
          </p:cNvSpPr>
          <p:nvPr>
            <p:ph type="title"/>
          </p:nvPr>
        </p:nvSpPr>
        <p:spPr>
          <a:xfrm>
            <a:off x="515937" y="288662"/>
            <a:ext cx="11150600" cy="920336"/>
          </a:xfrm>
        </p:spPr>
        <p:txBody>
          <a:bodyPr/>
          <a:lstStyle/>
          <a:p>
            <a:pPr algn="ctr"/>
            <a:r>
              <a:rPr lang="en-US" sz="4800" dirty="0"/>
              <a:t>LLM using Bert</a:t>
            </a:r>
          </a:p>
        </p:txBody>
      </p:sp>
      <p:sp>
        <p:nvSpPr>
          <p:cNvPr id="3" name="Slide Number Placeholder 2">
            <a:extLst>
              <a:ext uri="{FF2B5EF4-FFF2-40B4-BE49-F238E27FC236}">
                <a16:creationId xmlns:a16="http://schemas.microsoft.com/office/drawing/2014/main" id="{0281AA96-78A0-87AB-2107-FB98D6A3153C}"/>
              </a:ext>
            </a:extLst>
          </p:cNvPr>
          <p:cNvSpPr>
            <a:spLocks noGrp="1"/>
          </p:cNvSpPr>
          <p:nvPr>
            <p:ph type="sldNum" sz="quarter" idx="12"/>
          </p:nvPr>
        </p:nvSpPr>
        <p:spPr/>
        <p:txBody>
          <a:bodyPr/>
          <a:lstStyle/>
          <a:p>
            <a:pPr rtl="0"/>
            <a:fld id="{9EC71654-96A5-4280-94F3-931C61A9F92C}" type="slidenum">
              <a:rPr lang="en-GB" noProof="0" smtClean="0"/>
              <a:pPr rtl="0"/>
              <a:t>12</a:t>
            </a:fld>
            <a:endParaRPr lang="en-GB" noProof="0" dirty="0"/>
          </a:p>
        </p:txBody>
      </p:sp>
      <p:pic>
        <p:nvPicPr>
          <p:cNvPr id="5" name="Picture 4" descr="A screenshot of a computer&#10;&#10;Description automatically generated">
            <a:extLst>
              <a:ext uri="{FF2B5EF4-FFF2-40B4-BE49-F238E27FC236}">
                <a16:creationId xmlns:a16="http://schemas.microsoft.com/office/drawing/2014/main" id="{73714D03-3180-9051-A689-3AA5BBCBEF07}"/>
              </a:ext>
            </a:extLst>
          </p:cNvPr>
          <p:cNvPicPr>
            <a:picLocks noChangeAspect="1"/>
          </p:cNvPicPr>
          <p:nvPr/>
        </p:nvPicPr>
        <p:blipFill>
          <a:blip r:embed="rId2"/>
          <a:stretch>
            <a:fillRect/>
          </a:stretch>
        </p:blipFill>
        <p:spPr>
          <a:xfrm>
            <a:off x="2400300" y="1723040"/>
            <a:ext cx="7381875" cy="4000500"/>
          </a:xfrm>
          <a:prstGeom prst="rect">
            <a:avLst/>
          </a:prstGeom>
        </p:spPr>
      </p:pic>
    </p:spTree>
    <p:extLst>
      <p:ext uri="{BB962C8B-B14F-4D97-AF65-F5344CB8AC3E}">
        <p14:creationId xmlns:p14="http://schemas.microsoft.com/office/powerpoint/2010/main" val="142108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ECE0-2037-F0E2-C10D-14F38E522555}"/>
              </a:ext>
            </a:extLst>
          </p:cNvPr>
          <p:cNvSpPr>
            <a:spLocks noGrp="1"/>
          </p:cNvSpPr>
          <p:nvPr>
            <p:ph type="title"/>
          </p:nvPr>
        </p:nvSpPr>
        <p:spPr/>
        <p:txBody>
          <a:bodyPr/>
          <a:lstStyle/>
          <a:p>
            <a:r>
              <a:rPr lang="en-GB" sz="4000" b="1" kern="100" dirty="0">
                <a:effectLst/>
                <a:latin typeface="Times New Roman" panose="02020603050405020304" pitchFamily="18" charset="0"/>
                <a:ea typeface="Aptos" panose="020B0004020202020204" pitchFamily="34" charset="0"/>
                <a:cs typeface="Arial" panose="020B0604020202020204" pitchFamily="34" charset="0"/>
              </a:rPr>
              <a:t>Evaluation plan</a:t>
            </a:r>
            <a:endParaRPr lang="en-GB" dirty="0"/>
          </a:p>
        </p:txBody>
      </p:sp>
      <p:sp>
        <p:nvSpPr>
          <p:cNvPr id="3" name="Slide Number Placeholder 2">
            <a:extLst>
              <a:ext uri="{FF2B5EF4-FFF2-40B4-BE49-F238E27FC236}">
                <a16:creationId xmlns:a16="http://schemas.microsoft.com/office/drawing/2014/main" id="{8B20DF72-73B3-E357-0EC4-356A4E149FDE}"/>
              </a:ext>
            </a:extLst>
          </p:cNvPr>
          <p:cNvSpPr>
            <a:spLocks noGrp="1"/>
          </p:cNvSpPr>
          <p:nvPr>
            <p:ph type="sldNum" sz="quarter" idx="12"/>
          </p:nvPr>
        </p:nvSpPr>
        <p:spPr/>
        <p:txBody>
          <a:bodyPr/>
          <a:lstStyle/>
          <a:p>
            <a:pPr rtl="0"/>
            <a:fld id="{9EC71654-96A5-4280-94F3-931C61A9F92C}" type="slidenum">
              <a:rPr lang="en-GB" noProof="0" smtClean="0"/>
              <a:pPr rtl="0"/>
              <a:t>13</a:t>
            </a:fld>
            <a:endParaRPr lang="en-GB" noProof="0" dirty="0"/>
          </a:p>
        </p:txBody>
      </p:sp>
      <p:sp>
        <p:nvSpPr>
          <p:cNvPr id="4" name="Text Placeholder 3">
            <a:extLst>
              <a:ext uri="{FF2B5EF4-FFF2-40B4-BE49-F238E27FC236}">
                <a16:creationId xmlns:a16="http://schemas.microsoft.com/office/drawing/2014/main" id="{0ADAFE48-B6C5-DC99-B5C4-3D781408D4A7}"/>
              </a:ext>
            </a:extLst>
          </p:cNvPr>
          <p:cNvSpPr>
            <a:spLocks noGrp="1"/>
          </p:cNvSpPr>
          <p:nvPr>
            <p:ph type="body" idx="1"/>
          </p:nvPr>
        </p:nvSpPr>
        <p:spPr>
          <a:xfrm>
            <a:off x="706120" y="1468308"/>
            <a:ext cx="10952036" cy="3317052"/>
          </a:xfrm>
        </p:spPr>
        <p:txBody>
          <a:bodyPr>
            <a:normAutofit/>
          </a:bodyPr>
          <a:lstStyle/>
          <a:p>
            <a:pPr>
              <a:lnSpc>
                <a:spcPct val="150000"/>
              </a:lnSpc>
              <a:spcAft>
                <a:spcPts val="800"/>
              </a:spcAft>
            </a:pPr>
            <a:r>
              <a:rPr lang="en-GB" sz="2000" kern="100" dirty="0">
                <a:effectLst/>
                <a:latin typeface="Times New Roman" panose="02020603050405020304" pitchFamily="18" charset="0"/>
                <a:ea typeface="Aptos" panose="020B0004020202020204" pitchFamily="34" charset="0"/>
                <a:cs typeface="Arial" panose="020B0604020202020204" pitchFamily="34" charset="0"/>
              </a:rPr>
              <a:t>Model Evaluation: We will evaluate the performance of our trained models using appropriate evaluation metrics such as accuracy, precision, recall, F1-score, and confusion matrix.</a:t>
            </a:r>
            <a:endParaRPr lang="en-GB" sz="2000" kern="100" dirty="0">
              <a:effectLst/>
              <a:latin typeface="Aptos" panose="020B0004020202020204" pitchFamily="34" charset="0"/>
              <a:ea typeface="Aptos" panose="020B0004020202020204" pitchFamily="34" charset="0"/>
              <a:cs typeface="Arial" panose="020B0604020202020204" pitchFamily="34" charset="0"/>
            </a:endParaRPr>
          </a:p>
          <a:p>
            <a:pPr>
              <a:lnSpc>
                <a:spcPct val="150000"/>
              </a:lnSpc>
            </a:pPr>
            <a:endParaRPr lang="en-GB" sz="2000" dirty="0"/>
          </a:p>
          <a:p>
            <a:pPr>
              <a:lnSpc>
                <a:spcPct val="150000"/>
              </a:lnSpc>
            </a:pPr>
            <a:endParaRPr lang="en-GB" sz="2000" dirty="0"/>
          </a:p>
        </p:txBody>
      </p:sp>
      <p:pic>
        <p:nvPicPr>
          <p:cNvPr id="8" name="Picture 7">
            <a:extLst>
              <a:ext uri="{FF2B5EF4-FFF2-40B4-BE49-F238E27FC236}">
                <a16:creationId xmlns:a16="http://schemas.microsoft.com/office/drawing/2014/main" id="{85ADC964-87EA-5738-3C9E-762AC53BF8F9}"/>
              </a:ext>
            </a:extLst>
          </p:cNvPr>
          <p:cNvPicPr>
            <a:picLocks noChangeAspect="1"/>
          </p:cNvPicPr>
          <p:nvPr/>
        </p:nvPicPr>
        <p:blipFill rotWithShape="1">
          <a:blip r:embed="rId2"/>
          <a:srcRect l="24481" t="-307" r="18305"/>
          <a:stretch/>
        </p:blipFill>
        <p:spPr>
          <a:xfrm>
            <a:off x="4648200" y="3005667"/>
            <a:ext cx="3245961" cy="28527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57376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07C6-8CF4-6715-7D7A-983727BF8313}"/>
              </a:ext>
            </a:extLst>
          </p:cNvPr>
          <p:cNvSpPr>
            <a:spLocks noGrp="1"/>
          </p:cNvSpPr>
          <p:nvPr>
            <p:ph type="title"/>
          </p:nvPr>
        </p:nvSpPr>
        <p:spPr>
          <a:xfrm>
            <a:off x="360326" y="214894"/>
            <a:ext cx="11150600" cy="920336"/>
          </a:xfrm>
        </p:spPr>
        <p:txBody>
          <a:bodyPr/>
          <a:lstStyle/>
          <a:p>
            <a:pPr algn="ctr"/>
            <a:r>
              <a:rPr lang="en-US" sz="3600" dirty="0">
                <a:latin typeface="Times New Roman" panose="02020603050405020304" pitchFamily="18" charset="0"/>
                <a:cs typeface="Times New Roman" panose="02020603050405020304" pitchFamily="18" charset="0"/>
              </a:rPr>
              <a:t>Results</a:t>
            </a:r>
            <a:r>
              <a:rPr lang="en-US" sz="6600"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BDAFF13C-D849-8098-400E-0160CE682BEB}"/>
              </a:ext>
            </a:extLst>
          </p:cNvPr>
          <p:cNvSpPr>
            <a:spLocks noGrp="1"/>
          </p:cNvSpPr>
          <p:nvPr>
            <p:ph type="sldNum" sz="quarter" idx="12"/>
          </p:nvPr>
        </p:nvSpPr>
        <p:spPr/>
        <p:txBody>
          <a:bodyPr/>
          <a:lstStyle/>
          <a:p>
            <a:pPr rtl="0"/>
            <a:fld id="{9EC71654-96A5-4280-94F3-931C61A9F92C}" type="slidenum">
              <a:rPr lang="en-GB" noProof="0" smtClean="0"/>
              <a:pPr rtl="0"/>
              <a:t>14</a:t>
            </a:fld>
            <a:endParaRPr lang="en-GB" noProof="0" dirty="0"/>
          </a:p>
        </p:txBody>
      </p:sp>
      <p:pic>
        <p:nvPicPr>
          <p:cNvPr id="5" name="Picture 4" descr="A graph showing different models&#10;&#10;Description automatically generated">
            <a:extLst>
              <a:ext uri="{FF2B5EF4-FFF2-40B4-BE49-F238E27FC236}">
                <a16:creationId xmlns:a16="http://schemas.microsoft.com/office/drawing/2014/main" id="{AB948CC1-5A8F-ED4D-3D3B-B435780FC782}"/>
              </a:ext>
            </a:extLst>
          </p:cNvPr>
          <p:cNvPicPr>
            <a:picLocks noChangeAspect="1"/>
          </p:cNvPicPr>
          <p:nvPr/>
        </p:nvPicPr>
        <p:blipFill rotWithShape="1">
          <a:blip r:embed="rId2"/>
          <a:srcRect t="1787"/>
          <a:stretch/>
        </p:blipFill>
        <p:spPr>
          <a:xfrm>
            <a:off x="1395412" y="1229710"/>
            <a:ext cx="9401175" cy="5191895"/>
          </a:xfrm>
          <a:prstGeom prst="rect">
            <a:avLst/>
          </a:prstGeom>
        </p:spPr>
      </p:pic>
    </p:spTree>
    <p:extLst>
      <p:ext uri="{BB962C8B-B14F-4D97-AF65-F5344CB8AC3E}">
        <p14:creationId xmlns:p14="http://schemas.microsoft.com/office/powerpoint/2010/main" val="172087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902B18-F7BD-602F-0D8B-45D3171678E4}"/>
              </a:ext>
            </a:extLst>
          </p:cNvPr>
          <p:cNvSpPr>
            <a:spLocks noGrp="1"/>
          </p:cNvSpPr>
          <p:nvPr>
            <p:ph idx="1"/>
          </p:nvPr>
        </p:nvSpPr>
        <p:spPr>
          <a:xfrm>
            <a:off x="515938" y="1716405"/>
            <a:ext cx="6959120" cy="4351338"/>
          </a:xfrm>
        </p:spPr>
        <p:txBody>
          <a:bodyPr/>
          <a:lstStyle/>
          <a:p>
            <a:pPr marL="0" indent="0">
              <a:lnSpc>
                <a:spcPct val="150000"/>
              </a:lnSpc>
              <a:buNone/>
            </a:pPr>
            <a:r>
              <a:rPr lang="en-GB" sz="1600" dirty="0">
                <a:latin typeface="Times New Roman" panose="02020603050405020304" pitchFamily="18" charset="0"/>
                <a:cs typeface="Times New Roman" panose="02020603050405020304" pitchFamily="18" charset="0"/>
              </a:rPr>
              <a:t>In summary, our sentiment analysis project involved thorough preprocessing and evaluation of text data to prepare it for modelling. We explored various machine learning models, each with unique strengths and challenges. </a:t>
            </a:r>
          </a:p>
          <a:p>
            <a:pPr lvl="1">
              <a:lnSpc>
                <a:spcPct val="150000"/>
              </a:lnSpc>
            </a:pPr>
            <a:r>
              <a:rPr lang="en-GB" sz="1200" dirty="0">
                <a:latin typeface="Times New Roman" panose="02020603050405020304" pitchFamily="18" charset="0"/>
                <a:cs typeface="Times New Roman" panose="02020603050405020304" pitchFamily="18" charset="0"/>
              </a:rPr>
              <a:t>SVM excelled in high-dimensional spaces, </a:t>
            </a:r>
          </a:p>
          <a:p>
            <a:pPr lvl="1">
              <a:lnSpc>
                <a:spcPct val="150000"/>
              </a:lnSpc>
            </a:pPr>
            <a:r>
              <a:rPr lang="en-GB" sz="1200" dirty="0">
                <a:latin typeface="Times New Roman" panose="02020603050405020304" pitchFamily="18" charset="0"/>
                <a:cs typeface="Times New Roman" panose="02020603050405020304" pitchFamily="18" charset="0"/>
              </a:rPr>
              <a:t>Logistic Regression offered interpretability,</a:t>
            </a:r>
          </a:p>
          <a:p>
            <a:pPr lvl="1">
              <a:lnSpc>
                <a:spcPct val="150000"/>
              </a:lnSpc>
            </a:pPr>
            <a:r>
              <a:rPr lang="en-GB" sz="1200" dirty="0">
                <a:latin typeface="Times New Roman" panose="02020603050405020304" pitchFamily="18" charset="0"/>
                <a:cs typeface="Times New Roman" panose="02020603050405020304" pitchFamily="18" charset="0"/>
              </a:rPr>
              <a:t>KNN was resource-intensive but straightforward, and </a:t>
            </a:r>
          </a:p>
          <a:p>
            <a:pPr lvl="1">
              <a:lnSpc>
                <a:spcPct val="150000"/>
              </a:lnSpc>
            </a:pPr>
            <a:r>
              <a:rPr lang="en-GB" sz="1200" dirty="0">
                <a:latin typeface="Times New Roman" panose="02020603050405020304" pitchFamily="18" charset="0"/>
                <a:cs typeface="Times New Roman" panose="02020603050405020304" pitchFamily="18" charset="0"/>
              </a:rPr>
              <a:t>Random Forest provided high accuracy with resilience to overfitting. </a:t>
            </a:r>
          </a:p>
          <a:p>
            <a:pPr marL="0" indent="0">
              <a:lnSpc>
                <a:spcPct val="150000"/>
              </a:lnSpc>
              <a:buNone/>
            </a:pPr>
            <a:r>
              <a:rPr lang="en-GB" sz="1600" dirty="0">
                <a:latin typeface="Times New Roman" panose="02020603050405020304" pitchFamily="18" charset="0"/>
                <a:cs typeface="Times New Roman" panose="02020603050405020304" pitchFamily="18" charset="0"/>
              </a:rPr>
              <a:t>This approach emphasized the significance of meticulous preprocessing in achieving reliable sentiment analysis outcomes. </a:t>
            </a:r>
          </a:p>
          <a:p>
            <a:pPr marL="0" indent="0">
              <a:lnSpc>
                <a:spcPct val="150000"/>
              </a:lnSpc>
              <a:buNone/>
            </a:pPr>
            <a:r>
              <a:rPr lang="en-GB" sz="1600" dirty="0">
                <a:latin typeface="Times New Roman" panose="02020603050405020304" pitchFamily="18" charset="0"/>
                <a:cs typeface="Times New Roman" panose="02020603050405020304" pitchFamily="18" charset="0"/>
              </a:rPr>
              <a:t>And so, </a:t>
            </a:r>
            <a:r>
              <a:rPr lang="en-US" sz="1600" i="0" dirty="0">
                <a:solidFill>
                  <a:srgbClr val="0D0D0D"/>
                </a:solidFill>
                <a:effectLst/>
              </a:rPr>
              <a:t>after trying many different models, we found that Random Forest is the most efficient model among the other models.</a:t>
            </a:r>
          </a:p>
          <a:p>
            <a:pPr marL="0" indent="0">
              <a:lnSpc>
                <a:spcPct val="150000"/>
              </a:lnSpc>
              <a:buNone/>
            </a:pPr>
            <a:endParaRPr lang="en-GB"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963AFEA-1C77-BCF2-0723-699C25B17262}"/>
              </a:ext>
            </a:extLst>
          </p:cNvPr>
          <p:cNvSpPr>
            <a:spLocks noGrp="1"/>
          </p:cNvSpPr>
          <p:nvPr>
            <p:ph type="sldNum" sz="quarter" idx="12"/>
          </p:nvPr>
        </p:nvSpPr>
        <p:spPr/>
        <p:txBody>
          <a:bodyPr/>
          <a:lstStyle/>
          <a:p>
            <a:pPr rtl="0"/>
            <a:fld id="{9EC71654-96A5-4280-94F3-931C61A9F92C}" type="slidenum">
              <a:rPr lang="en-GB" noProof="0" smtClean="0"/>
              <a:pPr rtl="0"/>
              <a:t>15</a:t>
            </a:fld>
            <a:endParaRPr lang="en-GB" noProof="0" dirty="0"/>
          </a:p>
        </p:txBody>
      </p:sp>
      <p:pic>
        <p:nvPicPr>
          <p:cNvPr id="7" name="Picture Placeholder 6" descr="A city with many icons&#10;&#10;Description automatically generated with medium confidence">
            <a:extLst>
              <a:ext uri="{FF2B5EF4-FFF2-40B4-BE49-F238E27FC236}">
                <a16:creationId xmlns:a16="http://schemas.microsoft.com/office/drawing/2014/main" id="{CFD4CD11-A8D3-8025-4E5B-5C247B7B8DC2}"/>
              </a:ext>
            </a:extLst>
          </p:cNvPr>
          <p:cNvPicPr>
            <a:picLocks noGrp="1" noChangeAspect="1"/>
          </p:cNvPicPr>
          <p:nvPr>
            <p:ph type="pic" sz="quarter" idx="13"/>
          </p:nvPr>
        </p:nvPicPr>
        <p:blipFill>
          <a:blip r:embed="rId2"/>
          <a:srcRect t="7930" b="7930"/>
          <a:stretch>
            <a:fillRect/>
          </a:stretch>
        </p:blipFill>
        <p:spPr>
          <a:xfrm>
            <a:off x="7277100" y="0"/>
            <a:ext cx="4914900" cy="4135438"/>
          </a:xfrm>
        </p:spPr>
      </p:pic>
      <p:sp>
        <p:nvSpPr>
          <p:cNvPr id="5" name="Title 4">
            <a:extLst>
              <a:ext uri="{FF2B5EF4-FFF2-40B4-BE49-F238E27FC236}">
                <a16:creationId xmlns:a16="http://schemas.microsoft.com/office/drawing/2014/main" id="{FBABE6EE-F5EB-086B-E2D8-9136B06208F2}"/>
              </a:ext>
            </a:extLst>
          </p:cNvPr>
          <p:cNvSpPr>
            <a:spLocks noGrp="1"/>
          </p:cNvSpPr>
          <p:nvPr>
            <p:ph type="title"/>
          </p:nvPr>
        </p:nvSpPr>
        <p:spPr>
          <a:xfrm>
            <a:off x="515938" y="790256"/>
            <a:ext cx="5338324" cy="926149"/>
          </a:xfrm>
        </p:spPr>
        <p:txBody>
          <a:bodyPr/>
          <a:lstStyle/>
          <a:p>
            <a:r>
              <a:rPr lang="en-GB"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80276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0B10-38E7-E01C-1884-47021F5A18D2}"/>
              </a:ext>
            </a:extLst>
          </p:cNvPr>
          <p:cNvSpPr>
            <a:spLocks noGrp="1"/>
          </p:cNvSpPr>
          <p:nvPr>
            <p:ph type="ctrTitle"/>
          </p:nvPr>
        </p:nvSpPr>
        <p:spPr/>
        <p:txBody>
          <a:bodyPr/>
          <a:lstStyle/>
          <a:p>
            <a:r>
              <a:rPr lang="en-GB" sz="4500" dirty="0">
                <a:latin typeface="Times New Roman" panose="02020603050405020304" pitchFamily="18" charset="0"/>
                <a:cs typeface="Times New Roman" panose="02020603050405020304" pitchFamily="18" charset="0"/>
              </a:rPr>
              <a:t>Thank You</a:t>
            </a:r>
          </a:p>
        </p:txBody>
      </p:sp>
      <p:pic>
        <p:nvPicPr>
          <p:cNvPr id="5" name="Picture Placeholder 4" descr="A handshake of two men&#10;&#10;Description automatically generated">
            <a:extLst>
              <a:ext uri="{FF2B5EF4-FFF2-40B4-BE49-F238E27FC236}">
                <a16:creationId xmlns:a16="http://schemas.microsoft.com/office/drawing/2014/main" id="{3A0340FF-226F-E769-C639-E91FD5A44D56}"/>
              </a:ext>
            </a:extLst>
          </p:cNvPr>
          <p:cNvPicPr>
            <a:picLocks noGrp="1" noChangeAspect="1"/>
          </p:cNvPicPr>
          <p:nvPr>
            <p:ph type="pic" sz="quarter" idx="10"/>
          </p:nvPr>
        </p:nvPicPr>
        <p:blipFill>
          <a:blip r:embed="rId2"/>
          <a:srcRect l="22758" r="22758"/>
          <a:stretch>
            <a:fillRect/>
          </a:stretch>
        </p:blipFill>
        <p:spPr/>
      </p:pic>
    </p:spTree>
    <p:extLst>
      <p:ext uri="{BB962C8B-B14F-4D97-AF65-F5344CB8AC3E}">
        <p14:creationId xmlns:p14="http://schemas.microsoft.com/office/powerpoint/2010/main" val="171416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68D7CE-0756-4C36-B665-7BEB4733EF8A}"/>
              </a:ext>
            </a:extLst>
          </p:cNvPr>
          <p:cNvSpPr>
            <a:spLocks noGrp="1"/>
          </p:cNvSpPr>
          <p:nvPr>
            <p:ph type="sldNum" sz="quarter" idx="12"/>
          </p:nvPr>
        </p:nvSpPr>
        <p:spPr/>
        <p:txBody>
          <a:bodyPr rtlCol="0"/>
          <a:lstStyle/>
          <a:p>
            <a:pPr rtl="0"/>
            <a:fld id="{9EC71654-96A5-4280-94F3-931C61A9F92C}" type="slidenum">
              <a:rPr lang="en-GB" smtClean="0"/>
              <a:pPr rtl="0"/>
              <a:t>2</a:t>
            </a:fld>
            <a:endParaRPr lang="en-GB"/>
          </a:p>
        </p:txBody>
      </p:sp>
      <p:sp>
        <p:nvSpPr>
          <p:cNvPr id="5" name="Title 4">
            <a:extLst>
              <a:ext uri="{FF2B5EF4-FFF2-40B4-BE49-F238E27FC236}">
                <a16:creationId xmlns:a16="http://schemas.microsoft.com/office/drawing/2014/main" id="{2954B4A7-0527-664F-9FEE-CCB8D96922FC}"/>
              </a:ext>
            </a:extLst>
          </p:cNvPr>
          <p:cNvSpPr>
            <a:spLocks noGrp="1"/>
          </p:cNvSpPr>
          <p:nvPr>
            <p:ph type="title"/>
          </p:nvPr>
        </p:nvSpPr>
        <p:spPr>
          <a:xfrm>
            <a:off x="507556" y="579145"/>
            <a:ext cx="11150600" cy="920336"/>
          </a:xfrm>
        </p:spPr>
        <p:txBody>
          <a:bodyPr/>
          <a:lstStyle/>
          <a:p>
            <a:r>
              <a:rPr lang="en-GB" dirty="0">
                <a:latin typeface="Times New Roman" panose="02020603050405020304" pitchFamily="18" charset="0"/>
                <a:cs typeface="Times New Roman" panose="02020603050405020304" pitchFamily="18" charset="0"/>
              </a:rPr>
              <a:t>Table of content: </a:t>
            </a:r>
          </a:p>
        </p:txBody>
      </p:sp>
      <p:sp>
        <p:nvSpPr>
          <p:cNvPr id="6" name="TextBox 5">
            <a:extLst>
              <a:ext uri="{FF2B5EF4-FFF2-40B4-BE49-F238E27FC236}">
                <a16:creationId xmlns:a16="http://schemas.microsoft.com/office/drawing/2014/main" id="{F59DEDD2-D341-7187-8FE6-99A89B0CA3B8}"/>
              </a:ext>
            </a:extLst>
          </p:cNvPr>
          <p:cNvSpPr txBox="1"/>
          <p:nvPr/>
        </p:nvSpPr>
        <p:spPr>
          <a:xfrm>
            <a:off x="657828" y="2161217"/>
            <a:ext cx="7995920" cy="39039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Dataset Overview</a:t>
            </a:r>
          </a:p>
          <a:p>
            <a:pPr marL="285750" indent="-285750">
              <a:lnSpc>
                <a:spcPct val="150000"/>
              </a:lnSpc>
              <a:buFont typeface="Wingdings" panose="05000000000000000000" pitchFamily="2" charset="2"/>
              <a:buChar char="Ø"/>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 Preprocessing</a:t>
            </a:r>
          </a:p>
          <a:p>
            <a:pPr marL="285750" indent="-285750">
              <a:lnSpc>
                <a:spcPct val="150000"/>
              </a:lnSpc>
              <a:buFont typeface="Wingdings" panose="05000000000000000000" pitchFamily="2" charset="2"/>
              <a:buChar char="Ø"/>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Models</a:t>
            </a:r>
          </a:p>
          <a:p>
            <a:pPr marL="285750" indent="-285750">
              <a:lnSpc>
                <a:spcPct val="150000"/>
              </a:lnSpc>
              <a:buFont typeface="Wingdings" panose="05000000000000000000" pitchFamily="2" charset="2"/>
              <a:buChar char="Ø"/>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Evaluation Plan</a:t>
            </a:r>
          </a:p>
          <a:p>
            <a:pPr marL="285750" indent="-285750">
              <a:lnSpc>
                <a:spcPct val="150000"/>
              </a:lnSpc>
              <a:buFont typeface="Wingdings" panose="05000000000000000000" pitchFamily="2" charset="2"/>
              <a:buChar char="Ø"/>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a:t>
            </a:r>
          </a:p>
          <a:p>
            <a:pPr marL="285750" indent="-285750">
              <a:lnSpc>
                <a:spcPct val="150000"/>
              </a:lnSpc>
              <a:buFont typeface="Wingdings" panose="05000000000000000000" pitchFamily="2" charset="2"/>
              <a:buChar char="Ø"/>
            </a:pP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05305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0" y="1825625"/>
            <a:ext cx="6166639" cy="4351338"/>
          </a:xfrm>
        </p:spPr>
        <p:txBody>
          <a:bodyPr rtlCol="0"/>
          <a:lstStyle/>
          <a:p>
            <a:pPr marL="0" indent="0" rtl="0">
              <a:lnSpc>
                <a:spcPct val="150000"/>
              </a:lnSpc>
              <a:buNone/>
            </a:pPr>
            <a:r>
              <a:rPr lang="en-GB" sz="1800" dirty="0">
                <a:latin typeface="Times New Roman" panose="02020603050405020304" pitchFamily="18" charset="0"/>
                <a:cs typeface="Times New Roman" panose="02020603050405020304" pitchFamily="18" charset="0"/>
              </a:rPr>
              <a:t>Our project aims to develop a robust model for sentiment analysis on Twitter, categorizing tweets as positive, negative, or neutral. Given the concise and often emoticon-laden nature of Twitter communication, accurately determining sentiment is challenging, especially with sarcasm and misinterpretation issues. Despite these challenges, we leverage a training dataset with sentiment labels from emoticons and employ advanced natural language processing and machine learning techniques to capture the true essence of public opinion on the platform.</a:t>
            </a: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rtlCol="0"/>
          <a:lstStyle/>
          <a:p>
            <a:pPr rtl="0"/>
            <a:fld id="{9EC71654-96A5-4280-94F3-931C61A9F92C}" type="slidenum">
              <a:rPr lang="en-GB" smtClean="0"/>
              <a:pPr rtl="0"/>
              <a:t>3</a:t>
            </a:fld>
            <a:endParaRPr lang="en-GB"/>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rcRect/>
          <a:stretch/>
        </p:blipFill>
        <p:spPr>
          <a:xfrm>
            <a:off x="7025804" y="0"/>
            <a:ext cx="5166197" cy="4734560"/>
          </a:xfrm>
        </p:spPr>
      </p:pic>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855195"/>
            <a:ext cx="4937211" cy="841525"/>
          </a:xfrm>
        </p:spPr>
        <p:txBody>
          <a:bodyPr rtlCol="0"/>
          <a:lstStyle/>
          <a:p>
            <a:pPr rtl="0"/>
            <a:r>
              <a:rPr lang="en-GB" sz="35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4392-FFB4-DFEA-E045-B57D01C722A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Dataset</a:t>
            </a:r>
          </a:p>
        </p:txBody>
      </p:sp>
      <p:sp>
        <p:nvSpPr>
          <p:cNvPr id="3" name="Slide Number Placeholder 2">
            <a:extLst>
              <a:ext uri="{FF2B5EF4-FFF2-40B4-BE49-F238E27FC236}">
                <a16:creationId xmlns:a16="http://schemas.microsoft.com/office/drawing/2014/main" id="{AB7CBBFC-69A5-C944-23FF-940664BFFD7C}"/>
              </a:ext>
            </a:extLst>
          </p:cNvPr>
          <p:cNvSpPr>
            <a:spLocks noGrp="1"/>
          </p:cNvSpPr>
          <p:nvPr>
            <p:ph type="sldNum" sz="quarter" idx="12"/>
          </p:nvPr>
        </p:nvSpPr>
        <p:spPr/>
        <p:txBody>
          <a:bodyPr/>
          <a:lstStyle/>
          <a:p>
            <a:pPr rtl="0"/>
            <a:fld id="{9EC71654-96A5-4280-94F3-931C61A9F92C}" type="slidenum">
              <a:rPr lang="en-GB" noProof="0" smtClean="0"/>
              <a:pPr rtl="0"/>
              <a:t>4</a:t>
            </a:fld>
            <a:endParaRPr lang="en-GB" noProof="0" dirty="0"/>
          </a:p>
        </p:txBody>
      </p:sp>
      <p:sp>
        <p:nvSpPr>
          <p:cNvPr id="4" name="Content Placeholder 2">
            <a:extLst>
              <a:ext uri="{FF2B5EF4-FFF2-40B4-BE49-F238E27FC236}">
                <a16:creationId xmlns:a16="http://schemas.microsoft.com/office/drawing/2014/main" id="{229EF54E-D667-E2DF-784C-37067640E248}"/>
              </a:ext>
            </a:extLst>
          </p:cNvPr>
          <p:cNvSpPr txBox="1">
            <a:spLocks/>
          </p:cNvSpPr>
          <p:nvPr/>
        </p:nvSpPr>
        <p:spPr>
          <a:xfrm>
            <a:off x="685385" y="1435359"/>
            <a:ext cx="10175655" cy="44973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GB" sz="1600" kern="100" dirty="0">
                <a:latin typeface="Times New Roman" panose="02020603050405020304" pitchFamily="18" charset="0"/>
                <a:ea typeface="Aptos" panose="020B0004020202020204" pitchFamily="34" charset="0"/>
                <a:cs typeface="Arial" panose="020B0604020202020204" pitchFamily="34" charset="0"/>
              </a:rPr>
              <a:t>The dataset for this sentiment analysis project consists of two parts: a train dataset and a test dataset. The dataset contains the following columns:</a:t>
            </a:r>
            <a:endParaRPr lang="en-GB" sz="1600" kern="100" dirty="0">
              <a:latin typeface="Aptos" panose="020B0004020202020204" pitchFamily="34" charset="0"/>
              <a:ea typeface="Aptos" panose="020B0004020202020204" pitchFamily="34" charset="0"/>
              <a:cs typeface="Arial" panose="020B0604020202020204" pitchFamily="34" charset="0"/>
            </a:endParaRPr>
          </a:p>
          <a:p>
            <a:pPr>
              <a:lnSpc>
                <a:spcPct val="100000"/>
              </a:lnSpc>
              <a:spcAft>
                <a:spcPts val="800"/>
              </a:spcAft>
              <a:buFont typeface="Wingdings" panose="05000000000000000000" pitchFamily="2" charset="2"/>
              <a:buChar char="q"/>
            </a:pPr>
            <a:r>
              <a:rPr lang="en-GB" sz="1500" kern="100" dirty="0">
                <a:latin typeface="Times New Roman" panose="02020603050405020304" pitchFamily="18" charset="0"/>
                <a:ea typeface="Aptos" panose="020B0004020202020204" pitchFamily="34" charset="0"/>
                <a:cs typeface="Arial" panose="020B0604020202020204" pitchFamily="34" charset="0"/>
              </a:rPr>
              <a:t>1. </a:t>
            </a:r>
            <a:r>
              <a:rPr lang="en-GB" sz="1500" kern="100" dirty="0" err="1">
                <a:latin typeface="Times New Roman" panose="02020603050405020304" pitchFamily="18" charset="0"/>
                <a:ea typeface="Aptos" panose="020B0004020202020204" pitchFamily="34" charset="0"/>
                <a:cs typeface="Arial" panose="020B0604020202020204" pitchFamily="34" charset="0"/>
              </a:rPr>
              <a:t>textID</a:t>
            </a:r>
            <a:r>
              <a:rPr lang="en-GB" sz="1500" kern="100" dirty="0">
                <a:latin typeface="Times New Roman" panose="02020603050405020304" pitchFamily="18" charset="0"/>
                <a:ea typeface="Aptos" panose="020B0004020202020204" pitchFamily="34" charset="0"/>
                <a:cs typeface="Arial" panose="020B0604020202020204" pitchFamily="34" charset="0"/>
              </a:rPr>
              <a:t> </a:t>
            </a:r>
          </a:p>
          <a:p>
            <a:pPr>
              <a:lnSpc>
                <a:spcPct val="100000"/>
              </a:lnSpc>
              <a:spcAft>
                <a:spcPts val="800"/>
              </a:spcAft>
              <a:buFont typeface="Wingdings" panose="05000000000000000000" pitchFamily="2" charset="2"/>
              <a:buChar char="q"/>
            </a:pPr>
            <a:r>
              <a:rPr lang="en-GB" sz="1500" kern="100" dirty="0">
                <a:latin typeface="Times New Roman" panose="02020603050405020304" pitchFamily="18" charset="0"/>
                <a:ea typeface="Aptos" panose="020B0004020202020204" pitchFamily="34" charset="0"/>
                <a:cs typeface="Arial" panose="020B0604020202020204" pitchFamily="34" charset="0"/>
              </a:rPr>
              <a:t>  2. text: The content of the tweet.</a:t>
            </a:r>
            <a:endParaRPr lang="en-GB" sz="1500" kern="100" dirty="0">
              <a:latin typeface="Aptos" panose="020B0004020202020204" pitchFamily="34" charset="0"/>
              <a:ea typeface="Aptos" panose="020B0004020202020204" pitchFamily="34" charset="0"/>
              <a:cs typeface="Arial" panose="020B0604020202020204" pitchFamily="34" charset="0"/>
            </a:endParaRPr>
          </a:p>
          <a:p>
            <a:pPr>
              <a:lnSpc>
                <a:spcPct val="100000"/>
              </a:lnSpc>
              <a:spcAft>
                <a:spcPts val="800"/>
              </a:spcAft>
              <a:buFont typeface="Wingdings" panose="05000000000000000000" pitchFamily="2" charset="2"/>
              <a:buChar char="q"/>
            </a:pPr>
            <a:r>
              <a:rPr lang="en-GB" sz="1500" kern="100" dirty="0">
                <a:latin typeface="Times New Roman" panose="02020603050405020304" pitchFamily="18" charset="0"/>
                <a:ea typeface="Aptos" panose="020B0004020202020204" pitchFamily="34" charset="0"/>
                <a:cs typeface="Arial" panose="020B0604020202020204" pitchFamily="34" charset="0"/>
              </a:rPr>
              <a:t>3. </a:t>
            </a:r>
            <a:r>
              <a:rPr lang="en-GB" sz="1500" kern="100" dirty="0" err="1">
                <a:latin typeface="Times New Roman" panose="02020603050405020304" pitchFamily="18" charset="0"/>
                <a:ea typeface="Aptos" panose="020B0004020202020204" pitchFamily="34" charset="0"/>
                <a:cs typeface="Arial" panose="020B0604020202020204" pitchFamily="34" charset="0"/>
              </a:rPr>
              <a:t>selected_text</a:t>
            </a:r>
            <a:r>
              <a:rPr lang="en-GB" sz="1500" kern="100" dirty="0">
                <a:latin typeface="Times New Roman" panose="02020603050405020304" pitchFamily="18" charset="0"/>
                <a:ea typeface="Aptos" panose="020B0004020202020204" pitchFamily="34" charset="0"/>
                <a:cs typeface="Arial" panose="020B0604020202020204" pitchFamily="34" charset="0"/>
              </a:rPr>
              <a:t> </a:t>
            </a:r>
          </a:p>
          <a:p>
            <a:pPr>
              <a:lnSpc>
                <a:spcPct val="100000"/>
              </a:lnSpc>
              <a:spcAft>
                <a:spcPts val="800"/>
              </a:spcAft>
              <a:buFont typeface="Wingdings" panose="05000000000000000000" pitchFamily="2" charset="2"/>
              <a:buChar char="q"/>
            </a:pPr>
            <a:r>
              <a:rPr lang="en-GB" sz="1500" kern="100" dirty="0">
                <a:latin typeface="Times New Roman" panose="02020603050405020304" pitchFamily="18" charset="0"/>
                <a:ea typeface="Aptos" panose="020B0004020202020204" pitchFamily="34" charset="0"/>
                <a:cs typeface="Arial" panose="020B0604020202020204" pitchFamily="34" charset="0"/>
              </a:rPr>
              <a:t>4. sentiment </a:t>
            </a:r>
          </a:p>
          <a:p>
            <a:pPr>
              <a:lnSpc>
                <a:spcPct val="100000"/>
              </a:lnSpc>
              <a:spcAft>
                <a:spcPts val="800"/>
              </a:spcAft>
              <a:buFont typeface="Wingdings" panose="05000000000000000000" pitchFamily="2" charset="2"/>
              <a:buChar char="q"/>
            </a:pPr>
            <a:r>
              <a:rPr lang="en-GB" sz="1500" kern="100" dirty="0">
                <a:latin typeface="Times New Roman" panose="02020603050405020304" pitchFamily="18" charset="0"/>
                <a:ea typeface="Aptos" panose="020B0004020202020204" pitchFamily="34" charset="0"/>
                <a:cs typeface="Arial" panose="020B0604020202020204" pitchFamily="34" charset="0"/>
              </a:rPr>
              <a:t>5. Time of Tweet </a:t>
            </a:r>
          </a:p>
          <a:p>
            <a:pPr>
              <a:lnSpc>
                <a:spcPct val="107000"/>
              </a:lnSpc>
              <a:spcAft>
                <a:spcPts val="800"/>
              </a:spcAft>
            </a:pPr>
            <a:endParaRPr lang="en-GB" sz="1600" kern="100" dirty="0">
              <a:latin typeface="Aptos" panose="020B0004020202020204" pitchFamily="34" charset="0"/>
              <a:ea typeface="Aptos" panose="020B0004020202020204" pitchFamily="34" charset="0"/>
              <a:cs typeface="Arial" panose="020B0604020202020204" pitchFamily="34" charset="0"/>
            </a:endParaRPr>
          </a:p>
          <a:p>
            <a:pPr marL="0" indent="0">
              <a:lnSpc>
                <a:spcPct val="150000"/>
              </a:lnSpc>
              <a:buFont typeface="Arial" panose="020B0604020202020204" pitchFamily="34" charset="0"/>
              <a:buNone/>
            </a:pPr>
            <a:endParaRPr lang="en-GB" sz="1600" dirty="0"/>
          </a:p>
          <a:p>
            <a:pPr marL="0" indent="0">
              <a:lnSpc>
                <a:spcPct val="150000"/>
              </a:lnSpc>
              <a:buFont typeface="Arial" panose="020B0604020202020204" pitchFamily="34" charset="0"/>
              <a:buNone/>
            </a:pPr>
            <a:endParaRPr lang="en-GB" sz="1600" dirty="0"/>
          </a:p>
        </p:txBody>
      </p:sp>
      <p:sp>
        <p:nvSpPr>
          <p:cNvPr id="5" name="Content Placeholder 2">
            <a:extLst>
              <a:ext uri="{FF2B5EF4-FFF2-40B4-BE49-F238E27FC236}">
                <a16:creationId xmlns:a16="http://schemas.microsoft.com/office/drawing/2014/main" id="{AABC04A2-39F5-CD54-5C6A-D3E648627097}"/>
              </a:ext>
            </a:extLst>
          </p:cNvPr>
          <p:cNvSpPr txBox="1">
            <a:spLocks/>
          </p:cNvSpPr>
          <p:nvPr/>
        </p:nvSpPr>
        <p:spPr>
          <a:xfrm>
            <a:off x="3959652" y="2145751"/>
            <a:ext cx="4089815" cy="25075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00"/>
              </a:spcAft>
              <a:buFont typeface="Wingdings" panose="05000000000000000000" pitchFamily="2" charset="2"/>
              <a:buChar char="q"/>
            </a:pPr>
            <a:r>
              <a:rPr lang="en-GB" sz="1500" kern="100" dirty="0">
                <a:latin typeface="Times New Roman" panose="02020603050405020304" pitchFamily="18" charset="0"/>
                <a:ea typeface="Aptos" panose="020B0004020202020204" pitchFamily="34" charset="0"/>
                <a:cs typeface="Arial" panose="020B0604020202020204" pitchFamily="34" charset="0"/>
              </a:rPr>
              <a:t>6. Age of User</a:t>
            </a:r>
          </a:p>
          <a:p>
            <a:pPr>
              <a:lnSpc>
                <a:spcPct val="100000"/>
              </a:lnSpc>
              <a:spcAft>
                <a:spcPts val="800"/>
              </a:spcAft>
              <a:buFont typeface="Wingdings" panose="05000000000000000000" pitchFamily="2" charset="2"/>
              <a:buChar char="q"/>
            </a:pPr>
            <a:r>
              <a:rPr lang="en-GB" sz="1500" kern="100" dirty="0">
                <a:latin typeface="Times New Roman" panose="02020603050405020304" pitchFamily="18" charset="0"/>
                <a:ea typeface="Aptos" panose="020B0004020202020204" pitchFamily="34" charset="0"/>
                <a:cs typeface="Arial" panose="020B0604020202020204" pitchFamily="34" charset="0"/>
              </a:rPr>
              <a:t>7. Country</a:t>
            </a:r>
          </a:p>
          <a:p>
            <a:pPr>
              <a:lnSpc>
                <a:spcPct val="100000"/>
              </a:lnSpc>
              <a:spcAft>
                <a:spcPts val="800"/>
              </a:spcAft>
              <a:buFont typeface="Wingdings" panose="05000000000000000000" pitchFamily="2" charset="2"/>
              <a:buChar char="q"/>
            </a:pPr>
            <a:r>
              <a:rPr lang="en-GB" sz="1500" kern="100" dirty="0">
                <a:latin typeface="Times New Roman" panose="02020603050405020304" pitchFamily="18" charset="0"/>
                <a:ea typeface="Aptos" panose="020B0004020202020204" pitchFamily="34" charset="0"/>
                <a:cs typeface="Arial" panose="020B0604020202020204" pitchFamily="34" charset="0"/>
              </a:rPr>
              <a:t>8. Population -2020</a:t>
            </a:r>
          </a:p>
          <a:p>
            <a:pPr>
              <a:lnSpc>
                <a:spcPct val="100000"/>
              </a:lnSpc>
              <a:spcAft>
                <a:spcPts val="800"/>
              </a:spcAft>
              <a:buFont typeface="Wingdings" panose="05000000000000000000" pitchFamily="2" charset="2"/>
              <a:buChar char="q"/>
            </a:pPr>
            <a:r>
              <a:rPr lang="en-GB" sz="1500" kern="100" dirty="0">
                <a:effectLst/>
                <a:latin typeface="Times New Roman" panose="02020603050405020304" pitchFamily="18" charset="0"/>
                <a:ea typeface="Aptos" panose="020B0004020202020204" pitchFamily="34" charset="0"/>
                <a:cs typeface="Arial" panose="020B0604020202020204" pitchFamily="34" charset="0"/>
              </a:rPr>
              <a:t>9. Land Area (Km²)</a:t>
            </a:r>
          </a:p>
          <a:p>
            <a:pPr>
              <a:lnSpc>
                <a:spcPct val="100000"/>
              </a:lnSpc>
              <a:spcAft>
                <a:spcPts val="800"/>
              </a:spcAft>
              <a:buFont typeface="Wingdings" panose="05000000000000000000" pitchFamily="2" charset="2"/>
              <a:buChar char="q"/>
            </a:pPr>
            <a:r>
              <a:rPr lang="en-GB" sz="1500" kern="100" dirty="0">
                <a:effectLst/>
                <a:latin typeface="Times New Roman" panose="02020603050405020304" pitchFamily="18" charset="0"/>
                <a:ea typeface="Aptos" panose="020B0004020202020204" pitchFamily="34" charset="0"/>
                <a:cs typeface="Arial" panose="020B0604020202020204" pitchFamily="34" charset="0"/>
              </a:rPr>
              <a:t>10. Density (P/Km²)</a:t>
            </a:r>
          </a:p>
          <a:p>
            <a:pPr>
              <a:lnSpc>
                <a:spcPct val="107000"/>
              </a:lnSpc>
              <a:spcAft>
                <a:spcPts val="800"/>
              </a:spcAft>
            </a:pPr>
            <a:endParaRPr lang="en-GB" sz="1600" kern="100" dirty="0">
              <a:latin typeface="Aptos" panose="020B0004020202020204" pitchFamily="34" charset="0"/>
              <a:ea typeface="Aptos" panose="020B0004020202020204" pitchFamily="34" charset="0"/>
              <a:cs typeface="Arial" panose="020B0604020202020204" pitchFamily="34" charset="0"/>
            </a:endParaRPr>
          </a:p>
          <a:p>
            <a:pPr marL="0" indent="0">
              <a:lnSpc>
                <a:spcPct val="150000"/>
              </a:lnSpc>
              <a:buFont typeface="Arial" panose="020B0604020202020204" pitchFamily="34" charset="0"/>
              <a:buNone/>
            </a:pPr>
            <a:endParaRPr lang="en-GB" sz="1600" dirty="0"/>
          </a:p>
          <a:p>
            <a:pPr marL="0" indent="0">
              <a:lnSpc>
                <a:spcPct val="150000"/>
              </a:lnSpc>
              <a:buFont typeface="Arial" panose="020B0604020202020204" pitchFamily="34" charset="0"/>
              <a:buNone/>
            </a:pPr>
            <a:endParaRPr lang="en-GB" sz="1600" dirty="0"/>
          </a:p>
        </p:txBody>
      </p:sp>
      <p:sp>
        <p:nvSpPr>
          <p:cNvPr id="6" name="Content Placeholder 2">
            <a:extLst>
              <a:ext uri="{FF2B5EF4-FFF2-40B4-BE49-F238E27FC236}">
                <a16:creationId xmlns:a16="http://schemas.microsoft.com/office/drawing/2014/main" id="{4935BC6F-7175-B0DC-4093-D7EE2EB47F92}"/>
              </a:ext>
            </a:extLst>
          </p:cNvPr>
          <p:cNvSpPr txBox="1">
            <a:spLocks/>
          </p:cNvSpPr>
          <p:nvPr/>
        </p:nvSpPr>
        <p:spPr>
          <a:xfrm>
            <a:off x="715865" y="4678949"/>
            <a:ext cx="11150600" cy="25075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00"/>
              </a:spcAft>
              <a:buFont typeface="Wingdings" panose="05000000000000000000" pitchFamily="2" charset="2"/>
              <a:buChar char="Ø"/>
            </a:pPr>
            <a:r>
              <a:rPr lang="en-GB" sz="1600" b="1" kern="100" dirty="0">
                <a:latin typeface="Times New Roman" panose="02020603050405020304" pitchFamily="18" charset="0"/>
                <a:ea typeface="Aptos" panose="020B0004020202020204" pitchFamily="34" charset="0"/>
                <a:cs typeface="Arial" panose="020B0604020202020204" pitchFamily="34" charset="0"/>
              </a:rPr>
              <a:t>Target: </a:t>
            </a:r>
          </a:p>
          <a:p>
            <a:pPr marL="0" indent="0">
              <a:lnSpc>
                <a:spcPct val="100000"/>
              </a:lnSpc>
              <a:spcAft>
                <a:spcPts val="800"/>
              </a:spcAft>
              <a:buNone/>
            </a:pPr>
            <a:r>
              <a:rPr lang="en-GB" sz="1600" kern="100" dirty="0">
                <a:latin typeface="Times New Roman" panose="02020603050405020304" pitchFamily="18" charset="0"/>
                <a:ea typeface="Aptos" panose="020B0004020202020204" pitchFamily="34" charset="0"/>
                <a:cs typeface="Arial" panose="020B0604020202020204" pitchFamily="34" charset="0"/>
              </a:rPr>
              <a:t>    The target variable is the "sentiment". It represents the sentiment label associated with each tweet and can take values such as positive, negative, or neutral. This is the key variable that our sentiment analysis model will predict based on the input features provided.</a:t>
            </a:r>
          </a:p>
        </p:txBody>
      </p:sp>
      <p:pic>
        <p:nvPicPr>
          <p:cNvPr id="8" name="Picture 7" descr="A screenshot of a computer&#10;&#10;Description automatically generated">
            <a:extLst>
              <a:ext uri="{FF2B5EF4-FFF2-40B4-BE49-F238E27FC236}">
                <a16:creationId xmlns:a16="http://schemas.microsoft.com/office/drawing/2014/main" id="{D4CABC2C-3DF6-9A91-DC55-ACC2BB71FC34}"/>
              </a:ext>
            </a:extLst>
          </p:cNvPr>
          <p:cNvPicPr>
            <a:picLocks noChangeAspect="1"/>
          </p:cNvPicPr>
          <p:nvPr/>
        </p:nvPicPr>
        <p:blipFill>
          <a:blip r:embed="rId2"/>
          <a:stretch>
            <a:fillRect/>
          </a:stretch>
        </p:blipFill>
        <p:spPr>
          <a:xfrm>
            <a:off x="6175789" y="2421793"/>
            <a:ext cx="5490749" cy="2231487"/>
          </a:xfrm>
          <a:prstGeom prst="rect">
            <a:avLst/>
          </a:prstGeom>
        </p:spPr>
      </p:pic>
    </p:spTree>
    <p:extLst>
      <p:ext uri="{BB962C8B-B14F-4D97-AF65-F5344CB8AC3E}">
        <p14:creationId xmlns:p14="http://schemas.microsoft.com/office/powerpoint/2010/main" val="94984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DBCC-46F2-FE2D-A73E-EEB8684CFDF8}"/>
              </a:ext>
            </a:extLst>
          </p:cNvPr>
          <p:cNvSpPr>
            <a:spLocks noGrp="1"/>
          </p:cNvSpPr>
          <p:nvPr>
            <p:ph type="title"/>
          </p:nvPr>
        </p:nvSpPr>
        <p:spPr/>
        <p:txBody>
          <a:bodyPr/>
          <a:lstStyle/>
          <a:p>
            <a:r>
              <a:rPr lang="en-GB" sz="3200" b="1" kern="100" dirty="0">
                <a:latin typeface="Times New Roman" panose="02020603050405020304" pitchFamily="18" charset="0"/>
                <a:ea typeface="Aptos" panose="020B0004020202020204" pitchFamily="34" charset="0"/>
                <a:cs typeface="Arial" panose="020B0604020202020204" pitchFamily="34" charset="0"/>
              </a:rPr>
              <a:t>DATA Preprocessing</a:t>
            </a:r>
            <a:endParaRPr lang="en-GB" dirty="0"/>
          </a:p>
        </p:txBody>
      </p:sp>
      <p:sp>
        <p:nvSpPr>
          <p:cNvPr id="3" name="Slide Number Placeholder 2">
            <a:extLst>
              <a:ext uri="{FF2B5EF4-FFF2-40B4-BE49-F238E27FC236}">
                <a16:creationId xmlns:a16="http://schemas.microsoft.com/office/drawing/2014/main" id="{6C16BCCD-410E-794A-5CD4-C499D0234123}"/>
              </a:ext>
            </a:extLst>
          </p:cNvPr>
          <p:cNvSpPr>
            <a:spLocks noGrp="1"/>
          </p:cNvSpPr>
          <p:nvPr>
            <p:ph type="sldNum" sz="quarter" idx="12"/>
          </p:nvPr>
        </p:nvSpPr>
        <p:spPr/>
        <p:txBody>
          <a:bodyPr/>
          <a:lstStyle/>
          <a:p>
            <a:pPr rtl="0"/>
            <a:fld id="{9EC71654-96A5-4280-94F3-931C61A9F92C}" type="slidenum">
              <a:rPr lang="en-GB" noProof="0" smtClean="0"/>
              <a:pPr rtl="0"/>
              <a:t>5</a:t>
            </a:fld>
            <a:endParaRPr lang="en-GB" noProof="0" dirty="0"/>
          </a:p>
        </p:txBody>
      </p:sp>
      <p:sp>
        <p:nvSpPr>
          <p:cNvPr id="4" name="Content Placeholder 2">
            <a:extLst>
              <a:ext uri="{FF2B5EF4-FFF2-40B4-BE49-F238E27FC236}">
                <a16:creationId xmlns:a16="http://schemas.microsoft.com/office/drawing/2014/main" id="{0B36AB09-1D9F-A3E8-E9F4-CC5C6128451C}"/>
              </a:ext>
            </a:extLst>
          </p:cNvPr>
          <p:cNvSpPr txBox="1">
            <a:spLocks/>
          </p:cNvSpPr>
          <p:nvPr/>
        </p:nvSpPr>
        <p:spPr>
          <a:xfrm>
            <a:off x="634586" y="1242319"/>
            <a:ext cx="11031952" cy="46606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GB" sz="1600" b="1" kern="100" dirty="0">
                <a:latin typeface="Times New Roman" panose="02020603050405020304" pitchFamily="18" charset="0"/>
                <a:ea typeface="Aptos" panose="020B0004020202020204" pitchFamily="34" charset="0"/>
                <a:cs typeface="Arial" panose="020B0604020202020204" pitchFamily="34" charset="0"/>
              </a:rPr>
              <a:t>1. Lowercasing</a:t>
            </a:r>
          </a:p>
          <a:p>
            <a:pPr marL="0" indent="0">
              <a:lnSpc>
                <a:spcPct val="107000"/>
              </a:lnSpc>
              <a:spcAft>
                <a:spcPts val="800"/>
              </a:spcAft>
              <a:buFont typeface="Arial" panose="020B0604020202020204" pitchFamily="34" charset="0"/>
              <a:buNone/>
            </a:pPr>
            <a:r>
              <a:rPr lang="en-GB" sz="1600" kern="100" dirty="0">
                <a:latin typeface="Times New Roman" panose="02020603050405020304" pitchFamily="18" charset="0"/>
                <a:ea typeface="Aptos" panose="020B0004020202020204" pitchFamily="34" charset="0"/>
                <a:cs typeface="Arial" panose="020B0604020202020204" pitchFamily="34" charset="0"/>
              </a:rPr>
              <a:t>  - The text data in both </a:t>
            </a:r>
            <a:r>
              <a:rPr lang="en-GB" sz="1600" kern="100" dirty="0" err="1">
                <a:latin typeface="Times New Roman" panose="02020603050405020304" pitchFamily="18" charset="0"/>
                <a:ea typeface="Aptos" panose="020B0004020202020204" pitchFamily="34" charset="0"/>
                <a:cs typeface="Arial" panose="020B0604020202020204" pitchFamily="34" charset="0"/>
              </a:rPr>
              <a:t>train_data</a:t>
            </a:r>
            <a:r>
              <a:rPr lang="en-GB" sz="1600" kern="100" dirty="0">
                <a:latin typeface="Times New Roman" panose="02020603050405020304" pitchFamily="18" charset="0"/>
                <a:ea typeface="Aptos" panose="020B0004020202020204" pitchFamily="34" charset="0"/>
                <a:cs typeface="Arial" panose="020B0604020202020204" pitchFamily="34" charset="0"/>
              </a:rPr>
              <a:t> and </a:t>
            </a:r>
            <a:r>
              <a:rPr lang="en-GB" sz="1600" kern="100" dirty="0" err="1">
                <a:latin typeface="Times New Roman" panose="02020603050405020304" pitchFamily="18" charset="0"/>
                <a:ea typeface="Aptos" panose="020B0004020202020204" pitchFamily="34" charset="0"/>
                <a:cs typeface="Arial" panose="020B0604020202020204" pitchFamily="34" charset="0"/>
              </a:rPr>
              <a:t>test_data</a:t>
            </a:r>
            <a:r>
              <a:rPr lang="en-GB" sz="1600" kern="100" dirty="0">
                <a:latin typeface="Times New Roman" panose="02020603050405020304" pitchFamily="18" charset="0"/>
                <a:ea typeface="Aptos" panose="020B0004020202020204" pitchFamily="34" charset="0"/>
                <a:cs typeface="Arial" panose="020B0604020202020204" pitchFamily="34" charset="0"/>
              </a:rPr>
              <a:t> is converted to lowercase using the .</a:t>
            </a:r>
            <a:r>
              <a:rPr lang="en-GB" sz="1600" kern="100" dirty="0" err="1">
                <a:latin typeface="Times New Roman" panose="02020603050405020304" pitchFamily="18" charset="0"/>
                <a:ea typeface="Aptos" panose="020B0004020202020204" pitchFamily="34" charset="0"/>
                <a:cs typeface="Arial" panose="020B0604020202020204" pitchFamily="34" charset="0"/>
              </a:rPr>
              <a:t>str.lower</a:t>
            </a:r>
            <a:r>
              <a:rPr lang="en-GB" sz="1600" kern="100" dirty="0">
                <a:latin typeface="Times New Roman" panose="02020603050405020304" pitchFamily="18" charset="0"/>
                <a:ea typeface="Aptos" panose="020B0004020202020204" pitchFamily="34" charset="0"/>
                <a:cs typeface="Arial" panose="020B0604020202020204" pitchFamily="34" charset="0"/>
              </a:rPr>
              <a:t>() method. </a:t>
            </a:r>
          </a:p>
          <a:p>
            <a:pPr marL="0" indent="0">
              <a:lnSpc>
                <a:spcPct val="107000"/>
              </a:lnSpc>
              <a:spcAft>
                <a:spcPts val="800"/>
              </a:spcAft>
              <a:buFont typeface="Arial" panose="020B0604020202020204" pitchFamily="34" charset="0"/>
              <a:buNone/>
            </a:pPr>
            <a:r>
              <a:rPr lang="en-GB" sz="1600" b="1" kern="100" dirty="0">
                <a:latin typeface="Times New Roman" panose="02020603050405020304" pitchFamily="18" charset="0"/>
                <a:ea typeface="Aptos" panose="020B0004020202020204" pitchFamily="34" charset="0"/>
                <a:cs typeface="Arial" panose="020B0604020202020204" pitchFamily="34" charset="0"/>
              </a:rPr>
              <a:t>2. Tokenization and Padding</a:t>
            </a:r>
          </a:p>
          <a:p>
            <a:pPr marL="0" indent="0">
              <a:lnSpc>
                <a:spcPct val="107000"/>
              </a:lnSpc>
              <a:spcAft>
                <a:spcPts val="800"/>
              </a:spcAft>
              <a:buFont typeface="Arial" panose="020B0604020202020204" pitchFamily="34" charset="0"/>
              <a:buNone/>
            </a:pPr>
            <a:r>
              <a:rPr lang="en-GB" sz="1600" kern="100" dirty="0">
                <a:latin typeface="Times New Roman" panose="02020603050405020304" pitchFamily="18" charset="0"/>
                <a:ea typeface="Aptos" panose="020B0004020202020204" pitchFamily="34" charset="0"/>
                <a:cs typeface="Arial" panose="020B0604020202020204" pitchFamily="34" charset="0"/>
              </a:rPr>
              <a:t> - Tokenization is performed using the </a:t>
            </a:r>
            <a:r>
              <a:rPr lang="en-GB" sz="1600" kern="100" dirty="0" err="1">
                <a:latin typeface="Times New Roman" panose="02020603050405020304" pitchFamily="18" charset="0"/>
                <a:ea typeface="Aptos" panose="020B0004020202020204" pitchFamily="34" charset="0"/>
                <a:cs typeface="Arial" panose="020B0604020202020204" pitchFamily="34" charset="0"/>
              </a:rPr>
              <a:t>Keras</a:t>
            </a:r>
            <a:r>
              <a:rPr lang="en-GB" sz="1600" kern="100" dirty="0">
                <a:latin typeface="Times New Roman" panose="02020603050405020304" pitchFamily="18" charset="0"/>
                <a:ea typeface="Aptos" panose="020B0004020202020204" pitchFamily="34" charset="0"/>
                <a:cs typeface="Arial" panose="020B0604020202020204" pitchFamily="34" charset="0"/>
              </a:rPr>
              <a:t> Tokenizer class, which splits the text into individual words or tokens.</a:t>
            </a:r>
          </a:p>
          <a:p>
            <a:pPr marL="0" indent="0">
              <a:lnSpc>
                <a:spcPct val="107000"/>
              </a:lnSpc>
              <a:spcAft>
                <a:spcPts val="800"/>
              </a:spcAft>
              <a:buFont typeface="Arial" panose="020B0604020202020204" pitchFamily="34" charset="0"/>
              <a:buNone/>
            </a:pPr>
            <a:r>
              <a:rPr lang="en-GB" sz="1600" b="1" kern="100" dirty="0">
                <a:latin typeface="Times New Roman" panose="02020603050405020304" pitchFamily="18" charset="0"/>
                <a:ea typeface="Aptos" panose="020B0004020202020204" pitchFamily="34" charset="0"/>
                <a:cs typeface="Arial" panose="020B0604020202020204" pitchFamily="34" charset="0"/>
              </a:rPr>
              <a:t>3. Text Preprocessing</a:t>
            </a:r>
          </a:p>
          <a:p>
            <a:pPr marL="0" indent="0">
              <a:lnSpc>
                <a:spcPct val="107000"/>
              </a:lnSpc>
              <a:spcAft>
                <a:spcPts val="800"/>
              </a:spcAft>
              <a:buFont typeface="Arial" panose="020B0604020202020204" pitchFamily="34" charset="0"/>
              <a:buNone/>
            </a:pPr>
            <a:r>
              <a:rPr lang="en-GB" sz="1600" kern="100" dirty="0">
                <a:latin typeface="Times New Roman" panose="02020603050405020304" pitchFamily="18" charset="0"/>
                <a:ea typeface="Aptos" panose="020B0004020202020204" pitchFamily="34" charset="0"/>
                <a:cs typeface="Arial" panose="020B0604020202020204" pitchFamily="34" charset="0"/>
              </a:rPr>
              <a:t>  - Non-alphabetic characters are removed using regular expressions (</a:t>
            </a:r>
            <a:r>
              <a:rPr lang="en-GB" sz="1600" kern="100" dirty="0" err="1">
                <a:latin typeface="Times New Roman" panose="02020603050405020304" pitchFamily="18" charset="0"/>
                <a:ea typeface="Aptos" panose="020B0004020202020204" pitchFamily="34" charset="0"/>
                <a:cs typeface="Arial" panose="020B0604020202020204" pitchFamily="34" charset="0"/>
              </a:rPr>
              <a:t>re.sub</a:t>
            </a:r>
            <a:r>
              <a:rPr lang="en-GB" sz="1600" kern="100" dirty="0">
                <a:latin typeface="Times New Roman" panose="02020603050405020304" pitchFamily="18" charset="0"/>
                <a:ea typeface="Aptos" panose="020B0004020202020204" pitchFamily="34" charset="0"/>
                <a:cs typeface="Arial" panose="020B0604020202020204" pitchFamily="34" charset="0"/>
              </a:rPr>
              <a:t>()).</a:t>
            </a:r>
          </a:p>
          <a:p>
            <a:pPr marL="0" indent="0">
              <a:lnSpc>
                <a:spcPct val="107000"/>
              </a:lnSpc>
              <a:spcAft>
                <a:spcPts val="800"/>
              </a:spcAft>
              <a:buFont typeface="Arial" panose="020B0604020202020204" pitchFamily="34" charset="0"/>
              <a:buNone/>
            </a:pPr>
            <a:r>
              <a:rPr lang="en-GB" sz="1600" kern="100" dirty="0">
                <a:latin typeface="Times New Roman" panose="02020603050405020304" pitchFamily="18" charset="0"/>
                <a:ea typeface="Aptos" panose="020B0004020202020204" pitchFamily="34" charset="0"/>
                <a:cs typeface="Arial" panose="020B0604020202020204" pitchFamily="34" charset="0"/>
              </a:rPr>
              <a:t>  - The text is converted to lowercase to maintain consistency.</a:t>
            </a:r>
          </a:p>
          <a:p>
            <a:pPr marL="0" indent="0">
              <a:lnSpc>
                <a:spcPct val="107000"/>
              </a:lnSpc>
              <a:spcAft>
                <a:spcPts val="800"/>
              </a:spcAft>
              <a:buFont typeface="Arial" panose="020B0604020202020204" pitchFamily="34" charset="0"/>
              <a:buNone/>
            </a:pPr>
            <a:r>
              <a:rPr lang="en-GB" sz="1600" kern="100" dirty="0">
                <a:latin typeface="Times New Roman" panose="02020603050405020304" pitchFamily="18" charset="0"/>
                <a:ea typeface="Aptos" panose="020B0004020202020204" pitchFamily="34" charset="0"/>
                <a:cs typeface="Arial" panose="020B0604020202020204" pitchFamily="34" charset="0"/>
              </a:rPr>
              <a:t>  - Tokenization is applied using split() to separate words.</a:t>
            </a:r>
          </a:p>
          <a:p>
            <a:pPr marL="0" indent="0">
              <a:lnSpc>
                <a:spcPct val="107000"/>
              </a:lnSpc>
              <a:spcAft>
                <a:spcPts val="800"/>
              </a:spcAft>
              <a:buFont typeface="Arial" panose="020B0604020202020204" pitchFamily="34" charset="0"/>
              <a:buNone/>
            </a:pPr>
            <a:r>
              <a:rPr lang="en-GB" sz="1600" kern="100" dirty="0">
                <a:latin typeface="Times New Roman" panose="02020603050405020304" pitchFamily="18" charset="0"/>
                <a:ea typeface="Aptos" panose="020B0004020202020204" pitchFamily="34" charset="0"/>
                <a:cs typeface="Arial" panose="020B0604020202020204" pitchFamily="34" charset="0"/>
              </a:rPr>
              <a:t>  - </a:t>
            </a:r>
            <a:r>
              <a:rPr lang="en-GB" sz="1600" kern="100" dirty="0" err="1">
                <a:latin typeface="Times New Roman" panose="02020603050405020304" pitchFamily="18" charset="0"/>
                <a:ea typeface="Aptos" panose="020B0004020202020204" pitchFamily="34" charset="0"/>
                <a:cs typeface="Arial" panose="020B0604020202020204" pitchFamily="34" charset="0"/>
              </a:rPr>
              <a:t>Stopwords</a:t>
            </a:r>
            <a:r>
              <a:rPr lang="en-GB" sz="1600" kern="100" dirty="0">
                <a:latin typeface="Times New Roman" panose="02020603050405020304" pitchFamily="18" charset="0"/>
                <a:ea typeface="Aptos" panose="020B0004020202020204" pitchFamily="34" charset="0"/>
                <a:cs typeface="Arial" panose="020B0604020202020204" pitchFamily="34" charset="0"/>
              </a:rPr>
              <a:t> are removed using the NLTK </a:t>
            </a:r>
            <a:r>
              <a:rPr lang="en-GB" sz="1600" kern="100" dirty="0" err="1">
                <a:latin typeface="Times New Roman" panose="02020603050405020304" pitchFamily="18" charset="0"/>
                <a:ea typeface="Aptos" panose="020B0004020202020204" pitchFamily="34" charset="0"/>
                <a:cs typeface="Arial" panose="020B0604020202020204" pitchFamily="34" charset="0"/>
              </a:rPr>
              <a:t>stopwords</a:t>
            </a:r>
            <a:r>
              <a:rPr lang="en-GB" sz="1600" kern="100" dirty="0">
                <a:latin typeface="Times New Roman" panose="02020603050405020304" pitchFamily="18" charset="0"/>
                <a:ea typeface="Aptos" panose="020B0004020202020204" pitchFamily="34" charset="0"/>
                <a:cs typeface="Arial" panose="020B0604020202020204" pitchFamily="34" charset="0"/>
              </a:rPr>
              <a:t> corpus.</a:t>
            </a:r>
          </a:p>
        </p:txBody>
      </p:sp>
      <p:pic>
        <p:nvPicPr>
          <p:cNvPr id="6" name="Picture 5">
            <a:extLst>
              <a:ext uri="{FF2B5EF4-FFF2-40B4-BE49-F238E27FC236}">
                <a16:creationId xmlns:a16="http://schemas.microsoft.com/office/drawing/2014/main" id="{496709B1-E1BE-13F9-62FA-C4E14591390C}"/>
              </a:ext>
            </a:extLst>
          </p:cNvPr>
          <p:cNvPicPr>
            <a:picLocks noChangeAspect="1"/>
          </p:cNvPicPr>
          <p:nvPr/>
        </p:nvPicPr>
        <p:blipFill>
          <a:blip r:embed="rId2"/>
          <a:srcRect/>
          <a:stretch/>
        </p:blipFill>
        <p:spPr>
          <a:xfrm>
            <a:off x="7227533" y="3719741"/>
            <a:ext cx="4283393" cy="1099592"/>
          </a:xfrm>
          <a:prstGeom prst="rect">
            <a:avLst/>
          </a:prstGeom>
        </p:spPr>
      </p:pic>
    </p:spTree>
    <p:extLst>
      <p:ext uri="{BB962C8B-B14F-4D97-AF65-F5344CB8AC3E}">
        <p14:creationId xmlns:p14="http://schemas.microsoft.com/office/powerpoint/2010/main" val="383436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16BCCD-410E-794A-5CD4-C499D0234123}"/>
              </a:ext>
            </a:extLst>
          </p:cNvPr>
          <p:cNvSpPr>
            <a:spLocks noGrp="1"/>
          </p:cNvSpPr>
          <p:nvPr>
            <p:ph type="sldNum" sz="quarter" idx="12"/>
          </p:nvPr>
        </p:nvSpPr>
        <p:spPr/>
        <p:txBody>
          <a:bodyPr/>
          <a:lstStyle/>
          <a:p>
            <a:pPr rtl="0"/>
            <a:fld id="{9EC71654-96A5-4280-94F3-931C61A9F92C}" type="slidenum">
              <a:rPr lang="en-GB" noProof="0" smtClean="0"/>
              <a:pPr rtl="0"/>
              <a:t>6</a:t>
            </a:fld>
            <a:endParaRPr lang="en-GB" noProof="0" dirty="0"/>
          </a:p>
        </p:txBody>
      </p:sp>
      <p:sp>
        <p:nvSpPr>
          <p:cNvPr id="4" name="Content Placeholder 2">
            <a:extLst>
              <a:ext uri="{FF2B5EF4-FFF2-40B4-BE49-F238E27FC236}">
                <a16:creationId xmlns:a16="http://schemas.microsoft.com/office/drawing/2014/main" id="{0B36AB09-1D9F-A3E8-E9F4-CC5C6128451C}"/>
              </a:ext>
            </a:extLst>
          </p:cNvPr>
          <p:cNvSpPr txBox="1">
            <a:spLocks/>
          </p:cNvSpPr>
          <p:nvPr/>
        </p:nvSpPr>
        <p:spPr>
          <a:xfrm>
            <a:off x="634586" y="1242319"/>
            <a:ext cx="11031952" cy="46606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Font typeface="Arial" panose="020B0604020202020204" pitchFamily="34" charset="0"/>
              <a:buNone/>
            </a:pPr>
            <a:r>
              <a:rPr lang="en-GB" sz="1600" kern="100" dirty="0">
                <a:latin typeface="Times New Roman" panose="02020603050405020304" pitchFamily="18" charset="0"/>
                <a:ea typeface="Aptos" panose="020B0004020202020204" pitchFamily="34" charset="0"/>
                <a:cs typeface="Arial" panose="020B0604020202020204" pitchFamily="34" charset="0"/>
              </a:rPr>
              <a:t>4. TF-IDF Vectorization</a:t>
            </a:r>
          </a:p>
          <a:p>
            <a:pPr marL="0" indent="0">
              <a:lnSpc>
                <a:spcPct val="107000"/>
              </a:lnSpc>
              <a:spcAft>
                <a:spcPts val="800"/>
              </a:spcAft>
              <a:buFont typeface="Arial" panose="020B0604020202020204" pitchFamily="34" charset="0"/>
              <a:buNone/>
            </a:pPr>
            <a:r>
              <a:rPr lang="en-GB" sz="1600" kern="100" dirty="0">
                <a:latin typeface="Times New Roman" panose="02020603050405020304" pitchFamily="18" charset="0"/>
                <a:ea typeface="Aptos" panose="020B0004020202020204" pitchFamily="34" charset="0"/>
                <a:cs typeface="Arial" panose="020B0604020202020204" pitchFamily="34" charset="0"/>
              </a:rPr>
              <a:t>- TF-IDF vectorization is applied to both the original and pre-processed text data using </a:t>
            </a:r>
            <a:r>
              <a:rPr lang="en-GB" sz="1600" kern="100" dirty="0" err="1">
                <a:latin typeface="Times New Roman" panose="02020603050405020304" pitchFamily="18" charset="0"/>
                <a:ea typeface="Aptos" panose="020B0004020202020204" pitchFamily="34" charset="0"/>
                <a:cs typeface="Arial" panose="020B0604020202020204" pitchFamily="34" charset="0"/>
              </a:rPr>
              <a:t>TfidfVectorizer</a:t>
            </a:r>
            <a:r>
              <a:rPr lang="en-GB" sz="1600" kern="100" dirty="0">
                <a:latin typeface="Times New Roman" panose="02020603050405020304" pitchFamily="18" charset="0"/>
                <a:ea typeface="Aptos" panose="020B0004020202020204" pitchFamily="34" charset="0"/>
                <a:cs typeface="Arial" panose="020B0604020202020204" pitchFamily="34" charset="0"/>
              </a:rPr>
              <a:t>.</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The TF-IDF vectorizer converts text data into numerical feature vectors, considering the frequency of words in the document and across the corpus. </a:t>
            </a:r>
          </a:p>
          <a:p>
            <a:pPr marL="514350" lvl="1" indent="-285750">
              <a:lnSpc>
                <a:spcPct val="200000"/>
              </a:lnSpc>
              <a:spcBef>
                <a:spcPts val="0"/>
              </a:spcBef>
              <a:spcAft>
                <a:spcPts val="800"/>
              </a:spcAft>
              <a:buFont typeface="Wingdings" panose="05000000000000000000" pitchFamily="2" charset="2"/>
              <a:buChar char="q"/>
            </a:pPr>
            <a:r>
              <a:rPr lang="en-GB" sz="1700" kern="100" dirty="0">
                <a:effectLst/>
                <a:latin typeface="Times New Roman" panose="02020603050405020304" pitchFamily="18" charset="0"/>
                <a:ea typeface="Aptos" panose="020B0004020202020204" pitchFamily="34" charset="0"/>
                <a:cs typeface="Arial" panose="020B0604020202020204" pitchFamily="34" charset="0"/>
              </a:rPr>
              <a:t>Handle Missing Values: Check for missing values in the dataset and handle them appropriately.</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marL="514350" lvl="1" indent="-285750">
              <a:lnSpc>
                <a:spcPct val="200000"/>
              </a:lnSpc>
              <a:spcBef>
                <a:spcPts val="0"/>
              </a:spcBef>
              <a:spcAft>
                <a:spcPts val="800"/>
              </a:spcAft>
              <a:buFont typeface="Wingdings" panose="05000000000000000000" pitchFamily="2" charset="2"/>
              <a:buChar char="q"/>
            </a:pPr>
            <a:r>
              <a:rPr lang="en-GB" sz="1700" kern="100" dirty="0">
                <a:effectLst/>
                <a:latin typeface="Times New Roman" panose="02020603050405020304" pitchFamily="18" charset="0"/>
                <a:ea typeface="Aptos" panose="020B0004020202020204" pitchFamily="34" charset="0"/>
                <a:cs typeface="Arial" panose="020B0604020202020204" pitchFamily="34" charset="0"/>
              </a:rPr>
              <a:t>Text Cleaning: Remove noise from the text data.</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marL="228600" lvl="1" indent="0">
              <a:lnSpc>
                <a:spcPct val="200000"/>
              </a:lnSpc>
              <a:spcBef>
                <a:spcPts val="0"/>
              </a:spcBef>
              <a:spcAft>
                <a:spcPts val="800"/>
              </a:spcAft>
              <a:buNone/>
            </a:pPr>
            <a:r>
              <a:rPr lang="en-GB" sz="1700" kern="100" dirty="0">
                <a:effectLst/>
                <a:latin typeface="Times New Roman" panose="02020603050405020304" pitchFamily="18" charset="0"/>
                <a:ea typeface="Aptos" panose="020B0004020202020204" pitchFamily="34" charset="0"/>
                <a:cs typeface="Arial" panose="020B0604020202020204" pitchFamily="34" charset="0"/>
              </a:rPr>
              <a:t>One-hot encoding or label encoding.</a:t>
            </a:r>
          </a:p>
          <a:p>
            <a:pPr>
              <a:lnSpc>
                <a:spcPct val="107000"/>
              </a:lnSpc>
              <a:spcAft>
                <a:spcPts val="800"/>
              </a:spcAft>
              <a:buFontTx/>
              <a:buChar char="-"/>
            </a:pPr>
            <a:endParaRPr lang="en-GB" sz="1600" kern="100" dirty="0">
              <a:latin typeface="Times New Roman" panose="02020603050405020304" pitchFamily="18" charset="0"/>
              <a:ea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96709B1-E1BE-13F9-62FA-C4E14591390C}"/>
              </a:ext>
            </a:extLst>
          </p:cNvPr>
          <p:cNvPicPr>
            <a:picLocks noChangeAspect="1"/>
          </p:cNvPicPr>
          <p:nvPr/>
        </p:nvPicPr>
        <p:blipFill>
          <a:blip r:embed="rId2"/>
          <a:srcRect/>
          <a:stretch/>
        </p:blipFill>
        <p:spPr>
          <a:xfrm>
            <a:off x="9665552" y="3572639"/>
            <a:ext cx="2117090" cy="1366551"/>
          </a:xfrm>
          <a:prstGeom prst="rect">
            <a:avLst/>
          </a:prstGeom>
        </p:spPr>
      </p:pic>
      <p:pic>
        <p:nvPicPr>
          <p:cNvPr id="8" name="Picture 7">
            <a:extLst>
              <a:ext uri="{FF2B5EF4-FFF2-40B4-BE49-F238E27FC236}">
                <a16:creationId xmlns:a16="http://schemas.microsoft.com/office/drawing/2014/main" id="{600E9FB1-F838-85CA-D79A-9A04434E5F14}"/>
              </a:ext>
            </a:extLst>
          </p:cNvPr>
          <p:cNvPicPr>
            <a:picLocks noChangeAspect="1"/>
          </p:cNvPicPr>
          <p:nvPr/>
        </p:nvPicPr>
        <p:blipFill>
          <a:blip r:embed="rId3"/>
          <a:srcRect/>
          <a:stretch/>
        </p:blipFill>
        <p:spPr>
          <a:xfrm>
            <a:off x="5571064" y="3839598"/>
            <a:ext cx="3978384" cy="1099592"/>
          </a:xfrm>
          <a:prstGeom prst="rect">
            <a:avLst/>
          </a:prstGeom>
        </p:spPr>
      </p:pic>
    </p:spTree>
    <p:extLst>
      <p:ext uri="{BB962C8B-B14F-4D97-AF65-F5344CB8AC3E}">
        <p14:creationId xmlns:p14="http://schemas.microsoft.com/office/powerpoint/2010/main" val="26509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B5D9-437F-7B6C-BA5E-6C8465C13744}"/>
              </a:ext>
            </a:extLst>
          </p:cNvPr>
          <p:cNvSpPr>
            <a:spLocks noGrp="1"/>
          </p:cNvSpPr>
          <p:nvPr>
            <p:ph type="ctrTitle"/>
          </p:nvPr>
        </p:nvSpPr>
        <p:spPr/>
        <p:txBody>
          <a:bodyPr/>
          <a:lstStyle/>
          <a:p>
            <a:r>
              <a:rPr lang="en-GB" sz="4000" dirty="0">
                <a:latin typeface="Times New Roman" panose="02020603050405020304" pitchFamily="18" charset="0"/>
                <a:cs typeface="Times New Roman" panose="02020603050405020304" pitchFamily="18" charset="0"/>
              </a:rPr>
              <a:t>Model plan</a:t>
            </a:r>
          </a:p>
        </p:txBody>
      </p:sp>
      <p:pic>
        <p:nvPicPr>
          <p:cNvPr id="5" name="Picture Placeholder 4">
            <a:extLst>
              <a:ext uri="{FF2B5EF4-FFF2-40B4-BE49-F238E27FC236}">
                <a16:creationId xmlns:a16="http://schemas.microsoft.com/office/drawing/2014/main" id="{94F66D6F-7C31-EE1C-EA4C-811B6828FD1D}"/>
              </a:ext>
            </a:extLst>
          </p:cNvPr>
          <p:cNvPicPr>
            <a:picLocks noGrp="1" noChangeAspect="1"/>
          </p:cNvPicPr>
          <p:nvPr>
            <p:ph type="pic" sz="quarter" idx="10"/>
          </p:nvPr>
        </p:nvPicPr>
        <p:blipFill>
          <a:blip r:embed="rId2"/>
          <a:srcRect l="21857" r="21857"/>
          <a:stretch/>
        </p:blipFill>
        <p:spPr/>
      </p:pic>
    </p:spTree>
    <p:extLst>
      <p:ext uri="{BB962C8B-B14F-4D97-AF65-F5344CB8AC3E}">
        <p14:creationId xmlns:p14="http://schemas.microsoft.com/office/powerpoint/2010/main" val="84970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16BCCD-410E-794A-5CD4-C499D0234123}"/>
              </a:ext>
            </a:extLst>
          </p:cNvPr>
          <p:cNvSpPr>
            <a:spLocks noGrp="1"/>
          </p:cNvSpPr>
          <p:nvPr>
            <p:ph type="sldNum" sz="quarter" idx="12"/>
          </p:nvPr>
        </p:nvSpPr>
        <p:spPr/>
        <p:txBody>
          <a:bodyPr/>
          <a:lstStyle/>
          <a:p>
            <a:pPr rtl="0"/>
            <a:fld id="{9EC71654-96A5-4280-94F3-931C61A9F92C}" type="slidenum">
              <a:rPr lang="en-GB" noProof="0" smtClean="0"/>
              <a:pPr rtl="0"/>
              <a:t>8</a:t>
            </a:fld>
            <a:endParaRPr lang="en-GB" noProof="0" dirty="0"/>
          </a:p>
        </p:txBody>
      </p:sp>
      <p:sp>
        <p:nvSpPr>
          <p:cNvPr id="4" name="Content Placeholder 2">
            <a:extLst>
              <a:ext uri="{FF2B5EF4-FFF2-40B4-BE49-F238E27FC236}">
                <a16:creationId xmlns:a16="http://schemas.microsoft.com/office/drawing/2014/main" id="{0B36AB09-1D9F-A3E8-E9F4-CC5C6128451C}"/>
              </a:ext>
            </a:extLst>
          </p:cNvPr>
          <p:cNvSpPr txBox="1">
            <a:spLocks/>
          </p:cNvSpPr>
          <p:nvPr/>
        </p:nvSpPr>
        <p:spPr>
          <a:xfrm>
            <a:off x="634586" y="1242319"/>
            <a:ext cx="7838854" cy="46606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KNN operates on the principle that similar data points are close to each other in the feature space. When making a prediction, KNN identifies the k-nearest data points to the new, unseen instance based on a chosen distance metric, such as Euclidean distance.</a:t>
            </a:r>
          </a:p>
          <a:p>
            <a:pPr>
              <a:lnSpc>
                <a:spcPct val="107000"/>
              </a:lnSpc>
              <a:spcAft>
                <a:spcPts val="800"/>
              </a:spcAft>
              <a:buFontTx/>
              <a:buChar char="-"/>
            </a:pPr>
            <a:r>
              <a:rPr lang="en-GB" sz="1700" b="1" kern="100" dirty="0">
                <a:latin typeface="Times New Roman" panose="02020603050405020304" pitchFamily="18" charset="0"/>
                <a:ea typeface="Aptos" panose="020B0004020202020204" pitchFamily="34" charset="0"/>
                <a:cs typeface="Arial" panose="020B0604020202020204" pitchFamily="34" charset="0"/>
              </a:rPr>
              <a:t>Advantages:</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 KNN is easy to understand and implement. It determines the class of an instance based on the majority vote of its nearest neighbours.</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Adaptability to new data: KNN can incorporate new training instances without retraining the model.</a:t>
            </a:r>
          </a:p>
          <a:p>
            <a:pPr>
              <a:lnSpc>
                <a:spcPct val="107000"/>
              </a:lnSpc>
              <a:spcAft>
                <a:spcPts val="800"/>
              </a:spcAft>
              <a:buFontTx/>
              <a:buChar char="-"/>
            </a:pPr>
            <a:r>
              <a:rPr lang="en-GB" sz="1700" b="1" kern="100" dirty="0">
                <a:latin typeface="Times New Roman" panose="02020603050405020304" pitchFamily="18" charset="0"/>
                <a:ea typeface="Aptos" panose="020B0004020202020204" pitchFamily="34" charset="0"/>
                <a:cs typeface="Arial" panose="020B0604020202020204" pitchFamily="34" charset="0"/>
              </a:rPr>
              <a:t>Disadvantages:</a:t>
            </a:r>
          </a:p>
          <a:p>
            <a:pPr>
              <a:lnSpc>
                <a:spcPct val="107000"/>
              </a:lnSpc>
              <a:spcAft>
                <a:spcPts val="800"/>
              </a:spcAft>
              <a:buFontTx/>
              <a:buChar char="-"/>
            </a:pPr>
            <a:r>
              <a:rPr lang="en-GB" sz="1800" kern="100" dirty="0">
                <a:latin typeface="Times New Roman" panose="02020603050405020304" pitchFamily="18" charset="0"/>
                <a:ea typeface="Aptos" panose="020B0004020202020204" pitchFamily="34" charset="0"/>
                <a:cs typeface="Arial" panose="020B0604020202020204" pitchFamily="34" charset="0"/>
              </a:rPr>
              <a:t>Computational complexity during prediction especially with large datasets.</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KNN may struggle with datasets containing irrelevant features, as it considers all features equally in the distance calculation.</a:t>
            </a:r>
          </a:p>
          <a:p>
            <a:pPr>
              <a:lnSpc>
                <a:spcPct val="107000"/>
              </a:lnSpc>
              <a:spcAft>
                <a:spcPts val="800"/>
              </a:spcAft>
              <a:buFontTx/>
              <a:buChar char="-"/>
            </a:pPr>
            <a:endParaRPr lang="en-GB" sz="1600" kern="100" dirty="0">
              <a:latin typeface="Times New Roman" panose="02020603050405020304" pitchFamily="18" charset="0"/>
              <a:ea typeface="Aptos" panose="020B00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E821F787-4FB2-66B6-F1F4-885A73FCEF54}"/>
              </a:ext>
            </a:extLst>
          </p:cNvPr>
          <p:cNvSpPr>
            <a:spLocks noGrp="1"/>
          </p:cNvSpPr>
          <p:nvPr>
            <p:ph type="title"/>
          </p:nvPr>
        </p:nvSpPr>
        <p:spPr>
          <a:xfrm>
            <a:off x="634586" y="236748"/>
            <a:ext cx="11150600" cy="920336"/>
          </a:xfrm>
        </p:spPr>
        <p:txBody>
          <a:bodyPr/>
          <a:lstStyle/>
          <a:p>
            <a:r>
              <a:rPr lang="en-GB" sz="3200" b="1" kern="100" dirty="0">
                <a:latin typeface="Times New Roman" panose="02020603050405020304" pitchFamily="18" charset="0"/>
                <a:ea typeface="Aptos" panose="020B0004020202020204" pitchFamily="34" charset="0"/>
                <a:cs typeface="Arial" panose="020B0604020202020204" pitchFamily="34" charset="0"/>
              </a:rPr>
              <a:t>KNN Model</a:t>
            </a:r>
            <a:endParaRPr lang="en-GB" dirty="0"/>
          </a:p>
        </p:txBody>
      </p:sp>
      <p:pic>
        <p:nvPicPr>
          <p:cNvPr id="7" name="Picture 6" descr="A screenshot of a computer&#10;&#10;Description automatically generated">
            <a:extLst>
              <a:ext uri="{FF2B5EF4-FFF2-40B4-BE49-F238E27FC236}">
                <a16:creationId xmlns:a16="http://schemas.microsoft.com/office/drawing/2014/main" id="{10A8DED5-789A-48F6-D7E5-20DA5FCD6063}"/>
              </a:ext>
            </a:extLst>
          </p:cNvPr>
          <p:cNvPicPr>
            <a:picLocks noChangeAspect="1"/>
          </p:cNvPicPr>
          <p:nvPr/>
        </p:nvPicPr>
        <p:blipFill>
          <a:blip r:embed="rId2"/>
          <a:stretch>
            <a:fillRect/>
          </a:stretch>
        </p:blipFill>
        <p:spPr>
          <a:xfrm>
            <a:off x="8685042" y="3429000"/>
            <a:ext cx="3384624" cy="2695057"/>
          </a:xfrm>
          <a:prstGeom prst="rect">
            <a:avLst/>
          </a:prstGeom>
        </p:spPr>
      </p:pic>
    </p:spTree>
    <p:extLst>
      <p:ext uri="{BB962C8B-B14F-4D97-AF65-F5344CB8AC3E}">
        <p14:creationId xmlns:p14="http://schemas.microsoft.com/office/powerpoint/2010/main" val="2753451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16BCCD-410E-794A-5CD4-C499D0234123}"/>
              </a:ext>
            </a:extLst>
          </p:cNvPr>
          <p:cNvSpPr>
            <a:spLocks noGrp="1"/>
          </p:cNvSpPr>
          <p:nvPr>
            <p:ph type="sldNum" sz="quarter" idx="12"/>
          </p:nvPr>
        </p:nvSpPr>
        <p:spPr/>
        <p:txBody>
          <a:bodyPr/>
          <a:lstStyle/>
          <a:p>
            <a:pPr rtl="0"/>
            <a:fld id="{9EC71654-96A5-4280-94F3-931C61A9F92C}" type="slidenum">
              <a:rPr lang="en-GB" noProof="0" smtClean="0"/>
              <a:pPr rtl="0"/>
              <a:t>9</a:t>
            </a:fld>
            <a:endParaRPr lang="en-GB" noProof="0" dirty="0"/>
          </a:p>
        </p:txBody>
      </p:sp>
      <p:sp>
        <p:nvSpPr>
          <p:cNvPr id="4" name="Content Placeholder 2">
            <a:extLst>
              <a:ext uri="{FF2B5EF4-FFF2-40B4-BE49-F238E27FC236}">
                <a16:creationId xmlns:a16="http://schemas.microsoft.com/office/drawing/2014/main" id="{0B36AB09-1D9F-A3E8-E9F4-CC5C6128451C}"/>
              </a:ext>
            </a:extLst>
          </p:cNvPr>
          <p:cNvSpPr txBox="1">
            <a:spLocks/>
          </p:cNvSpPr>
          <p:nvPr/>
        </p:nvSpPr>
        <p:spPr>
          <a:xfrm>
            <a:off x="634586" y="1343919"/>
            <a:ext cx="11699654" cy="466064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Logistic regression is a widely-used machine learning algorithm for binary classification tasks, which models the probability of a binary outcome based on one or more predictor variables. It works by fitting a logistic function (S-curve) to the data, providing outputs that range between 0 and 1, representing the probability of the outcome occurring.</a:t>
            </a:r>
          </a:p>
          <a:p>
            <a:pPr>
              <a:lnSpc>
                <a:spcPct val="107000"/>
              </a:lnSpc>
              <a:spcAft>
                <a:spcPts val="800"/>
              </a:spcAft>
              <a:buFontTx/>
              <a:buChar char="-"/>
            </a:pPr>
            <a:r>
              <a:rPr lang="en-GB" sz="1700" b="1" kern="100" dirty="0">
                <a:latin typeface="Times New Roman" panose="02020603050405020304" pitchFamily="18" charset="0"/>
                <a:ea typeface="Aptos" panose="020B0004020202020204" pitchFamily="34" charset="0"/>
                <a:cs typeface="Arial" panose="020B0604020202020204" pitchFamily="34" charset="0"/>
              </a:rPr>
              <a:t>Advantages: </a:t>
            </a:r>
            <a:r>
              <a:rPr lang="en-GB" sz="1600" kern="100" dirty="0">
                <a:latin typeface="Times New Roman" panose="02020603050405020304" pitchFamily="18" charset="0"/>
                <a:ea typeface="Aptos" panose="020B0004020202020204" pitchFamily="34" charset="0"/>
                <a:cs typeface="Arial" panose="020B0604020202020204" pitchFamily="34" charset="0"/>
              </a:rPr>
              <a:t>Logistic regression provides probability estimates for predictions.  This is useful in various applications like risk assessment and decision-making.</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While feature scaling can improve performance, logistic regression does not require features to be on the same scale for it to work correctly, unlike models that rely heavily on distance measures (e.g., KNN).</a:t>
            </a:r>
          </a:p>
          <a:p>
            <a:pPr>
              <a:lnSpc>
                <a:spcPct val="107000"/>
              </a:lnSpc>
              <a:spcAft>
                <a:spcPts val="800"/>
              </a:spcAft>
              <a:buFontTx/>
              <a:buChar char="-"/>
            </a:pPr>
            <a:r>
              <a:rPr lang="en-GB" sz="1600" b="1" kern="100" dirty="0">
                <a:latin typeface="Times New Roman" panose="02020603050405020304" pitchFamily="18" charset="0"/>
                <a:ea typeface="Aptos" panose="020B0004020202020204" pitchFamily="34" charset="0"/>
                <a:cs typeface="Arial" panose="020B0604020202020204" pitchFamily="34" charset="0"/>
              </a:rPr>
              <a:t>Disadvantages: </a:t>
            </a:r>
            <a:r>
              <a:rPr lang="en-GB" sz="1600" kern="100" dirty="0">
                <a:latin typeface="Times New Roman" panose="02020603050405020304" pitchFamily="18" charset="0"/>
                <a:ea typeface="Aptos" panose="020B0004020202020204" pitchFamily="34" charset="0"/>
                <a:cs typeface="Arial" panose="020B0604020202020204" pitchFamily="34" charset="0"/>
              </a:rPr>
              <a:t>Logistic regression can be sensitive to outliers, which can distort the model's estimates and lead to poor performance.</a:t>
            </a:r>
          </a:p>
          <a:p>
            <a:pPr>
              <a:lnSpc>
                <a:spcPct val="107000"/>
              </a:lnSpc>
              <a:spcAft>
                <a:spcPts val="800"/>
              </a:spcAft>
              <a:buFontTx/>
              <a:buChar char="-"/>
            </a:pPr>
            <a:r>
              <a:rPr lang="en-GB" sz="1600" kern="100" dirty="0">
                <a:latin typeface="Times New Roman" panose="02020603050405020304" pitchFamily="18" charset="0"/>
                <a:ea typeface="Aptos" panose="020B0004020202020204" pitchFamily="34" charset="0"/>
                <a:cs typeface="Arial" panose="020B0604020202020204" pitchFamily="34" charset="0"/>
              </a:rPr>
              <a:t>Compared to more complex models like decision trees, random forests, or neural networks, logistic regression has limited capacity to capture intricate patterns in the data.</a:t>
            </a:r>
          </a:p>
        </p:txBody>
      </p:sp>
      <p:sp>
        <p:nvSpPr>
          <p:cNvPr id="2" name="Title 1">
            <a:extLst>
              <a:ext uri="{FF2B5EF4-FFF2-40B4-BE49-F238E27FC236}">
                <a16:creationId xmlns:a16="http://schemas.microsoft.com/office/drawing/2014/main" id="{E821F787-4FB2-66B6-F1F4-885A73FCEF54}"/>
              </a:ext>
            </a:extLst>
          </p:cNvPr>
          <p:cNvSpPr>
            <a:spLocks noGrp="1"/>
          </p:cNvSpPr>
          <p:nvPr>
            <p:ph type="title"/>
          </p:nvPr>
        </p:nvSpPr>
        <p:spPr>
          <a:xfrm>
            <a:off x="634586" y="236748"/>
            <a:ext cx="11150600" cy="920336"/>
          </a:xfrm>
        </p:spPr>
        <p:txBody>
          <a:bodyPr/>
          <a:lstStyle/>
          <a:p>
            <a:r>
              <a:rPr lang="en-GB" sz="3200" b="1" kern="100" dirty="0">
                <a:latin typeface="Times New Roman" panose="02020603050405020304" pitchFamily="18" charset="0"/>
                <a:ea typeface="Aptos" panose="020B0004020202020204" pitchFamily="34" charset="0"/>
                <a:cs typeface="Arial" panose="020B0604020202020204" pitchFamily="34" charset="0"/>
              </a:rPr>
              <a:t>Logistic Regression Model</a:t>
            </a:r>
            <a:endParaRPr lang="en-GB" dirty="0"/>
          </a:p>
        </p:txBody>
      </p:sp>
      <p:pic>
        <p:nvPicPr>
          <p:cNvPr id="7" name="Picture 6">
            <a:extLst>
              <a:ext uri="{FF2B5EF4-FFF2-40B4-BE49-F238E27FC236}">
                <a16:creationId xmlns:a16="http://schemas.microsoft.com/office/drawing/2014/main" id="{10A8DED5-789A-48F6-D7E5-20DA5FCD6063}"/>
              </a:ext>
            </a:extLst>
          </p:cNvPr>
          <p:cNvPicPr>
            <a:picLocks noChangeAspect="1"/>
          </p:cNvPicPr>
          <p:nvPr/>
        </p:nvPicPr>
        <p:blipFill>
          <a:blip r:embed="rId2"/>
          <a:srcRect/>
          <a:stretch/>
        </p:blipFill>
        <p:spPr>
          <a:xfrm>
            <a:off x="5677328" y="4824041"/>
            <a:ext cx="3090338" cy="1631698"/>
          </a:xfrm>
          <a:prstGeom prst="rect">
            <a:avLst/>
          </a:prstGeom>
        </p:spPr>
      </p:pic>
    </p:spTree>
    <p:extLst>
      <p:ext uri="{BB962C8B-B14F-4D97-AF65-F5344CB8AC3E}">
        <p14:creationId xmlns:p14="http://schemas.microsoft.com/office/powerpoint/2010/main" val="389540022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90_TF34076243" id="{54149988-5BA3-4CCC-B0DD-9C5828AF214E}" vid="{1B31C5A5-A789-409F-B147-D68DA30F24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19797F-2510-4681-A59B-FCD8F3733FE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C31332-3081-4BD9-AD6F-078B4521F3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445</TotalTime>
  <Words>1134</Words>
  <Application>Microsoft Office PowerPoint</Application>
  <PresentationFormat>Widescreen</PresentationFormat>
  <Paragraphs>107</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Corbel</vt:lpstr>
      <vt:lpstr>Times New Roman</vt:lpstr>
      <vt:lpstr>Wingdings</vt:lpstr>
      <vt:lpstr>Office Theme</vt:lpstr>
      <vt:lpstr>PowerPoint Presentation</vt:lpstr>
      <vt:lpstr>Table of content: </vt:lpstr>
      <vt:lpstr>Introduction</vt:lpstr>
      <vt:lpstr>Dataset</vt:lpstr>
      <vt:lpstr>DATA Preprocessing</vt:lpstr>
      <vt:lpstr>PowerPoint Presentation</vt:lpstr>
      <vt:lpstr>Model plan</vt:lpstr>
      <vt:lpstr>KNN Model</vt:lpstr>
      <vt:lpstr>Logistic Regression Model</vt:lpstr>
      <vt:lpstr>SVM Model</vt:lpstr>
      <vt:lpstr>Random Forest Model</vt:lpstr>
      <vt:lpstr>LLM using Bert</vt:lpstr>
      <vt:lpstr>Evaluation plan</vt:lpstr>
      <vt:lpstr>Results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Zeinab Mostafa</dc:creator>
  <cp:lastModifiedBy>Mawada aidMohamed Nagy</cp:lastModifiedBy>
  <cp:revision>14</cp:revision>
  <dcterms:created xsi:type="dcterms:W3CDTF">2024-05-21T19:36:35Z</dcterms:created>
  <dcterms:modified xsi:type="dcterms:W3CDTF">2024-05-23T06:58:46Z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