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lstStyle/>
          <a:p>
            <a:r>
              <a:rPr lang="en-US" b="1" dirty="0" smtClean="0"/>
              <a:t>HTML Collection </a:t>
            </a:r>
            <a:r>
              <a:rPr lang="en-US" b="1" dirty="0"/>
              <a:t>vs. </a:t>
            </a:r>
            <a:r>
              <a:rPr lang="en-US" b="1" dirty="0" err="1" smtClean="0"/>
              <a:t>NodeList</a:t>
            </a:r>
            <a:endParaRPr lang="en-US" dirty="0"/>
          </a:p>
        </p:txBody>
      </p:sp>
      <p:sp>
        <p:nvSpPr>
          <p:cNvPr id="3" name="Subtitle 2"/>
          <p:cNvSpPr>
            <a:spLocks noGrp="1"/>
          </p:cNvSpPr>
          <p:nvPr>
            <p:ph type="subTitle" idx="1"/>
          </p:nvPr>
        </p:nvSpPr>
        <p:spPr>
          <a:xfrm>
            <a:off x="457200" y="1676400"/>
            <a:ext cx="8229600" cy="4953000"/>
          </a:xfrm>
        </p:spPr>
        <p:txBody>
          <a:bodyPr>
            <a:normAutofit/>
          </a:bodyPr>
          <a:lstStyle/>
          <a:p>
            <a:r>
              <a:rPr lang="en-US" dirty="0">
                <a:solidFill>
                  <a:schemeClr val="tx1"/>
                </a:solidFill>
              </a:rPr>
              <a:t>Think of an </a:t>
            </a:r>
            <a:r>
              <a:rPr lang="en-US" dirty="0" err="1">
                <a:solidFill>
                  <a:schemeClr val="tx1"/>
                </a:solidFill>
              </a:rPr>
              <a:t>HTMLCollection</a:t>
            </a:r>
            <a:r>
              <a:rPr lang="en-US" dirty="0">
                <a:solidFill>
                  <a:schemeClr val="tx1"/>
                </a:solidFill>
              </a:rPr>
              <a:t> like a group of friends you invite to a party. You create this group using specific rules, like inviting all your friends with a certain name. Here’s what you need to know:</a:t>
            </a:r>
            <a:endParaRPr lang="en-US" dirty="0">
              <a:solidFill>
                <a:schemeClr val="tx1"/>
              </a:solidFill>
            </a:endParaRPr>
          </a:p>
        </p:txBody>
      </p:sp>
    </p:spTree>
    <p:extLst>
      <p:ext uri="{BB962C8B-B14F-4D97-AF65-F5344CB8AC3E}">
        <p14:creationId xmlns:p14="http://schemas.microsoft.com/office/powerpoint/2010/main" val="1194533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a:bodyPr>
          <a:lstStyle/>
          <a:p>
            <a:r>
              <a:rPr lang="en-US" sz="4000" dirty="0" err="1"/>
              <a:t>NodeLists</a:t>
            </a:r>
            <a:r>
              <a:rPr lang="en-US" sz="4000" dirty="0"/>
              <a:t> are essential when working with collections of DOM elements in JavaScript. They are dynamic, always reflecting the current state of the DOM, and they provide a convenient way to interact with multiple elements simultaneously. Understanding how to work with </a:t>
            </a:r>
            <a:r>
              <a:rPr lang="en-US" sz="4000" dirty="0" err="1"/>
              <a:t>NodeLists</a:t>
            </a:r>
            <a:r>
              <a:rPr lang="en-US" sz="4000" dirty="0"/>
              <a:t> is crucial for effective DOM manipulation in web development.</a:t>
            </a:r>
            <a:endParaRPr lang="en-US" sz="4000" dirty="0"/>
          </a:p>
        </p:txBody>
      </p:sp>
    </p:spTree>
    <p:extLst>
      <p:ext uri="{BB962C8B-B14F-4D97-AF65-F5344CB8AC3E}">
        <p14:creationId xmlns:p14="http://schemas.microsoft.com/office/powerpoint/2010/main" val="151873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r>
              <a:rPr lang="en-US" sz="3200" dirty="0"/>
              <a:t>1. </a:t>
            </a:r>
            <a:r>
              <a:rPr lang="en-US" sz="3200" b="1" i="1" dirty="0"/>
              <a:t>**Always Updated**</a:t>
            </a:r>
            <a:r>
              <a:rPr lang="en-US" sz="3200" dirty="0"/>
              <a:t>: An </a:t>
            </a:r>
            <a:r>
              <a:rPr lang="en-US" sz="3200" dirty="0" err="1"/>
              <a:t>HTMLCollection</a:t>
            </a:r>
            <a:r>
              <a:rPr lang="en-US" sz="3200" dirty="0"/>
              <a:t> is like a party that never stays the same. If you add or remove friends who match your invite criteria, your group updates automatically.</a:t>
            </a:r>
            <a:br>
              <a:rPr lang="en-US" sz="3200" dirty="0"/>
            </a:br>
            <a:r>
              <a:rPr lang="en-US" sz="3200" dirty="0"/>
              <a:t>2. </a:t>
            </a:r>
            <a:r>
              <a:rPr lang="en-US" sz="3200" b="1" i="1" dirty="0"/>
              <a:t>**List with Numbers**</a:t>
            </a:r>
            <a:r>
              <a:rPr lang="en-US" sz="3200" dirty="0"/>
              <a:t>: You can think of an </a:t>
            </a:r>
            <a:r>
              <a:rPr lang="en-US" sz="3200" dirty="0" err="1"/>
              <a:t>HTMLCollection</a:t>
            </a:r>
            <a:r>
              <a:rPr lang="en-US" sz="3200" dirty="0"/>
              <a:t> as a numbered list of friends. You can access each friend using their number, starting from 0.</a:t>
            </a:r>
            <a:br>
              <a:rPr lang="en-US" sz="3200" dirty="0"/>
            </a:br>
            <a:endParaRPr lang="en-US" sz="3200" dirty="0"/>
          </a:p>
        </p:txBody>
      </p:sp>
    </p:spTree>
    <p:extLst>
      <p:ext uri="{BB962C8B-B14F-4D97-AF65-F5344CB8AC3E}">
        <p14:creationId xmlns:p14="http://schemas.microsoft.com/office/powerpoint/2010/main" val="101831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lstStyle/>
          <a:p>
            <a:r>
              <a:rPr lang="en-US" dirty="0"/>
              <a:t>3. </a:t>
            </a:r>
            <a:r>
              <a:rPr lang="en-US" b="1" i="1" dirty="0"/>
              <a:t>**Basic Toolkit**</a:t>
            </a:r>
            <a:r>
              <a:rPr lang="en-US" dirty="0"/>
              <a:t>: </a:t>
            </a:r>
            <a:r>
              <a:rPr lang="en-US" dirty="0" err="1"/>
              <a:t>HTMLCollections</a:t>
            </a:r>
            <a:r>
              <a:rPr lang="en-US" dirty="0"/>
              <a:t> don’t have many fancy tools to interact with your friends. You can talk to them one by one, but you can’t use cool group activities.</a:t>
            </a:r>
            <a:endParaRPr lang="en-US" dirty="0"/>
          </a:p>
        </p:txBody>
      </p:sp>
    </p:spTree>
    <p:extLst>
      <p:ext uri="{BB962C8B-B14F-4D97-AF65-F5344CB8AC3E}">
        <p14:creationId xmlns:p14="http://schemas.microsoft.com/office/powerpoint/2010/main" val="118271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fontScale="90000"/>
          </a:bodyPr>
          <a:lstStyle/>
          <a:p>
            <a:r>
              <a:rPr lang="en-US" b="1" dirty="0" err="1"/>
              <a:t>NodeList</a:t>
            </a:r>
            <a:r>
              <a:rPr lang="en-US" b="1" dirty="0"/>
              <a:t/>
            </a:r>
            <a:br>
              <a:rPr lang="en-US" b="1" dirty="0"/>
            </a:br>
            <a:r>
              <a:rPr lang="en-US" dirty="0"/>
              <a:t>Now, think of a </a:t>
            </a:r>
            <a:r>
              <a:rPr lang="en-US" dirty="0" err="1"/>
              <a:t>NodeList</a:t>
            </a:r>
            <a:r>
              <a:rPr lang="en-US" dirty="0"/>
              <a:t> as a group of people you meet on a bus. You didn’t plan the meeting; it just happened. Here’s what’s different:</a:t>
            </a:r>
            <a:br>
              <a:rPr lang="en-US" dirty="0"/>
            </a:br>
            <a:r>
              <a:rPr lang="en-US" dirty="0"/>
              <a:t>1. </a:t>
            </a:r>
            <a:r>
              <a:rPr lang="en-US" b="1" i="1" dirty="0"/>
              <a:t>**Always Updated**: </a:t>
            </a:r>
            <a:r>
              <a:rPr lang="en-US" dirty="0"/>
              <a:t>Just like </a:t>
            </a:r>
            <a:r>
              <a:rPr lang="en-US" dirty="0" err="1"/>
              <a:t>HTMLCollection</a:t>
            </a:r>
            <a:r>
              <a:rPr lang="en-US" dirty="0"/>
              <a:t>, a </a:t>
            </a:r>
            <a:r>
              <a:rPr lang="en-US" dirty="0" err="1"/>
              <a:t>NodeList</a:t>
            </a:r>
            <a:r>
              <a:rPr lang="en-US" dirty="0"/>
              <a:t> also updates if new people board the bus or some leave.</a:t>
            </a:r>
            <a:br>
              <a:rPr lang="en-US" dirty="0"/>
            </a:br>
            <a:endParaRPr lang="en-US" dirty="0"/>
          </a:p>
        </p:txBody>
      </p:sp>
    </p:spTree>
    <p:extLst>
      <p:ext uri="{BB962C8B-B14F-4D97-AF65-F5344CB8AC3E}">
        <p14:creationId xmlns:p14="http://schemas.microsoft.com/office/powerpoint/2010/main" val="378892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r>
              <a:rPr lang="en-US" sz="3600" dirty="0"/>
              <a:t>2.</a:t>
            </a:r>
            <a:r>
              <a:rPr lang="en-US" sz="3600" b="1" i="1" dirty="0"/>
              <a:t> **No Numbers**:</a:t>
            </a:r>
            <a:r>
              <a:rPr lang="en-US" sz="3600" dirty="0"/>
              <a:t> Unlike </a:t>
            </a:r>
            <a:r>
              <a:rPr lang="en-US" sz="3600" dirty="0" err="1"/>
              <a:t>HTMLCollection</a:t>
            </a:r>
            <a:r>
              <a:rPr lang="en-US" sz="3600" dirty="0"/>
              <a:t>, there are no numbers to identify people. You can’t say, “Person number 5, please stand up.” It’s more like, “Hey, everyone on this bus!”</a:t>
            </a:r>
            <a:br>
              <a:rPr lang="en-US" sz="3600" dirty="0"/>
            </a:br>
            <a:r>
              <a:rPr lang="en-US" sz="3600" dirty="0"/>
              <a:t>3. </a:t>
            </a:r>
            <a:r>
              <a:rPr lang="en-US" sz="3600" b="1" i="1" dirty="0"/>
              <a:t>**Fancy Toolkit**</a:t>
            </a:r>
            <a:r>
              <a:rPr lang="en-US" sz="3600" dirty="0"/>
              <a:t>: </a:t>
            </a:r>
            <a:r>
              <a:rPr lang="en-US" sz="3600" dirty="0" err="1"/>
              <a:t>NodeLists</a:t>
            </a:r>
            <a:r>
              <a:rPr lang="en-US" sz="3600" dirty="0"/>
              <a:t> are like having a bag of tools. You can do fun things with everyone on the bus at once, like giving them all a high-five.</a:t>
            </a:r>
            <a:br>
              <a:rPr lang="en-US" sz="3600" dirty="0"/>
            </a:br>
            <a:endParaRPr lang="en-US" sz="3600" dirty="0"/>
          </a:p>
        </p:txBody>
      </p:sp>
    </p:spTree>
    <p:extLst>
      <p:ext uri="{BB962C8B-B14F-4D97-AF65-F5344CB8AC3E}">
        <p14:creationId xmlns:p14="http://schemas.microsoft.com/office/powerpoint/2010/main" val="381952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19800"/>
          </a:xfrm>
        </p:spPr>
        <p:txBody>
          <a:bodyPr>
            <a:normAutofit/>
          </a:bodyPr>
          <a:lstStyle/>
          <a:p>
            <a:r>
              <a:rPr lang="en-US" dirty="0" err="1"/>
              <a:t>Nodelist</a:t>
            </a:r>
            <a:r>
              <a:rPr lang="en-US" dirty="0"/>
              <a:t> vs. Array:</a:t>
            </a:r>
            <a:br>
              <a:rPr lang="en-US" dirty="0"/>
            </a:br>
            <a:r>
              <a:rPr lang="en-US" dirty="0"/>
              <a:t>a </a:t>
            </a:r>
            <a:r>
              <a:rPr lang="en-US" dirty="0" err="1"/>
              <a:t>NodeList</a:t>
            </a:r>
            <a:r>
              <a:rPr lang="en-US" dirty="0"/>
              <a:t> may look like an array in terms of being able to loop through its nodes using indices, but it lacks the full functionality of an array, including access to array methods.</a:t>
            </a:r>
            <a:br>
              <a:rPr lang="en-US" dirty="0"/>
            </a:br>
            <a:endParaRPr lang="en-US" dirty="0"/>
          </a:p>
        </p:txBody>
      </p:sp>
    </p:spTree>
    <p:extLst>
      <p:ext uri="{BB962C8B-B14F-4D97-AF65-F5344CB8AC3E}">
        <p14:creationId xmlns:p14="http://schemas.microsoft.com/office/powerpoint/2010/main" val="3396654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a:bodyPr>
          <a:lstStyle/>
          <a:p>
            <a:r>
              <a:rPr lang="en-US" sz="2800" dirty="0"/>
              <a:t>Here’s </a:t>
            </a:r>
            <a:r>
              <a:rPr lang="en-US" sz="2800" dirty="0" err="1" smtClean="0"/>
              <a:t>h</a:t>
            </a:r>
            <a:r>
              <a:rPr lang="en-US" sz="2800" dirty="0" err="1"/>
              <a:t>In</a:t>
            </a:r>
            <a:r>
              <a:rPr lang="en-US" sz="2800" dirty="0"/>
              <a:t> the code above, `</a:t>
            </a:r>
            <a:r>
              <a:rPr lang="en-US" sz="2800" dirty="0" err="1"/>
              <a:t>nodeList</a:t>
            </a:r>
            <a:r>
              <a:rPr lang="en-US" sz="2800" dirty="0"/>
              <a:t>` contains a collection of DOM elements selected using `</a:t>
            </a:r>
            <a:r>
              <a:rPr lang="en-US" sz="2800" dirty="0" err="1"/>
              <a:t>querySelectorAll</a:t>
            </a:r>
            <a:r>
              <a:rPr lang="en-US" sz="2800" dirty="0"/>
              <a:t>`. Now, let’s break down the key points:</a:t>
            </a:r>
            <a:br>
              <a:rPr lang="en-US" sz="2800" dirty="0"/>
            </a:br>
            <a:r>
              <a:rPr lang="en-US" sz="2800" dirty="0"/>
              <a:t>1.</a:t>
            </a:r>
            <a:r>
              <a:rPr lang="en-US" sz="2800" b="1" i="1" dirty="0"/>
              <a:t> **Looping Through a </a:t>
            </a:r>
            <a:r>
              <a:rPr lang="en-US" sz="2800" b="1" i="1" dirty="0" err="1"/>
              <a:t>NodeList</a:t>
            </a:r>
            <a:r>
              <a:rPr lang="en-US" sz="2800" b="1" i="1" dirty="0"/>
              <a:t>**</a:t>
            </a:r>
            <a:r>
              <a:rPr lang="en-US" sz="2800" dirty="0"/>
              <a:t>: You can indeed loop through a </a:t>
            </a:r>
            <a:r>
              <a:rPr lang="en-US" sz="2800" dirty="0" err="1"/>
              <a:t>NodeList</a:t>
            </a:r>
            <a:r>
              <a:rPr lang="en-US" sz="2800" dirty="0"/>
              <a:t> using a </a:t>
            </a:r>
            <a:r>
              <a:rPr lang="en-US" sz="2800" b="1" i="1" dirty="0"/>
              <a:t>`for`</a:t>
            </a:r>
            <a:r>
              <a:rPr lang="en-US" sz="2800" dirty="0"/>
              <a:t> loop or other iteration methods like </a:t>
            </a:r>
            <a:r>
              <a:rPr lang="en-US" sz="2800" b="1" i="1" dirty="0"/>
              <a:t>`</a:t>
            </a:r>
            <a:r>
              <a:rPr lang="en-US" sz="2800" b="1" i="1" dirty="0" err="1"/>
              <a:t>forEach</a:t>
            </a:r>
            <a:r>
              <a:rPr lang="en-US" sz="2800" b="1" i="1" dirty="0"/>
              <a:t>`</a:t>
            </a:r>
            <a:r>
              <a:rPr lang="en-US" sz="2800" dirty="0"/>
              <a:t>.</a:t>
            </a:r>
            <a:br>
              <a:rPr lang="en-US" sz="2800" dirty="0"/>
            </a:br>
            <a:r>
              <a:rPr lang="en-US" sz="2800" dirty="0" err="1" smtClean="0"/>
              <a:t>ow</a:t>
            </a:r>
            <a:r>
              <a:rPr lang="en-US" sz="2800" dirty="0" smtClean="0"/>
              <a:t> </a:t>
            </a:r>
            <a:r>
              <a:rPr lang="en-US" sz="2800" dirty="0"/>
              <a:t>you can illustrate this with code:</a:t>
            </a:r>
            <a:endParaRPr lang="en-US" sz="2800" dirty="0"/>
          </a:p>
        </p:txBody>
      </p:sp>
    </p:spTree>
    <p:extLst>
      <p:ext uri="{BB962C8B-B14F-4D97-AF65-F5344CB8AC3E}">
        <p14:creationId xmlns:p14="http://schemas.microsoft.com/office/powerpoint/2010/main" val="2736723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fontScale="90000"/>
          </a:bodyPr>
          <a:lstStyle/>
          <a:p>
            <a:r>
              <a:rPr lang="en-US" dirty="0"/>
              <a:t>This allows you to access each element using an index, just like you would with an array.</a:t>
            </a:r>
            <a:br>
              <a:rPr lang="en-US" dirty="0"/>
            </a:br>
            <a:r>
              <a:rPr lang="en-US" dirty="0"/>
              <a:t>2.</a:t>
            </a:r>
            <a:r>
              <a:rPr lang="en-US" b="1" i="1" dirty="0"/>
              <a:t> **Using Array Methods**</a:t>
            </a:r>
            <a:r>
              <a:rPr lang="en-US" dirty="0"/>
              <a:t>: However, when you try to use array-specific methods like `push()`, `pop()`, or `join()` on a </a:t>
            </a:r>
            <a:r>
              <a:rPr lang="en-US" dirty="0" err="1"/>
              <a:t>NodeList</a:t>
            </a:r>
            <a:r>
              <a:rPr lang="en-US" dirty="0"/>
              <a:t>, you’ll encounter errors because </a:t>
            </a:r>
            <a:r>
              <a:rPr lang="en-US" dirty="0" err="1"/>
              <a:t>NodeLists</a:t>
            </a:r>
            <a:r>
              <a:rPr lang="en-US" dirty="0"/>
              <a:t> do not have these methods.</a:t>
            </a:r>
          </a:p>
        </p:txBody>
      </p:sp>
    </p:spTree>
    <p:extLst>
      <p:ext uri="{BB962C8B-B14F-4D97-AF65-F5344CB8AC3E}">
        <p14:creationId xmlns:p14="http://schemas.microsoft.com/office/powerpoint/2010/main" val="331427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Autofit/>
          </a:bodyPr>
          <a:lstStyle/>
          <a:p>
            <a:r>
              <a:rPr lang="en-US" sz="3600" dirty="0"/>
              <a:t>In contrast, if you had an actual array, these methods would work as expected.</a:t>
            </a:r>
            <a:br>
              <a:rPr lang="en-US" sz="3600" dirty="0"/>
            </a:br>
            <a:r>
              <a:rPr lang="en-US" sz="3600" dirty="0" err="1"/>
              <a:t>HTMLCollections</a:t>
            </a:r>
            <a:r>
              <a:rPr lang="en-US" sz="3600" dirty="0"/>
              <a:t> are dynamic collections of DOM elements that are especially useful when working with elements that share a common characteristic, such as a class name, tag name, or name attribute. Understanding how to work with </a:t>
            </a:r>
            <a:r>
              <a:rPr lang="en-US" sz="3600" dirty="0" err="1"/>
              <a:t>HTMLCollections</a:t>
            </a:r>
            <a:r>
              <a:rPr lang="en-US" sz="3600" dirty="0"/>
              <a:t> is essential for effective DOM manipulation in web development.</a:t>
            </a:r>
            <a:br>
              <a:rPr lang="en-US" sz="3600" dirty="0"/>
            </a:br>
            <a:endParaRPr lang="en-US" sz="3600" dirty="0"/>
          </a:p>
        </p:txBody>
      </p:sp>
    </p:spTree>
    <p:extLst>
      <p:ext uri="{BB962C8B-B14F-4D97-AF65-F5344CB8AC3E}">
        <p14:creationId xmlns:p14="http://schemas.microsoft.com/office/powerpoint/2010/main" val="3252337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Words>
  <Application>Microsoft Office PowerPoint</Application>
  <PresentationFormat>On-screen Show (4:3)</PresentationFormat>
  <Paragraphs>11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HTML Collection vs. NodeList</vt:lpstr>
      <vt:lpstr>1. **Always Updated**: An HTMLCollection is like a party that never stays the same. If you add or remove friends who match your invite criteria, your group updates automatically. 2. **List with Numbers**: You can think of an HTMLCollection as a numbered list of friends. You can access each friend using their number, starting from 0. </vt:lpstr>
      <vt:lpstr>3. **Basic Toolkit**: HTMLCollections don’t have many fancy tools to interact with your friends. You can talk to them one by one, but you can’t use cool group activities.</vt:lpstr>
      <vt:lpstr>NodeList Now, think of a NodeList as a group of people you meet on a bus. You didn’t plan the meeting; it just happened. Here’s what’s different: 1. **Always Updated**: Just like HTMLCollection, a NodeList also updates if new people board the bus or some leave. </vt:lpstr>
      <vt:lpstr>2. **No Numbers**: Unlike HTMLCollection, there are no numbers to identify people. You can’t say, “Person number 5, please stand up.” It’s more like, “Hey, everyone on this bus!” 3. **Fancy Toolkit**: NodeLists are like having a bag of tools. You can do fun things with everyone on the bus at once, like giving them all a high-five. </vt:lpstr>
      <vt:lpstr>Nodelist vs. Array: a NodeList may look like an array in terms of being able to loop through its nodes using indices, but it lacks the full functionality of an array, including access to array methods. </vt:lpstr>
      <vt:lpstr>Here’s hIn the code above, `nodeList` contains a collection of DOM elements selected using `querySelectorAll`. Now, let’s break down the key points: 1. **Looping Through a NodeList**: You can indeed loop through a NodeList using a `for` loop or other iteration methods like `forEach`. ow you can illustrate this with code:</vt:lpstr>
      <vt:lpstr>This allows you to access each element using an index, just like you would with an array. 2. **Using Array Methods**: However, when you try to use array-specific methods like `push()`, `pop()`, or `join()` on a NodeList, you’ll encounter errors because NodeLists do not have these methods.</vt:lpstr>
      <vt:lpstr>In contrast, if you had an actual array, these methods would work as expected. HTMLCollections are dynamic collections of DOM elements that are especially useful when working with elements that share a common characteristic, such as a class name, tag name, or name attribute. Understanding how to work with HTMLCollections is essential for effective DOM manipulation in web development. </vt:lpstr>
      <vt:lpstr>NodeLists are essential when working with collections of DOM elements in JavaScript. They are dynamic, always reflecting the current state of the DOM, and they provide a convenient way to interact with multiple elements simultaneously. Understanding how to work with NodeLists is crucial for effective DOM manipulation in web development.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Collection vs. NodeList</dc:title>
  <dc:creator>Shrouk Kamal</dc:creator>
  <cp:lastModifiedBy>HP</cp:lastModifiedBy>
  <cp:revision>1</cp:revision>
  <dcterms:created xsi:type="dcterms:W3CDTF">2006-08-16T00:00:00Z</dcterms:created>
  <dcterms:modified xsi:type="dcterms:W3CDTF">2024-09-01T20:19:30Z</dcterms:modified>
</cp:coreProperties>
</file>