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solidFill>
                  <a:schemeClr val="bg1">
                    <a:lumMod val="50000"/>
                  </a:schemeClr>
                </a:solidFill>
              </a:rPr>
              <a:t>Local Storage </a:t>
            </a:r>
            <a:r>
              <a:rPr lang="en-US" dirty="0" err="1">
                <a:solidFill>
                  <a:schemeClr val="bg1">
                    <a:lumMod val="50000"/>
                  </a:schemeClr>
                </a:solidFill>
              </a:rPr>
              <a:t>Vs</a:t>
            </a:r>
            <a:r>
              <a:rPr lang="en-US" dirty="0">
                <a:solidFill>
                  <a:schemeClr val="bg1">
                    <a:lumMod val="50000"/>
                  </a:schemeClr>
                </a:solidFill>
              </a:rPr>
              <a:t> Session Storage Presentation</a:t>
            </a:r>
          </a:p>
        </p:txBody>
      </p:sp>
      <p:sp>
        <p:nvSpPr>
          <p:cNvPr id="3" name="Subtitle 2"/>
          <p:cNvSpPr>
            <a:spLocks noGrp="1"/>
          </p:cNvSpPr>
          <p:nvPr>
            <p:ph type="subTitle" idx="1"/>
          </p:nvPr>
        </p:nvSpPr>
        <p:spPr>
          <a:xfrm>
            <a:off x="228600" y="1828800"/>
            <a:ext cx="8534400" cy="4572000"/>
          </a:xfrm>
        </p:spPr>
        <p:txBody>
          <a:bodyPr/>
          <a:lstStyle/>
          <a:p>
            <a:r>
              <a:rPr lang="en-US" dirty="0">
                <a:solidFill>
                  <a:schemeClr val="tx1"/>
                </a:solidFill>
              </a:rPr>
              <a:t>Local storage is a form of data persistence that allows you store data locally on your computer while having access to those resources offline. Local storage can store large amounts of data locally without having to transfer data to a server. A benefit of using local storage is that it doesn’t have expiration date, implying that stored data can be available anytime and anywhere</a:t>
            </a:r>
            <a:r>
              <a:rPr lang="en-US" dirty="0"/>
              <a:t>.</a:t>
            </a:r>
            <a:endParaRPr lang="en-US" dirty="0"/>
          </a:p>
        </p:txBody>
      </p:sp>
    </p:spTree>
    <p:extLst>
      <p:ext uri="{BB962C8B-B14F-4D97-AF65-F5344CB8AC3E}">
        <p14:creationId xmlns:p14="http://schemas.microsoft.com/office/powerpoint/2010/main" val="300152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248400"/>
          </a:xfrm>
        </p:spPr>
        <p:txBody>
          <a:bodyPr>
            <a:normAutofit/>
          </a:bodyPr>
          <a:lstStyle/>
          <a:p>
            <a:r>
              <a:rPr lang="en-US" sz="2400" dirty="0"/>
              <a:t>Deciding whether to use local storage or session storage depends on the specific requirements and characteristics of your web application. Here’s a breakdown of scenarios where each storage mechanism is most </a:t>
            </a:r>
            <a:r>
              <a:rPr lang="en-US" sz="2400" dirty="0" smtClean="0"/>
              <a:t>appropriate:</a:t>
            </a:r>
            <a:br>
              <a:rPr lang="en-US" sz="2400" dirty="0" smtClean="0"/>
            </a:br>
            <a:r>
              <a:rPr lang="en-US" sz="2400" b="1" dirty="0" smtClean="0"/>
              <a:t>Use </a:t>
            </a:r>
            <a:r>
              <a:rPr lang="en-US" sz="2400" b="1" dirty="0"/>
              <a:t>Local Storage When:</a:t>
            </a:r>
            <a:br>
              <a:rPr lang="en-US" sz="2400" b="1" dirty="0"/>
            </a:br>
            <a:r>
              <a:rPr lang="en-US" sz="2400" b="1" dirty="0" smtClean="0"/>
              <a:t>1-</a:t>
            </a:r>
            <a:r>
              <a:rPr lang="en-US" sz="2400" dirty="0" smtClean="0"/>
              <a:t>Persistent </a:t>
            </a:r>
            <a:r>
              <a:rPr lang="en-US" sz="2400" dirty="0"/>
              <a:t>Data Storage: Use local storage for data that needs to persist across browser sessions. This could include user preferences, application settings, or cached data that should remain available even after the user closes and reopens the browser.</a:t>
            </a:r>
            <a:br>
              <a:rPr lang="en-US" sz="2400" dirty="0"/>
            </a:br>
            <a:r>
              <a:rPr lang="en-US" sz="2400" dirty="0" smtClean="0"/>
              <a:t>2-Long-Term </a:t>
            </a:r>
            <a:r>
              <a:rPr lang="en-US" sz="2400" dirty="0"/>
              <a:t>User Data: If your application requires storing user-generated content or long-term user data such as profiles, saved preferences, or history, local storage is the preferred choice. It ensures that users’ data remains accessible across multiple sessions, enhancing the overall user experience.</a:t>
            </a:r>
            <a:br>
              <a:rPr lang="en-US" sz="2400" dirty="0"/>
            </a:br>
            <a:endParaRPr lang="en-US" sz="2400" dirty="0"/>
          </a:p>
        </p:txBody>
      </p:sp>
    </p:spTree>
    <p:extLst>
      <p:ext uri="{BB962C8B-B14F-4D97-AF65-F5344CB8AC3E}">
        <p14:creationId xmlns:p14="http://schemas.microsoft.com/office/powerpoint/2010/main" val="340064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400800"/>
          </a:xfrm>
        </p:spPr>
        <p:txBody>
          <a:bodyPr>
            <a:normAutofit/>
          </a:bodyPr>
          <a:lstStyle/>
          <a:p>
            <a:r>
              <a:rPr lang="en-US" sz="3200" dirty="0" smtClean="0"/>
              <a:t>3-Cross-Tab/Window </a:t>
            </a:r>
            <a:r>
              <a:rPr lang="en-US" sz="3200" dirty="0"/>
              <a:t>Accessibility: Local storage is accessible across all tabs and windows from the same origin. If your application needs data to be shared and synchronized seamlessly across different browser instances, local storage provides a convenient solution.</a:t>
            </a:r>
            <a:br>
              <a:rPr lang="en-US" sz="3200" dirty="0"/>
            </a:br>
            <a:r>
              <a:rPr lang="en-US" sz="3200" dirty="0" smtClean="0"/>
              <a:t>4-Large </a:t>
            </a:r>
            <a:r>
              <a:rPr lang="en-US" sz="3200" dirty="0"/>
              <a:t>Data Sets: Local storage is suitable for storing larger data sets, as it offers a relatively generous storage limit (usually several megabytes per origin, depending on the browser).</a:t>
            </a:r>
            <a:br>
              <a:rPr lang="en-US" sz="3200" dirty="0"/>
            </a:br>
            <a:endParaRPr lang="en-US" sz="3200" dirty="0"/>
          </a:p>
        </p:txBody>
      </p:sp>
    </p:spTree>
    <p:extLst>
      <p:ext uri="{BB962C8B-B14F-4D97-AF65-F5344CB8AC3E}">
        <p14:creationId xmlns:p14="http://schemas.microsoft.com/office/powerpoint/2010/main" val="191530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172200"/>
          </a:xfrm>
        </p:spPr>
        <p:txBody>
          <a:bodyPr>
            <a:normAutofit/>
          </a:bodyPr>
          <a:lstStyle/>
          <a:p>
            <a:r>
              <a:rPr lang="en-US" sz="2800" b="1" dirty="0"/>
              <a:t>Use Session Storage When:</a:t>
            </a:r>
            <a:br>
              <a:rPr lang="en-US" sz="2800" b="1" dirty="0"/>
            </a:br>
            <a:r>
              <a:rPr lang="en-US" sz="2800" b="1" dirty="0" smtClean="0"/>
              <a:t>1-</a:t>
            </a:r>
            <a:r>
              <a:rPr lang="en-US" sz="2800" dirty="0" smtClean="0"/>
              <a:t>Temporary </a:t>
            </a:r>
            <a:r>
              <a:rPr lang="en-US" sz="2800" dirty="0"/>
              <a:t>Data Storage: Session storage is ideal for storing temporary data that is relevant only for the duration of the browsing session. This could include form data, temporary application state, or transient user interactions.</a:t>
            </a:r>
            <a:br>
              <a:rPr lang="en-US" sz="2800" dirty="0"/>
            </a:br>
            <a:r>
              <a:rPr lang="en-US" sz="2800" dirty="0" smtClean="0"/>
              <a:t>2-Tab-Specific </a:t>
            </a:r>
            <a:r>
              <a:rPr lang="en-US" sz="2800" dirty="0"/>
              <a:t>Data: Since session storage is scoped to individual browser tabs or windows, it’s useful for scenarios where data needs to be isolated to a specific tab. For example, maintaining separate shopping carts or form submissions in different tabs.</a:t>
            </a:r>
            <a:br>
              <a:rPr lang="en-US" sz="2800" dirty="0"/>
            </a:br>
            <a:endParaRPr lang="en-US" sz="2800" dirty="0"/>
          </a:p>
        </p:txBody>
      </p:sp>
    </p:spTree>
    <p:extLst>
      <p:ext uri="{BB962C8B-B14F-4D97-AF65-F5344CB8AC3E}">
        <p14:creationId xmlns:p14="http://schemas.microsoft.com/office/powerpoint/2010/main" val="168001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r>
              <a:rPr lang="en-US" sz="2800" dirty="0" smtClean="0"/>
              <a:t>3-Enhanced </a:t>
            </a:r>
            <a:r>
              <a:rPr lang="en-US" sz="2800" dirty="0"/>
              <a:t>Security Requirements: If your application deals with sensitive data, such as authentication tokens or temporary session identifiers, session storage offers better security. Since session storage data is cleared when the browser tab or window is closed, it reduces the risk of data exposure or unauthorized access.</a:t>
            </a:r>
            <a:br>
              <a:rPr lang="en-US" sz="2800" dirty="0"/>
            </a:br>
            <a:r>
              <a:rPr lang="en-US" sz="2800" dirty="0" smtClean="0"/>
              <a:t>4-Lightweight </a:t>
            </a:r>
            <a:r>
              <a:rPr lang="en-US" sz="2800" dirty="0"/>
              <a:t>Data Storage: Session storage has a smaller storage capacity compared to local storage, typically limited to a few megabytes per tab. It’s suitable for storing smaller amounts of data that are required for short-term operations.</a:t>
            </a:r>
            <a:br>
              <a:rPr lang="en-US" sz="2800" dirty="0"/>
            </a:br>
            <a:endParaRPr lang="en-US" sz="2800" dirty="0"/>
          </a:p>
        </p:txBody>
      </p:sp>
    </p:spTree>
    <p:extLst>
      <p:ext uri="{BB962C8B-B14F-4D97-AF65-F5344CB8AC3E}">
        <p14:creationId xmlns:p14="http://schemas.microsoft.com/office/powerpoint/2010/main" val="17468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a:bodyPr>
          <a:lstStyle/>
          <a:p>
            <a:r>
              <a:rPr lang="en-US" sz="4000" dirty="0"/>
              <a:t>Now, under the hood, local storage’s structure is built using a dictionary, so mapping a value to a certain key. We can think of this as book genres where the science fiction (genre) is a key and its value might be an array of science books. Since a local storage is built with a dictionary data structure, you can remove saved items using a method called </a:t>
            </a:r>
            <a:r>
              <a:rPr lang="en-US" sz="4000" b="1" i="1" dirty="0" err="1" smtClean="0"/>
              <a:t>removeItem</a:t>
            </a:r>
            <a:endParaRPr lang="en-US" sz="1050" dirty="0"/>
          </a:p>
        </p:txBody>
      </p:sp>
    </p:spTree>
    <p:extLst>
      <p:ext uri="{BB962C8B-B14F-4D97-AF65-F5344CB8AC3E}">
        <p14:creationId xmlns:p14="http://schemas.microsoft.com/office/powerpoint/2010/main" val="297041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r>
              <a:rPr lang="en-US" dirty="0"/>
              <a:t>So why should consider using local storage? Well, it gives you the ability to cache data (another form of storing data) from the web while reducing web page loading time. Local storage can store up 5Mb of information.</a:t>
            </a:r>
            <a:endParaRPr lang="en-US" dirty="0"/>
          </a:p>
        </p:txBody>
      </p:sp>
    </p:spTree>
    <p:extLst>
      <p:ext uri="{BB962C8B-B14F-4D97-AF65-F5344CB8AC3E}">
        <p14:creationId xmlns:p14="http://schemas.microsoft.com/office/powerpoint/2010/main" val="1955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r>
              <a:rPr lang="en-US" sz="3200" dirty="0"/>
              <a:t>Local storage and session storage are both mechanisms provided by modern web browsers to allow web applications to store data locally within the user’s browser.</a:t>
            </a:r>
            <a:br>
              <a:rPr lang="en-US" sz="3200" dirty="0"/>
            </a:br>
            <a:r>
              <a:rPr lang="en-US" sz="3200" dirty="0"/>
              <a:t>Local Storage:</a:t>
            </a:r>
            <a:br>
              <a:rPr lang="en-US" sz="3200" dirty="0"/>
            </a:br>
            <a:r>
              <a:rPr lang="en-US" sz="3200" dirty="0"/>
              <a:t>Local storage is designed to persist data across browser sessions.</a:t>
            </a:r>
            <a:br>
              <a:rPr lang="en-US" sz="3200" dirty="0"/>
            </a:br>
            <a:r>
              <a:rPr lang="en-US" sz="3200" dirty="0"/>
              <a:t>Data stored in local storage remains available even after the browser is closed and reopened.</a:t>
            </a:r>
            <a:br>
              <a:rPr lang="en-US" sz="3200" dirty="0"/>
            </a:br>
            <a:r>
              <a:rPr lang="en-US" sz="3200" dirty="0"/>
              <a:t>It is typically used for storing long-term, or “permanent” data such as user preferences, cached data, or application state.</a:t>
            </a:r>
            <a:br>
              <a:rPr lang="en-US" sz="3200" dirty="0"/>
            </a:br>
            <a:endParaRPr lang="en-US" sz="3200" dirty="0"/>
          </a:p>
        </p:txBody>
      </p:sp>
    </p:spTree>
    <p:extLst>
      <p:ext uri="{BB962C8B-B14F-4D97-AF65-F5344CB8AC3E}">
        <p14:creationId xmlns:p14="http://schemas.microsoft.com/office/powerpoint/2010/main" val="116395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Autofit/>
          </a:bodyPr>
          <a:lstStyle/>
          <a:p>
            <a:r>
              <a:rPr lang="en-US" sz="3200" dirty="0"/>
              <a:t>Session Storage:</a:t>
            </a:r>
            <a:br>
              <a:rPr lang="en-US" sz="3200" dirty="0"/>
            </a:br>
            <a:r>
              <a:rPr lang="en-US" sz="3200" dirty="0"/>
              <a:t>Session storage, on the other hand, is intended to store data for the duration of the page session.</a:t>
            </a:r>
            <a:br>
              <a:rPr lang="en-US" sz="3200" dirty="0"/>
            </a:br>
            <a:r>
              <a:rPr lang="en-US" sz="3200" dirty="0"/>
              <a:t>Data stored in session storage is accessible only as long as the browser tab or window is open. Once the tab or window is closed, the data is cleared.</a:t>
            </a:r>
            <a:br>
              <a:rPr lang="en-US" sz="3200" dirty="0"/>
            </a:br>
            <a:r>
              <a:rPr lang="en-US" sz="3200" dirty="0"/>
              <a:t>Session storage is commonly used for temporary data that is only relevant to the current browsing session, such as form data or navigation history within a single tab.</a:t>
            </a:r>
            <a:br>
              <a:rPr lang="en-US" sz="3200" dirty="0"/>
            </a:br>
            <a:endParaRPr lang="en-US" sz="3200" dirty="0"/>
          </a:p>
        </p:txBody>
      </p:sp>
    </p:spTree>
    <p:extLst>
      <p:ext uri="{BB962C8B-B14F-4D97-AF65-F5344CB8AC3E}">
        <p14:creationId xmlns:p14="http://schemas.microsoft.com/office/powerpoint/2010/main" val="175558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r>
              <a:rPr lang="en-US" sz="3200" b="1" dirty="0"/>
              <a:t>Key Differences</a:t>
            </a:r>
            <a:br>
              <a:rPr lang="en-US" sz="3200" b="1" dirty="0"/>
            </a:br>
            <a:r>
              <a:rPr lang="en-US" sz="3200" dirty="0" smtClean="0"/>
              <a:t>1-Persistence</a:t>
            </a:r>
            <a:r>
              <a:rPr lang="en-US" sz="3200" dirty="0"/>
              <a:t>:</a:t>
            </a:r>
            <a:br>
              <a:rPr lang="en-US" sz="3200" dirty="0"/>
            </a:br>
            <a:r>
              <a:rPr lang="en-US" sz="3200" dirty="0"/>
              <a:t>The primary distinction between local storage and session storage lies in their persistence.</a:t>
            </a:r>
            <a:br>
              <a:rPr lang="en-US" sz="3200" dirty="0"/>
            </a:br>
            <a:r>
              <a:rPr lang="en-US" sz="3200" dirty="0"/>
              <a:t>Local storage persists indefinitely until explicitly cleared by the user or the application.</a:t>
            </a:r>
            <a:br>
              <a:rPr lang="en-US" sz="3200" dirty="0"/>
            </a:br>
            <a:r>
              <a:rPr lang="en-US" sz="3200" dirty="0"/>
              <a:t>Session storage, on the other hand, is temporary and is cleared when the browsing session ends.</a:t>
            </a:r>
            <a:br>
              <a:rPr lang="en-US" sz="3200" dirty="0"/>
            </a:br>
            <a:endParaRPr lang="en-US" sz="3200" dirty="0"/>
          </a:p>
        </p:txBody>
      </p:sp>
    </p:spTree>
    <p:extLst>
      <p:ext uri="{BB962C8B-B14F-4D97-AF65-F5344CB8AC3E}">
        <p14:creationId xmlns:p14="http://schemas.microsoft.com/office/powerpoint/2010/main" val="4012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a:bodyPr>
          <a:lstStyle/>
          <a:p>
            <a:r>
              <a:rPr lang="en-US" sz="2800" dirty="0"/>
              <a:t>2. Scope:</a:t>
            </a:r>
            <a:br>
              <a:rPr lang="en-US" sz="2800" dirty="0"/>
            </a:br>
            <a:r>
              <a:rPr lang="en-US" sz="2800" dirty="0"/>
              <a:t>Both local storage and session storage have a similar API and can store data in key-value pairs.</a:t>
            </a:r>
            <a:br>
              <a:rPr lang="en-US" sz="2800" dirty="0"/>
            </a:br>
            <a:r>
              <a:rPr lang="en-US" sz="2800" dirty="0"/>
              <a:t>However, the scope of their data storage differs.</a:t>
            </a:r>
            <a:br>
              <a:rPr lang="en-US" sz="2800" dirty="0"/>
            </a:br>
            <a:r>
              <a:rPr lang="en-US" sz="2800" dirty="0"/>
              <a:t>Local storage is scoped to the origin of the website, meaning that data stored in local storage is accessible across all tabs and windows from the same origin.</a:t>
            </a:r>
            <a:br>
              <a:rPr lang="en-US" sz="2800" dirty="0"/>
            </a:br>
            <a:r>
              <a:rPr lang="en-US" sz="2800" dirty="0"/>
              <a:t>Session storage, on the other hand, is scoped to the individual browser tab or window. Data stored in session storage is not accessible to other tabs or windows.</a:t>
            </a:r>
            <a:br>
              <a:rPr lang="en-US" sz="2800" dirty="0"/>
            </a:br>
            <a:endParaRPr lang="en-US" sz="2800" dirty="0"/>
          </a:p>
        </p:txBody>
      </p:sp>
    </p:spTree>
    <p:extLst>
      <p:ext uri="{BB962C8B-B14F-4D97-AF65-F5344CB8AC3E}">
        <p14:creationId xmlns:p14="http://schemas.microsoft.com/office/powerpoint/2010/main" val="127593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Autofit/>
          </a:bodyPr>
          <a:lstStyle/>
          <a:p>
            <a:r>
              <a:rPr lang="en-US" sz="3600" dirty="0"/>
              <a:t>3. Use Cases:</a:t>
            </a:r>
            <a:br>
              <a:rPr lang="en-US" sz="3600" dirty="0"/>
            </a:br>
            <a:r>
              <a:rPr lang="en-US" sz="3600" dirty="0"/>
              <a:t>Local storage is suitable for storing user preferences, application settings, and other long-term data that needs to persist across multiple sessions.</a:t>
            </a:r>
            <a:br>
              <a:rPr lang="en-US" sz="3600" dirty="0"/>
            </a:br>
            <a:r>
              <a:rPr lang="en-US" sz="3600" dirty="0"/>
              <a:t>Session storage is ideal for storing temporary data that is relevant only to the current browsing session, such as form data, shopping cart items, or transient application state.</a:t>
            </a:r>
            <a:br>
              <a:rPr lang="en-US" sz="3600" dirty="0"/>
            </a:br>
            <a:endParaRPr lang="en-US" sz="3600" dirty="0"/>
          </a:p>
        </p:txBody>
      </p:sp>
    </p:spTree>
    <p:extLst>
      <p:ext uri="{BB962C8B-B14F-4D97-AF65-F5344CB8AC3E}">
        <p14:creationId xmlns:p14="http://schemas.microsoft.com/office/powerpoint/2010/main" val="67753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3200" dirty="0"/>
              <a:t>4. Security Considerations:</a:t>
            </a:r>
            <a:br>
              <a:rPr lang="en-US" sz="3200" dirty="0"/>
            </a:br>
            <a:r>
              <a:rPr lang="en-US" sz="3200" dirty="0"/>
              <a:t>Since data stored in local storage persists across sessions and is accessible across all tabs and windows from the same origin, developers must be cautious about storing sensitive information, such as authentication tokens or personal data, in local storage.</a:t>
            </a:r>
            <a:br>
              <a:rPr lang="en-US" sz="3200" dirty="0"/>
            </a:br>
            <a:r>
              <a:rPr lang="en-US" sz="3200" dirty="0"/>
              <a:t>Session storage, with its shorter lifespan and tab/window scope, provides a more secure option for storing transient data, reducing the risk of data exposure or leakage.</a:t>
            </a:r>
            <a:br>
              <a:rPr lang="en-US" sz="3200" dirty="0"/>
            </a:br>
            <a:endParaRPr lang="en-US" sz="3200" dirty="0"/>
          </a:p>
        </p:txBody>
      </p:sp>
    </p:spTree>
    <p:extLst>
      <p:ext uri="{BB962C8B-B14F-4D97-AF65-F5344CB8AC3E}">
        <p14:creationId xmlns:p14="http://schemas.microsoft.com/office/powerpoint/2010/main" val="16120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369</Words>
  <Application>Microsoft Office PowerPoint</Application>
  <PresentationFormat>On-screen Show (4:3)</PresentationFormat>
  <Paragraphs>14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Local Storage Vs Session Storage Presentation</vt:lpstr>
      <vt:lpstr>Now, under the hood, local storage’s structure is built using a dictionary, so mapping a value to a certain key. We can think of this as book genres where the science fiction (genre) is a key and its value might be an array of science books. Since a local storage is built with a dictionary data structure, you can remove saved items using a method called removeItem</vt:lpstr>
      <vt:lpstr>So why should consider using local storage? Well, it gives you the ability to cache data (another form of storing data) from the web while reducing web page loading time. Local storage can store up 5Mb of information.</vt:lpstr>
      <vt:lpstr>Local storage and session storage are both mechanisms provided by modern web browsers to allow web applications to store data locally within the user’s browser. Local Storage: Local storage is designed to persist data across browser sessions. Data stored in local storage remains available even after the browser is closed and reopened. It is typically used for storing long-term, or “permanent” data such as user preferences, cached data, or application state. </vt:lpstr>
      <vt:lpstr>Session Storage: Session storage, on the other hand, is intended to store data for the duration of the page session. Data stored in session storage is accessible only as long as the browser tab or window is open. Once the tab or window is closed, the data is cleared. Session storage is commonly used for temporary data that is only relevant to the current browsing session, such as form data or navigation history within a single tab. </vt:lpstr>
      <vt:lpstr>Key Differences 1-Persistence: The primary distinction between local storage and session storage lies in their persistence. Local storage persists indefinitely until explicitly cleared by the user or the application. Session storage, on the other hand, is temporary and is cleared when the browsing session ends. </vt:lpstr>
      <vt:lpstr>2. Scope: Both local storage and session storage have a similar API and can store data in key-value pairs. However, the scope of their data storage differs. Local storage is scoped to the origin of the website, meaning that data stored in local storage is accessible across all tabs and windows from the same origin. Session storage, on the other hand, is scoped to the individual browser tab or window. Data stored in session storage is not accessible to other tabs or windows. </vt:lpstr>
      <vt:lpstr>3. Use Cases: Local storage is suitable for storing user preferences, application settings, and other long-term data that needs to persist across multiple sessions. Session storage is ideal for storing temporary data that is relevant only to the current browsing session, such as form data, shopping cart items, or transient application state. </vt:lpstr>
      <vt:lpstr>4. Security Considerations: Since data stored in local storage persists across sessions and is accessible across all tabs and windows from the same origin, developers must be cautious about storing sensitive information, such as authentication tokens or personal data, in local storage. Session storage, with its shorter lifespan and tab/window scope, provides a more secure option for storing transient data, reducing the risk of data exposure or leakage. </vt:lpstr>
      <vt:lpstr>Deciding whether to use local storage or session storage depends on the specific requirements and characteristics of your web application. Here’s a breakdown of scenarios where each storage mechanism is most appropriate: Use Local Storage When: 1-Persistent Data Storage: Use local storage for data that needs to persist across browser sessions. This could include user preferences, application settings, or cached data that should remain available even after the user closes and reopens the browser. 2-Long-Term User Data: If your application requires storing user-generated content or long-term user data such as profiles, saved preferences, or history, local storage is the preferred choice. It ensures that users’ data remains accessible across multiple sessions, enhancing the overall user experience. </vt:lpstr>
      <vt:lpstr>3-Cross-Tab/Window Accessibility: Local storage is accessible across all tabs and windows from the same origin. If your application needs data to be shared and synchronized seamlessly across different browser instances, local storage provides a convenient solution. 4-Large Data Sets: Local storage is suitable for storing larger data sets, as it offers a relatively generous storage limit (usually several megabytes per origin, depending on the browser). </vt:lpstr>
      <vt:lpstr>Use Session Storage When: 1-Temporary Data Storage: Session storage is ideal for storing temporary data that is relevant only for the duration of the browsing session. This could include form data, temporary application state, or transient user interactions. 2-Tab-Specific Data: Since session storage is scoped to individual browser tabs or windows, it’s useful for scenarios where data needs to be isolated to a specific tab. For example, maintaining separate shopping carts or form submissions in different tabs. </vt:lpstr>
      <vt:lpstr>3-Enhanced Security Requirements: If your application deals with sensitive data, such as authentication tokens or temporary session identifiers, session storage offers better security. Since session storage data is cleared when the browser tab or window is closed, it reduces the risk of data exposure or unauthorized access. 4-Lightweight Data Storage: Session storage has a smaller storage capacity compared to local storage, typically limited to a few megabytes per tab. It’s suitable for storing smaller amounts of data that are required for short-term operations.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Storage Vs Session Storage Presentation</dc:title>
  <dc:creator>Shrouk Kamal</dc:creator>
  <cp:lastModifiedBy>HP</cp:lastModifiedBy>
  <cp:revision>3</cp:revision>
  <dcterms:created xsi:type="dcterms:W3CDTF">2006-08-16T00:00:00Z</dcterms:created>
  <dcterms:modified xsi:type="dcterms:W3CDTF">2024-09-01T20:11:21Z</dcterms:modified>
</cp:coreProperties>
</file>