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80" r:id="rId3"/>
    <p:sldId id="272" r:id="rId4"/>
    <p:sldId id="273" r:id="rId5"/>
    <p:sldId id="274" r:id="rId6"/>
    <p:sldId id="266" r:id="rId7"/>
    <p:sldId id="269" r:id="rId8"/>
    <p:sldId id="270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E95906-A37B-496D-AC90-CBFE7F102FAC}">
          <p14:sldIdLst>
            <p14:sldId id="256"/>
            <p14:sldId id="280"/>
            <p14:sldId id="272"/>
            <p14:sldId id="273"/>
            <p14:sldId id="274"/>
            <p14:sldId id="266"/>
            <p14:sldId id="269"/>
            <p14:sldId id="270"/>
          </p14:sldIdLst>
        </p14:section>
        <p14:section name="Untitled Section" id="{BCC37DA3-15C9-46CE-9002-55DF50619E8A}">
          <p14:sldIdLst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42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43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9D66-3236-4EA4-897C-1C6E9DD4707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4D822D-4213-4035-99B4-A9B7F2B5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0669-87BD-47BE-7F93-B6B0EF99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8600"/>
            <a:ext cx="7766936" cy="1749287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Bike store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0EBD-72AC-A84A-DCAC-A7554F6F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232453"/>
            <a:ext cx="7687423" cy="31797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Database analysis using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server</a:t>
            </a:r>
          </a:p>
        </p:txBody>
      </p:sp>
      <p:pic>
        <p:nvPicPr>
          <p:cNvPr id="23" name="Picture 22" descr="Businessperson on a computer">
            <a:extLst>
              <a:ext uri="{FF2B5EF4-FFF2-40B4-BE49-F238E27FC236}">
                <a16:creationId xmlns:a16="http://schemas.microsoft.com/office/drawing/2014/main" id="{AA00250D-4719-598B-3F4C-48502559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5" y="2075415"/>
            <a:ext cx="7265504" cy="4086846"/>
          </a:xfrm>
          <a:prstGeom prst="rect">
            <a:avLst/>
          </a:prstGeom>
        </p:spPr>
      </p:pic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88BF4CA1-1BA8-1F02-6323-BE6EFA387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9435" y="9442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73040-28BB-9C75-038A-89728345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232C3-58E7-9B86-F9C5-A3CE895E4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B325D08-3AB7-69AC-3040-AA08D8922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7" y="1156967"/>
            <a:ext cx="4530329" cy="5398396"/>
          </a:xfr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4BCD59E-B5FB-9B81-8BDA-C2EB2A5B34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1212574"/>
            <a:ext cx="6654887" cy="532360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1C0AB3B-3135-F551-CFDB-6807A511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07" y="525164"/>
            <a:ext cx="8596312" cy="681038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Overview : category, Customers, and Sales Locations</a:t>
            </a:r>
            <a:br>
              <a:rPr lang="en-US" sz="1600" dirty="0"/>
            </a:br>
            <a:endParaRPr lang="en-US" sz="2400" b="1" dirty="0">
              <a:latin typeface="Arial Black" panose="020B0A04020102020204" pitchFamily="34" charset="0"/>
            </a:endParaRPr>
          </a:p>
        </p:txBody>
      </p:sp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8A476FBE-EC5B-16F8-FD89-9252A1DA4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1571" y="-43374"/>
            <a:ext cx="785573" cy="617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61687A-E43F-4035-291D-A4D82AA694BC}"/>
              </a:ext>
            </a:extLst>
          </p:cNvPr>
          <p:cNvSpPr txBox="1"/>
          <p:nvPr/>
        </p:nvSpPr>
        <p:spPr>
          <a:xfrm>
            <a:off x="201086" y="-56405"/>
            <a:ext cx="441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Explore data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336F-A9E2-36FF-D074-EADC1455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Products, Brands, and Sales</a:t>
            </a:r>
            <a:r>
              <a:rPr lang="ar-EG" dirty="0"/>
              <a:t>  </a:t>
            </a:r>
            <a:r>
              <a:rPr lang="en-US" dirty="0"/>
              <a:t>rep Performance</a:t>
            </a:r>
            <a:r>
              <a:rPr lang="ar-EG" dirty="0"/>
              <a:t>,</a:t>
            </a:r>
            <a:r>
              <a:rPr lang="en-US" dirty="0"/>
              <a:t> Quantities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C028B86-0F17-1F80-9639-415E401690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930400"/>
            <a:ext cx="5625547" cy="4748696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A3DEEC-C219-04A6-49DA-573109280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30400"/>
            <a:ext cx="5920409" cy="4818270"/>
          </a:xfrm>
        </p:spPr>
      </p:pic>
    </p:spTree>
    <p:extLst>
      <p:ext uri="{BB962C8B-B14F-4D97-AF65-F5344CB8AC3E}">
        <p14:creationId xmlns:p14="http://schemas.microsoft.com/office/powerpoint/2010/main" val="358677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A23-5D08-250E-CA07-431FF850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Insights : Max, Min, and Average revenue and quantity sold in each city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552FB-FF89-51F5-37D9-BCC604BB2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1930400"/>
            <a:ext cx="5797826" cy="4927600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1A02519-85CB-27D2-AA7D-B41FE6379F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09" y="1930400"/>
            <a:ext cx="5754757" cy="4927600"/>
          </a:xfrm>
        </p:spPr>
      </p:pic>
    </p:spTree>
    <p:extLst>
      <p:ext uri="{BB962C8B-B14F-4D97-AF65-F5344CB8AC3E}">
        <p14:creationId xmlns:p14="http://schemas.microsoft.com/office/powerpoint/2010/main" val="354877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044-53E0-7C3C-5BFD-1F6F92F3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Overview: Max/Min Dates, Sales, and Profits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F9C33-9B56-765D-079F-BFDE35B2B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6" y="1930400"/>
            <a:ext cx="5504800" cy="4927599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9072573-9B1C-3F7E-6ACC-62FA5263F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850835" cy="4927599"/>
          </a:xfrm>
        </p:spPr>
      </p:pic>
    </p:spTree>
    <p:extLst>
      <p:ext uri="{BB962C8B-B14F-4D97-AF65-F5344CB8AC3E}">
        <p14:creationId xmlns:p14="http://schemas.microsoft.com/office/powerpoint/2010/main" val="82004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E68-BD6F-8DF6-1EAE-46AF577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Distribution Across Sellers, Products, and category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7AAC-EF57-C138-93AB-4F9F6CD73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AB1954-C6DB-9BF3-A289-3A795EB959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7" y="1930400"/>
            <a:ext cx="5498603" cy="516731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3BBA4B-3917-04F3-6E3B-D38D127DA0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84" y="1930400"/>
            <a:ext cx="5942550" cy="5424557"/>
          </a:xfrm>
        </p:spPr>
      </p:pic>
    </p:spTree>
    <p:extLst>
      <p:ext uri="{BB962C8B-B14F-4D97-AF65-F5344CB8AC3E}">
        <p14:creationId xmlns:p14="http://schemas.microsoft.com/office/powerpoint/2010/main" val="191794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4045-7CEB-1BCC-68D2-3D8987A1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product ,bottom 5 and no of orders in each brand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8D1996-4114-FF47-05C1-90BF58D96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1930399"/>
            <a:ext cx="5433392" cy="51860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00A4AC-1EAF-3D82-4E17-5B7707B36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7" y="1930400"/>
            <a:ext cx="5890592" cy="5186016"/>
          </a:xfrm>
        </p:spPr>
      </p:pic>
    </p:spTree>
    <p:extLst>
      <p:ext uri="{BB962C8B-B14F-4D97-AF65-F5344CB8AC3E}">
        <p14:creationId xmlns:p14="http://schemas.microsoft.com/office/powerpoint/2010/main" val="302496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DB55-DE9A-3CDB-3893-F3EDE623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Quantity by Store &amp; Brand: General Overview </a:t>
            </a:r>
            <a:r>
              <a:rPr lang="ar-EG" dirty="0"/>
              <a:t> &amp;</a:t>
            </a:r>
            <a:r>
              <a:rPr lang="en-US" dirty="0"/>
              <a:t>Santa Cruz Bikes (Qty &lt; 200)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C88B0C6-2E05-FF7C-C189-C2160864C3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8" y="1930400"/>
            <a:ext cx="5827642" cy="5017052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4A6060D-10AB-37A3-007D-AFFC324499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40" y="1930400"/>
            <a:ext cx="5741502" cy="5285409"/>
          </a:xfrm>
        </p:spPr>
      </p:pic>
    </p:spTree>
    <p:extLst>
      <p:ext uri="{BB962C8B-B14F-4D97-AF65-F5344CB8AC3E}">
        <p14:creationId xmlns:p14="http://schemas.microsoft.com/office/powerpoint/2010/main" val="350020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B513-722B-D94E-B116-7FCFF5E0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7" y="3916017"/>
            <a:ext cx="7882525" cy="134819"/>
          </a:xfrm>
        </p:spPr>
        <p:txBody>
          <a:bodyPr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Looking Forward to Your 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CE6F2-1471-B23D-288B-5728F7CF3F0E}"/>
              </a:ext>
            </a:extLst>
          </p:cNvPr>
          <p:cNvSpPr txBox="1"/>
          <p:nvPr/>
        </p:nvSpPr>
        <p:spPr>
          <a:xfrm>
            <a:off x="3218622" y="1669775"/>
            <a:ext cx="454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01364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107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Trebuchet MS</vt:lpstr>
      <vt:lpstr>Wingdings 3</vt:lpstr>
      <vt:lpstr>Facet</vt:lpstr>
      <vt:lpstr>Bike store  </vt:lpstr>
      <vt:lpstr>Overview : category, Customers, and Sales Locations </vt:lpstr>
      <vt:lpstr>Analyzing Products, Brands, and Sales  rep Performance, Quantities</vt:lpstr>
      <vt:lpstr>Detailed Insights : Max, Min, and Average revenue and quantity sold in each city </vt:lpstr>
      <vt:lpstr>Detailed Overview: Max/Min Dates, Sales, and Profits by State</vt:lpstr>
      <vt:lpstr>Profit Distribution Across Sellers, Products, and category</vt:lpstr>
      <vt:lpstr>Top 5 product ,bottom 5 and no of orders in each brand </vt:lpstr>
      <vt:lpstr>Total Quantity by Store &amp; Brand: General Overview  &amp;Santa Cruz Bikes (Qty &lt; 200)</vt:lpstr>
      <vt:lpstr>Looking Forward to Your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store  </dc:title>
  <dc:creator>Mariam.younes99@outlook.com</dc:creator>
  <cp:lastModifiedBy>Mariam.younes99@outlook.com</cp:lastModifiedBy>
  <cp:revision>1</cp:revision>
  <dcterms:created xsi:type="dcterms:W3CDTF">2024-12-07T22:13:01Z</dcterms:created>
  <dcterms:modified xsi:type="dcterms:W3CDTF">2024-12-08T00:41:14Z</dcterms:modified>
</cp:coreProperties>
</file>