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8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5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2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84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7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6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142388-06E6-40D8-AD91-F4BFC583600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FB6A01-8177-4954-998A-05BCE2CEF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52C0-A8F2-16F2-43D9-0AEABBF40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15617"/>
            <a:ext cx="9420280" cy="2464905"/>
          </a:xfrm>
        </p:spPr>
        <p:txBody>
          <a:bodyPr/>
          <a:lstStyle/>
          <a:p>
            <a:r>
              <a:rPr lang="en-US" dirty="0"/>
              <a:t>         </a:t>
            </a:r>
            <a:r>
              <a:rPr lang="en-US" dirty="0" err="1">
                <a:latin typeface="Arial Black" panose="020B0A04020102020204" pitchFamily="34" charset="0"/>
              </a:rPr>
              <a:t>Company_SD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CC79B-2B36-936C-2330-54A502B22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Database analysis using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sql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server</a:t>
            </a:r>
          </a:p>
          <a:p>
            <a:endParaRPr lang="en-US" dirty="0"/>
          </a:p>
        </p:txBody>
      </p:sp>
      <p:pic>
        <p:nvPicPr>
          <p:cNvPr id="7" name="Graphic 6" descr="Statistics with solid fill">
            <a:extLst>
              <a:ext uri="{FF2B5EF4-FFF2-40B4-BE49-F238E27FC236}">
                <a16:creationId xmlns:a16="http://schemas.microsoft.com/office/drawing/2014/main" id="{26EF4111-105C-259E-A62B-A94C4344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578" y="3299791"/>
            <a:ext cx="914400" cy="914400"/>
          </a:xfrm>
          <a:prstGeom prst="rect">
            <a:avLst/>
          </a:prstGeom>
        </p:spPr>
      </p:pic>
      <p:pic>
        <p:nvPicPr>
          <p:cNvPr id="9" name="Graphic 8" descr="Building with solid fill">
            <a:extLst>
              <a:ext uri="{FF2B5EF4-FFF2-40B4-BE49-F238E27FC236}">
                <a16:creationId xmlns:a16="http://schemas.microsoft.com/office/drawing/2014/main" id="{2A14506B-B54B-4F38-D2A9-1EFEA1596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4191" y="21170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0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EEC-F812-4FFF-168A-F295420F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</a:t>
            </a:r>
            <a:r>
              <a:rPr lang="en-US" dirty="0" err="1"/>
              <a:t>Company_SD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5CB8A-ED9C-3D98-F9E1-49E4C2F1C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5" y="2603500"/>
            <a:ext cx="6970364" cy="3416300"/>
          </a:xfrm>
        </p:spPr>
      </p:pic>
    </p:spTree>
    <p:extLst>
      <p:ext uri="{BB962C8B-B14F-4D97-AF65-F5344CB8AC3E}">
        <p14:creationId xmlns:p14="http://schemas.microsoft.com/office/powerpoint/2010/main" val="2507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8B20-A308-AB47-26F2-E416E61B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Departments: Unique Names, Average Salaries, and High-Salary Thresholds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842F4A-926E-619A-03D2-7697E0182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236303"/>
            <a:ext cx="4824413" cy="434340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78F805-D32D-20DD-6B4C-0BCCBE3A4F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236302"/>
            <a:ext cx="4824412" cy="4343401"/>
          </a:xfrm>
        </p:spPr>
      </p:pic>
    </p:spTree>
    <p:extLst>
      <p:ext uri="{BB962C8B-B14F-4D97-AF65-F5344CB8AC3E}">
        <p14:creationId xmlns:p14="http://schemas.microsoft.com/office/powerpoint/2010/main" val="14053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5591-F330-8D0E-C2B4-852FA69E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Analysis: Employee Data, Project Locations, and Salary Insights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585428-5009-D5BA-FE52-ED05D5D865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266121"/>
            <a:ext cx="4824413" cy="432352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F74246-E815-9602-77D9-C068C1FC1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266121"/>
            <a:ext cx="4824412" cy="4323522"/>
          </a:xfrm>
        </p:spPr>
      </p:pic>
    </p:spTree>
    <p:extLst>
      <p:ext uri="{BB962C8B-B14F-4D97-AF65-F5344CB8AC3E}">
        <p14:creationId xmlns:p14="http://schemas.microsoft.com/office/powerpoint/2010/main" val="22567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8F0D-6734-8442-E531-EB9C1A8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In-Depth Department Analysis: Employee Counts, High Salaries, and Average Salary Insights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12A56D-6A62-5AD6-AC8A-85EEEDF73F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246242"/>
            <a:ext cx="4824413" cy="445273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827F5C-EFB5-98BA-0C92-48512FDA4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246242"/>
            <a:ext cx="4824412" cy="4452732"/>
          </a:xfrm>
        </p:spPr>
      </p:pic>
    </p:spTree>
    <p:extLst>
      <p:ext uri="{BB962C8B-B14F-4D97-AF65-F5344CB8AC3E}">
        <p14:creationId xmlns:p14="http://schemas.microsoft.com/office/powerpoint/2010/main" val="324933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72E-284C-328F-D627-5185F141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Insights: Hiring Dates, Salary Ranges, and Departmental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39F0FD-311A-A93A-746F-201B3A906C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276060"/>
            <a:ext cx="4824413" cy="438315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89EAB5-B672-6434-4456-C972E36E1E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276060"/>
            <a:ext cx="4824412" cy="4383155"/>
          </a:xfrm>
        </p:spPr>
      </p:pic>
    </p:spTree>
    <p:extLst>
      <p:ext uri="{BB962C8B-B14F-4D97-AF65-F5344CB8AC3E}">
        <p14:creationId xmlns:p14="http://schemas.microsoft.com/office/powerpoint/2010/main" val="242587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77B1-3D99-CE22-937E-8ACF6026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Analysis: Unique Locations and Alphabetical Sorting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D7DB5-368F-9221-A1D5-F4F47D518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603500"/>
            <a:ext cx="7729758" cy="3416300"/>
          </a:xfrm>
        </p:spPr>
      </p:pic>
    </p:spTree>
    <p:extLst>
      <p:ext uri="{BB962C8B-B14F-4D97-AF65-F5344CB8AC3E}">
        <p14:creationId xmlns:p14="http://schemas.microsoft.com/office/powerpoint/2010/main" val="209609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C0DC-B948-F2F6-BFF9-E6B46DF6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74F3D-D05D-3EBC-ABC2-16404909C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Departments name</a:t>
            </a:r>
            <a:r>
              <a:rPr lang="en-US" dirty="0"/>
              <a:t>: DP1, DP2, DP3, DP4, DP6, DP7</a:t>
            </a:r>
            <a:endParaRPr lang="ar-E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salary for each department</a:t>
            </a:r>
            <a:r>
              <a:rPr lang="en-US" dirty="0"/>
              <a:t>: DP1: 1800, DP2: 1175, DP3: 1250</a:t>
            </a:r>
            <a:endParaRPr lang="ar-E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Departments where the average salary is greater than 1200</a:t>
            </a:r>
            <a:r>
              <a:rPr lang="en-US" dirty="0"/>
              <a:t>: DP1: 1800, DP3: 1250</a:t>
            </a:r>
            <a:endParaRPr lang="ar-E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Departments with more than 2 employees</a:t>
            </a:r>
            <a:r>
              <a:rPr lang="en-US" dirty="0"/>
              <a:t>: DP2, DP3</a:t>
            </a:r>
            <a:endParaRPr lang="ar-E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Employees who were hired between January 1, 2006, and December 31, 2024</a:t>
            </a:r>
            <a:r>
              <a:rPr lang="en-US" dirty="0"/>
              <a:t>: Edward Hanna, </a:t>
            </a:r>
            <a:r>
              <a:rPr lang="en-US" dirty="0" err="1"/>
              <a:t>Maged</a:t>
            </a:r>
            <a:r>
              <a:rPr lang="en-US" dirty="0"/>
              <a:t> </a:t>
            </a:r>
            <a:r>
              <a:rPr lang="en-US" dirty="0" err="1"/>
              <a:t>Raoof</a:t>
            </a:r>
            <a:r>
              <a:rPr lang="en-US" dirty="0"/>
              <a:t>, Mariam Adel, </a:t>
            </a:r>
            <a:r>
              <a:rPr lang="en-US" dirty="0" err="1"/>
              <a:t>Noha</a:t>
            </a:r>
            <a:r>
              <a:rPr lang="en-US" dirty="0"/>
              <a:t> Mohamed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Department locations</a:t>
            </a:r>
            <a:r>
              <a:rPr lang="en-US" dirty="0"/>
              <a:t>: 6th of October City, </a:t>
            </a:r>
            <a:r>
              <a:rPr lang="en-US" dirty="0" err="1"/>
              <a:t>Cairo_Alex</a:t>
            </a:r>
            <a:r>
              <a:rPr lang="en-US" dirty="0"/>
              <a:t> Road, </a:t>
            </a:r>
            <a:r>
              <a:rPr lang="en-US" dirty="0" err="1"/>
              <a:t>Cairo_Faiyom</a:t>
            </a:r>
            <a:r>
              <a:rPr lang="en-US" dirty="0"/>
              <a:t> Road, Maadi, Nasr City, Ring Road, </a:t>
            </a:r>
            <a:r>
              <a:rPr lang="en-US" dirty="0" err="1"/>
              <a:t>Zaied</a:t>
            </a:r>
            <a:r>
              <a:rPr lang="en-US" dirty="0"/>
              <a:t> Cit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2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7AA2D-A255-55B8-7FBB-16B73D038F36}"/>
              </a:ext>
            </a:extLst>
          </p:cNvPr>
          <p:cNvSpPr txBox="1"/>
          <p:nvPr/>
        </p:nvSpPr>
        <p:spPr>
          <a:xfrm>
            <a:off x="2246243" y="2584174"/>
            <a:ext cx="73971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   </a:t>
            </a:r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Thanks</a:t>
            </a:r>
          </a:p>
          <a:p>
            <a:pPr algn="ctr"/>
            <a:r>
              <a:rPr lang="en-US" sz="3200" dirty="0">
                <a:latin typeface="Arial Black" panose="020B0A04020102020204" pitchFamily="34" charset="0"/>
              </a:rPr>
              <a:t>Looking Forward to Your Feedback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0024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</TotalTime>
  <Words>193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Century Gothic</vt:lpstr>
      <vt:lpstr>Consolas</vt:lpstr>
      <vt:lpstr>Wingdings 3</vt:lpstr>
      <vt:lpstr>Ion Boardroom</vt:lpstr>
      <vt:lpstr>         Company_SD</vt:lpstr>
      <vt:lpstr>Diagram Company_SD</vt:lpstr>
      <vt:lpstr>Analyzing Departments: Unique Names, Average Salaries, and High-Salary Thresholds</vt:lpstr>
      <vt:lpstr>Comprehensive Analysis: Employee Data, Project Locations, and Salary Insights</vt:lpstr>
      <vt:lpstr>In-Depth Department Analysis: Employee Counts, High Salaries, and Average Salary Insights</vt:lpstr>
      <vt:lpstr>Employee Insights: Hiring Dates, Salary Ranges, and Departmental Data</vt:lpstr>
      <vt:lpstr>Department Analysis: Unique Locations and Alphabetical Sorting</vt:lpstr>
      <vt:lpstr>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Company_SD</dc:title>
  <dc:creator>Mariam Younes</dc:creator>
  <cp:lastModifiedBy>Mariam Younes</cp:lastModifiedBy>
  <cp:revision>1</cp:revision>
  <dcterms:created xsi:type="dcterms:W3CDTF">2024-12-29T00:22:48Z</dcterms:created>
  <dcterms:modified xsi:type="dcterms:W3CDTF">2024-12-29T01:46:52Z</dcterms:modified>
</cp:coreProperties>
</file>