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  <p:sldMasterId id="2147483743" r:id="rId5"/>
    <p:sldMasterId id="2147483752" r:id="rId6"/>
    <p:sldMasterId id="2147483761" r:id="rId7"/>
    <p:sldMasterId id="2147483770" r:id="rId8"/>
    <p:sldMasterId id="2147483779" r:id="rId9"/>
    <p:sldMasterId id="2147483843" r:id="rId10"/>
  </p:sldMasterIdLst>
  <p:notesMasterIdLst>
    <p:notesMasterId r:id="rId14"/>
  </p:notesMasterIdLst>
  <p:handoutMasterIdLst>
    <p:handoutMasterId r:id="rId15"/>
  </p:handoutMasterIdLst>
  <p:sldIdLst>
    <p:sldId id="257" r:id="rId11"/>
    <p:sldId id="556" r:id="rId12"/>
    <p:sldId id="557" r:id="rId1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  <a:srgbClr val="000000"/>
    <a:srgbClr val="77787B"/>
    <a:srgbClr val="9966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9831" autoAdjust="0"/>
  </p:normalViewPr>
  <p:slideViewPr>
    <p:cSldViewPr snapToGrid="0">
      <p:cViewPr varScale="1">
        <p:scale>
          <a:sx n="88" d="100"/>
          <a:sy n="88" d="100"/>
        </p:scale>
        <p:origin x="-1330" y="-77"/>
      </p:cViewPr>
      <p:guideLst>
        <p:guide orient="horz" pos="935"/>
        <p:guide orient="horz" pos="3884"/>
        <p:guide orient="horz" pos="4020"/>
        <p:guide orient="horz" pos="4156"/>
        <p:guide orient="horz" pos="809"/>
        <p:guide orient="horz" pos="300"/>
        <p:guide orient="horz" pos="142"/>
        <p:guide orient="horz" pos="2160"/>
        <p:guide pos="2880"/>
        <p:guide pos="136"/>
        <p:guide pos="272"/>
        <p:guide pos="5624"/>
        <p:guide pos="4940"/>
        <p:guide pos="5618"/>
        <p:guide pos="1014"/>
      </p:guideLst>
    </p:cSldViewPr>
  </p:slideViewPr>
  <p:outlineViewPr>
    <p:cViewPr>
      <p:scale>
        <a:sx n="33" d="100"/>
        <a:sy n="33" d="100"/>
      </p:scale>
      <p:origin x="0" y="2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   Rev 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6E9BC4E0-6123-476C-81FC-255E11AB6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Test Presentation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2008-08-21</a:t>
            </a:r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r>
              <a:rPr lang="en-GB"/>
              <a:t>1/152 43-LXE 108 236 Uen  Rev PA1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 65 Medium" pitchFamily="34" charset="0"/>
              </a:defRPr>
            </a:lvl1pPr>
          </a:lstStyle>
          <a:p>
            <a:pPr>
              <a:defRPr/>
            </a:pPr>
            <a:fld id="{74A263B4-D0EB-4C6F-92B6-7AA329CF60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 65 Medium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ov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9" name="Picture 8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lim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orang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16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red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en-GB" sz="1100" b="1" noProof="0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en-GB" sz="1100" b="1" noProof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purpl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viderinside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chemeClr val="bg1"/>
                </a:solidFill>
                <a:latin typeface="Arial"/>
              </a:rPr>
              <a:t>CONFIDENTIAL</a:t>
            </a:r>
            <a:endParaRPr lang="sv-SE" sz="1100" b="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you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v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3" name="Picture 12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84313"/>
            <a:ext cx="8280400" cy="4681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vider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726112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1297876"/>
            <a:ext cx="8280400" cy="5238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1" name="Picture 10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viderinside_blu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3504804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1800" y="3051516"/>
            <a:ext cx="8280400" cy="43071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txtFooterRight"/>
          <p:cNvSpPr txBox="1"/>
          <p:nvPr userDrawn="1"/>
        </p:nvSpPr>
        <p:spPr>
          <a:xfrm>
            <a:off x="431800" y="6508751"/>
            <a:ext cx="1321844" cy="19858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603332" y="6567683"/>
            <a:ext cx="3030538" cy="260350"/>
          </a:xfrm>
        </p:spPr>
        <p:txBody>
          <a:bodyPr/>
          <a:lstStyle>
            <a:lvl1pPr algn="l">
              <a:buFontTx/>
              <a:buNone/>
              <a:defRPr sz="1000">
                <a:solidFill>
                  <a:srgbClr val="FFFFFF"/>
                </a:solidFill>
              </a:defRPr>
            </a:lvl1pPr>
            <a:lvl2pPr>
              <a:buFontTx/>
              <a:buNone/>
              <a:defRPr sz="1000">
                <a:solidFill>
                  <a:srgbClr val="FFFFFF"/>
                </a:solidFill>
              </a:defRPr>
            </a:lvl2pPr>
            <a:lvl3pPr>
              <a:buFontTx/>
              <a:buNone/>
              <a:defRPr sz="1000">
                <a:solidFill>
                  <a:srgbClr val="FFFFFF"/>
                </a:solidFill>
              </a:defRPr>
            </a:lvl3pPr>
            <a:lvl4pPr>
              <a:buFontTx/>
              <a:buNone/>
              <a:defRPr sz="1000">
                <a:solidFill>
                  <a:srgbClr val="FFFFFF"/>
                </a:solidFill>
              </a:defRPr>
            </a:lvl4pPr>
            <a:lvl5pPr>
              <a:buFontTx/>
              <a:buNone/>
              <a:defRPr sz="10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pic>
        <p:nvPicPr>
          <p:cNvPr id="10" name="Picture 9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64000" cy="4681537"/>
          </a:xfrm>
        </p:spPr>
        <p:txBody>
          <a:bodyPr/>
          <a:lstStyle>
            <a:lvl1pPr>
              <a:defRPr sz="2400">
                <a:solidFill>
                  <a:srgbClr val="77787B"/>
                </a:solidFill>
              </a:defRPr>
            </a:lvl1pPr>
            <a:lvl2pPr>
              <a:defRPr sz="2000">
                <a:solidFill>
                  <a:srgbClr val="77787B"/>
                </a:solidFill>
              </a:defRPr>
            </a:lvl2pPr>
            <a:lvl3pPr>
              <a:defRPr sz="2000">
                <a:solidFill>
                  <a:srgbClr val="77787B"/>
                </a:solidFill>
              </a:defRPr>
            </a:lvl3pPr>
            <a:lvl4pPr>
              <a:defRPr sz="2000">
                <a:solidFill>
                  <a:srgbClr val="77787B"/>
                </a:solidFill>
              </a:defRPr>
            </a:lvl4pPr>
            <a:lvl5pPr>
              <a:defRPr sz="2000">
                <a:solidFill>
                  <a:srgbClr val="77787B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5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1"/>
          </p:nvPr>
        </p:nvSpPr>
        <p:spPr>
          <a:xfrm>
            <a:off x="431800" y="657378"/>
            <a:ext cx="8205787" cy="52228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rgbClr val="77787B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ankyou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61348" y="5123145"/>
            <a:ext cx="3388638" cy="475989"/>
          </a:xfrm>
        </p:spPr>
        <p:txBody>
          <a:bodyPr anchor="t" anchorCtr="0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61348" y="5599134"/>
            <a:ext cx="3388638" cy="641872"/>
          </a:xfrm>
        </p:spPr>
        <p:txBody>
          <a:bodyPr anchor="t" anchorCtr="0"/>
          <a:lstStyle>
            <a:lvl1pPr marL="0" indent="0" algn="l">
              <a:buFontTx/>
              <a:buNone/>
              <a:defRPr sz="2000">
                <a:solidFill>
                  <a:srgbClr val="77787B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FFFF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7" descr="SE_makebelieve(2).png"/>
          <p:cNvPicPr>
            <a:picLocks noChangeAspect="1"/>
          </p:cNvPicPr>
          <p:nvPr userDrawn="1"/>
        </p:nvPicPr>
        <p:blipFill>
          <a:blip r:embed="rId3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ver_cherr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568"/>
            <a:ext cx="9144000" cy="6850864"/>
          </a:xfrm>
          <a:prstGeom prst="rect">
            <a:avLst/>
          </a:prstGeom>
        </p:spPr>
      </p:pic>
      <p:sp>
        <p:nvSpPr>
          <p:cNvPr id="10" name="txtFooterCVLPage"/>
          <p:cNvSpPr txBox="1"/>
          <p:nvPr userDrawn="1"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2562AAA0-7981-4E4B-8798-264F4CF6E0AF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290441"/>
            <a:ext cx="8280400" cy="400571"/>
          </a:xfrm>
        </p:spPr>
        <p:txBody>
          <a:bodyPr anchor="t" anchorCtr="0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17412"/>
            <a:ext cx="8280400" cy="451807"/>
          </a:xfrm>
        </p:spPr>
        <p:txBody>
          <a:bodyPr anchor="t" anchorCtr="0"/>
          <a:lstStyle>
            <a:lvl1pPr marL="0" indent="0" algn="l">
              <a:buFontTx/>
              <a:buNone/>
              <a:defRPr sz="2400">
                <a:solidFill>
                  <a:srgbClr val="77787B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12" name="txtFooterRight"/>
          <p:cNvSpPr txBox="1"/>
          <p:nvPr userDrawn="1"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/>
          </p:nvPr>
        </p:nvSpPr>
        <p:spPr>
          <a:xfrm>
            <a:off x="1609725" y="6560072"/>
            <a:ext cx="2962275" cy="260350"/>
          </a:xfrm>
        </p:spPr>
        <p:txBody>
          <a:bodyPr/>
          <a:lstStyle>
            <a:lvl1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0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pic>
        <p:nvPicPr>
          <p:cNvPr id="11" name="Picture 10" descr="SE_makebelieve_wht.png"/>
          <p:cNvPicPr>
            <a:picLocks noChangeAspect="1"/>
          </p:cNvPicPr>
          <p:nvPr userDrawn="1"/>
        </p:nvPicPr>
        <p:blipFill>
          <a:blip r:embed="rId3" cstate="print"/>
          <a:srcRect b="14431"/>
          <a:stretch>
            <a:fillRect/>
          </a:stretch>
        </p:blipFill>
        <p:spPr>
          <a:xfrm>
            <a:off x="7653403" y="6162805"/>
            <a:ext cx="1440493" cy="69519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2" Type="http://schemas.openxmlformats.org/officeDocument/2006/relationships/slideLayout" Target="../slideLayouts/slideLayout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6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4.xml"/><Relationship Id="rId9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pic>
        <p:nvPicPr>
          <p:cNvPr id="7" name="Picture 6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  <p:sp>
        <p:nvSpPr>
          <p:cNvPr id="14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smtClean="0">
                <a:solidFill>
                  <a:srgbClr val="000000"/>
                </a:solidFill>
                <a:latin typeface="Arial"/>
              </a:rPr>
              <a:t>Company Internal</a:t>
            </a:r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3/155 01-LXE 110 1400 Uen A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5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One way QA and Delivery of Apps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6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lang="en-US" sz="750" b="0" smtClean="0">
                <a:solidFill>
                  <a:srgbClr val="7F7F7F"/>
                </a:solidFill>
                <a:latin typeface="Arial"/>
              </a:rPr>
              <a:t>2011-12-13</a:t>
            </a:r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7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C8C90EA1-A2D9-4B9A-9052-A439011F43AB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0" r:id="rId1"/>
    <p:sldLayoutId id="2147483719" r:id="rId2"/>
    <p:sldLayoutId id="2147483720" r:id="rId3"/>
    <p:sldLayoutId id="2147483741" r:id="rId4"/>
    <p:sldLayoutId id="2147483721" r:id="rId5"/>
    <p:sldLayoutId id="2147483723" r:id="rId6"/>
    <p:sldLayoutId id="2147483724" r:id="rId7"/>
    <p:sldLayoutId id="2147483742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1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832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6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6" name="Picture 5" descr="SE_makebelieve(2).png"/>
          <p:cNvPicPr>
            <a:picLocks noChangeAspect="1"/>
          </p:cNvPicPr>
          <p:nvPr/>
        </p:nvPicPr>
        <p:blipFill>
          <a:blip r:embed="rId17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03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320848"/>
            <a:ext cx="8280400" cy="52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04925"/>
            <a:ext cx="8280400" cy="486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9" name="txtFooterCVLPage"/>
          <p:cNvSpPr txBox="1"/>
          <p:nvPr/>
        </p:nvSpPr>
        <p:spPr>
          <a:xfrm>
            <a:off x="4502999" y="6508750"/>
            <a:ext cx="1079500" cy="1920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fld id="{36834333-EB5F-4CD3-B6DB-72D900744593}" type="slidenum">
              <a:rPr lang="sv-SE">
                <a:solidFill>
                  <a:srgbClr val="77787B"/>
                </a:solidFill>
                <a:latin typeface="Arial"/>
              </a:rPr>
              <a:pPr>
                <a:lnSpc>
                  <a:spcPts val="1700"/>
                </a:lnSpc>
                <a:spcBef>
                  <a:spcPts val="0"/>
                </a:spcBef>
                <a:defRPr/>
              </a:pPr>
              <a:t>‹#›</a:t>
            </a:fld>
            <a:endParaRPr lang="sv-SE" dirty="0">
              <a:solidFill>
                <a:srgbClr val="77787B"/>
              </a:solidFill>
              <a:latin typeface="Arial"/>
            </a:endParaRPr>
          </a:p>
        </p:txBody>
      </p:sp>
      <p:sp>
        <p:nvSpPr>
          <p:cNvPr id="10" name="txtFooterRight"/>
          <p:cNvSpPr txBox="1"/>
          <p:nvPr/>
        </p:nvSpPr>
        <p:spPr>
          <a:xfrm>
            <a:off x="431800" y="6508751"/>
            <a:ext cx="1321844" cy="1956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ts val="1700"/>
              </a:lnSpc>
              <a:spcBef>
                <a:spcPts val="0"/>
              </a:spcBef>
              <a:defRPr/>
            </a:pPr>
            <a:r>
              <a:rPr lang="sv-SE" sz="1100" b="1" dirty="0" smtClean="0">
                <a:solidFill>
                  <a:srgbClr val="FF0000"/>
                </a:solidFill>
                <a:latin typeface="Arial"/>
              </a:rPr>
              <a:t>CONFIDENTIAL</a:t>
            </a:r>
            <a:endParaRPr lang="sv-SE" sz="1100" b="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" name="Picture 6" descr="SE_makebelieve(2).png"/>
          <p:cNvPicPr>
            <a:picLocks noChangeAspect="1"/>
          </p:cNvPicPr>
          <p:nvPr userDrawn="1"/>
        </p:nvPicPr>
        <p:blipFill>
          <a:blip r:embed="rId10" cstate="print"/>
          <a:srcRect b="15392"/>
          <a:stretch>
            <a:fillRect/>
          </a:stretch>
        </p:blipFill>
        <p:spPr>
          <a:xfrm>
            <a:off x="7640877" y="6162804"/>
            <a:ext cx="1456862" cy="695196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merican Typewriter SE" pitchFamily="34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400">
          <a:solidFill>
            <a:srgbClr val="77787B"/>
          </a:solidFill>
          <a:latin typeface="+mn-lt"/>
          <a:ea typeface="+mn-ea"/>
          <a:cs typeface="+mn-cs"/>
        </a:defRPr>
      </a:lvl1pPr>
      <a:lvl2pPr marL="450850" indent="-17938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2pPr>
      <a:lvl3pPr marL="714375" indent="-17145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3pPr>
      <a:lvl4pPr marL="989013" indent="-1873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4pPr>
      <a:lvl5pPr marL="1252538" indent="-174625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•"/>
        <a:defRPr sz="2000">
          <a:solidFill>
            <a:srgbClr val="77787B"/>
          </a:solidFill>
          <a:latin typeface="+mn-lt"/>
        </a:defRPr>
      </a:lvl5pPr>
      <a:lvl6pPr marL="18129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2701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7273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184525" indent="-269875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Hello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Custom UI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Custom User Interface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2221" y="1512843"/>
            <a:ext cx="40584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To build </a:t>
            </a:r>
            <a:r>
              <a:rPr lang="en-US" sz="2400" dirty="0" smtClean="0">
                <a:solidFill>
                  <a:srgbClr val="FF0000"/>
                </a:solidFill>
              </a:rPr>
              <a:t>custom </a:t>
            </a:r>
            <a:r>
              <a:rPr lang="en-US" sz="2400" dirty="0" smtClean="0">
                <a:solidFill>
                  <a:srgbClr val="FF0000"/>
                </a:solidFill>
              </a:rPr>
              <a:t>View with custom Style </a:t>
            </a:r>
            <a:r>
              <a:rPr lang="en-US" sz="2400" dirty="0" smtClean="0">
                <a:solidFill>
                  <a:schemeClr val="bg2"/>
                </a:solidFill>
              </a:rPr>
              <a:t>so </a:t>
            </a:r>
            <a:r>
              <a:rPr lang="en-US" sz="2400" dirty="0" smtClean="0">
                <a:solidFill>
                  <a:schemeClr val="bg2"/>
                </a:solidFill>
              </a:rPr>
              <a:t>as to make the app UI just look like the snapshot, and every clickable items could just show toast after </a:t>
            </a:r>
            <a:r>
              <a:rPr lang="en-US" sz="2400" dirty="0" smtClean="0">
                <a:solidFill>
                  <a:schemeClr val="bg2"/>
                </a:solidFill>
              </a:rPr>
              <a:t>clicked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It can be applied as the View widget both for both mobile and tablet according to </a:t>
            </a:r>
            <a:r>
              <a:rPr lang="en-US" sz="2400" dirty="0" smtClean="0">
                <a:solidFill>
                  <a:schemeClr val="bg2"/>
                </a:solidFill>
              </a:rPr>
              <a:t>different width and height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4052" y="1075971"/>
            <a:ext cx="3115766" cy="5261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Custom 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967" y="1392072"/>
            <a:ext cx="82159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Delivery Date: </a:t>
            </a:r>
            <a:r>
              <a:rPr lang="en-US" sz="2400" dirty="0" smtClean="0">
                <a:solidFill>
                  <a:srgbClr val="FF0000"/>
                </a:solidFill>
              </a:rPr>
              <a:t>Before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2014.12.19 6pm</a:t>
            </a:r>
          </a:p>
          <a:p>
            <a:endParaRPr lang="en-US" sz="24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Send your homework to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android.academy.bjtu@gmail.com 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>Format of mail subject as below: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[</a:t>
            </a:r>
            <a:r>
              <a:rPr lang="en-US" sz="2400" dirty="0" err="1" smtClean="0">
                <a:solidFill>
                  <a:srgbClr val="0070C0"/>
                </a:solidFill>
              </a:rPr>
              <a:t>groupID|personalID</a:t>
            </a:r>
            <a:r>
              <a:rPr lang="en-US" sz="2400" dirty="0" smtClean="0">
                <a:solidFill>
                  <a:srgbClr val="0070C0"/>
                </a:solidFill>
              </a:rPr>
              <a:t>][</a:t>
            </a:r>
            <a:r>
              <a:rPr lang="en-US" sz="2400" dirty="0" err="1" smtClean="0">
                <a:solidFill>
                  <a:srgbClr val="0070C0"/>
                </a:solidFill>
              </a:rPr>
              <a:t>FullName</a:t>
            </a:r>
            <a:r>
              <a:rPr lang="en-US" sz="2400" dirty="0" smtClean="0">
                <a:solidFill>
                  <a:srgbClr val="0070C0"/>
                </a:solidFill>
              </a:rPr>
              <a:t>]Hello Custom UI</a:t>
            </a:r>
          </a:p>
          <a:p>
            <a:endParaRPr lang="en-US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PPT - Liquid Energy TEMPLATE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E_Lime">
  <a:themeElements>
    <a:clrScheme name="SE_Lime_ab">
      <a:dk1>
        <a:srgbClr val="000000"/>
      </a:dk1>
      <a:lt1>
        <a:srgbClr val="FFFFFF"/>
      </a:lt1>
      <a:dk2>
        <a:srgbClr val="65BB10"/>
      </a:dk2>
      <a:lt2>
        <a:srgbClr val="FFFFFF"/>
      </a:lt2>
      <a:accent1>
        <a:srgbClr val="65BB10"/>
      </a:accent1>
      <a:accent2>
        <a:srgbClr val="206000"/>
      </a:accent2>
      <a:accent3>
        <a:srgbClr val="8EC76E"/>
      </a:accent3>
      <a:accent4>
        <a:srgbClr val="B2D69A"/>
      </a:accent4>
      <a:accent5>
        <a:srgbClr val="D7EACA"/>
      </a:accent5>
      <a:accent6>
        <a:srgbClr val="869C7D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E Orange">
  <a:themeElements>
    <a:clrScheme name="SE_Orange_ab">
      <a:dk1>
        <a:srgbClr val="000000"/>
      </a:dk1>
      <a:lt1>
        <a:srgbClr val="FFFFFF"/>
      </a:lt1>
      <a:dk2>
        <a:srgbClr val="EC7100"/>
      </a:dk2>
      <a:lt2>
        <a:srgbClr val="FFFFFF"/>
      </a:lt2>
      <a:accent1>
        <a:srgbClr val="EC7100"/>
      </a:accent1>
      <a:accent2>
        <a:srgbClr val="773B00"/>
      </a:accent2>
      <a:accent3>
        <a:srgbClr val="EF9152"/>
      </a:accent3>
      <a:accent4>
        <a:srgbClr val="F4B284"/>
      </a:accent4>
      <a:accent5>
        <a:srgbClr val="FAD6BB"/>
      </a:accent5>
      <a:accent6>
        <a:srgbClr val="AD876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E_Red">
  <a:themeElements>
    <a:clrScheme name="SE_Red_ab">
      <a:dk1>
        <a:srgbClr val="000000"/>
      </a:dk1>
      <a:lt1>
        <a:srgbClr val="FFFFFF"/>
      </a:lt1>
      <a:dk2>
        <a:srgbClr val="D4041D"/>
      </a:dk2>
      <a:lt2>
        <a:srgbClr val="FFFFFF"/>
      </a:lt2>
      <a:accent1>
        <a:srgbClr val="D4041D"/>
      </a:accent1>
      <a:accent2>
        <a:srgbClr val="500000"/>
      </a:accent2>
      <a:accent3>
        <a:srgbClr val="DD6249"/>
      </a:accent3>
      <a:accent4>
        <a:srgbClr val="E69178"/>
      </a:accent4>
      <a:accent5>
        <a:srgbClr val="F2C5B4"/>
      </a:accent5>
      <a:accent6>
        <a:srgbClr val="926C65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_Purple">
  <a:themeElements>
    <a:clrScheme name="SE_Purple_ab">
      <a:dk1>
        <a:srgbClr val="000000"/>
      </a:dk1>
      <a:lt1>
        <a:srgbClr val="FFFFFF"/>
      </a:lt1>
      <a:dk2>
        <a:srgbClr val="96078E"/>
      </a:dk2>
      <a:lt2>
        <a:srgbClr val="FFFFFF"/>
      </a:lt2>
      <a:accent1>
        <a:srgbClr val="96078E"/>
      </a:accent1>
      <a:accent2>
        <a:srgbClr val="390049"/>
      </a:accent2>
      <a:accent3>
        <a:srgbClr val="A45EA2"/>
      </a:accent3>
      <a:accent4>
        <a:srgbClr val="BD8CBC"/>
      </a:accent4>
      <a:accent5>
        <a:srgbClr val="D8C0DD"/>
      </a:accent5>
      <a:accent6>
        <a:srgbClr val="826C8A"/>
      </a:accent6>
      <a:hlink>
        <a:srgbClr val="0070C0"/>
      </a:hlink>
      <a:folHlink>
        <a:srgbClr val="D4041D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SE_Cherry">
  <a:themeElements>
    <a:clrScheme name="SE_Cherry_ab">
      <a:dk1>
        <a:srgbClr val="000000"/>
      </a:dk1>
      <a:lt1>
        <a:srgbClr val="FFFFFF"/>
      </a:lt1>
      <a:dk2>
        <a:srgbClr val="CE0057"/>
      </a:dk2>
      <a:lt2>
        <a:srgbClr val="FFFFFF"/>
      </a:lt2>
      <a:accent1>
        <a:srgbClr val="CE0057"/>
      </a:accent1>
      <a:accent2>
        <a:srgbClr val="7F0036"/>
      </a:accent2>
      <a:accent3>
        <a:srgbClr val="D76277"/>
      </a:accent3>
      <a:accent4>
        <a:srgbClr val="E1929A"/>
      </a:accent4>
      <a:accent5>
        <a:srgbClr val="EFC5C7"/>
      </a:accent5>
      <a:accent6>
        <a:srgbClr val="B27A80"/>
      </a:accent6>
      <a:hlink>
        <a:srgbClr val="0070C0"/>
      </a:hlink>
      <a:folHlink>
        <a:srgbClr val="96078E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iquidEnergyPPT V1 17-08-09">
  <a:themeElements>
    <a:clrScheme name="SE_Blue_ab">
      <a:dk1>
        <a:srgbClr val="000000"/>
      </a:dk1>
      <a:lt1>
        <a:srgbClr val="FFFFFF"/>
      </a:lt1>
      <a:dk2>
        <a:srgbClr val="00A8B5"/>
      </a:dk2>
      <a:lt2>
        <a:srgbClr val="FFFFFF"/>
      </a:lt2>
      <a:accent1>
        <a:srgbClr val="00A8B5"/>
      </a:accent1>
      <a:accent2>
        <a:srgbClr val="005960"/>
      </a:accent2>
      <a:accent3>
        <a:srgbClr val="68B5C2"/>
      </a:accent3>
      <a:accent4>
        <a:srgbClr val="99CBD3"/>
      </a:accent4>
      <a:accent5>
        <a:srgbClr val="CBE2E7"/>
      </a:accent5>
      <a:accent6>
        <a:srgbClr val="7E959C"/>
      </a:accent6>
      <a:hlink>
        <a:srgbClr val="0070C0"/>
      </a:hlink>
      <a:folHlink>
        <a:srgbClr val="CE0057"/>
      </a:folHlink>
    </a:clrScheme>
    <a:fontScheme name="SE Rebrand DNA">
      <a:majorFont>
        <a:latin typeface="American Typewriter S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MC brand template 2007 rev D 1">
        <a:dk1>
          <a:srgbClr val="000000"/>
        </a:dk1>
        <a:lt1>
          <a:srgbClr val="FFFFFF"/>
        </a:lt1>
        <a:dk2>
          <a:srgbClr val="AE0E14"/>
        </a:dk2>
        <a:lt2>
          <a:srgbClr val="FFFFFF"/>
        </a:lt2>
        <a:accent1>
          <a:srgbClr val="870000"/>
        </a:accent1>
        <a:accent2>
          <a:srgbClr val="AE1114"/>
        </a:accent2>
        <a:accent3>
          <a:srgbClr val="D3AAAA"/>
        </a:accent3>
        <a:accent4>
          <a:srgbClr val="DADADA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2">
        <a:dk1>
          <a:srgbClr val="000000"/>
        </a:dk1>
        <a:lt1>
          <a:srgbClr val="FFFFFF"/>
        </a:lt1>
        <a:dk2>
          <a:srgbClr val="DA6800"/>
        </a:dk2>
        <a:lt2>
          <a:srgbClr val="FFFFFF"/>
        </a:lt2>
        <a:accent1>
          <a:srgbClr val="D04F00"/>
        </a:accent1>
        <a:accent2>
          <a:srgbClr val="DA6800"/>
        </a:accent2>
        <a:accent3>
          <a:srgbClr val="EAB9AA"/>
        </a:accent3>
        <a:accent4>
          <a:srgbClr val="DADADA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3">
        <a:dk1>
          <a:srgbClr val="000000"/>
        </a:dk1>
        <a:lt1>
          <a:srgbClr val="FFFFFF"/>
        </a:lt1>
        <a:dk2>
          <a:srgbClr val="499335"/>
        </a:dk2>
        <a:lt2>
          <a:srgbClr val="FFFFFF"/>
        </a:lt2>
        <a:accent1>
          <a:srgbClr val="3E7835"/>
        </a:accent1>
        <a:accent2>
          <a:srgbClr val="499335"/>
        </a:accent2>
        <a:accent3>
          <a:srgbClr val="B1C8AE"/>
        </a:accent3>
        <a:accent4>
          <a:srgbClr val="DADADA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4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006666"/>
        </a:accent1>
        <a:accent2>
          <a:srgbClr val="009999"/>
        </a:accent2>
        <a:accent3>
          <a:srgbClr val="AACACA"/>
        </a:accent3>
        <a:accent4>
          <a:srgbClr val="DADADA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5">
        <a:dk1>
          <a:srgbClr val="000000"/>
        </a:dk1>
        <a:lt1>
          <a:srgbClr val="FFFFFF"/>
        </a:lt1>
        <a:dk2>
          <a:srgbClr val="91004B"/>
        </a:dk2>
        <a:lt2>
          <a:srgbClr val="FFFFFF"/>
        </a:lt2>
        <a:accent1>
          <a:srgbClr val="660033"/>
        </a:accent1>
        <a:accent2>
          <a:srgbClr val="91004B"/>
        </a:accent2>
        <a:accent3>
          <a:srgbClr val="C7AAB1"/>
        </a:accent3>
        <a:accent4>
          <a:srgbClr val="DADAD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6">
        <a:dk1>
          <a:srgbClr val="000000"/>
        </a:dk1>
        <a:lt1>
          <a:srgbClr val="FFFFFF"/>
        </a:lt1>
        <a:dk2>
          <a:srgbClr val="552969"/>
        </a:dk2>
        <a:lt2>
          <a:srgbClr val="FFFFFF"/>
        </a:lt2>
        <a:accent1>
          <a:srgbClr val="361F51"/>
        </a:accent1>
        <a:accent2>
          <a:srgbClr val="552969"/>
        </a:accent2>
        <a:accent3>
          <a:srgbClr val="B4ACB9"/>
        </a:accent3>
        <a:accent4>
          <a:srgbClr val="DADADA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MC brand template 2007 rev D 7">
        <a:dk1>
          <a:srgbClr val="DC0000"/>
        </a:dk1>
        <a:lt1>
          <a:srgbClr val="FFFFFF"/>
        </a:lt1>
        <a:dk2>
          <a:srgbClr val="AE1114"/>
        </a:dk2>
        <a:lt2>
          <a:srgbClr val="000000"/>
        </a:lt2>
        <a:accent1>
          <a:srgbClr val="870000"/>
        </a:accent1>
        <a:accent2>
          <a:srgbClr val="AE1114"/>
        </a:accent2>
        <a:accent3>
          <a:srgbClr val="FFFFFF"/>
        </a:accent3>
        <a:accent4>
          <a:srgbClr val="BC0000"/>
        </a:accent4>
        <a:accent5>
          <a:srgbClr val="C3AAAA"/>
        </a:accent5>
        <a:accent6>
          <a:srgbClr val="9D0E11"/>
        </a:accent6>
        <a:hlink>
          <a:srgbClr val="DC0000"/>
        </a:hlink>
        <a:folHlink>
          <a:srgbClr val="FF3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8">
        <a:dk1>
          <a:srgbClr val="FF9100"/>
        </a:dk1>
        <a:lt1>
          <a:srgbClr val="FFFFFF"/>
        </a:lt1>
        <a:dk2>
          <a:srgbClr val="DA6800"/>
        </a:dk2>
        <a:lt2>
          <a:srgbClr val="000000"/>
        </a:lt2>
        <a:accent1>
          <a:srgbClr val="D04F00"/>
        </a:accent1>
        <a:accent2>
          <a:srgbClr val="DA6800"/>
        </a:accent2>
        <a:accent3>
          <a:srgbClr val="FFFFFF"/>
        </a:accent3>
        <a:accent4>
          <a:srgbClr val="DA7B00"/>
        </a:accent4>
        <a:accent5>
          <a:srgbClr val="E4B2AA"/>
        </a:accent5>
        <a:accent6>
          <a:srgbClr val="C55E00"/>
        </a:accent6>
        <a:hlink>
          <a:srgbClr val="FF9100"/>
        </a:hlink>
        <a:folHlink>
          <a:srgbClr val="FFA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9">
        <a:dk1>
          <a:srgbClr val="8CC63F"/>
        </a:dk1>
        <a:lt1>
          <a:srgbClr val="FFFFFF"/>
        </a:lt1>
        <a:dk2>
          <a:srgbClr val="499335"/>
        </a:dk2>
        <a:lt2>
          <a:srgbClr val="000000"/>
        </a:lt2>
        <a:accent1>
          <a:srgbClr val="3E7835"/>
        </a:accent1>
        <a:accent2>
          <a:srgbClr val="499335"/>
        </a:accent2>
        <a:accent3>
          <a:srgbClr val="FFFFFF"/>
        </a:accent3>
        <a:accent4>
          <a:srgbClr val="77A934"/>
        </a:accent4>
        <a:accent5>
          <a:srgbClr val="AFBEAE"/>
        </a:accent5>
        <a:accent6>
          <a:srgbClr val="41852F"/>
        </a:accent6>
        <a:hlink>
          <a:srgbClr val="8CC63F"/>
        </a:hlink>
        <a:folHlink>
          <a:srgbClr val="B7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0">
        <a:dk1>
          <a:srgbClr val="00C2B4"/>
        </a:dk1>
        <a:lt1>
          <a:srgbClr val="FFFFFF"/>
        </a:lt1>
        <a:dk2>
          <a:srgbClr val="009999"/>
        </a:dk2>
        <a:lt2>
          <a:srgbClr val="000000"/>
        </a:lt2>
        <a:accent1>
          <a:srgbClr val="006666"/>
        </a:accent1>
        <a:accent2>
          <a:srgbClr val="009999"/>
        </a:accent2>
        <a:accent3>
          <a:srgbClr val="FFFFFF"/>
        </a:accent3>
        <a:accent4>
          <a:srgbClr val="00A599"/>
        </a:accent4>
        <a:accent5>
          <a:srgbClr val="AAB8B8"/>
        </a:accent5>
        <a:accent6>
          <a:srgbClr val="008A8A"/>
        </a:accent6>
        <a:hlink>
          <a:srgbClr val="00C2B4"/>
        </a:hlink>
        <a:folHlink>
          <a:srgbClr val="97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1">
        <a:dk1>
          <a:srgbClr val="AF2B6B"/>
        </a:dk1>
        <a:lt1>
          <a:srgbClr val="FFFFFF"/>
        </a:lt1>
        <a:dk2>
          <a:srgbClr val="91004B"/>
        </a:dk2>
        <a:lt2>
          <a:srgbClr val="000000"/>
        </a:lt2>
        <a:accent1>
          <a:srgbClr val="660033"/>
        </a:accent1>
        <a:accent2>
          <a:srgbClr val="91004B"/>
        </a:accent2>
        <a:accent3>
          <a:srgbClr val="FFFFFF"/>
        </a:accent3>
        <a:accent4>
          <a:srgbClr val="95235A"/>
        </a:accent4>
        <a:accent5>
          <a:srgbClr val="B8AAAD"/>
        </a:accent5>
        <a:accent6>
          <a:srgbClr val="830043"/>
        </a:accent6>
        <a:hlink>
          <a:srgbClr val="AF2B6B"/>
        </a:hlink>
        <a:folHlink>
          <a:srgbClr val="B952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MC brand template 2007 rev D 12">
        <a:dk1>
          <a:srgbClr val="99388C"/>
        </a:dk1>
        <a:lt1>
          <a:srgbClr val="FFFFFF"/>
        </a:lt1>
        <a:dk2>
          <a:srgbClr val="552969"/>
        </a:dk2>
        <a:lt2>
          <a:srgbClr val="000000"/>
        </a:lt2>
        <a:accent1>
          <a:srgbClr val="361F51"/>
        </a:accent1>
        <a:accent2>
          <a:srgbClr val="552969"/>
        </a:accent2>
        <a:accent3>
          <a:srgbClr val="FFFFFF"/>
        </a:accent3>
        <a:accent4>
          <a:srgbClr val="822E77"/>
        </a:accent4>
        <a:accent5>
          <a:srgbClr val="AEABB3"/>
        </a:accent5>
        <a:accent6>
          <a:srgbClr val="4C245E"/>
        </a:accent6>
        <a:hlink>
          <a:srgbClr val="99388C"/>
        </a:hlink>
        <a:folHlink>
          <a:srgbClr val="C73C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B1936BC6A3674D9D095E5A89BD8B8A" ma:contentTypeVersion="1" ma:contentTypeDescription="Create a new document." ma:contentTypeScope="" ma:versionID="c2e3eb12613c1b174384d1487473fb06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7E9B76-B933-47EA-B8C8-B5D5CA3F2B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1BAB-20D1-4041-858C-3DF7A9DD09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63A28C3-7298-4AE7-889F-409D23CEA9A3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- Liquid Energy TEMPLATE</Template>
  <TotalTime>0</TotalTime>
  <Words>86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PPT - Liquid Energy TEMPLATE</vt:lpstr>
      <vt:lpstr>SE_Lime</vt:lpstr>
      <vt:lpstr>SE Orange</vt:lpstr>
      <vt:lpstr>SE_Red</vt:lpstr>
      <vt:lpstr>SE_Purple</vt:lpstr>
      <vt:lpstr>SE_Cherry</vt:lpstr>
      <vt:lpstr>LiquidEnergyPPT V1 17-08-09</vt:lpstr>
      <vt:lpstr>Android Development</vt:lpstr>
      <vt:lpstr>Hello Custom User Interface</vt:lpstr>
      <vt:lpstr>Hello Custom 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One way QA and Delivery of Apps</dc:subject>
  <dc:creator/>
  <dc:description>3/155 01-LXE 110 1400 Uen_x000d_Rev A</dc:description>
  <cp:lastModifiedBy/>
  <cp:revision>1</cp:revision>
  <dcterms:created xsi:type="dcterms:W3CDTF">2011-11-30T11:01:39Z</dcterms:created>
  <dcterms:modified xsi:type="dcterms:W3CDTF">2014-12-08T14:33:22Z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">
    <vt:lpwstr>1</vt:lpwstr>
  </property>
  <property fmtid="{D5CDD505-2E9C-101B-9397-08002B2CF9AE}" pid="3" name="Checked">
    <vt:lpwstr/>
  </property>
  <property fmtid="{D5CDD505-2E9C-101B-9397-08002B2CF9AE}" pid="4" name="Reference">
    <vt:lpwstr/>
  </property>
  <property fmtid="{D5CDD505-2E9C-101B-9397-08002B2CF9AE}" pid="5" name="LeftFooterField">
    <vt:lpwstr>DocNo</vt:lpwstr>
  </property>
  <property fmtid="{D5CDD505-2E9C-101B-9397-08002B2CF9AE}" pid="6" name="RightFooterField">
    <vt:lpwstr>Title</vt:lpwstr>
  </property>
  <property fmtid="{D5CDD505-2E9C-101B-9397-08002B2CF9AE}" pid="7" name="MiddleFooterField">
    <vt:lpwstr>Date</vt:lpwstr>
  </property>
  <property fmtid="{D5CDD505-2E9C-101B-9397-08002B2CF9AE}" pid="8" name="SecClassViewType">
    <vt:lpwstr>False</vt:lpwstr>
  </property>
  <property fmtid="{D5CDD505-2E9C-101B-9397-08002B2CF9AE}" pid="9" name="FooterType">
    <vt:lpwstr>CVL</vt:lpwstr>
  </property>
  <property fmtid="{D5CDD505-2E9C-101B-9397-08002B2CF9AE}" pid="10" name="DocumentType">
    <vt:lpwstr>EnOHLogoNew2001</vt:lpwstr>
  </property>
  <property fmtid="{D5CDD505-2E9C-101B-9397-08002B2CF9AE}" pid="11" name="TemplateName">
    <vt:lpwstr>EN/FAD 109 0015/8</vt:lpwstr>
  </property>
  <property fmtid="{D5CDD505-2E9C-101B-9397-08002B2CF9AE}" pid="12" name="TemplateVersion">
    <vt:lpwstr>R1A</vt:lpwstr>
  </property>
  <property fmtid="{D5CDD505-2E9C-101B-9397-08002B2CF9AE}" pid="13" name="TotalNumb">
    <vt:lpwstr>False</vt:lpwstr>
  </property>
  <property fmtid="{D5CDD505-2E9C-101B-9397-08002B2CF9AE}" pid="14" name="TemplateFileRevState">
    <vt:lpwstr>E</vt:lpwstr>
  </property>
  <property fmtid="{D5CDD505-2E9C-101B-9397-08002B2CF9AE}" pid="15" name="ContentTypeId">
    <vt:lpwstr>0x01010033B1936BC6A3674D9D095E5A89BD8B8A</vt:lpwstr>
  </property>
  <property fmtid="{D5CDD505-2E9C-101B-9397-08002B2CF9AE}" pid="16" name="DocumentSource">
    <vt:lpwstr>This document is managed in metaDoc.</vt:lpwstr>
  </property>
  <property fmtid="{D5CDD505-2E9C-101B-9397-08002B2CF9AE}" pid="17" name="SecurityClass">
    <vt:lpwstr>Company Internal</vt:lpwstr>
  </property>
  <property fmtid="{D5CDD505-2E9C-101B-9397-08002B2CF9AE}" pid="18" name="Prepared">
    <vt:lpwstr>SEM/CVEIO JOHAN HAMMER</vt:lpwstr>
  </property>
  <property fmtid="{D5CDD505-2E9C-101B-9397-08002B2CF9AE}" pid="19" name="Date">
    <vt:lpwstr>2011-12-13</vt:lpwstr>
  </property>
  <property fmtid="{D5CDD505-2E9C-101B-9397-08002B2CF9AE}" pid="20" name="Revision">
    <vt:lpwstr>A</vt:lpwstr>
  </property>
  <property fmtid="{D5CDD505-2E9C-101B-9397-08002B2CF9AE}" pid="21" name="Title">
    <vt:lpwstr>One way QA and Delivery of Apps</vt:lpwstr>
  </property>
  <property fmtid="{D5CDD505-2E9C-101B-9397-08002B2CF9AE}" pid="22" name="DocName">
    <vt:lpwstr>PROCESS DESCRIPTION</vt:lpwstr>
  </property>
  <property fmtid="{D5CDD505-2E9C-101B-9397-08002B2CF9AE}" pid="23" name="DocNo">
    <vt:lpwstr>3/155 01-LXE 110 1400 Uen</vt:lpwstr>
  </property>
  <property fmtid="{D5CDD505-2E9C-101B-9397-08002B2CF9AE}" pid="24" name="ApprovedBy">
    <vt:lpwstr>SEM/CVEIO (JOHAN HAMMER)</vt:lpwstr>
  </property>
  <property fmtid="{D5CDD505-2E9C-101B-9397-08002B2CF9AE}" pid="25" name="Keyword">
    <vt:lpwstr>ONE WAY QA AND DELIVERY OF APPS_x000d_
UNIFIED</vt:lpwstr>
  </property>
</Properties>
</file>