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4"/>
  </p:notesMasterIdLst>
  <p:handoutMasterIdLst>
    <p:handoutMasterId r:id="rId15"/>
  </p:handoutMasterIdLst>
  <p:sldIdLst>
    <p:sldId id="257" r:id="rId11"/>
    <p:sldId id="556" r:id="rId12"/>
    <p:sldId id="557" r:id="rId1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000000"/>
    <a:srgbClr val="77787B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600" autoAdjust="0"/>
    <p:restoredTop sz="99831" autoAdjust="0"/>
  </p:normalViewPr>
  <p:slideViewPr>
    <p:cSldViewPr snapToGrid="0">
      <p:cViewPr varScale="1">
        <p:scale>
          <a:sx n="89" d="100"/>
          <a:sy n="89" d="100"/>
        </p:scale>
        <p:origin x="-1992" y="-77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C69D87FF-989F-4BE5-B974-CB074546F7A3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SoundRecorder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SoundRecorder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3"/>
            <a:ext cx="8231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Feature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Sound capture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Sound playback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Sound files storage in internal memory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Sound files storage via cloud storage service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User preference setting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List data loading with streaming files and cache files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Multiple types of screen support (</a:t>
            </a:r>
            <a:r>
              <a:rPr lang="en-US" sz="2400" dirty="0" err="1" smtClean="0">
                <a:solidFill>
                  <a:schemeClr val="bg2"/>
                </a:solidFill>
              </a:rPr>
              <a:t>hdpi</a:t>
            </a:r>
            <a:r>
              <a:rPr lang="en-US" sz="2400" dirty="0" smtClean="0">
                <a:solidFill>
                  <a:schemeClr val="bg2"/>
                </a:solidFill>
              </a:rPr>
              <a:t>, </a:t>
            </a:r>
            <a:r>
              <a:rPr lang="en-US" sz="2400" dirty="0" err="1" smtClean="0">
                <a:solidFill>
                  <a:schemeClr val="bg2"/>
                </a:solidFill>
              </a:rPr>
              <a:t>xhdpi</a:t>
            </a:r>
            <a:r>
              <a:rPr lang="en-US" sz="2400" dirty="0" smtClean="0">
                <a:solidFill>
                  <a:schemeClr val="bg2"/>
                </a:solidFill>
              </a:rPr>
              <a:t>, …)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Landscape and Portrait support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Multi-pane layouts to support device and tablet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SoundRecorder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2"/>
            <a:ext cx="8215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Delivery Date: </a:t>
            </a:r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2015.01.09 6pm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Send your homework to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android.academy.bjtu@gmail.com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Format of mail subject as below: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groupID|personalID</a:t>
            </a:r>
            <a:r>
              <a:rPr lang="en-US" sz="2400" dirty="0" smtClean="0">
                <a:solidFill>
                  <a:srgbClr val="0070C0"/>
                </a:solidFill>
              </a:rPr>
              <a:t>][Full Name]SoundRecorder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81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Development</vt:lpstr>
      <vt:lpstr>SoundRecorder</vt:lpstr>
      <vt:lpstr>SoundRecorder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2014-11-17T07:42:00Z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