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customXml/itemProps1.xml" ContentType="application/vnd.openxmlformats-officedocument.customXmlProperties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  <p:sldMasterId id="2147483743" r:id="rId5"/>
    <p:sldMasterId id="2147483752" r:id="rId6"/>
    <p:sldMasterId id="2147483761" r:id="rId7"/>
    <p:sldMasterId id="2147483770" r:id="rId8"/>
    <p:sldMasterId id="2147483779" r:id="rId9"/>
    <p:sldMasterId id="2147483843" r:id="rId10"/>
  </p:sldMasterIdLst>
  <p:notesMasterIdLst>
    <p:notesMasterId r:id="rId14"/>
  </p:notesMasterIdLst>
  <p:handoutMasterIdLst>
    <p:handoutMasterId r:id="rId15"/>
  </p:handoutMasterIdLst>
  <p:sldIdLst>
    <p:sldId id="257" r:id="rId11"/>
    <p:sldId id="558" r:id="rId12"/>
    <p:sldId id="557" r:id="rId13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FF"/>
    <a:srgbClr val="000000"/>
    <a:srgbClr val="77787B"/>
    <a:srgbClr val="9966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4600" autoAdjust="0"/>
    <p:restoredTop sz="99831" autoAdjust="0"/>
  </p:normalViewPr>
  <p:slideViewPr>
    <p:cSldViewPr snapToGrid="0">
      <p:cViewPr varScale="1">
        <p:scale>
          <a:sx n="89" d="100"/>
          <a:sy n="89" d="100"/>
        </p:scale>
        <p:origin x="-1992" y="-77"/>
      </p:cViewPr>
      <p:guideLst>
        <p:guide orient="horz" pos="935"/>
        <p:guide orient="horz" pos="3884"/>
        <p:guide orient="horz" pos="4020"/>
        <p:guide orient="horz" pos="4156"/>
        <p:guide orient="horz" pos="809"/>
        <p:guide orient="horz" pos="300"/>
        <p:guide orient="horz" pos="142"/>
        <p:guide orient="horz" pos="2160"/>
        <p:guide pos="2880"/>
        <p:guide pos="136"/>
        <p:guide pos="272"/>
        <p:guide pos="5624"/>
        <p:guide pos="4940"/>
        <p:guide pos="5618"/>
        <p:guide pos="1014"/>
      </p:guideLst>
    </p:cSldViewPr>
  </p:slideViewPr>
  <p:outlineViewPr>
    <p:cViewPr>
      <p:scale>
        <a:sx n="33" d="100"/>
        <a:sy n="33" d="100"/>
      </p:scale>
      <p:origin x="0" y="218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76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Master" Target="slideMasters/slideMaster7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   Rev 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fld id="{6E9BC4E0-6123-476C-81FC-255E11AB69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Test Presentation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2008-08-21</a:t>
            </a:r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1/152 43-LXE 108 236 Uen  Rev PA1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fld id="{74A263B4-D0EB-4C6F-92B6-7AA329CF60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v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9" name="Picture 8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16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en-GB" sz="1100" b="1" noProof="0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en-GB" sz="1100" b="1" noProof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4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pic>
        <p:nvPicPr>
          <p:cNvPr id="7" name="Picture 6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  <p:sp>
        <p:nvSpPr>
          <p:cNvPr id="14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smtClean="0">
                <a:solidFill>
                  <a:srgbClr val="000000"/>
                </a:solidFill>
                <a:latin typeface="Arial"/>
              </a:rPr>
              <a:t>Company Internal</a:t>
            </a:r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3/155 01-LXE 110 1400 Uen A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One way QA and Delivery of Apps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3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2011-12-13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8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BC249B1E-6C3E-44A3-A77E-F6A4BD08AC01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19" r:id="rId2"/>
    <p:sldLayoutId id="2147483720" r:id="rId3"/>
    <p:sldLayoutId id="2147483741" r:id="rId4"/>
    <p:sldLayoutId id="2147483721" r:id="rId5"/>
    <p:sldLayoutId id="2147483723" r:id="rId6"/>
    <p:sldLayoutId id="2147483724" r:id="rId7"/>
    <p:sldLayoutId id="2147483742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1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832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7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03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7" name="Picture 6" descr="SE_makebelieve(2).png"/>
          <p:cNvPicPr>
            <a:picLocks noChangeAspect="1"/>
          </p:cNvPicPr>
          <p:nvPr userDrawn="1"/>
        </p:nvPicPr>
        <p:blipFill>
          <a:blip r:embed="rId10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TCPDUMP as Application FWK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TCPDUMP as Application FWK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4967" y="879894"/>
            <a:ext cx="82159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  <a:latin typeface="+mn-lt"/>
              </a:rPr>
              <a:t>Wrap up TCPDUMP program to provide necessary APIs </a:t>
            </a:r>
          </a:p>
          <a:p>
            <a:pPr marL="0" lvl="1">
              <a:buFont typeface="Arial" pitchFamily="34" charset="0"/>
              <a:buChar char="•"/>
            </a:pPr>
            <a:r>
              <a:rPr kumimoji="1" lang="en-US" altLang="zh-CN" sz="1600" dirty="0" err="1" smtClean="0">
                <a:solidFill>
                  <a:schemeClr val="bg2"/>
                </a:solidFill>
                <a:latin typeface="+mn-lt"/>
              </a:rPr>
              <a:t>Bool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kumimoji="1" lang="en-US" altLang="zh-CN" sz="1600" dirty="0" err="1" smtClean="0">
                <a:solidFill>
                  <a:schemeClr val="bg2"/>
                </a:solidFill>
                <a:latin typeface="+mn-lt"/>
              </a:rPr>
              <a:t>getDataPacketFromIP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 (char </a:t>
            </a:r>
            <a:r>
              <a:rPr kumimoji="1" lang="zh-CN" altLang="en-US" sz="1600" dirty="0" smtClean="0">
                <a:solidFill>
                  <a:schemeClr val="bg2"/>
                </a:solidFill>
                <a:latin typeface="+mn-lt"/>
              </a:rPr>
              <a:t>*</a:t>
            </a:r>
            <a:r>
              <a:rPr kumimoji="1" lang="en-US" altLang="zh-CN" sz="1600" dirty="0" err="1" smtClean="0">
                <a:solidFill>
                  <a:schemeClr val="bg2"/>
                </a:solidFill>
                <a:latin typeface="+mn-lt"/>
              </a:rPr>
              <a:t>ip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, char </a:t>
            </a:r>
            <a:r>
              <a:rPr kumimoji="1" lang="zh-CN" altLang="en-US" sz="1600" dirty="0" smtClean="0">
                <a:solidFill>
                  <a:schemeClr val="bg2"/>
                </a:solidFill>
                <a:latin typeface="+mn-lt"/>
              </a:rPr>
              <a:t>*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packet)</a:t>
            </a:r>
          </a:p>
          <a:p>
            <a:pPr marL="0" lvl="1">
              <a:buFont typeface="Arial" pitchFamily="34" charset="0"/>
              <a:buChar char="•"/>
            </a:pPr>
            <a:r>
              <a:rPr kumimoji="1" lang="en-US" altLang="zh-CN" sz="1600" dirty="0" err="1" smtClean="0">
                <a:solidFill>
                  <a:schemeClr val="bg2"/>
                </a:solidFill>
                <a:latin typeface="+mn-lt"/>
              </a:rPr>
              <a:t>Bool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kumimoji="1" lang="en-US" altLang="zh-CN" sz="1600" dirty="0" err="1" smtClean="0">
                <a:solidFill>
                  <a:schemeClr val="bg2"/>
                </a:solidFill>
                <a:latin typeface="+mn-lt"/>
              </a:rPr>
              <a:t>getDataPacketToIP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 (char</a:t>
            </a:r>
            <a:r>
              <a:rPr kumimoji="1" lang="zh-CN" altLang="en-US" sz="1600" dirty="0" smtClean="0">
                <a:solidFill>
                  <a:schemeClr val="bg2"/>
                </a:solidFill>
                <a:latin typeface="+mn-lt"/>
              </a:rPr>
              <a:t> *</a:t>
            </a:r>
            <a:r>
              <a:rPr kumimoji="1" lang="en-US" altLang="zh-CN" sz="1600" dirty="0" err="1" smtClean="0">
                <a:solidFill>
                  <a:schemeClr val="bg2"/>
                </a:solidFill>
                <a:latin typeface="+mn-lt"/>
              </a:rPr>
              <a:t>ip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, char</a:t>
            </a:r>
            <a:r>
              <a:rPr kumimoji="1" lang="zh-CN" altLang="en-US" sz="1600" dirty="0" smtClean="0">
                <a:solidFill>
                  <a:schemeClr val="bg2"/>
                </a:solidFill>
                <a:latin typeface="+mn-lt"/>
              </a:rPr>
              <a:t> *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packet)</a:t>
            </a:r>
          </a:p>
          <a:p>
            <a:pPr marL="0" lvl="1">
              <a:buFont typeface="Arial" pitchFamily="34" charset="0"/>
              <a:buChar char="•"/>
            </a:pPr>
            <a:r>
              <a:rPr kumimoji="1" lang="en-US" altLang="zh-CN" sz="1600" dirty="0" err="1" smtClean="0">
                <a:solidFill>
                  <a:schemeClr val="bg2"/>
                </a:solidFill>
                <a:latin typeface="+mn-lt"/>
              </a:rPr>
              <a:t>Bool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kumimoji="1" lang="en-US" altLang="zh-CN" sz="1600" dirty="0" err="1" smtClean="0">
                <a:solidFill>
                  <a:schemeClr val="bg2"/>
                </a:solidFill>
                <a:latin typeface="+mn-lt"/>
              </a:rPr>
              <a:t>getDataPacketFromIP</a:t>
            </a:r>
            <a:r>
              <a:rPr kumimoji="1" lang="zh-CN" altLang="zh-CN" sz="1600" dirty="0" smtClean="0">
                <a:solidFill>
                  <a:schemeClr val="bg2"/>
                </a:solidFill>
                <a:latin typeface="+mn-lt"/>
              </a:rPr>
              <a:t>An</a:t>
            </a:r>
            <a:r>
              <a:rPr kumimoji="1" lang="en-US" altLang="zh-CN" sz="1600" dirty="0" err="1" smtClean="0">
                <a:solidFill>
                  <a:schemeClr val="bg2"/>
                </a:solidFill>
                <a:latin typeface="+mn-lt"/>
              </a:rPr>
              <a:t>dPort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 (char </a:t>
            </a:r>
            <a:r>
              <a:rPr kumimoji="1" lang="zh-CN" altLang="en-US" sz="1600" dirty="0" smtClean="0">
                <a:solidFill>
                  <a:schemeClr val="bg2"/>
                </a:solidFill>
                <a:latin typeface="+mn-lt"/>
              </a:rPr>
              <a:t>*</a:t>
            </a:r>
            <a:r>
              <a:rPr kumimoji="1" lang="en-US" altLang="zh-CN" sz="1600" dirty="0" err="1" smtClean="0">
                <a:solidFill>
                  <a:schemeClr val="bg2"/>
                </a:solidFill>
                <a:latin typeface="+mn-lt"/>
              </a:rPr>
              <a:t>ip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,</a:t>
            </a:r>
            <a:r>
              <a:rPr kumimoji="1" lang="zh-CN" altLang="en-US" sz="160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char </a:t>
            </a:r>
            <a:r>
              <a:rPr kumimoji="1" lang="zh-CN" altLang="en-US" sz="1600" dirty="0" smtClean="0">
                <a:solidFill>
                  <a:schemeClr val="bg2"/>
                </a:solidFill>
                <a:latin typeface="+mn-lt"/>
              </a:rPr>
              <a:t>*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port, char</a:t>
            </a:r>
            <a:r>
              <a:rPr kumimoji="1" lang="zh-CN" altLang="zh-CN" sz="160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kumimoji="1" lang="zh-CN" altLang="en-US" sz="1600" dirty="0" smtClean="0">
                <a:solidFill>
                  <a:schemeClr val="bg2"/>
                </a:solidFill>
                <a:latin typeface="+mn-lt"/>
              </a:rPr>
              <a:t>*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packet)</a:t>
            </a:r>
          </a:p>
          <a:p>
            <a:pPr marL="0" lvl="1">
              <a:buFont typeface="Arial" pitchFamily="34" charset="0"/>
              <a:buChar char="•"/>
            </a:pPr>
            <a:r>
              <a:rPr kumimoji="1" lang="en-US" altLang="zh-CN" sz="1600" dirty="0" err="1" smtClean="0">
                <a:solidFill>
                  <a:schemeClr val="bg2"/>
                </a:solidFill>
                <a:latin typeface="+mn-lt"/>
              </a:rPr>
              <a:t>Bool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kumimoji="1" lang="en-US" altLang="zh-CN" sz="1600" dirty="0" err="1" smtClean="0">
                <a:solidFill>
                  <a:schemeClr val="bg2"/>
                </a:solidFill>
                <a:latin typeface="+mn-lt"/>
              </a:rPr>
              <a:t>getDataPacketFrom</a:t>
            </a:r>
            <a:r>
              <a:rPr kumimoji="1" lang="zh-CN" altLang="zh-CN" sz="1600" dirty="0" smtClean="0">
                <a:solidFill>
                  <a:schemeClr val="bg2"/>
                </a:solidFill>
                <a:latin typeface="+mn-lt"/>
              </a:rPr>
              <a:t>P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ort (char</a:t>
            </a:r>
            <a:r>
              <a:rPr kumimoji="1" lang="zh-CN" altLang="zh-CN" sz="160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kumimoji="1" lang="zh-CN" altLang="en-US" sz="1600" dirty="0" smtClean="0">
                <a:solidFill>
                  <a:schemeClr val="bg2"/>
                </a:solidFill>
                <a:latin typeface="+mn-lt"/>
              </a:rPr>
              <a:t>*</a:t>
            </a:r>
            <a:r>
              <a:rPr kumimoji="1" lang="zh-CN" altLang="zh-CN" sz="1600" dirty="0" smtClean="0">
                <a:solidFill>
                  <a:schemeClr val="bg2"/>
                </a:solidFill>
                <a:latin typeface="+mn-lt"/>
              </a:rPr>
              <a:t>p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ort, char</a:t>
            </a:r>
            <a:r>
              <a:rPr kumimoji="1" lang="zh-CN" altLang="zh-CN" sz="160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kumimoji="1" lang="zh-CN" altLang="en-US" sz="1600" dirty="0" smtClean="0">
                <a:solidFill>
                  <a:schemeClr val="bg2"/>
                </a:solidFill>
                <a:latin typeface="+mn-lt"/>
              </a:rPr>
              <a:t>*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packet)</a:t>
            </a:r>
          </a:p>
          <a:p>
            <a:pPr marL="0" lvl="1">
              <a:buFont typeface="Arial" pitchFamily="34" charset="0"/>
              <a:buChar char="•"/>
            </a:pPr>
            <a:r>
              <a:rPr kumimoji="1" lang="en-US" altLang="zh-CN" sz="1600" dirty="0" err="1" smtClean="0">
                <a:solidFill>
                  <a:schemeClr val="bg2"/>
                </a:solidFill>
                <a:latin typeface="+mn-lt"/>
              </a:rPr>
              <a:t>Bool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kumimoji="1" lang="en-US" altLang="zh-CN" sz="1600" dirty="0" err="1" smtClean="0">
                <a:solidFill>
                  <a:schemeClr val="bg2"/>
                </a:solidFill>
                <a:latin typeface="+mn-lt"/>
              </a:rPr>
              <a:t>getDataPacketTo</a:t>
            </a:r>
            <a:r>
              <a:rPr kumimoji="1" lang="zh-CN" altLang="zh-CN" sz="1600" dirty="0" smtClean="0">
                <a:solidFill>
                  <a:schemeClr val="bg2"/>
                </a:solidFill>
                <a:latin typeface="+mn-lt"/>
              </a:rPr>
              <a:t>P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ort (char</a:t>
            </a:r>
            <a:r>
              <a:rPr kumimoji="1" lang="zh-CN" altLang="zh-CN" sz="160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kumimoji="1" lang="zh-CN" altLang="en-US" sz="1600" dirty="0" smtClean="0">
                <a:solidFill>
                  <a:schemeClr val="bg2"/>
                </a:solidFill>
                <a:latin typeface="+mn-lt"/>
              </a:rPr>
              <a:t>*</a:t>
            </a:r>
            <a:r>
              <a:rPr kumimoji="1" lang="zh-CN" altLang="zh-CN" sz="1600" dirty="0" smtClean="0">
                <a:solidFill>
                  <a:schemeClr val="bg2"/>
                </a:solidFill>
                <a:latin typeface="+mn-lt"/>
              </a:rPr>
              <a:t>p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ort, char</a:t>
            </a:r>
            <a:r>
              <a:rPr kumimoji="1" lang="zh-CN" altLang="zh-CN" sz="160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kumimoji="1" lang="zh-CN" altLang="en-US" sz="1600" dirty="0" smtClean="0">
                <a:solidFill>
                  <a:schemeClr val="bg2"/>
                </a:solidFill>
                <a:latin typeface="+mn-lt"/>
              </a:rPr>
              <a:t>*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packet)</a:t>
            </a:r>
          </a:p>
          <a:p>
            <a:pPr marL="0" lvl="1">
              <a:buFont typeface="Arial" pitchFamily="34" charset="0"/>
              <a:buChar char="•"/>
            </a:pPr>
            <a:r>
              <a:rPr kumimoji="1" lang="en-US" altLang="zh-CN" sz="1600" dirty="0" err="1" smtClean="0">
                <a:solidFill>
                  <a:schemeClr val="bg2"/>
                </a:solidFill>
                <a:latin typeface="+mn-lt"/>
              </a:rPr>
              <a:t>Bool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kumimoji="1" lang="en-US" altLang="zh-CN" sz="1600" dirty="0" err="1" smtClean="0">
                <a:solidFill>
                  <a:schemeClr val="bg2"/>
                </a:solidFill>
                <a:latin typeface="+mn-lt"/>
              </a:rPr>
              <a:t>getDataPacketFromIPToIP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 (char</a:t>
            </a:r>
            <a:r>
              <a:rPr kumimoji="1" lang="zh-CN" altLang="en-US" sz="1600" dirty="0" smtClean="0">
                <a:solidFill>
                  <a:schemeClr val="bg2"/>
                </a:solidFill>
                <a:latin typeface="+mn-lt"/>
              </a:rPr>
              <a:t> *</a:t>
            </a:r>
            <a:r>
              <a:rPr kumimoji="1" lang="en-US" altLang="zh-CN" sz="1600" dirty="0" err="1" smtClean="0">
                <a:solidFill>
                  <a:schemeClr val="bg2"/>
                </a:solidFill>
                <a:latin typeface="+mn-lt"/>
              </a:rPr>
              <a:t>srcip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,</a:t>
            </a:r>
            <a:r>
              <a:rPr kumimoji="1" lang="zh-CN" altLang="en-US" sz="160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char</a:t>
            </a:r>
            <a:r>
              <a:rPr kumimoji="1" lang="zh-CN" altLang="en-US" sz="1600" dirty="0" smtClean="0">
                <a:solidFill>
                  <a:schemeClr val="bg2"/>
                </a:solidFill>
                <a:latin typeface="+mn-lt"/>
              </a:rPr>
              <a:t> *</a:t>
            </a:r>
            <a:r>
              <a:rPr kumimoji="1" lang="en-US" altLang="zh-CN" sz="1600" dirty="0" err="1" smtClean="0">
                <a:solidFill>
                  <a:schemeClr val="bg2"/>
                </a:solidFill>
                <a:latin typeface="+mn-lt"/>
              </a:rPr>
              <a:t>dstip</a:t>
            </a:r>
            <a:r>
              <a:rPr kumimoji="1" lang="zh-CN" altLang="en-US" sz="160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 char</a:t>
            </a:r>
            <a:r>
              <a:rPr kumimoji="1" lang="zh-CN" altLang="en-US" sz="1600" dirty="0" smtClean="0">
                <a:solidFill>
                  <a:schemeClr val="bg2"/>
                </a:solidFill>
                <a:latin typeface="+mn-lt"/>
              </a:rPr>
              <a:t> *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packet)</a:t>
            </a:r>
          </a:p>
          <a:p>
            <a:pPr marL="0" lvl="1">
              <a:buFont typeface="Arial" pitchFamily="34" charset="0"/>
              <a:buChar char="•"/>
            </a:pPr>
            <a:r>
              <a:rPr kumimoji="1" lang="en-US" altLang="zh-CN" sz="1600" dirty="0" err="1" smtClean="0">
                <a:solidFill>
                  <a:schemeClr val="bg2"/>
                </a:solidFill>
                <a:latin typeface="+mn-lt"/>
              </a:rPr>
              <a:t>Bool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kumimoji="1" lang="en-US" altLang="zh-CN" sz="1600" dirty="0" err="1" smtClean="0">
                <a:solidFill>
                  <a:schemeClr val="bg2"/>
                </a:solidFill>
                <a:latin typeface="+mn-lt"/>
              </a:rPr>
              <a:t>getDataPacket</a:t>
            </a:r>
            <a:r>
              <a:rPr kumimoji="1" lang="zh-CN" altLang="zh-CN" sz="1600" dirty="0" smtClean="0">
                <a:solidFill>
                  <a:schemeClr val="bg2"/>
                </a:solidFill>
                <a:latin typeface="+mn-lt"/>
              </a:rPr>
              <a:t>F</a:t>
            </a:r>
            <a:r>
              <a:rPr kumimoji="1" lang="en-US" altLang="zh-CN" sz="1600" dirty="0" err="1" smtClean="0">
                <a:solidFill>
                  <a:schemeClr val="bg2"/>
                </a:solidFill>
                <a:latin typeface="+mn-lt"/>
              </a:rPr>
              <a:t>romMac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 (char* </a:t>
            </a:r>
            <a:r>
              <a:rPr kumimoji="1" lang="zh-CN" altLang="zh-CN" sz="1600" dirty="0" smtClean="0">
                <a:solidFill>
                  <a:schemeClr val="bg2"/>
                </a:solidFill>
                <a:latin typeface="+mn-lt"/>
              </a:rPr>
              <a:t>m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ac, char*</a:t>
            </a:r>
            <a:r>
              <a:rPr kumimoji="1" lang="zh-CN" altLang="en-US" sz="160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packet)</a:t>
            </a:r>
          </a:p>
          <a:p>
            <a:pPr marL="0" lvl="1">
              <a:buFont typeface="Arial" pitchFamily="34" charset="0"/>
              <a:buChar char="•"/>
            </a:pPr>
            <a:r>
              <a:rPr kumimoji="1" lang="en-US" altLang="zh-CN" sz="1600" dirty="0" err="1" smtClean="0">
                <a:solidFill>
                  <a:schemeClr val="bg2"/>
                </a:solidFill>
                <a:latin typeface="+mn-lt"/>
              </a:rPr>
              <a:t>Bool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kumimoji="1" lang="en-US" altLang="zh-CN" sz="1600" dirty="0" err="1" smtClean="0">
                <a:solidFill>
                  <a:schemeClr val="bg2"/>
                </a:solidFill>
                <a:latin typeface="+mn-lt"/>
              </a:rPr>
              <a:t>getDataPacket</a:t>
            </a:r>
            <a:r>
              <a:rPr kumimoji="1" lang="zh-CN" altLang="zh-CN" sz="1600" dirty="0" smtClean="0">
                <a:solidFill>
                  <a:schemeClr val="bg2"/>
                </a:solidFill>
                <a:latin typeface="+mn-lt"/>
              </a:rPr>
              <a:t>T</a:t>
            </a:r>
            <a:r>
              <a:rPr kumimoji="1" lang="en-US" altLang="zh-CN" sz="1600" dirty="0" err="1" smtClean="0">
                <a:solidFill>
                  <a:schemeClr val="bg2"/>
                </a:solidFill>
                <a:latin typeface="+mn-lt"/>
              </a:rPr>
              <a:t>oMac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 (char* </a:t>
            </a:r>
            <a:r>
              <a:rPr kumimoji="1" lang="zh-CN" altLang="zh-CN" sz="1600" dirty="0" smtClean="0">
                <a:solidFill>
                  <a:schemeClr val="bg2"/>
                </a:solidFill>
                <a:latin typeface="+mn-lt"/>
              </a:rPr>
              <a:t>m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ac, char*</a:t>
            </a:r>
            <a:r>
              <a:rPr kumimoji="1" lang="zh-CN" altLang="en-US" sz="160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packet)</a:t>
            </a:r>
          </a:p>
          <a:p>
            <a:pPr marL="0" lvl="1">
              <a:buFont typeface="Arial" pitchFamily="34" charset="0"/>
              <a:buChar char="•"/>
            </a:pPr>
            <a:r>
              <a:rPr kumimoji="1" lang="en-US" altLang="zh-CN" sz="1600" dirty="0" err="1" smtClean="0">
                <a:solidFill>
                  <a:schemeClr val="bg2"/>
                </a:solidFill>
                <a:latin typeface="+mn-lt"/>
              </a:rPr>
              <a:t>Bool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kumimoji="1" lang="en-US" altLang="zh-CN" sz="1600" dirty="0" err="1" smtClean="0">
                <a:solidFill>
                  <a:schemeClr val="bg2"/>
                </a:solidFill>
                <a:latin typeface="+mn-lt"/>
              </a:rPr>
              <a:t>getDataPacketFromMacToMac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 (char</a:t>
            </a:r>
            <a:r>
              <a:rPr kumimoji="1" lang="zh-CN" altLang="en-US" sz="1600" dirty="0" smtClean="0">
                <a:solidFill>
                  <a:schemeClr val="bg2"/>
                </a:solidFill>
                <a:latin typeface="+mn-lt"/>
              </a:rPr>
              <a:t> *</a:t>
            </a:r>
            <a:r>
              <a:rPr kumimoji="1" lang="en-US" altLang="zh-CN" sz="1600" dirty="0" err="1" smtClean="0">
                <a:solidFill>
                  <a:schemeClr val="bg2"/>
                </a:solidFill>
                <a:latin typeface="+mn-lt"/>
              </a:rPr>
              <a:t>srcmac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,</a:t>
            </a:r>
            <a:r>
              <a:rPr kumimoji="1" lang="zh-CN" altLang="en-US" sz="160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char</a:t>
            </a:r>
            <a:r>
              <a:rPr kumimoji="1" lang="zh-CN" altLang="en-US" sz="1600" dirty="0" smtClean="0">
                <a:solidFill>
                  <a:schemeClr val="bg2"/>
                </a:solidFill>
                <a:latin typeface="+mn-lt"/>
              </a:rPr>
              <a:t> *</a:t>
            </a:r>
            <a:r>
              <a:rPr kumimoji="1" lang="en-US" altLang="zh-CN" sz="1600" dirty="0" err="1" smtClean="0">
                <a:solidFill>
                  <a:schemeClr val="bg2"/>
                </a:solidFill>
                <a:latin typeface="+mn-lt"/>
              </a:rPr>
              <a:t>desmac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,</a:t>
            </a:r>
            <a:r>
              <a:rPr kumimoji="1" lang="zh-CN" altLang="en-US" sz="160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char</a:t>
            </a:r>
            <a:r>
              <a:rPr kumimoji="1" lang="zh-CN" altLang="en-US" sz="1600" dirty="0" smtClean="0">
                <a:solidFill>
                  <a:schemeClr val="bg2"/>
                </a:solidFill>
                <a:latin typeface="+mn-lt"/>
              </a:rPr>
              <a:t> *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packet)</a:t>
            </a:r>
          </a:p>
          <a:p>
            <a:pPr marL="0" lvl="1">
              <a:buFont typeface="Arial" pitchFamily="34" charset="0"/>
              <a:buChar char="•"/>
            </a:pPr>
            <a:r>
              <a:rPr kumimoji="1" lang="en-US" altLang="zh-CN" sz="1600" dirty="0" err="1" smtClean="0">
                <a:solidFill>
                  <a:schemeClr val="bg2"/>
                </a:solidFill>
                <a:latin typeface="+mn-lt"/>
              </a:rPr>
              <a:t>Bool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kumimoji="1" lang="en-US" altLang="zh-CN" sz="1600" dirty="0" err="1" smtClean="0">
                <a:solidFill>
                  <a:schemeClr val="bg2"/>
                </a:solidFill>
                <a:latin typeface="+mn-lt"/>
              </a:rPr>
              <a:t>getDataPacket</a:t>
            </a:r>
            <a:r>
              <a:rPr kumimoji="1" lang="zh-CN" altLang="zh-CN" sz="1600" dirty="0" smtClean="0">
                <a:solidFill>
                  <a:schemeClr val="bg2"/>
                </a:solidFill>
                <a:latin typeface="+mn-lt"/>
              </a:rPr>
              <a:t>W</a:t>
            </a:r>
            <a:r>
              <a:rPr kumimoji="1" lang="en-US" altLang="zh-CN" sz="1600" dirty="0" err="1" smtClean="0">
                <a:solidFill>
                  <a:schemeClr val="bg2"/>
                </a:solidFill>
                <a:latin typeface="+mn-lt"/>
              </a:rPr>
              <a:t>ithProtocol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 (</a:t>
            </a:r>
            <a:r>
              <a:rPr kumimoji="1" lang="en-US" altLang="zh-CN" sz="1600" dirty="0" err="1" smtClean="0">
                <a:solidFill>
                  <a:schemeClr val="bg2"/>
                </a:solidFill>
                <a:latin typeface="+mn-lt"/>
              </a:rPr>
              <a:t>protocolType</a:t>
            </a:r>
            <a:r>
              <a:rPr kumimoji="1" lang="zh-CN" altLang="en-US" sz="160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type, char*</a:t>
            </a:r>
            <a:r>
              <a:rPr kumimoji="1" lang="zh-CN" altLang="en-US" sz="160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kumimoji="1" lang="en-US" altLang="zh-CN" sz="1600" dirty="0" smtClean="0">
                <a:solidFill>
                  <a:schemeClr val="bg2"/>
                </a:solidFill>
                <a:latin typeface="+mn-lt"/>
              </a:rPr>
              <a:t>packet)</a:t>
            </a:r>
          </a:p>
          <a:p>
            <a:endParaRPr lang="en-US" sz="2000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sz="2000" dirty="0" smtClean="0">
                <a:solidFill>
                  <a:schemeClr val="bg2"/>
                </a:solidFill>
                <a:latin typeface="+mn-lt"/>
              </a:rPr>
              <a:t>Create a native binder service to manipulate TCPDUMP API</a:t>
            </a:r>
          </a:p>
          <a:p>
            <a:endParaRPr lang="en-US" sz="2000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sz="2000" dirty="0" smtClean="0">
                <a:solidFill>
                  <a:schemeClr val="bg2"/>
                </a:solidFill>
                <a:latin typeface="+mn-lt"/>
              </a:rPr>
              <a:t>Create TCPDUPM AIDL service and add it to app FWK</a:t>
            </a:r>
          </a:p>
          <a:p>
            <a:endParaRPr lang="en-US" sz="2000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sz="2000" dirty="0" smtClean="0">
                <a:solidFill>
                  <a:schemeClr val="bg2"/>
                </a:solidFill>
                <a:latin typeface="+mn-lt"/>
              </a:rPr>
              <a:t>Start TCPDUMP service when system boots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TCPDUMP as Application FWK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4967" y="1392072"/>
            <a:ext cx="82159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Delivery Date: </a:t>
            </a:r>
            <a:r>
              <a:rPr lang="en-US" sz="2400" dirty="0" smtClean="0">
                <a:solidFill>
                  <a:srgbClr val="FF0000"/>
                </a:solidFill>
              </a:rPr>
              <a:t>Before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2015.01.09 6pm</a:t>
            </a:r>
          </a:p>
          <a:p>
            <a:endParaRPr lang="en-US" sz="24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Send your homework to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android.academy.bjtu@gmail.com 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Format of mail subject as below: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[</a:t>
            </a:r>
            <a:r>
              <a:rPr lang="en-US" sz="2400" dirty="0" err="1" smtClean="0">
                <a:solidFill>
                  <a:srgbClr val="0070C0"/>
                </a:solidFill>
              </a:rPr>
              <a:t>groupID|personalID</a:t>
            </a:r>
            <a:r>
              <a:rPr lang="en-US" sz="2400" dirty="0" smtClean="0">
                <a:solidFill>
                  <a:srgbClr val="0070C0"/>
                </a:solidFill>
              </a:rPr>
              <a:t>][Full Name]TCPDUMP as App FWK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PT - Liquid Energy TEMPLATE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_Lime">
  <a:themeElements>
    <a:clrScheme name="SE_Lime_ab">
      <a:dk1>
        <a:srgbClr val="000000"/>
      </a:dk1>
      <a:lt1>
        <a:srgbClr val="FFFFFF"/>
      </a:lt1>
      <a:dk2>
        <a:srgbClr val="65BB10"/>
      </a:dk2>
      <a:lt2>
        <a:srgbClr val="FFFFFF"/>
      </a:lt2>
      <a:accent1>
        <a:srgbClr val="65BB10"/>
      </a:accent1>
      <a:accent2>
        <a:srgbClr val="206000"/>
      </a:accent2>
      <a:accent3>
        <a:srgbClr val="8EC76E"/>
      </a:accent3>
      <a:accent4>
        <a:srgbClr val="B2D69A"/>
      </a:accent4>
      <a:accent5>
        <a:srgbClr val="D7EACA"/>
      </a:accent5>
      <a:accent6>
        <a:srgbClr val="869C7D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 Orange">
  <a:themeElements>
    <a:clrScheme name="SE_Orange_ab">
      <a:dk1>
        <a:srgbClr val="000000"/>
      </a:dk1>
      <a:lt1>
        <a:srgbClr val="FFFFFF"/>
      </a:lt1>
      <a:dk2>
        <a:srgbClr val="EC7100"/>
      </a:dk2>
      <a:lt2>
        <a:srgbClr val="FFFFFF"/>
      </a:lt2>
      <a:accent1>
        <a:srgbClr val="EC7100"/>
      </a:accent1>
      <a:accent2>
        <a:srgbClr val="773B00"/>
      </a:accent2>
      <a:accent3>
        <a:srgbClr val="EF9152"/>
      </a:accent3>
      <a:accent4>
        <a:srgbClr val="F4B284"/>
      </a:accent4>
      <a:accent5>
        <a:srgbClr val="FAD6BB"/>
      </a:accent5>
      <a:accent6>
        <a:srgbClr val="AD876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_Red">
  <a:themeElements>
    <a:clrScheme name="SE_Red_ab">
      <a:dk1>
        <a:srgbClr val="000000"/>
      </a:dk1>
      <a:lt1>
        <a:srgbClr val="FFFFFF"/>
      </a:lt1>
      <a:dk2>
        <a:srgbClr val="D4041D"/>
      </a:dk2>
      <a:lt2>
        <a:srgbClr val="FFFFFF"/>
      </a:lt2>
      <a:accent1>
        <a:srgbClr val="D4041D"/>
      </a:accent1>
      <a:accent2>
        <a:srgbClr val="500000"/>
      </a:accent2>
      <a:accent3>
        <a:srgbClr val="DD6249"/>
      </a:accent3>
      <a:accent4>
        <a:srgbClr val="E69178"/>
      </a:accent4>
      <a:accent5>
        <a:srgbClr val="F2C5B4"/>
      </a:accent5>
      <a:accent6>
        <a:srgbClr val="926C65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E_Purple">
  <a:themeElements>
    <a:clrScheme name="SE_Purple_ab">
      <a:dk1>
        <a:srgbClr val="000000"/>
      </a:dk1>
      <a:lt1>
        <a:srgbClr val="FFFFFF"/>
      </a:lt1>
      <a:dk2>
        <a:srgbClr val="96078E"/>
      </a:dk2>
      <a:lt2>
        <a:srgbClr val="FFFFFF"/>
      </a:lt2>
      <a:accent1>
        <a:srgbClr val="96078E"/>
      </a:accent1>
      <a:accent2>
        <a:srgbClr val="390049"/>
      </a:accent2>
      <a:accent3>
        <a:srgbClr val="A45EA2"/>
      </a:accent3>
      <a:accent4>
        <a:srgbClr val="BD8CBC"/>
      </a:accent4>
      <a:accent5>
        <a:srgbClr val="D8C0DD"/>
      </a:accent5>
      <a:accent6>
        <a:srgbClr val="826C8A"/>
      </a:accent6>
      <a:hlink>
        <a:srgbClr val="0070C0"/>
      </a:hlink>
      <a:folHlink>
        <a:srgbClr val="D4041D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E_Cherry">
  <a:themeElements>
    <a:clrScheme name="SE_Cherry_ab">
      <a:dk1>
        <a:srgbClr val="000000"/>
      </a:dk1>
      <a:lt1>
        <a:srgbClr val="FFFFFF"/>
      </a:lt1>
      <a:dk2>
        <a:srgbClr val="CE0057"/>
      </a:dk2>
      <a:lt2>
        <a:srgbClr val="FFFFFF"/>
      </a:lt2>
      <a:accent1>
        <a:srgbClr val="CE0057"/>
      </a:accent1>
      <a:accent2>
        <a:srgbClr val="7F0036"/>
      </a:accent2>
      <a:accent3>
        <a:srgbClr val="D76277"/>
      </a:accent3>
      <a:accent4>
        <a:srgbClr val="E1929A"/>
      </a:accent4>
      <a:accent5>
        <a:srgbClr val="EFC5C7"/>
      </a:accent5>
      <a:accent6>
        <a:srgbClr val="B27A80"/>
      </a:accent6>
      <a:hlink>
        <a:srgbClr val="0070C0"/>
      </a:hlink>
      <a:folHlink>
        <a:srgbClr val="96078E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LiquidEnergyPPT V1 17-08-09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B1936BC6A3674D9D095E5A89BD8B8A" ma:contentTypeVersion="1" ma:contentTypeDescription="Create a new document." ma:contentTypeScope="" ma:versionID="c2e3eb12613c1b174384d1487473fb06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3A28C3-7298-4AE7-889F-409D23CEA9A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4D5B1BAB-20D1-4041-858C-3DF7A9DD09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07E9B76-B933-47EA-B8C8-B5D5CA3F2B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- Liquid Energy TEMPLATE</Template>
  <TotalTime>0</TotalTime>
  <Words>200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PPT - Liquid Energy TEMPLATE</vt:lpstr>
      <vt:lpstr>SE_Lime</vt:lpstr>
      <vt:lpstr>SE Orange</vt:lpstr>
      <vt:lpstr>SE_Red</vt:lpstr>
      <vt:lpstr>SE_Purple</vt:lpstr>
      <vt:lpstr>SE_Cherry</vt:lpstr>
      <vt:lpstr>LiquidEnergyPPT V1 17-08-09</vt:lpstr>
      <vt:lpstr>Android Development</vt:lpstr>
      <vt:lpstr>TCPDUMP as Application FWK</vt:lpstr>
      <vt:lpstr>TCPDUMP as Application FWK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One way QA and Delivery of Apps</dc:subject>
  <dc:creator/>
  <dc:description>3/155 01-LXE 110 1400 Uen_x000d_Rev A</dc:description>
  <cp:lastModifiedBy/>
  <cp:revision>1</cp:revision>
  <dcterms:created xsi:type="dcterms:W3CDTF">2011-11-30T11:01:39Z</dcterms:created>
  <dcterms:modified xsi:type="dcterms:W3CDTF">2014-11-17T07:42:15Z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">
    <vt:lpwstr>1</vt:lpwstr>
  </property>
  <property fmtid="{D5CDD505-2E9C-101B-9397-08002B2CF9AE}" pid="3" name="Checked">
    <vt:lpwstr/>
  </property>
  <property fmtid="{D5CDD505-2E9C-101B-9397-08002B2CF9AE}" pid="4" name="Reference">
    <vt:lpwstr/>
  </property>
  <property fmtid="{D5CDD505-2E9C-101B-9397-08002B2CF9AE}" pid="5" name="LeftFooterField">
    <vt:lpwstr>DocNo</vt:lpwstr>
  </property>
  <property fmtid="{D5CDD505-2E9C-101B-9397-08002B2CF9AE}" pid="6" name="RightFooterField">
    <vt:lpwstr>Title</vt:lpwstr>
  </property>
  <property fmtid="{D5CDD505-2E9C-101B-9397-08002B2CF9AE}" pid="7" name="MiddleFooterField">
    <vt:lpwstr>Date</vt:lpwstr>
  </property>
  <property fmtid="{D5CDD505-2E9C-101B-9397-08002B2CF9AE}" pid="8" name="SecClassViewType">
    <vt:lpwstr>False</vt:lpwstr>
  </property>
  <property fmtid="{D5CDD505-2E9C-101B-9397-08002B2CF9AE}" pid="9" name="FooterType">
    <vt:lpwstr>CVL</vt:lpwstr>
  </property>
  <property fmtid="{D5CDD505-2E9C-101B-9397-08002B2CF9AE}" pid="10" name="DocumentType">
    <vt:lpwstr>EnOHLogoNew2001</vt:lpwstr>
  </property>
  <property fmtid="{D5CDD505-2E9C-101B-9397-08002B2CF9AE}" pid="11" name="TemplateName">
    <vt:lpwstr>EN/FAD 109 0015/8</vt:lpwstr>
  </property>
  <property fmtid="{D5CDD505-2E9C-101B-9397-08002B2CF9AE}" pid="12" name="TemplateVersion">
    <vt:lpwstr>R1A</vt:lpwstr>
  </property>
  <property fmtid="{D5CDD505-2E9C-101B-9397-08002B2CF9AE}" pid="13" name="TotalNumb">
    <vt:lpwstr>False</vt:lpwstr>
  </property>
  <property fmtid="{D5CDD505-2E9C-101B-9397-08002B2CF9AE}" pid="14" name="TemplateFileRevState">
    <vt:lpwstr>E</vt:lpwstr>
  </property>
  <property fmtid="{D5CDD505-2E9C-101B-9397-08002B2CF9AE}" pid="15" name="ContentTypeId">
    <vt:lpwstr>0x01010033B1936BC6A3674D9D095E5A89BD8B8A</vt:lpwstr>
  </property>
  <property fmtid="{D5CDD505-2E9C-101B-9397-08002B2CF9AE}" pid="16" name="DocumentSource">
    <vt:lpwstr>This document is managed in metaDoc.</vt:lpwstr>
  </property>
  <property fmtid="{D5CDD505-2E9C-101B-9397-08002B2CF9AE}" pid="17" name="SecurityClass">
    <vt:lpwstr>Company Internal</vt:lpwstr>
  </property>
  <property fmtid="{D5CDD505-2E9C-101B-9397-08002B2CF9AE}" pid="18" name="Prepared">
    <vt:lpwstr>SEM/CVEIO JOHAN HAMMER</vt:lpwstr>
  </property>
  <property fmtid="{D5CDD505-2E9C-101B-9397-08002B2CF9AE}" pid="19" name="Date">
    <vt:lpwstr>2011-12-13</vt:lpwstr>
  </property>
  <property fmtid="{D5CDD505-2E9C-101B-9397-08002B2CF9AE}" pid="20" name="Revision">
    <vt:lpwstr>A</vt:lpwstr>
  </property>
  <property fmtid="{D5CDD505-2E9C-101B-9397-08002B2CF9AE}" pid="21" name="Title">
    <vt:lpwstr>One way QA and Delivery of Apps</vt:lpwstr>
  </property>
  <property fmtid="{D5CDD505-2E9C-101B-9397-08002B2CF9AE}" pid="22" name="DocName">
    <vt:lpwstr>PROCESS DESCRIPTION</vt:lpwstr>
  </property>
  <property fmtid="{D5CDD505-2E9C-101B-9397-08002B2CF9AE}" pid="23" name="DocNo">
    <vt:lpwstr>3/155 01-LXE 110 1400 Uen</vt:lpwstr>
  </property>
  <property fmtid="{D5CDD505-2E9C-101B-9397-08002B2CF9AE}" pid="24" name="ApprovedBy">
    <vt:lpwstr>SEM/CVEIO (JOHAN HAMMER)</vt:lpwstr>
  </property>
  <property fmtid="{D5CDD505-2E9C-101B-9397-08002B2CF9AE}" pid="25" name="Keyword">
    <vt:lpwstr>ONE WAY QA AND DELIVERY OF APPS_x000d_
UNIFIED</vt:lpwstr>
  </property>
</Properties>
</file>