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gurishreya@outlook.com" initials="k" lastIdx="1" clrIdx="0">
    <p:extLst>
      <p:ext uri="{19B8F6BF-5375-455C-9EA6-DF929625EA0E}">
        <p15:presenceInfo xmlns:p15="http://schemas.microsoft.com/office/powerpoint/2012/main" userId="ddc2620382b971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483" autoAdjust="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21-FD89-46D5-A651-B26FA4C61BC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852-A7F2-44E8-880E-7CC3BE4F5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7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21-FD89-46D5-A651-B26FA4C61BC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852-A7F2-44E8-880E-7CC3BE4F5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99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21-FD89-46D5-A651-B26FA4C61BC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852-A7F2-44E8-880E-7CC3BE4F5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9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21-FD89-46D5-A651-B26FA4C61BC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852-A7F2-44E8-880E-7CC3BE4F5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85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21-FD89-46D5-A651-B26FA4C61BC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852-A7F2-44E8-880E-7CC3BE4F5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03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21-FD89-46D5-A651-B26FA4C61BC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852-A7F2-44E8-880E-7CC3BE4F5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33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21-FD89-46D5-A651-B26FA4C61BC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852-A7F2-44E8-880E-7CC3BE4F5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98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21-FD89-46D5-A651-B26FA4C61BC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852-A7F2-44E8-880E-7CC3BE4F5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55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21-FD89-46D5-A651-B26FA4C61BC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852-A7F2-44E8-880E-7CC3BE4F5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41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21-FD89-46D5-A651-B26FA4C61BC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852-A7F2-44E8-880E-7CC3BE4F5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30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16A21-FD89-46D5-A651-B26FA4C61BC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D852-A7F2-44E8-880E-7CC3BE4F5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16A21-FD89-46D5-A651-B26FA4C61BC5}" type="datetimeFigureOut">
              <a:rPr lang="en-IN" smtClean="0"/>
              <a:t>18-05-2022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7D852-A7F2-44E8-880E-7CC3BE4F59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39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uroalfieri.it/elettronica/blynk-app-setting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open-electronics.org/fishino-now-supported-on-blynk-make-your-dragdrop-mobile-app-to-control-it-instantly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chive.manylabs.org/docs/general/usingSensors/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creativecommons.org/licenses/by-nc-sa/3.0/" TargetMode="External"/><Relationship Id="rId9" Type="http://schemas.openxmlformats.org/officeDocument/2006/relationships/hyperlink" Target="https://pixabay.com/en/group-user-icon-person-personal-2517459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hyperlink" Target="https://opensource.org/logo-usage-guidelines" TargetMode="External"/><Relationship Id="rId7" Type="http://schemas.openxmlformats.org/officeDocument/2006/relationships/hyperlink" Target="https://pixabay.com/en/home-icon-svg-vector-button-2741413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open-electronics.org/adafruit-unveiled-the-1-8-color-tft-shield-v2/" TargetMode="External"/><Relationship Id="rId4" Type="http://schemas.openxmlformats.org/officeDocument/2006/relationships/image" Target="../media/image9.jpg"/><Relationship Id="rId9" Type="http://schemas.openxmlformats.org/officeDocument/2006/relationships/hyperlink" Target="http://bytelix.com/guias/instalar-udpxy-raspberry-pi-ver-movista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A68E-9714-F680-50F9-5D1C6FE67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633"/>
            <a:ext cx="9144000" cy="1010652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  <a:latin typeface="Algerian" panose="04020705040A02060702" pitchFamily="82" charset="0"/>
              </a:rPr>
              <a:t>BLYNK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81B5B-815D-4349-9B81-79972A1DC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066" y="1597794"/>
            <a:ext cx="10658375" cy="514951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F4AA2E-B85E-4207-5810-73555E7A1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62525" y="2197355"/>
            <a:ext cx="398657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6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8BCB-4CE6-B79C-E607-D8C8F3B7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solidFill>
                  <a:srgbClr val="208E84"/>
                </a:solidFill>
                <a:latin typeface="Algerian" panose="04020705040A02060702" pitchFamily="82" charset="0"/>
              </a:rPr>
              <a:t>Blynk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44579-0E74-6FCE-3CA3-567C862CB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544"/>
            <a:ext cx="7352899" cy="4598420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 Platform for Makers and electronic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hobbyists to help them tie their smartphone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to almost any connected hardware, and build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a visual user interface for their project in minute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C951F-B1D9-10E1-EA98-823BA9012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99" y="1453383"/>
            <a:ext cx="3564000" cy="395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577E-A2EC-8B32-49D5-24B6D3E9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8" y="240632"/>
            <a:ext cx="6516304" cy="77002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50"/>
                </a:solidFill>
                <a:latin typeface="Algerian" panose="04020705040A02060702" pitchFamily="82" charset="0"/>
              </a:rPr>
              <a:t>User experience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85FA73-AB2C-C442-2335-F52A0347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8254" y="2041140"/>
            <a:ext cx="4139999" cy="457622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CD241-A053-5A22-E13D-33252BCA03EA}"/>
              </a:ext>
            </a:extLst>
          </p:cNvPr>
          <p:cNvSpPr txBox="1"/>
          <p:nvPr/>
        </p:nvSpPr>
        <p:spPr>
          <a:xfrm>
            <a:off x="818148" y="7646603"/>
            <a:ext cx="41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open-electronics.org/fishino-now-supported-on-blynk-make-your-dragdrop-mobile-app-to-control-it-instantly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C3C98-27A1-ABF9-0479-F8672F589403}"/>
              </a:ext>
            </a:extLst>
          </p:cNvPr>
          <p:cNvSpPr txBox="1"/>
          <p:nvPr/>
        </p:nvSpPr>
        <p:spPr>
          <a:xfrm>
            <a:off x="693019" y="1260364"/>
            <a:ext cx="2877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1" dirty="0"/>
              <a:t>Set </a:t>
            </a:r>
            <a:r>
              <a:rPr lang="en-IN" sz="2800" b="1" i="1" u="sng" dirty="0"/>
              <a:t>Up</a:t>
            </a:r>
            <a:r>
              <a:rPr lang="en-IN" sz="2800" b="1" i="1" dirty="0"/>
              <a:t> Widgets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6F4FB8-BD38-4DDD-E8B2-136478103358}"/>
              </a:ext>
            </a:extLst>
          </p:cNvPr>
          <p:cNvSpPr txBox="1"/>
          <p:nvPr/>
        </p:nvSpPr>
        <p:spPr>
          <a:xfrm>
            <a:off x="5691999" y="4395787"/>
            <a:ext cx="270238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#include &lt;</a:t>
            </a:r>
            <a:r>
              <a:rPr lang="en-IN" sz="1400" dirty="0" err="1"/>
              <a:t>SPI.h</a:t>
            </a:r>
            <a:r>
              <a:rPr lang="en-IN" sz="1400" dirty="0"/>
              <a:t>&gt;</a:t>
            </a:r>
          </a:p>
          <a:p>
            <a:r>
              <a:rPr lang="en-IN" sz="1400" dirty="0"/>
              <a:t>#include &lt;</a:t>
            </a:r>
            <a:r>
              <a:rPr lang="en-IN" sz="1400" dirty="0" err="1"/>
              <a:t>Ethernet.h</a:t>
            </a:r>
            <a:r>
              <a:rPr lang="en-IN" sz="1400" dirty="0"/>
              <a:t>&gt;</a:t>
            </a:r>
          </a:p>
          <a:p>
            <a:r>
              <a:rPr lang="en-IN" sz="1400" dirty="0"/>
              <a:t>#include &lt;</a:t>
            </a:r>
            <a:r>
              <a:rPr lang="en-IN" sz="1400" dirty="0" err="1"/>
              <a:t>BlynkSimpleEthernet.h</a:t>
            </a:r>
            <a:r>
              <a:rPr lang="en-IN" sz="1400" dirty="0"/>
              <a:t>&gt;</a:t>
            </a:r>
          </a:p>
          <a:p>
            <a:r>
              <a:rPr lang="en-IN" sz="1400" dirty="0"/>
              <a:t>char auth[] = “</a:t>
            </a:r>
            <a:r>
              <a:rPr lang="en-IN" sz="1400" dirty="0" err="1"/>
              <a:t>YourAuthToken</a:t>
            </a:r>
            <a:r>
              <a:rPr lang="en-IN" sz="1400" dirty="0"/>
              <a:t>”;</a:t>
            </a:r>
          </a:p>
          <a:p>
            <a:r>
              <a:rPr lang="en-IN" sz="1400" dirty="0"/>
              <a:t>void setup(){</a:t>
            </a:r>
          </a:p>
          <a:p>
            <a:r>
              <a:rPr lang="en-IN" sz="1400" dirty="0" err="1"/>
              <a:t>Blynk.begin</a:t>
            </a:r>
            <a:r>
              <a:rPr lang="en-IN" sz="1400" dirty="0"/>
              <a:t>(auth);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void loop()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</a:t>
            </a:r>
            <a:r>
              <a:rPr lang="en-IN" sz="1400" dirty="0" err="1"/>
              <a:t>Blynk.run</a:t>
            </a:r>
            <a:r>
              <a:rPr lang="en-IN" sz="1400" dirty="0"/>
              <a:t>()</a:t>
            </a:r>
          </a:p>
          <a:p>
            <a:r>
              <a:rPr lang="en-IN" sz="1400" dirty="0"/>
              <a:t>}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4E2855-AE89-78D6-DE9C-EF20AA9DB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04216" y="1999678"/>
            <a:ext cx="2877953" cy="22064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4CE4EA-82D6-1727-D497-7B6F744574D1}"/>
              </a:ext>
            </a:extLst>
          </p:cNvPr>
          <p:cNvSpPr txBox="1"/>
          <p:nvPr/>
        </p:nvSpPr>
        <p:spPr>
          <a:xfrm>
            <a:off x="5296208" y="7591951"/>
            <a:ext cx="287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6" tooltip="https://archive.manylabs.org/docs/general/usingSensor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7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7256EB-B4B8-177C-B3CA-04906215F5B8}"/>
              </a:ext>
            </a:extLst>
          </p:cNvPr>
          <p:cNvSpPr txBox="1"/>
          <p:nvPr/>
        </p:nvSpPr>
        <p:spPr>
          <a:xfrm>
            <a:off x="5296208" y="1284973"/>
            <a:ext cx="2877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/>
              <a:t>Upload 8 lines of code </a:t>
            </a:r>
            <a:endParaRPr lang="en-IN" sz="2000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5E611C-051E-DC5E-C745-17F0F21DAA2D}"/>
              </a:ext>
            </a:extLst>
          </p:cNvPr>
          <p:cNvSpPr txBox="1"/>
          <p:nvPr/>
        </p:nvSpPr>
        <p:spPr>
          <a:xfrm>
            <a:off x="9899397" y="1275752"/>
            <a:ext cx="1147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871148-0542-049D-1E83-BE89A6081C5D}"/>
              </a:ext>
            </a:extLst>
          </p:cNvPr>
          <p:cNvSpPr txBox="1"/>
          <p:nvPr/>
        </p:nvSpPr>
        <p:spPr>
          <a:xfrm>
            <a:off x="9683015" y="4395787"/>
            <a:ext cx="21753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Remote control is achieved! </a:t>
            </a:r>
          </a:p>
          <a:p>
            <a:r>
              <a:rPr lang="en-US" dirty="0"/>
              <a:t>From there, makers can </a:t>
            </a:r>
          </a:p>
          <a:p>
            <a:r>
              <a:rPr lang="en-US" dirty="0"/>
              <a:t>implement any logic they want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58B30E2-74C6-B342-6462-0EE84EC856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418132" y="1999678"/>
            <a:ext cx="2490870" cy="220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0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11A8-426E-17FE-D31F-BAC4DC479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377" y="346510"/>
            <a:ext cx="9144000" cy="153282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208E84"/>
                </a:solidFill>
                <a:latin typeface="Algerian" panose="04020705040A02060702" pitchFamily="82" charset="0"/>
              </a:rPr>
              <a:t>How Project sharing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EB43C-CE3D-A631-820B-6D888363C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762" y="4237771"/>
            <a:ext cx="3869355" cy="24448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600" i="1" dirty="0">
                <a:latin typeface="Bodoni MT Black" panose="02070A03080606020203" pitchFamily="18" charset="0"/>
              </a:rPr>
              <a:t>Creator </a:t>
            </a:r>
          </a:p>
          <a:p>
            <a:pPr algn="l"/>
            <a:r>
              <a:rPr lang="en-US" dirty="0"/>
              <a:t>•Make a project </a:t>
            </a:r>
          </a:p>
          <a:p>
            <a:pPr algn="l"/>
            <a:r>
              <a:rPr lang="en-US" dirty="0"/>
              <a:t>•Share a QR link from Blynk app </a:t>
            </a:r>
          </a:p>
          <a:p>
            <a:pPr algn="l"/>
            <a:r>
              <a:rPr lang="en-US" dirty="0"/>
              <a:t>•Post QR code online with project description and code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8D1BE-BAA2-AB89-B47D-6241387F2AD2}"/>
              </a:ext>
            </a:extLst>
          </p:cNvPr>
          <p:cNvSpPr txBox="1"/>
          <p:nvPr/>
        </p:nvSpPr>
        <p:spPr>
          <a:xfrm>
            <a:off x="7494873" y="3962738"/>
            <a:ext cx="4437244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latin typeface="Bodoni MT Black" panose="02070A03080606020203" pitchFamily="18" charset="0"/>
              </a:rPr>
              <a:t>Community</a:t>
            </a:r>
            <a:endParaRPr lang="en-US" sz="2400" dirty="0"/>
          </a:p>
          <a:p>
            <a:pPr algn="ctr">
              <a:lnSpc>
                <a:spcPct val="150000"/>
              </a:lnSpc>
            </a:pPr>
            <a:r>
              <a:rPr lang="en-US" sz="2400" dirty="0"/>
              <a:t>•Scan QR from Blynk app 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•Project opens up instantly 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•Flash hardware with code 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•Ready to Blynk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42105C-66F4-2A3C-9485-7A6750C35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9" y="1879334"/>
            <a:ext cx="4402366" cy="223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A46676-3919-FB20-1B94-7D159F099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061" y="1773531"/>
            <a:ext cx="3312000" cy="219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4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7288-FA76-3F9A-3B1F-DD2D4042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  <a:latin typeface="Algerian" panose="04020705040A02060702" pitchFamily="82" charset="0"/>
              </a:rPr>
              <a:t>Blynk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FD3C-1826-4147-69CB-15A0A6A38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13" y="1482291"/>
            <a:ext cx="10891787" cy="51110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Blynk Cloud is a </a:t>
            </a:r>
            <a:r>
              <a:rPr lang="en-US" dirty="0" err="1"/>
              <a:t>Netty</a:t>
            </a:r>
            <a:r>
              <a:rPr lang="en-US" dirty="0"/>
              <a:t>-based Java server with custom protocol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365F24-B96E-B6E3-8A3E-E615B3576C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1290" t="-1271" r="38" b="27190"/>
          <a:stretch/>
        </p:blipFill>
        <p:spPr>
          <a:xfrm>
            <a:off x="299899" y="2524218"/>
            <a:ext cx="1076599" cy="936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C4EC1F-62F0-EA7C-BFA1-3CF671B027B9}"/>
              </a:ext>
            </a:extLst>
          </p:cNvPr>
          <p:cNvSpPr txBox="1"/>
          <p:nvPr/>
        </p:nvSpPr>
        <p:spPr>
          <a:xfrm>
            <a:off x="3176337" y="6858000"/>
            <a:ext cx="5777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043FD-9B55-44A8-7B91-BDAF290367A3}"/>
              </a:ext>
            </a:extLst>
          </p:cNvPr>
          <p:cNvSpPr txBox="1"/>
          <p:nvPr/>
        </p:nvSpPr>
        <p:spPr>
          <a:xfrm>
            <a:off x="1682991" y="2807854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/>
              <a:t>Open Source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C1B7A0-7D81-D2C2-7F3A-41EE1FE3B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8199" y="3694442"/>
            <a:ext cx="1076599" cy="8662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FD0F94-1249-98AE-451A-26B790F483BB}"/>
              </a:ext>
            </a:extLst>
          </p:cNvPr>
          <p:cNvSpPr txBox="1"/>
          <p:nvPr/>
        </p:nvSpPr>
        <p:spPr>
          <a:xfrm>
            <a:off x="1807143" y="394289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/>
              <a:t>Free for Blynk User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02DD26-8D4C-38B5-AF70-1FCD306FB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88199" y="4806716"/>
            <a:ext cx="900000" cy="90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C1CD71-F59C-E7A4-A833-6F8A465CCE95}"/>
              </a:ext>
            </a:extLst>
          </p:cNvPr>
          <p:cNvSpPr txBox="1"/>
          <p:nvPr/>
        </p:nvSpPr>
        <p:spPr>
          <a:xfrm>
            <a:off x="1807143" y="4933550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Ready for local deployment (Private cloud) </a:t>
            </a:r>
          </a:p>
          <a:p>
            <a:r>
              <a:rPr lang="en-US" dirty="0"/>
              <a:t>2 CPU handle 20k req/sec</a:t>
            </a:r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052BEDC-CA22-27A9-E6BA-8744335C3F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37941" t="23265" r="38312" b="29395"/>
          <a:stretch/>
        </p:blipFill>
        <p:spPr>
          <a:xfrm>
            <a:off x="462013" y="6003971"/>
            <a:ext cx="896369" cy="7216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AADD8DB-20EC-38BB-E9F5-E0DAAF577448}"/>
              </a:ext>
            </a:extLst>
          </p:cNvPr>
          <p:cNvSpPr txBox="1"/>
          <p:nvPr/>
        </p:nvSpPr>
        <p:spPr>
          <a:xfrm>
            <a:off x="1807143" y="6152419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/>
              <a:t>Can run on even on Raspberry Pi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60357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910F-B9EF-A813-5AD6-677A457D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208E84"/>
                </a:solidFill>
                <a:latin typeface="Algerian" panose="04020705040A02060702" pitchFamily="82" charset="0"/>
              </a:rPr>
              <a:t>Embedded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11F1-BA63-9E5A-64A0-94C8E5863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62" y="1453414"/>
            <a:ext cx="11579192" cy="5207267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Blynk Libraries support various hardware platform. This list is constantly updated.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704DD-81FD-09C7-C076-D49D699CF4C0}"/>
              </a:ext>
            </a:extLst>
          </p:cNvPr>
          <p:cNvSpPr txBox="1"/>
          <p:nvPr/>
        </p:nvSpPr>
        <p:spPr>
          <a:xfrm>
            <a:off x="597568" y="2348887"/>
            <a:ext cx="6097604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Easy API</a:t>
            </a:r>
          </a:p>
          <a:p>
            <a:pPr>
              <a:lnSpc>
                <a:spcPct val="250000"/>
              </a:lnSpc>
            </a:pPr>
            <a:endParaRPr lang="en-IN" dirty="0"/>
          </a:p>
          <a:p>
            <a:r>
              <a:rPr lang="en-IN" dirty="0"/>
              <a:t># EXTENSIBLE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Connectivity options (USB, Serial, Ethernet, </a:t>
            </a:r>
            <a:r>
              <a:rPr lang="en-IN" dirty="0" err="1"/>
              <a:t>WiFi</a:t>
            </a:r>
            <a:r>
              <a:rPr lang="en-IN" dirty="0"/>
              <a:t>, BT4.0 BLE)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Supports user-defined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portable (various platforms and boards)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US" dirty="0"/>
              <a:t># Low footprint: 4KB Flash, 512B RAM (Full, can be </a:t>
            </a:r>
            <a:r>
              <a:rPr lang="en-US" dirty="0" err="1"/>
              <a:t>redused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# Fast : up to 1000 req/s on Arduino UNO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75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B535-3511-8C1A-FA0B-5B6EA4C8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249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  <a:latin typeface="Algerian" panose="04020705040A02060702" pitchFamily="82" charset="0"/>
              </a:rPr>
              <a:t>Supported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3DD2-C5CE-2932-FA2A-2F9B37C9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12" y="1690688"/>
            <a:ext cx="10834036" cy="45366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4000" i="1" dirty="0">
                <a:solidFill>
                  <a:schemeClr val="accent1"/>
                </a:solidFill>
              </a:rPr>
              <a:t>Arduino </a:t>
            </a:r>
          </a:p>
          <a:p>
            <a:r>
              <a:rPr lang="en-IN" dirty="0"/>
              <a:t>Uno </a:t>
            </a:r>
          </a:p>
          <a:p>
            <a:r>
              <a:rPr lang="en-IN" dirty="0" err="1"/>
              <a:t>Duemilanove</a:t>
            </a:r>
            <a:endParaRPr lang="en-IN" dirty="0"/>
          </a:p>
          <a:p>
            <a:r>
              <a:rPr lang="en-IN" dirty="0"/>
              <a:t>Nano, Mini, Pro Mini, Pro Micro </a:t>
            </a:r>
          </a:p>
          <a:p>
            <a:r>
              <a:rPr lang="en-IN" dirty="0"/>
              <a:t>Mega </a:t>
            </a:r>
          </a:p>
          <a:p>
            <a:r>
              <a:rPr lang="en-IN" dirty="0"/>
              <a:t>YÚN (onboard </a:t>
            </a:r>
            <a:r>
              <a:rPr lang="en-IN" dirty="0" err="1"/>
              <a:t>WiFi</a:t>
            </a:r>
            <a:r>
              <a:rPr lang="en-IN" dirty="0"/>
              <a:t>, Ethernet via Bridge) </a:t>
            </a:r>
          </a:p>
          <a:p>
            <a:r>
              <a:rPr lang="en-IN" dirty="0"/>
              <a:t>Due - limited support </a:t>
            </a:r>
          </a:p>
          <a:p>
            <a:r>
              <a:rPr lang="en-IN" dirty="0"/>
              <a:t>Arduino-like: </a:t>
            </a:r>
          </a:p>
          <a:p>
            <a:r>
              <a:rPr lang="en-IN" dirty="0"/>
              <a:t>Wicked </a:t>
            </a:r>
            <a:r>
              <a:rPr lang="en-IN" dirty="0" err="1"/>
              <a:t>WildFire</a:t>
            </a:r>
            <a:r>
              <a:rPr lang="en-IN" dirty="0"/>
              <a:t> (CC3000) </a:t>
            </a:r>
          </a:p>
          <a:p>
            <a:r>
              <a:rPr lang="en-IN" dirty="0" err="1"/>
              <a:t>TinyCircuits</a:t>
            </a:r>
            <a:r>
              <a:rPr lang="en-IN" dirty="0"/>
              <a:t> </a:t>
            </a:r>
            <a:r>
              <a:rPr lang="en-IN" dirty="0" err="1"/>
              <a:t>TinyDuino</a:t>
            </a:r>
            <a:r>
              <a:rPr lang="en-IN" dirty="0"/>
              <a:t> (CC3000)</a:t>
            </a:r>
          </a:p>
          <a:p>
            <a:r>
              <a:rPr lang="en-IN" dirty="0"/>
              <a:t>ESP8266</a:t>
            </a:r>
          </a:p>
          <a:p>
            <a:r>
              <a:rPr lang="en-IN" dirty="0"/>
              <a:t>Particle (formerly Spark Core) </a:t>
            </a:r>
          </a:p>
          <a:p>
            <a:r>
              <a:rPr lang="en-IN" dirty="0"/>
              <a:t>Raspberry 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62122-1651-FA15-5615-B22B8C00350B}"/>
              </a:ext>
            </a:extLst>
          </p:cNvPr>
          <p:cNvSpPr txBox="1"/>
          <p:nvPr/>
        </p:nvSpPr>
        <p:spPr>
          <a:xfrm>
            <a:off x="6725653" y="2067622"/>
            <a:ext cx="6097604" cy="4019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i="1" dirty="0">
                <a:solidFill>
                  <a:schemeClr val="accent1"/>
                </a:solidFill>
              </a:rPr>
              <a:t>Connectivity Hardware: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USB (Serial)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Official Ethernet shield (W5100)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Official Arduino </a:t>
            </a:r>
            <a:r>
              <a:rPr lang="en-IN" dirty="0" err="1"/>
              <a:t>WiFi</a:t>
            </a:r>
            <a:r>
              <a:rPr lang="en-IN" dirty="0"/>
              <a:t> shield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Adafruit CC3000 </a:t>
            </a:r>
            <a:r>
              <a:rPr lang="en-IN" dirty="0" err="1"/>
              <a:t>WiFi</a:t>
            </a:r>
            <a:r>
              <a:rPr lang="en-IN" dirty="0"/>
              <a:t> Breakout / Shield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ENC28J60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ESP8266 as </a:t>
            </a:r>
            <a:r>
              <a:rPr lang="en-IN" dirty="0" err="1"/>
              <a:t>WiFi</a:t>
            </a:r>
            <a:r>
              <a:rPr lang="en-IN" dirty="0"/>
              <a:t> modem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Seeed</a:t>
            </a:r>
            <a:r>
              <a:rPr lang="en-IN" dirty="0"/>
              <a:t> Studio Ethernet Shield V2.0 (W5200)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RN-XV </a:t>
            </a:r>
            <a:r>
              <a:rPr lang="en-IN" dirty="0" err="1"/>
              <a:t>WiFly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213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376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Bodoni MT Black</vt:lpstr>
      <vt:lpstr>Calibri</vt:lpstr>
      <vt:lpstr>Calibri Light</vt:lpstr>
      <vt:lpstr>Office Theme</vt:lpstr>
      <vt:lpstr>BLYNK</vt:lpstr>
      <vt:lpstr>Blynk Today</vt:lpstr>
      <vt:lpstr>User experience</vt:lpstr>
      <vt:lpstr>How Project sharing work</vt:lpstr>
      <vt:lpstr>Blynk Cloud</vt:lpstr>
      <vt:lpstr>Embedded Solution</vt:lpstr>
      <vt:lpstr>Supported 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BLYNK</dc:title>
  <dc:creator>kengurishreya@outlook.com</dc:creator>
  <cp:lastModifiedBy>kengurishreya@outlook.com</cp:lastModifiedBy>
  <cp:revision>1</cp:revision>
  <dcterms:created xsi:type="dcterms:W3CDTF">2022-05-17T19:43:24Z</dcterms:created>
  <dcterms:modified xsi:type="dcterms:W3CDTF">2022-05-17T22:44:06Z</dcterms:modified>
</cp:coreProperties>
</file>