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5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078DB5D-79B3-4127-8C6D-E8FD3E4F015C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B291E1-6ECA-4863-8B1D-0A1740AF2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556-4DD9-ECCE-19CA-6D8181400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Reflections in C#</a:t>
            </a:r>
          </a:p>
        </p:txBody>
      </p:sp>
    </p:spTree>
    <p:extLst>
      <p:ext uri="{BB962C8B-B14F-4D97-AF65-F5344CB8AC3E}">
        <p14:creationId xmlns:p14="http://schemas.microsoft.com/office/powerpoint/2010/main" val="18372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93BD-6CF8-CEC4-F393-455477B9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36B7-DDDD-8A36-B163-5D140D5A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Reflection is the ability to examine and interact with metadata, type &amp; members of assemblies</a:t>
            </a:r>
            <a:br>
              <a:rPr lang="en-US" sz="3600" dirty="0"/>
            </a:br>
            <a:r>
              <a:rPr lang="en-US" sz="3600" dirty="0"/>
              <a:t> and objects at runtime.</a:t>
            </a:r>
          </a:p>
        </p:txBody>
      </p:sp>
    </p:spTree>
    <p:extLst>
      <p:ext uri="{BB962C8B-B14F-4D97-AF65-F5344CB8AC3E}">
        <p14:creationId xmlns:p14="http://schemas.microsoft.com/office/powerpoint/2010/main" val="326949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0760-4DC1-559C-9F98-4DEE2A46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3A51F-1E80-3FE2-7784-064A04B4FEB7}"/>
              </a:ext>
            </a:extLst>
          </p:cNvPr>
          <p:cNvSpPr/>
          <p:nvPr/>
        </p:nvSpPr>
        <p:spPr>
          <a:xfrm>
            <a:off x="970006" y="2432649"/>
            <a:ext cx="5016726" cy="38991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4EBF42-6921-1DDA-9BDF-51B0830E22CB}"/>
              </a:ext>
            </a:extLst>
          </p:cNvPr>
          <p:cNvSpPr/>
          <p:nvPr/>
        </p:nvSpPr>
        <p:spPr>
          <a:xfrm>
            <a:off x="1332317" y="3423824"/>
            <a:ext cx="1992701" cy="2760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VisionScore</a:t>
            </a:r>
            <a:r>
              <a:rPr lang="en-US" dirty="0"/>
              <a:t>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54E1F-A328-F51C-0DFB-0DE2BCE050E0}"/>
              </a:ext>
            </a:extLst>
          </p:cNvPr>
          <p:cNvSpPr txBox="1"/>
          <p:nvPr/>
        </p:nvSpPr>
        <p:spPr>
          <a:xfrm>
            <a:off x="1332316" y="2936555"/>
            <a:ext cx="19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3D5AA-9CAF-F584-6F67-E4619A91EBFF}"/>
              </a:ext>
            </a:extLst>
          </p:cNvPr>
          <p:cNvSpPr txBox="1"/>
          <p:nvPr/>
        </p:nvSpPr>
        <p:spPr>
          <a:xfrm>
            <a:off x="2328666" y="1952401"/>
            <a:ext cx="22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DA5D86-5BD4-8A0D-932E-8A11D9BB8E95}"/>
              </a:ext>
            </a:extLst>
          </p:cNvPr>
          <p:cNvSpPr/>
          <p:nvPr/>
        </p:nvSpPr>
        <p:spPr>
          <a:xfrm>
            <a:off x="3646583" y="3416803"/>
            <a:ext cx="1992701" cy="2760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MonthHours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Payment()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6274D-DB8A-E902-EDD4-F2A29A9EB908}"/>
              </a:ext>
            </a:extLst>
          </p:cNvPr>
          <p:cNvSpPr txBox="1"/>
          <p:nvPr/>
        </p:nvSpPr>
        <p:spPr>
          <a:xfrm>
            <a:off x="3646582" y="2936555"/>
            <a:ext cx="19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0AD2BC-6DA0-599B-197F-39071E13C91B}"/>
              </a:ext>
            </a:extLst>
          </p:cNvPr>
          <p:cNvSpPr/>
          <p:nvPr/>
        </p:nvSpPr>
        <p:spPr>
          <a:xfrm>
            <a:off x="6462157" y="2432649"/>
            <a:ext cx="5016726" cy="38991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644DAB-F292-2408-26D6-E388C5914850}"/>
              </a:ext>
            </a:extLst>
          </p:cNvPr>
          <p:cNvSpPr/>
          <p:nvPr/>
        </p:nvSpPr>
        <p:spPr>
          <a:xfrm>
            <a:off x="6824468" y="3423824"/>
            <a:ext cx="1992701" cy="2760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Add()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Subtract()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Multiply()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Divide()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A28DF-6037-4135-E230-81C871E8A6E2}"/>
              </a:ext>
            </a:extLst>
          </p:cNvPr>
          <p:cNvSpPr txBox="1"/>
          <p:nvPr/>
        </p:nvSpPr>
        <p:spPr>
          <a:xfrm>
            <a:off x="6824467" y="2936555"/>
            <a:ext cx="199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676EA-1290-063A-6685-C57E74E793B6}"/>
              </a:ext>
            </a:extLst>
          </p:cNvPr>
          <p:cNvSpPr txBox="1"/>
          <p:nvPr/>
        </p:nvSpPr>
        <p:spPr>
          <a:xfrm>
            <a:off x="7820817" y="1952401"/>
            <a:ext cx="229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Outer Code (DLL)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EB0599-1569-3349-9C20-873D9BF6DCDF}"/>
              </a:ext>
            </a:extLst>
          </p:cNvPr>
          <p:cNvSpPr/>
          <p:nvPr/>
        </p:nvSpPr>
        <p:spPr>
          <a:xfrm>
            <a:off x="9138734" y="3416803"/>
            <a:ext cx="1992701" cy="2760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Degree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Latitude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Longitude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llaToEcef</a:t>
            </a:r>
            <a:r>
              <a:rPr lang="en-US" dirty="0"/>
              <a:t>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EcefToLla</a:t>
            </a:r>
            <a:r>
              <a:rPr lang="en-US" dirty="0"/>
              <a:t>()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1AE7D-6BC8-8910-1419-A8710E739E5C}"/>
              </a:ext>
            </a:extLst>
          </p:cNvPr>
          <p:cNvSpPr txBox="1"/>
          <p:nvPr/>
        </p:nvSpPr>
        <p:spPr>
          <a:xfrm>
            <a:off x="9138733" y="2798055"/>
            <a:ext cx="199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Geographic Coordinate</a:t>
            </a:r>
          </a:p>
        </p:txBody>
      </p:sp>
    </p:spTree>
    <p:extLst>
      <p:ext uri="{BB962C8B-B14F-4D97-AF65-F5344CB8AC3E}">
        <p14:creationId xmlns:p14="http://schemas.microsoft.com/office/powerpoint/2010/main" val="213417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394-86DA-619E-3A8D-B3565A67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ACDC-D5E7-9F70-2D93-552FCD7A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Inspection</a:t>
            </a:r>
          </a:p>
          <a:p>
            <a:r>
              <a:rPr lang="en-US" sz="2800" dirty="0"/>
              <a:t>Dynamically loading assemblies</a:t>
            </a:r>
          </a:p>
          <a:p>
            <a:r>
              <a:rPr lang="en-US" sz="2800" dirty="0"/>
              <a:t>Creating instances</a:t>
            </a:r>
          </a:p>
          <a:p>
            <a:r>
              <a:rPr lang="en-US" sz="2800" dirty="0"/>
              <a:t>Accessing private members</a:t>
            </a:r>
          </a:p>
          <a:p>
            <a:r>
              <a:rPr lang="en-US" sz="2800" dirty="0"/>
              <a:t>Dynamic method invocation</a:t>
            </a:r>
          </a:p>
        </p:txBody>
      </p:sp>
    </p:spTree>
    <p:extLst>
      <p:ext uri="{BB962C8B-B14F-4D97-AF65-F5344CB8AC3E}">
        <p14:creationId xmlns:p14="http://schemas.microsoft.com/office/powerpoint/2010/main" val="33381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F540-A704-0EF5-9174-EB8DECD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Pros and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F579-423F-92C6-1B51-B49FEB7C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Performance</a:t>
            </a:r>
          </a:p>
          <a:p>
            <a:r>
              <a:rPr lang="en-US" sz="2800" dirty="0"/>
              <a:t>Security</a:t>
            </a:r>
          </a:p>
          <a:p>
            <a:r>
              <a:rPr lang="en-US" sz="2800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11793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354</TotalTime>
  <Words>100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Reflections in C#</vt:lpstr>
      <vt:lpstr>What are they?</vt:lpstr>
      <vt:lpstr>What are they?</vt:lpstr>
      <vt:lpstr>What are they used for?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Reflections in C#</dc:title>
  <dc:creator>Sepehr hatamravesh</dc:creator>
  <cp:lastModifiedBy>Sepehr hatamravesh</cp:lastModifiedBy>
  <cp:revision>20</cp:revision>
  <dcterms:created xsi:type="dcterms:W3CDTF">2023-08-12T16:36:01Z</dcterms:created>
  <dcterms:modified xsi:type="dcterms:W3CDTF">2023-08-13T15:57:41Z</dcterms:modified>
</cp:coreProperties>
</file>