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6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i Madgi" userId="95dddb87d2efdffe" providerId="LiveId" clId="{799798B9-1347-4862-ADB8-2478D9B46F4B}"/>
    <pc:docChg chg="undo custSel delSld modSld">
      <pc:chgData name="Shruthi Madgi" userId="95dddb87d2efdffe" providerId="LiveId" clId="{799798B9-1347-4862-ADB8-2478D9B46F4B}" dt="2023-01-03T17:09:08.069" v="10" actId="113"/>
      <pc:docMkLst>
        <pc:docMk/>
      </pc:docMkLst>
      <pc:sldChg chg="modSp mod">
        <pc:chgData name="Shruthi Madgi" userId="95dddb87d2efdffe" providerId="LiveId" clId="{799798B9-1347-4862-ADB8-2478D9B46F4B}" dt="2023-01-03T17:09:08.069" v="10" actId="113"/>
        <pc:sldMkLst>
          <pc:docMk/>
          <pc:sldMk cId="109857222" sldId="256"/>
        </pc:sldMkLst>
        <pc:spChg chg="mod">
          <ac:chgData name="Shruthi Madgi" userId="95dddb87d2efdffe" providerId="LiveId" clId="{799798B9-1347-4862-ADB8-2478D9B46F4B}" dt="2023-01-03T17:09:08.069" v="10" actId="113"/>
          <ac:spMkLst>
            <pc:docMk/>
            <pc:sldMk cId="109857222" sldId="256"/>
            <ac:spMk id="3" creationId="{BAC66C35-F812-1296-C730-6B1BD41A6BF2}"/>
          </ac:spMkLst>
        </pc:spChg>
      </pc:sldChg>
      <pc:sldChg chg="del">
        <pc:chgData name="Shruthi Madgi" userId="95dddb87d2efdffe" providerId="LiveId" clId="{799798B9-1347-4862-ADB8-2478D9B46F4B}" dt="2023-01-03T17:04:29.793" v="0" actId="47"/>
        <pc:sldMkLst>
          <pc:docMk/>
          <pc:sldMk cId="4047255108" sldId="267"/>
        </pc:sldMkLst>
      </pc:sldChg>
      <pc:sldChg chg="del">
        <pc:chgData name="Shruthi Madgi" userId="95dddb87d2efdffe" providerId="LiveId" clId="{799798B9-1347-4862-ADB8-2478D9B46F4B}" dt="2023-01-03T17:04:31.143" v="1" actId="47"/>
        <pc:sldMkLst>
          <pc:docMk/>
          <pc:sldMk cId="11682106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ruthi.madgi0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" y="55391"/>
            <a:ext cx="1760255" cy="13693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3664705" y="346229"/>
            <a:ext cx="393458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2800" b="1" dirty="0"/>
              <a:t>   Data Science Internship </a:t>
            </a:r>
          </a:p>
          <a:p>
            <a:r>
              <a:rPr lang="en-US" sz="2800" b="1" dirty="0"/>
              <a:t>         Dec’22- Mar’23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19D1AF-463A-C8A1-45AC-293874CEB344}"/>
              </a:ext>
            </a:extLst>
          </p:cNvPr>
          <p:cNvSpPr txBox="1"/>
          <p:nvPr/>
        </p:nvSpPr>
        <p:spPr>
          <a:xfrm>
            <a:off x="8658808" y="755807"/>
            <a:ext cx="31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Shruthi Madgi</a:t>
            </a:r>
          </a:p>
          <a:p>
            <a:r>
              <a:rPr lang="en-US" dirty="0">
                <a:hlinkClick r:id="rId3"/>
              </a:rPr>
              <a:t>Shruthi.madgi05@gmail.com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6C35-F812-1296-C730-6B1BD41A6BF2}"/>
              </a:ext>
            </a:extLst>
          </p:cNvPr>
          <p:cNvSpPr txBox="1"/>
          <p:nvPr/>
        </p:nvSpPr>
        <p:spPr>
          <a:xfrm>
            <a:off x="167952" y="2220686"/>
            <a:ext cx="11681926" cy="6463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Week 1: 30 Dec’22 – 6 Jan’23</a:t>
            </a:r>
          </a:p>
          <a:p>
            <a:r>
              <a:rPr lang="en-US" b="1" dirty="0"/>
              <a:t>1.Learn about </a:t>
            </a:r>
            <a:r>
              <a:rPr lang="en-US" b="1" dirty="0" err="1"/>
              <a:t>BitBucket</a:t>
            </a:r>
            <a:r>
              <a:rPr lang="en-US" b="1" dirty="0"/>
              <a:t> Version Control</a:t>
            </a:r>
          </a:p>
          <a:p>
            <a:r>
              <a:rPr lang="en-US" b="1" dirty="0"/>
              <a:t>2.Version Control Assignment:</a:t>
            </a:r>
          </a:p>
          <a:p>
            <a:r>
              <a:rPr lang="en-US" dirty="0"/>
              <a:t>   a.Clone the VC repo provided by Data Glacier.</a:t>
            </a:r>
          </a:p>
          <a:p>
            <a:r>
              <a:rPr lang="en-US" dirty="0"/>
              <a:t>   b. Create a new branch</a:t>
            </a:r>
          </a:p>
          <a:p>
            <a:r>
              <a:rPr lang="en-US" dirty="0"/>
              <a:t>   c. Checkout newly created branch</a:t>
            </a:r>
          </a:p>
          <a:p>
            <a:r>
              <a:rPr lang="en-US" dirty="0"/>
              <a:t>   d. Run the add.py and provide your name and fav sport as input</a:t>
            </a:r>
          </a:p>
          <a:p>
            <a:r>
              <a:rPr lang="en-US" dirty="0"/>
              <a:t>   e. Run the test script in the repo.</a:t>
            </a:r>
          </a:p>
          <a:p>
            <a:r>
              <a:rPr lang="en-US" b="1" dirty="0"/>
              <a:t>3.Add,Commit and Push the changes to repo.</a:t>
            </a:r>
          </a:p>
          <a:p>
            <a:r>
              <a:rPr lang="en-US" b="1" dirty="0"/>
              <a:t>Submission: </a:t>
            </a:r>
            <a:r>
              <a:rPr lang="en-US" dirty="0"/>
              <a:t>https://github.com/shru0405/DataGlacierInternship/tree/DictFeature/Week_1/VC</a:t>
            </a:r>
          </a:p>
          <a:p>
            <a:r>
              <a:rPr lang="en-US" b="1" dirty="0"/>
              <a:t>3.Learn about Agile methodologies(</a:t>
            </a:r>
            <a:r>
              <a:rPr lang="en-US" b="1" dirty="0" err="1"/>
              <a:t>Scrum,Kanban</a:t>
            </a:r>
            <a:r>
              <a:rPr lang="en-US" b="1" dirty="0"/>
              <a:t>).</a:t>
            </a:r>
          </a:p>
          <a:p>
            <a:r>
              <a:rPr lang="en-US" b="1" dirty="0"/>
              <a:t>4.Quiz on Agile.</a:t>
            </a:r>
          </a:p>
          <a:p>
            <a:r>
              <a:rPr lang="en-US" b="1" dirty="0"/>
              <a:t>6.Learn about Model Evaluation Metrics.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Internship(1)</Template>
  <TotalTime>27</TotalTime>
  <Words>149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 Madgi</dc:creator>
  <cp:lastModifiedBy>Shruthi Madgi</cp:lastModifiedBy>
  <cp:revision>1</cp:revision>
  <dcterms:created xsi:type="dcterms:W3CDTF">2023-01-03T16:38:15Z</dcterms:created>
  <dcterms:modified xsi:type="dcterms:W3CDTF">2023-01-03T17:09:13Z</dcterms:modified>
</cp:coreProperties>
</file>