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7.png" ContentType="image/png"/>
  <Override PartName="/ppt/media/image2.jpeg" ContentType="image/jpeg"/>
  <Override PartName="/ppt/media/image1.png" ContentType="image/png"/>
  <Override PartName="/ppt/media/image11.png" ContentType="image/png"/>
  <Override PartName="/ppt/media/image3.jpeg" ContentType="image/jpeg"/>
  <Override PartName="/ppt/media/image4.jpeg" ContentType="image/jpeg"/>
  <Override PartName="/ppt/media/image5.png" ContentType="image/png"/>
  <Override PartName="/ppt/media/image6.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3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4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5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5"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8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9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9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9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0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6"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0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14"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16"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17"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18"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19"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2" name="PlaceHolder 2"/>
          <p:cNvSpPr>
            <a:spLocks noGrp="1"/>
          </p:cNvSpPr>
          <p:nvPr>
            <p:ph type="body"/>
          </p:nvPr>
        </p:nvSpPr>
        <p:spPr>
          <a:xfrm>
            <a:off x="457200" y="1604520"/>
            <a:ext cx="82292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3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41"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3"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4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1" name="PlaceHolder 2"/>
          <p:cNvSpPr>
            <a:spLocks noGrp="1"/>
          </p:cNvSpPr>
          <p:nvPr>
            <p:ph type="body"/>
          </p:nvPr>
        </p:nvSpPr>
        <p:spPr>
          <a:xfrm>
            <a:off x="457200" y="1604520"/>
            <a:ext cx="8229240" cy="1896840"/>
          </a:xfrm>
          <a:prstGeom prst="rect">
            <a:avLst/>
          </a:prstGeom>
        </p:spPr>
        <p:txBody>
          <a:bodyPr lIns="0" rIns="0" tIns="0" bIns="0">
            <a:normAutofit/>
          </a:bodyPr>
          <a:p>
            <a:endParaRPr b="0" lang="en-IN" sz="3200" spc="-1" strike="noStrike">
              <a:latin typeface="Arial"/>
            </a:endParaRPr>
          </a:p>
        </p:txBody>
      </p:sp>
      <p:sp>
        <p:nvSpPr>
          <p:cNvPr id="152" name="PlaceHolder 3"/>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15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
        <p:nvSpPr>
          <p:cNvPr id="15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59" name="PlaceHolder 2"/>
          <p:cNvSpPr>
            <a:spLocks noGrp="1"/>
          </p:cNvSpPr>
          <p:nvPr>
            <p:ph type="body"/>
          </p:nvPr>
        </p:nvSpPr>
        <p:spPr>
          <a:xfrm>
            <a:off x="457200" y="1604520"/>
            <a:ext cx="2649600" cy="189684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IN" sz="3200" spc="-1" strike="noStrike">
              <a:latin typeface="Arial"/>
            </a:endParaRPr>
          </a:p>
        </p:txBody>
      </p:sp>
      <p:sp>
        <p:nvSpPr>
          <p:cNvPr id="16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IN" sz="3200" spc="-1" strike="noStrike">
              <a:latin typeface="Arial"/>
            </a:endParaRPr>
          </a:p>
        </p:txBody>
      </p:sp>
      <p:sp>
        <p:nvSpPr>
          <p:cNvPr id="162" name="PlaceHolder 5"/>
          <p:cNvSpPr>
            <a:spLocks noGrp="1"/>
          </p:cNvSpPr>
          <p:nvPr>
            <p:ph type="body"/>
          </p:nvPr>
        </p:nvSpPr>
        <p:spPr>
          <a:xfrm>
            <a:off x="457200" y="3682080"/>
            <a:ext cx="2649600" cy="1896840"/>
          </a:xfrm>
          <a:prstGeom prst="rect">
            <a:avLst/>
          </a:prstGeom>
        </p:spPr>
        <p:txBody>
          <a:bodyPr lIns="0" rIns="0" tIns="0" bIns="0">
            <a:normAutofit/>
          </a:bodyPr>
          <a:p>
            <a:endParaRPr b="0" lang="en-IN" sz="3200" spc="-1" strike="noStrike">
              <a:latin typeface="Arial"/>
            </a:endParaRPr>
          </a:p>
        </p:txBody>
      </p:sp>
      <p:sp>
        <p:nvSpPr>
          <p:cNvPr id="16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IN" sz="3200" spc="-1" strike="noStrike">
              <a:latin typeface="Arial"/>
            </a:endParaRPr>
          </a:p>
        </p:txBody>
      </p:sp>
      <p:sp>
        <p:nvSpPr>
          <p:cNvPr id="16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45720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8458200" y="0"/>
            <a:ext cx="6850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8458200" y="5486400"/>
            <a:ext cx="685080" cy="685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457200" y="274680"/>
            <a:ext cx="7619400" cy="1142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3"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a:t>
            </a:r>
            <a:r>
              <a:rPr b="0" lang="en-IN" sz="3200" spc="-1" strike="noStrike">
                <a:latin typeface="Arial"/>
              </a:rPr>
              <a:t>l</a:t>
            </a:r>
            <a:r>
              <a:rPr b="0" lang="en-IN" sz="3200" spc="-1" strike="noStrike">
                <a:latin typeface="Arial"/>
              </a:rPr>
              <a:t>i</a:t>
            </a:r>
            <a:r>
              <a:rPr b="0" lang="en-IN" sz="3200" spc="-1" strike="noStrike">
                <a:latin typeface="Arial"/>
              </a:rPr>
              <a:t>c</a:t>
            </a:r>
            <a:r>
              <a:rPr b="0" lang="en-IN" sz="3200" spc="-1" strike="noStrike">
                <a:latin typeface="Arial"/>
              </a:rPr>
              <a:t>k</a:t>
            </a:r>
            <a:r>
              <a:rPr b="0" lang="en-IN" sz="3200" spc="-1" strike="noStrike">
                <a:latin typeface="Arial"/>
              </a:rPr>
              <a:t> </a:t>
            </a:r>
            <a:r>
              <a:rPr b="0" lang="en-IN" sz="3200" spc="-1" strike="noStrike">
                <a:latin typeface="Arial"/>
              </a:rPr>
              <a:t>t</a:t>
            </a:r>
            <a:r>
              <a:rPr b="0" lang="en-IN" sz="3200" spc="-1" strike="noStrike">
                <a:latin typeface="Arial"/>
              </a:rPr>
              <a:t>o</a:t>
            </a:r>
            <a:r>
              <a:rPr b="0" lang="en-IN" sz="3200" spc="-1" strike="noStrike">
                <a:latin typeface="Arial"/>
              </a:rPr>
              <a:t> </a:t>
            </a:r>
            <a:r>
              <a:rPr b="0" lang="en-IN" sz="3200" spc="-1" strike="noStrike">
                <a:latin typeface="Arial"/>
              </a:rPr>
              <a:t>e</a:t>
            </a:r>
            <a:r>
              <a:rPr b="0" lang="en-IN" sz="3200" spc="-1" strike="noStrike">
                <a:latin typeface="Arial"/>
              </a:rPr>
              <a:t>d</a:t>
            </a:r>
            <a:r>
              <a:rPr b="0" lang="en-IN" sz="3200" spc="-1" strike="noStrike">
                <a:latin typeface="Arial"/>
              </a:rPr>
              <a:t>i</a:t>
            </a:r>
            <a:r>
              <a:rPr b="0" lang="en-IN" sz="3200" spc="-1" strike="noStrike">
                <a:latin typeface="Arial"/>
              </a:rPr>
              <a:t>t </a:t>
            </a:r>
            <a:r>
              <a:rPr b="0" lang="en-IN" sz="3200" spc="-1" strike="noStrike">
                <a:latin typeface="Arial"/>
              </a:rPr>
              <a:t>t</a:t>
            </a:r>
            <a:r>
              <a:rPr b="0" lang="en-IN" sz="3200" spc="-1" strike="noStrike">
                <a:latin typeface="Arial"/>
              </a:rPr>
              <a:t>h</a:t>
            </a:r>
            <a:r>
              <a:rPr b="0" lang="en-IN" sz="3200" spc="-1" strike="noStrike">
                <a:latin typeface="Arial"/>
              </a:rPr>
              <a:t>e</a:t>
            </a:r>
            <a:r>
              <a:rPr b="0" lang="en-IN" sz="3200" spc="-1" strike="noStrike">
                <a:latin typeface="Arial"/>
              </a:rPr>
              <a:t> </a:t>
            </a:r>
            <a:r>
              <a:rPr b="0" lang="en-IN" sz="3200" spc="-1" strike="noStrike">
                <a:latin typeface="Arial"/>
              </a:rPr>
              <a:t>o</a:t>
            </a:r>
            <a:r>
              <a:rPr b="0" lang="en-IN" sz="3200" spc="-1" strike="noStrike">
                <a:latin typeface="Arial"/>
              </a:rPr>
              <a:t>u</a:t>
            </a:r>
            <a:r>
              <a:rPr b="0" lang="en-IN" sz="3200" spc="-1" strike="noStrike">
                <a:latin typeface="Arial"/>
              </a:rPr>
              <a:t>t</a:t>
            </a:r>
            <a:r>
              <a:rPr b="0" lang="en-IN" sz="3200" spc="-1" strike="noStrike">
                <a:latin typeface="Arial"/>
              </a:rPr>
              <a:t>l</a:t>
            </a:r>
            <a:r>
              <a:rPr b="0" lang="en-IN" sz="3200" spc="-1" strike="noStrike">
                <a:latin typeface="Arial"/>
              </a:rPr>
              <a:t>i</a:t>
            </a:r>
            <a:r>
              <a:rPr b="0" lang="en-IN" sz="3200" spc="-1" strike="noStrike">
                <a:latin typeface="Arial"/>
              </a:rPr>
              <a:t>n</a:t>
            </a:r>
            <a:r>
              <a:rPr b="0" lang="en-IN" sz="3200" spc="-1" strike="noStrike">
                <a:latin typeface="Arial"/>
              </a:rPr>
              <a:t>e</a:t>
            </a:r>
            <a:r>
              <a:rPr b="0" lang="en-IN" sz="3200" spc="-1" strike="noStrike">
                <a:latin typeface="Arial"/>
              </a:rPr>
              <a:t> </a:t>
            </a:r>
            <a:r>
              <a:rPr b="0" lang="en-IN" sz="3200" spc="-1" strike="noStrike">
                <a:latin typeface="Arial"/>
              </a:rPr>
              <a:t>t</a:t>
            </a:r>
            <a:r>
              <a:rPr b="0" lang="en-IN" sz="3200" spc="-1" strike="noStrike">
                <a:latin typeface="Arial"/>
              </a:rPr>
              <a:t>e</a:t>
            </a:r>
            <a:r>
              <a:rPr b="0" lang="en-IN" sz="3200" spc="-1" strike="noStrike">
                <a:latin typeface="Arial"/>
              </a:rPr>
              <a:t>x</a:t>
            </a:r>
            <a:r>
              <a:rPr b="0" lang="en-IN" sz="3200" spc="-1" strike="noStrike">
                <a:latin typeface="Arial"/>
              </a:rPr>
              <a:t>t </a:t>
            </a:r>
            <a:r>
              <a:rPr b="0" lang="en-IN" sz="3200" spc="-1" strike="noStrike">
                <a:latin typeface="Arial"/>
              </a:rPr>
              <a:t>f</a:t>
            </a:r>
            <a:r>
              <a:rPr b="0" lang="en-IN" sz="3200" spc="-1" strike="noStrike">
                <a:latin typeface="Arial"/>
              </a:rPr>
              <a:t>o</a:t>
            </a:r>
            <a:r>
              <a:rPr b="0" lang="en-IN" sz="3200" spc="-1" strike="noStrike">
                <a:latin typeface="Arial"/>
              </a:rPr>
              <a:t>r</a:t>
            </a:r>
            <a:r>
              <a:rPr b="0" lang="en-IN" sz="3200" spc="-1" strike="noStrike">
                <a:latin typeface="Arial"/>
              </a:rPr>
              <a:t>m</a:t>
            </a:r>
            <a:r>
              <a:rPr b="0" lang="en-IN" sz="3200" spc="-1" strike="noStrike">
                <a:latin typeface="Arial"/>
              </a:rPr>
              <a:t>a</a:t>
            </a:r>
            <a:r>
              <a:rPr b="0" lang="en-IN" sz="3200" spc="-1" strike="noStrike">
                <a:latin typeface="Arial"/>
              </a:rPr>
              <a:t>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a:t>
            </a:r>
            <a:r>
              <a:rPr b="0" lang="en-IN" sz="2800" spc="-1" strike="noStrike">
                <a:latin typeface="Arial"/>
              </a:rPr>
              <a:t>e</a:t>
            </a:r>
            <a:r>
              <a:rPr b="0" lang="en-IN" sz="2800" spc="-1" strike="noStrike">
                <a:latin typeface="Arial"/>
              </a:rPr>
              <a:t>c</a:t>
            </a:r>
            <a:r>
              <a:rPr b="0" lang="en-IN" sz="2800" spc="-1" strike="noStrike">
                <a:latin typeface="Arial"/>
              </a:rPr>
              <a:t>o</a:t>
            </a:r>
            <a:r>
              <a:rPr b="0" lang="en-IN" sz="2800" spc="-1" strike="noStrike">
                <a:latin typeface="Arial"/>
              </a:rPr>
              <a:t>n</a:t>
            </a:r>
            <a:r>
              <a:rPr b="0" lang="en-IN" sz="2800" spc="-1" strike="noStrike">
                <a:latin typeface="Arial"/>
              </a:rPr>
              <a:t>d</a:t>
            </a:r>
            <a:r>
              <a:rPr b="0" lang="en-IN" sz="2800" spc="-1" strike="noStrike">
                <a:latin typeface="Arial"/>
              </a:rPr>
              <a:t> </a:t>
            </a:r>
            <a:r>
              <a:rPr b="0" lang="en-IN" sz="2800" spc="-1" strike="noStrike">
                <a:latin typeface="Arial"/>
              </a:rPr>
              <a:t>O</a:t>
            </a:r>
            <a:r>
              <a:rPr b="0" lang="en-IN" sz="2800" spc="-1" strike="noStrike">
                <a:latin typeface="Arial"/>
              </a:rPr>
              <a:t>u</a:t>
            </a:r>
            <a:r>
              <a:rPr b="0" lang="en-IN" sz="2800" spc="-1" strike="noStrike">
                <a:latin typeface="Arial"/>
              </a:rPr>
              <a:t>t</a:t>
            </a:r>
            <a:r>
              <a:rPr b="0" lang="en-IN" sz="2800" spc="-1" strike="noStrike">
                <a:latin typeface="Arial"/>
              </a:rPr>
              <a:t>l</a:t>
            </a:r>
            <a:r>
              <a:rPr b="0" lang="en-IN" sz="2800" spc="-1" strike="noStrike">
                <a:latin typeface="Arial"/>
              </a:rPr>
              <a:t>i</a:t>
            </a:r>
            <a:r>
              <a:rPr b="0" lang="en-IN" sz="2800" spc="-1" strike="noStrike">
                <a:latin typeface="Arial"/>
              </a:rPr>
              <a:t>n</a:t>
            </a:r>
            <a:r>
              <a:rPr b="0" lang="en-IN" sz="2800" spc="-1" strike="noStrike">
                <a:latin typeface="Arial"/>
              </a:rPr>
              <a:t>e</a:t>
            </a:r>
            <a:r>
              <a:rPr b="0" lang="en-IN" sz="2800" spc="-1" strike="noStrike">
                <a:latin typeface="Arial"/>
              </a:rPr>
              <a:t> </a:t>
            </a:r>
            <a:r>
              <a:rPr b="0" lang="en-IN" sz="2800" spc="-1" strike="noStrike">
                <a:latin typeface="Arial"/>
              </a:rPr>
              <a:t>L</a:t>
            </a:r>
            <a:r>
              <a:rPr b="0" lang="en-IN" sz="2800" spc="-1" strike="noStrike">
                <a:latin typeface="Arial"/>
              </a:rPr>
              <a:t>e</a:t>
            </a:r>
            <a:r>
              <a:rPr b="0" lang="en-IN" sz="2800" spc="-1" strike="noStrike">
                <a:latin typeface="Arial"/>
              </a:rPr>
              <a:t>v</a:t>
            </a:r>
            <a:r>
              <a:rPr b="0" lang="en-IN" sz="2800" spc="-1" strike="noStrike">
                <a:latin typeface="Arial"/>
              </a:rPr>
              <a:t>e</a:t>
            </a:r>
            <a:r>
              <a:rPr b="0" lang="en-IN" sz="2800" spc="-1" strike="noStrike">
                <a:latin typeface="Arial"/>
              </a:rPr>
              <a:t>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a:t>
            </a:r>
            <a:r>
              <a:rPr b="0" lang="en-IN" sz="2400" spc="-1" strike="noStrike">
                <a:latin typeface="Arial"/>
              </a:rPr>
              <a:t>h</a:t>
            </a:r>
            <a:r>
              <a:rPr b="0" lang="en-IN" sz="2400" spc="-1" strike="noStrike">
                <a:latin typeface="Arial"/>
              </a:rPr>
              <a:t>i</a:t>
            </a:r>
            <a:r>
              <a:rPr b="0" lang="en-IN" sz="2400" spc="-1" strike="noStrike">
                <a:latin typeface="Arial"/>
              </a:rPr>
              <a:t>r</a:t>
            </a:r>
            <a:r>
              <a:rPr b="0" lang="en-IN" sz="2400" spc="-1" strike="noStrike">
                <a:latin typeface="Arial"/>
              </a:rPr>
              <a:t>d</a:t>
            </a:r>
            <a:r>
              <a:rPr b="0" lang="en-IN" sz="2400" spc="-1" strike="noStrike">
                <a:latin typeface="Arial"/>
              </a:rPr>
              <a:t> </a:t>
            </a:r>
            <a:r>
              <a:rPr b="0" lang="en-IN" sz="2400" spc="-1" strike="noStrike">
                <a:latin typeface="Arial"/>
              </a:rPr>
              <a:t>O</a:t>
            </a:r>
            <a:r>
              <a:rPr b="0" lang="en-IN" sz="2400" spc="-1" strike="noStrike">
                <a:latin typeface="Arial"/>
              </a:rPr>
              <a:t>u</a:t>
            </a:r>
            <a:r>
              <a:rPr b="0" lang="en-IN" sz="2400" spc="-1" strike="noStrike">
                <a:latin typeface="Arial"/>
              </a:rPr>
              <a:t>t</a:t>
            </a:r>
            <a:r>
              <a:rPr b="0" lang="en-IN" sz="2400" spc="-1" strike="noStrike">
                <a:latin typeface="Arial"/>
              </a:rPr>
              <a:t>l</a:t>
            </a:r>
            <a:r>
              <a:rPr b="0" lang="en-IN" sz="2400" spc="-1" strike="noStrike">
                <a:latin typeface="Arial"/>
              </a:rPr>
              <a:t>i</a:t>
            </a:r>
            <a:r>
              <a:rPr b="0" lang="en-IN" sz="2400" spc="-1" strike="noStrike">
                <a:latin typeface="Arial"/>
              </a:rPr>
              <a:t>n</a:t>
            </a:r>
            <a:r>
              <a:rPr b="0" lang="en-IN" sz="2400" spc="-1" strike="noStrike">
                <a:latin typeface="Arial"/>
              </a:rPr>
              <a:t>e</a:t>
            </a:r>
            <a:r>
              <a:rPr b="0" lang="en-IN" sz="2400" spc="-1" strike="noStrike">
                <a:latin typeface="Arial"/>
              </a:rPr>
              <a:t> </a:t>
            </a:r>
            <a:r>
              <a:rPr b="0" lang="en-IN" sz="2400" spc="-1" strike="noStrike">
                <a:latin typeface="Arial"/>
              </a:rPr>
              <a:t>L</a:t>
            </a:r>
            <a:r>
              <a:rPr b="0" lang="en-IN" sz="2400" spc="-1" strike="noStrike">
                <a:latin typeface="Arial"/>
              </a:rPr>
              <a:t>e</a:t>
            </a:r>
            <a:r>
              <a:rPr b="0" lang="en-IN" sz="2400" spc="-1" strike="noStrike">
                <a:latin typeface="Arial"/>
              </a:rPr>
              <a:t>v</a:t>
            </a:r>
            <a:r>
              <a:rPr b="0" lang="en-IN" sz="2400" spc="-1" strike="noStrike">
                <a:latin typeface="Arial"/>
              </a:rPr>
              <a:t>e</a:t>
            </a:r>
            <a:r>
              <a:rPr b="0" lang="en-IN" sz="2400" spc="-1" strike="noStrike">
                <a:latin typeface="Arial"/>
              </a:rPr>
              <a:t>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a:t>
            </a:r>
            <a:r>
              <a:rPr b="0" lang="en-IN" sz="2000" spc="-1" strike="noStrike">
                <a:latin typeface="Arial"/>
              </a:rPr>
              <a:t>o</a:t>
            </a:r>
            <a:r>
              <a:rPr b="0" lang="en-IN" sz="2000" spc="-1" strike="noStrike">
                <a:latin typeface="Arial"/>
              </a:rPr>
              <a:t>u</a:t>
            </a:r>
            <a:r>
              <a:rPr b="0" lang="en-IN" sz="2000" spc="-1" strike="noStrike">
                <a:latin typeface="Arial"/>
              </a:rPr>
              <a:t>r</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a:t>
            </a:r>
            <a:r>
              <a:rPr b="0" lang="en-IN" sz="2000" spc="-1" strike="noStrike">
                <a:latin typeface="Arial"/>
              </a:rPr>
              <a:t>i</a:t>
            </a:r>
            <a:r>
              <a:rPr b="0" lang="en-IN" sz="2000" spc="-1" strike="noStrike">
                <a:latin typeface="Arial"/>
              </a:rPr>
              <a:t>f</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i</a:t>
            </a:r>
            <a:r>
              <a:rPr b="0" lang="en-IN" sz="2000" spc="-1" strike="noStrike">
                <a:latin typeface="Arial"/>
              </a:rPr>
              <a:t>x</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n</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8458200" y="0"/>
            <a:ext cx="6850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1" name="CustomShape 2"/>
          <p:cNvSpPr/>
          <p:nvPr/>
        </p:nvSpPr>
        <p:spPr>
          <a:xfrm>
            <a:off x="8458200" y="5486400"/>
            <a:ext cx="685080" cy="685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2"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latin typeface="Arial"/>
              </a:rPr>
              <a:t>Click to edit the title text format</a:t>
            </a:r>
            <a:endParaRPr b="0" lang="en-IN" sz="4400" spc="-1" strike="noStrike">
              <a:latin typeface="Arial"/>
            </a:endParaRPr>
          </a:p>
        </p:txBody>
      </p:sp>
      <p:sp>
        <p:nvSpPr>
          <p:cNvPr id="43"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8458200" y="0"/>
            <a:ext cx="6850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1" name="CustomShape 2"/>
          <p:cNvSpPr/>
          <p:nvPr/>
        </p:nvSpPr>
        <p:spPr>
          <a:xfrm>
            <a:off x="8458200" y="5486400"/>
            <a:ext cx="685080" cy="685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2" name="PlaceHolder 3"/>
          <p:cNvSpPr>
            <a:spLocks noGrp="1"/>
          </p:cNvSpPr>
          <p:nvPr>
            <p:ph type="title"/>
          </p:nvPr>
        </p:nvSpPr>
        <p:spPr>
          <a:xfrm>
            <a:off x="457200" y="274680"/>
            <a:ext cx="7619400" cy="1142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83" name="PlaceHolder 4"/>
          <p:cNvSpPr>
            <a:spLocks noGrp="1"/>
          </p:cNvSpPr>
          <p:nvPr>
            <p:ph type="body"/>
          </p:nvPr>
        </p:nvSpPr>
        <p:spPr>
          <a:xfrm>
            <a:off x="457200" y="1600200"/>
            <a:ext cx="7619400" cy="47998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458200" y="0"/>
            <a:ext cx="6850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21" name="CustomShape 2"/>
          <p:cNvSpPr/>
          <p:nvPr/>
        </p:nvSpPr>
        <p:spPr>
          <a:xfrm>
            <a:off x="8458200" y="5486400"/>
            <a:ext cx="685080" cy="685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22" name="PlaceHolder 3"/>
          <p:cNvSpPr>
            <a:spLocks noGrp="1"/>
          </p:cNvSpPr>
          <p:nvPr>
            <p:ph type="title"/>
          </p:nvPr>
        </p:nvSpPr>
        <p:spPr>
          <a:xfrm>
            <a:off x="457200" y="274680"/>
            <a:ext cx="7619400" cy="1142280"/>
          </a:xfrm>
          <a:prstGeom prst="rect">
            <a:avLst/>
          </a:prstGeom>
        </p:spPr>
        <p:txBody>
          <a:bodyPr lIns="0" rIns="0" tIns="0" bIns="0" anchor="ctr"/>
          <a:p>
            <a:r>
              <a:rPr b="0" lang="en-IN" sz="1800" spc="-1" strike="noStrike">
                <a:latin typeface="Arial"/>
              </a:rPr>
              <a:t>Click to edit the title text format</a:t>
            </a:r>
            <a:endParaRPr b="0" lang="en-IN" sz="1800" spc="-1" strike="noStrike">
              <a:latin typeface="Arial"/>
            </a:endParaRPr>
          </a:p>
        </p:txBody>
      </p:sp>
      <p:sp>
        <p:nvSpPr>
          <p:cNvPr id="123" name="PlaceHolder 4"/>
          <p:cNvSpPr>
            <a:spLocks noGrp="1"/>
          </p:cNvSpPr>
          <p:nvPr>
            <p:ph type="body"/>
          </p:nvPr>
        </p:nvSpPr>
        <p:spPr>
          <a:xfrm>
            <a:off x="457200" y="1600200"/>
            <a:ext cx="2453040" cy="2289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24" name="PlaceHolder 5"/>
          <p:cNvSpPr>
            <a:spLocks noGrp="1"/>
          </p:cNvSpPr>
          <p:nvPr>
            <p:ph type="body"/>
          </p:nvPr>
        </p:nvSpPr>
        <p:spPr>
          <a:xfrm>
            <a:off x="3033720" y="1600200"/>
            <a:ext cx="2453040" cy="2289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25" name="PlaceHolder 6"/>
          <p:cNvSpPr>
            <a:spLocks noGrp="1"/>
          </p:cNvSpPr>
          <p:nvPr>
            <p:ph type="body"/>
          </p:nvPr>
        </p:nvSpPr>
        <p:spPr>
          <a:xfrm>
            <a:off x="5610240" y="1600200"/>
            <a:ext cx="2453040" cy="2289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26" name="PlaceHolder 7"/>
          <p:cNvSpPr>
            <a:spLocks noGrp="1"/>
          </p:cNvSpPr>
          <p:nvPr>
            <p:ph type="body"/>
          </p:nvPr>
        </p:nvSpPr>
        <p:spPr>
          <a:xfrm>
            <a:off x="457200" y="4107600"/>
            <a:ext cx="2453040" cy="2289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27" name="PlaceHolder 8"/>
          <p:cNvSpPr>
            <a:spLocks noGrp="1"/>
          </p:cNvSpPr>
          <p:nvPr>
            <p:ph type="body"/>
          </p:nvPr>
        </p:nvSpPr>
        <p:spPr>
          <a:xfrm>
            <a:off x="3033720" y="4107600"/>
            <a:ext cx="2453040" cy="2289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128" name="PlaceHolder 9"/>
          <p:cNvSpPr>
            <a:spLocks noGrp="1"/>
          </p:cNvSpPr>
          <p:nvPr>
            <p:ph type="body"/>
          </p:nvPr>
        </p:nvSpPr>
        <p:spPr>
          <a:xfrm>
            <a:off x="5610240" y="4107600"/>
            <a:ext cx="2453040" cy="2289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slideLayout" Target="../slideLayouts/slideLayout47.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0" y="1905120"/>
            <a:ext cx="8457480" cy="2513880"/>
          </a:xfrm>
          <a:prstGeom prst="rect">
            <a:avLst/>
          </a:prstGeom>
          <a:noFill/>
          <a:ln>
            <a:noFill/>
          </a:ln>
        </p:spPr>
        <p:style>
          <a:lnRef idx="0"/>
          <a:fillRef idx="0"/>
          <a:effectRef idx="0"/>
          <a:fontRef idx="minor"/>
        </p:style>
        <p:txBody>
          <a:bodyPr lIns="90000" rIns="90000" tIns="45000" bIns="45000" anchor="b">
            <a:normAutofit/>
          </a:bodyPr>
          <a:p>
            <a:pPr algn="ctr">
              <a:lnSpc>
                <a:spcPct val="150000"/>
              </a:lnSpc>
            </a:pPr>
            <a:r>
              <a:rPr b="0" lang="en-IN" sz="5300" spc="-94" strike="noStrike">
                <a:solidFill>
                  <a:srgbClr val="675e47"/>
                </a:solidFill>
                <a:latin typeface="Comic Sans MS"/>
              </a:rPr>
              <a:t>Manahsrushti Organization</a:t>
            </a:r>
            <a:br/>
            <a:r>
              <a:rPr b="0" lang="en-IN" sz="2700" spc="-94" strike="noStrike">
                <a:solidFill>
                  <a:srgbClr val="675e47"/>
                </a:solidFill>
                <a:latin typeface="Comic Sans MS"/>
              </a:rPr>
              <a:t>Center for psychological development and research,</a:t>
            </a:r>
            <a:br/>
            <a:r>
              <a:rPr b="0" lang="en-IN" sz="2700" spc="-94" strike="noStrike">
                <a:solidFill>
                  <a:srgbClr val="675e47"/>
                </a:solidFill>
                <a:latin typeface="Comic Sans MS"/>
              </a:rPr>
              <a:t>Pune.</a:t>
            </a:r>
            <a:br/>
            <a:endParaRPr b="0" lang="en-IN" sz="2700" spc="-1" strike="noStrike">
              <a:latin typeface="Arial"/>
            </a:endParaRPr>
          </a:p>
        </p:txBody>
      </p:sp>
      <p:sp>
        <p:nvSpPr>
          <p:cNvPr id="166" name="CustomShape 2"/>
          <p:cNvSpPr/>
          <p:nvPr/>
        </p:nvSpPr>
        <p:spPr>
          <a:xfrm>
            <a:off x="0" y="4800600"/>
            <a:ext cx="8305200" cy="137088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720"/>
              </a:spcBef>
            </a:pPr>
            <a:r>
              <a:rPr b="0" lang="en-IN" sz="3600" spc="-1" strike="noStrike">
                <a:solidFill>
                  <a:srgbClr val="2f2b20"/>
                </a:solidFill>
                <a:latin typeface="Comic Sans MS"/>
              </a:rPr>
              <a:t>Project Aarsa </a:t>
            </a:r>
            <a:endParaRPr b="0" lang="en-IN" sz="3600" spc="-1" strike="noStrike">
              <a:latin typeface="Arial"/>
            </a:endParaRPr>
          </a:p>
          <a:p>
            <a:pPr algn="ctr">
              <a:lnSpc>
                <a:spcPct val="100000"/>
              </a:lnSpc>
              <a:spcBef>
                <a:spcPts val="479"/>
              </a:spcBef>
            </a:pPr>
            <a:r>
              <a:rPr b="0" lang="en-IN" sz="2400" spc="-1" strike="noStrike">
                <a:solidFill>
                  <a:srgbClr val="2f2b20"/>
                </a:solidFill>
                <a:latin typeface="Comic Sans MS"/>
              </a:rPr>
              <a:t>In association with Pune Police Department and Center for Police Research, Pune.</a:t>
            </a:r>
            <a:endParaRPr b="0" lang="en-IN" sz="2400" spc="-1" strike="noStrike">
              <a:latin typeface="Arial"/>
            </a:endParaRPr>
          </a:p>
        </p:txBody>
      </p:sp>
      <p:pic>
        <p:nvPicPr>
          <p:cNvPr id="167" name="Picture 2" descr=""/>
          <p:cNvPicPr/>
          <p:nvPr/>
        </p:nvPicPr>
        <p:blipFill>
          <a:blip r:embed="rId1"/>
          <a:stretch/>
        </p:blipFill>
        <p:spPr>
          <a:xfrm>
            <a:off x="3668760" y="228600"/>
            <a:ext cx="1531080" cy="1531080"/>
          </a:xfrm>
          <a:prstGeom prst="rect">
            <a:avLst/>
          </a:prstGeom>
          <a:ln>
            <a:noFill/>
          </a:ln>
        </p:spPr>
      </p:pic>
    </p:spTree>
  </p:cSld>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xit" presetID="10">
                                  <p:stCondLst>
                                    <p:cond delay="0"/>
                                  </p:stCondLst>
                                  <p:childTnLst>
                                    <p:animEffect filter="fade" transition="out">
                                      <p:cBhvr additive="repl">
                                        <p:cTn id="6" dur="500"/>
                                        <p:tgtEl>
                                          <p:spTgt spid="167"/>
                                        </p:tgtEl>
                                      </p:cBhvr>
                                    </p:animEffect>
                                    <p:set>
                                      <p:cBhvr>
                                        <p:cTn id="7" dur="1" fill="hold">
                                          <p:stCondLst>
                                            <p:cond delay="499"/>
                                          </p:stCondLst>
                                        </p:cTn>
                                        <p:tgtEl>
                                          <p:spTgt spid="167"/>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457200" y="274680"/>
            <a:ext cx="7619400" cy="1142280"/>
          </a:xfrm>
          <a:prstGeom prst="rect">
            <a:avLst/>
          </a:prstGeom>
          <a:noFill/>
          <a:ln>
            <a:noFill/>
          </a:ln>
        </p:spPr>
        <p:style>
          <a:lnRef idx="0"/>
          <a:fillRef idx="0"/>
          <a:effectRef idx="0"/>
          <a:fontRef idx="minor"/>
        </p:style>
        <p:txBody>
          <a:bodyPr lIns="90000" rIns="90000" tIns="91440" bIns="91440"/>
          <a:p>
            <a:pPr algn="ctr">
              <a:lnSpc>
                <a:spcPct val="150000"/>
              </a:lnSpc>
            </a:pPr>
            <a:br/>
            <a:endParaRPr b="0" lang="en-IN" sz="1800" spc="-1" strike="noStrike">
              <a:latin typeface="Arial"/>
            </a:endParaRPr>
          </a:p>
        </p:txBody>
      </p:sp>
      <p:pic>
        <p:nvPicPr>
          <p:cNvPr id="191" name="" descr=""/>
          <p:cNvPicPr/>
          <p:nvPr/>
        </p:nvPicPr>
        <p:blipFill>
          <a:blip r:embed="rId1"/>
          <a:stretch/>
        </p:blipFill>
        <p:spPr>
          <a:xfrm>
            <a:off x="1074600" y="1152000"/>
            <a:ext cx="2113920" cy="2736000"/>
          </a:xfrm>
          <a:prstGeom prst="rect">
            <a:avLst/>
          </a:prstGeom>
          <a:ln>
            <a:noFill/>
          </a:ln>
        </p:spPr>
      </p:pic>
      <p:pic>
        <p:nvPicPr>
          <p:cNvPr id="192" name="" descr=""/>
          <p:cNvPicPr/>
          <p:nvPr/>
        </p:nvPicPr>
        <p:blipFill>
          <a:blip r:embed="rId2"/>
          <a:stretch/>
        </p:blipFill>
        <p:spPr>
          <a:xfrm>
            <a:off x="3240000" y="2088000"/>
            <a:ext cx="2503080" cy="3240000"/>
          </a:xfrm>
          <a:prstGeom prst="rect">
            <a:avLst/>
          </a:prstGeom>
          <a:ln>
            <a:noFill/>
          </a:ln>
        </p:spPr>
      </p:pic>
      <p:pic>
        <p:nvPicPr>
          <p:cNvPr id="193" name="" descr=""/>
          <p:cNvPicPr/>
          <p:nvPr/>
        </p:nvPicPr>
        <p:blipFill>
          <a:blip r:embed="rId3"/>
          <a:stretch/>
        </p:blipFill>
        <p:spPr>
          <a:xfrm>
            <a:off x="1080000" y="3966120"/>
            <a:ext cx="2108520" cy="2729880"/>
          </a:xfrm>
          <a:prstGeom prst="rect">
            <a:avLst/>
          </a:prstGeom>
          <a:ln>
            <a:noFill/>
          </a:ln>
        </p:spPr>
      </p:pic>
      <p:pic>
        <p:nvPicPr>
          <p:cNvPr id="194" name="" descr=""/>
          <p:cNvPicPr/>
          <p:nvPr/>
        </p:nvPicPr>
        <p:blipFill>
          <a:blip r:embed="rId4"/>
          <a:stretch/>
        </p:blipFill>
        <p:spPr>
          <a:xfrm>
            <a:off x="5832000" y="1068120"/>
            <a:ext cx="2122920" cy="2747880"/>
          </a:xfrm>
          <a:prstGeom prst="rect">
            <a:avLst/>
          </a:prstGeom>
          <a:ln>
            <a:noFill/>
          </a:ln>
        </p:spPr>
      </p:pic>
      <p:pic>
        <p:nvPicPr>
          <p:cNvPr id="195" name="" descr=""/>
          <p:cNvPicPr/>
          <p:nvPr/>
        </p:nvPicPr>
        <p:blipFill>
          <a:blip r:embed="rId5"/>
          <a:stretch/>
        </p:blipFill>
        <p:spPr>
          <a:xfrm>
            <a:off x="5834520" y="3864240"/>
            <a:ext cx="2157480" cy="2869200"/>
          </a:xfrm>
          <a:prstGeom prst="rect">
            <a:avLst/>
          </a:prstGeom>
          <a:ln>
            <a:noFill/>
          </a:ln>
        </p:spPr>
      </p:pic>
      <p:sp>
        <p:nvSpPr>
          <p:cNvPr id="196" name="CustomShape 2"/>
          <p:cNvSpPr/>
          <p:nvPr/>
        </p:nvSpPr>
        <p:spPr>
          <a:xfrm>
            <a:off x="5610240" y="4107600"/>
            <a:ext cx="2453040" cy="2289240"/>
          </a:xfrm>
          <a:prstGeom prst="rect">
            <a:avLst/>
          </a:prstGeom>
          <a:noFill/>
          <a:ln>
            <a:noFill/>
          </a:ln>
        </p:spPr>
        <p:style>
          <a:lnRef idx="0"/>
          <a:fillRef idx="0"/>
          <a:effectRef idx="0"/>
          <a:fontRef idx="minor"/>
        </p:style>
      </p:sp>
      <p:sp>
        <p:nvSpPr>
          <p:cNvPr id="197" name="TextShape 3"/>
          <p:cNvSpPr txBox="1"/>
          <p:nvPr/>
        </p:nvSpPr>
        <p:spPr>
          <a:xfrm>
            <a:off x="457200" y="274680"/>
            <a:ext cx="7619400" cy="1142280"/>
          </a:xfrm>
          <a:prstGeom prst="rect">
            <a:avLst/>
          </a:prstGeom>
          <a:noFill/>
          <a:ln>
            <a:noFill/>
          </a:ln>
        </p:spPr>
        <p:txBody>
          <a:bodyPr lIns="0" rIns="0" tIns="0" bIns="0"/>
          <a:p>
            <a:pPr algn="ctr"/>
            <a:r>
              <a:rPr b="0" lang="en-IN" sz="3600" spc="-1" strike="noStrike">
                <a:solidFill>
                  <a:srgbClr val="000000"/>
                </a:solidFill>
                <a:latin typeface="Bitstream Vera Sans Mono"/>
              </a:rPr>
              <a:t>Feedbacks</a:t>
            </a:r>
            <a:endParaRPr b="0" lang="en-IN" sz="3600" spc="-1" strike="noStrike">
              <a:latin typeface="Arial"/>
            </a:endParaRPr>
          </a:p>
        </p:txBody>
      </p:sp>
    </p:spTree>
  </p:cSld>
  <p:timing>
    <p:tnLst>
      <p:par>
        <p:cTn id="24" dur="indefinite" restart="never" nodeType="tmRoot">
          <p:childTnLst>
            <p:seq>
              <p:cTn id="25"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609480" y="304920"/>
            <a:ext cx="7923960" cy="1112040"/>
          </a:xfrm>
          <a:prstGeom prst="rect">
            <a:avLst/>
          </a:prstGeom>
          <a:noFill/>
          <a:ln>
            <a:noFill/>
          </a:ln>
        </p:spPr>
        <p:style>
          <a:lnRef idx="0"/>
          <a:fillRef idx="0"/>
          <a:effectRef idx="0"/>
          <a:fontRef idx="minor"/>
        </p:style>
      </p:sp>
      <p:pic>
        <p:nvPicPr>
          <p:cNvPr id="199" name="Picture 2" descr=""/>
          <p:cNvPicPr/>
          <p:nvPr/>
        </p:nvPicPr>
        <p:blipFill>
          <a:blip r:embed="rId1"/>
          <a:stretch/>
        </p:blipFill>
        <p:spPr>
          <a:xfrm>
            <a:off x="3301920" y="1905480"/>
            <a:ext cx="2208960" cy="2208960"/>
          </a:xfrm>
          <a:prstGeom prst="rect">
            <a:avLst/>
          </a:prstGeom>
          <a:ln>
            <a:noFill/>
          </a:ln>
        </p:spPr>
      </p:pic>
      <p:sp>
        <p:nvSpPr>
          <p:cNvPr id="200" name="CustomShape 2"/>
          <p:cNvSpPr/>
          <p:nvPr/>
        </p:nvSpPr>
        <p:spPr>
          <a:xfrm>
            <a:off x="2209680" y="914400"/>
            <a:ext cx="4571280" cy="44791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600" spc="-1" strike="noStrike">
                <a:solidFill>
                  <a:srgbClr val="2f2b20"/>
                </a:solidFill>
                <a:latin typeface="Comic Sans MS"/>
                <a:ea typeface="DejaVu Sans"/>
              </a:rPr>
              <a:t>Manah Srushti</a:t>
            </a:r>
            <a:endParaRPr b="0" lang="en-IN" sz="3600" spc="-1" strike="noStrike">
              <a:latin typeface="Arial"/>
            </a:endParaRPr>
          </a:p>
          <a:p>
            <a:pPr algn="ctr">
              <a:lnSpc>
                <a:spcPct val="100000"/>
              </a:lnSpc>
            </a:pPr>
            <a:endParaRPr b="0" lang="en-IN" sz="3600" spc="-1" strike="noStrike">
              <a:latin typeface="Arial"/>
            </a:endParaRPr>
          </a:p>
          <a:p>
            <a:pPr algn="ctr">
              <a:lnSpc>
                <a:spcPct val="100000"/>
              </a:lnSpc>
            </a:pPr>
            <a:endParaRPr b="0" lang="en-IN" sz="3600" spc="-1" strike="noStrike">
              <a:latin typeface="Arial"/>
            </a:endParaRPr>
          </a:p>
          <a:p>
            <a:pPr algn="ctr">
              <a:lnSpc>
                <a:spcPct val="100000"/>
              </a:lnSpc>
            </a:pPr>
            <a:endParaRPr b="0" lang="en-IN" sz="3600" spc="-1" strike="noStrike">
              <a:latin typeface="Arial"/>
            </a:endParaRPr>
          </a:p>
          <a:p>
            <a:pPr algn="ctr">
              <a:lnSpc>
                <a:spcPct val="100000"/>
              </a:lnSpc>
            </a:pPr>
            <a:endParaRPr b="0" lang="en-IN" sz="3600" spc="-1" strike="noStrike">
              <a:latin typeface="Arial"/>
            </a:endParaRPr>
          </a:p>
          <a:p>
            <a:pPr algn="ctr">
              <a:lnSpc>
                <a:spcPct val="100000"/>
              </a:lnSpc>
            </a:pPr>
            <a:endParaRPr b="0" lang="en-IN" sz="3600" spc="-1" strike="noStrike">
              <a:latin typeface="Arial"/>
            </a:endParaRPr>
          </a:p>
          <a:p>
            <a:pPr algn="ctr">
              <a:lnSpc>
                <a:spcPct val="100000"/>
              </a:lnSpc>
            </a:pPr>
            <a:endParaRPr b="0" lang="en-IN" sz="3600" spc="-1" strike="noStrike">
              <a:latin typeface="Arial"/>
            </a:endParaRPr>
          </a:p>
          <a:p>
            <a:pPr algn="ctr">
              <a:lnSpc>
                <a:spcPct val="100000"/>
              </a:lnSpc>
            </a:pPr>
            <a:r>
              <a:rPr b="0" lang="en-IN" sz="1800" spc="-1" strike="noStrike">
                <a:solidFill>
                  <a:srgbClr val="2f2b20"/>
                </a:solidFill>
                <a:latin typeface="Comic Sans MS"/>
                <a:ea typeface="DejaVu Sans"/>
              </a:rPr>
              <a:t>NGO for Psychological </a:t>
            </a:r>
            <a:endParaRPr b="0" lang="en-IN" sz="1800" spc="-1" strike="noStrike">
              <a:latin typeface="Arial"/>
            </a:endParaRPr>
          </a:p>
          <a:p>
            <a:pPr algn="ctr">
              <a:lnSpc>
                <a:spcPct val="100000"/>
              </a:lnSpc>
            </a:pPr>
            <a:r>
              <a:rPr b="0" lang="en-IN" sz="1800" spc="-1" strike="noStrike">
                <a:solidFill>
                  <a:srgbClr val="2f2b20"/>
                </a:solidFill>
                <a:latin typeface="Comic Sans MS"/>
                <a:ea typeface="DejaVu Sans"/>
              </a:rPr>
              <a:t>Development &amp; Studies</a:t>
            </a:r>
            <a:endParaRPr b="0" lang="en-IN" sz="1800" spc="-1" strike="noStrike">
              <a:latin typeface="Arial"/>
            </a:endParaRPr>
          </a:p>
        </p:txBody>
      </p:sp>
    </p:spTree>
  </p:cSld>
  <p:timing>
    <p:tnLst>
      <p:par>
        <p:cTn id="26" dur="indefinite" restart="never" nodeType="tmRoot">
          <p:childTnLst>
            <p:seq>
              <p:cTn id="27" dur="indefinite" nodeType="mainSeq">
                <p:childTnLst>
                  <p:par>
                    <p:cTn id="28" fill="hold">
                      <p:stCondLst>
                        <p:cond delay="indefinite"/>
                      </p:stCondLst>
                      <p:childTnLst>
                        <p:par>
                          <p:cTn id="29" fill="hold">
                            <p:stCondLst>
                              <p:cond delay="0"/>
                            </p:stCondLst>
                            <p:childTnLst>
                              <p:par>
                                <p:cTn id="30" nodeType="clickEffect" fill="hold" presetClass="entr" presetID="42">
                                  <p:stCondLst>
                                    <p:cond delay="0"/>
                                  </p:stCondLst>
                                  <p:childTnLst>
                                    <p:set>
                                      <p:cBhvr>
                                        <p:cTn id="31" dur="1" fill="hold">
                                          <p:stCondLst>
                                            <p:cond delay="0"/>
                                          </p:stCondLst>
                                        </p:cTn>
                                        <p:tgtEl>
                                          <p:spTgt spid="199"/>
                                        </p:tgtEl>
                                        <p:attrNameLst>
                                          <p:attrName>style.visibility</p:attrName>
                                        </p:attrNameLst>
                                      </p:cBhvr>
                                      <p:to>
                                        <p:strVal val="visible"/>
                                      </p:to>
                                    </p:set>
                                    <p:animEffect filter="fade" transition="in">
                                      <p:cBhvr additive="repl">
                                        <p:cTn id="32" dur="1000"/>
                                        <p:tgtEl>
                                          <p:spTgt spid="199"/>
                                        </p:tgtEl>
                                      </p:cBhvr>
                                    </p:animEffect>
                                    <p:anim calcmode="lin" valueType="num">
                                      <p:cBhvr additive="repl">
                                        <p:cTn id="33" dur="1000" fill="hold"/>
                                        <p:tgtEl>
                                          <p:spTgt spid="199"/>
                                        </p:tgtEl>
                                        <p:attrNameLst>
                                          <p:attrName>ppt_x</p:attrName>
                                        </p:attrNameLst>
                                      </p:cBhvr>
                                      <p:tavLst>
                                        <p:tav tm="0">
                                          <p:val>
                                            <p:strVal val="#ppt_x"/>
                                          </p:val>
                                        </p:tav>
                                        <p:tav tm="100000">
                                          <p:val>
                                            <p:strVal val="#ppt_x"/>
                                          </p:val>
                                        </p:tav>
                                      </p:tavLst>
                                    </p:anim>
                                    <p:anim calcmode="lin" valueType="num">
                                      <p:cBhvr additive="repl">
                                        <p:cTn id="34" dur="1000" fill="hold"/>
                                        <p:tgtEl>
                                          <p:spTgt spid="199"/>
                                        </p:tgtEl>
                                        <p:attrNameLst>
                                          <p:attrName>ppt_y</p:attrName>
                                        </p:attrNameLst>
                                      </p:cBhvr>
                                      <p:tavLst>
                                        <p:tav tm="0">
                                          <p:val>
                                            <p:strVal val="#ppt_y+.1"/>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457200" y="274680"/>
            <a:ext cx="7619400" cy="114228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600" spc="-94" strike="noStrike">
                <a:solidFill>
                  <a:srgbClr val="675e47"/>
                </a:solidFill>
                <a:latin typeface="Comic Sans MS"/>
              </a:rPr>
              <a:t>About Manahsrushti..</a:t>
            </a:r>
            <a:endParaRPr b="0" lang="en-IN" sz="4600" spc="-1" strike="noStrike">
              <a:latin typeface="Arial"/>
            </a:endParaRPr>
          </a:p>
        </p:txBody>
      </p:sp>
      <p:sp>
        <p:nvSpPr>
          <p:cNvPr id="169" name="CustomShape 2"/>
          <p:cNvSpPr/>
          <p:nvPr/>
        </p:nvSpPr>
        <p:spPr>
          <a:xfrm>
            <a:off x="457200" y="1600200"/>
            <a:ext cx="7619400" cy="4799880"/>
          </a:xfrm>
          <a:prstGeom prst="rect">
            <a:avLst/>
          </a:prstGeom>
          <a:noFill/>
          <a:ln>
            <a:noFill/>
          </a:ln>
        </p:spPr>
        <p:style>
          <a:lnRef idx="0"/>
          <a:fillRef idx="0"/>
          <a:effectRef idx="0"/>
          <a:fontRef idx="minor"/>
        </p:style>
        <p:txBody>
          <a:bodyPr lIns="90000" rIns="90000" tIns="45000" bIns="45000">
            <a:normAutofit/>
          </a:bodyPr>
          <a:p>
            <a:pPr marL="343080" indent="-227880">
              <a:lnSpc>
                <a:spcPct val="100000"/>
              </a:lnSpc>
              <a:spcBef>
                <a:spcPts val="439"/>
              </a:spcBef>
              <a:buClr>
                <a:srgbClr val="a9a57c"/>
              </a:buClr>
              <a:buFont typeface="Arial"/>
              <a:buChar char="•"/>
            </a:pPr>
            <a:r>
              <a:rPr b="0" lang="en-IN" sz="2200" spc="-1" strike="noStrike">
                <a:solidFill>
                  <a:srgbClr val="2f2b20"/>
                </a:solidFill>
                <a:latin typeface="Calibri"/>
              </a:rPr>
              <a:t>ManahSrushti organization was established in year 2015 by our founder and director Mr.Nikhil Walkikar. </a:t>
            </a:r>
            <a:endParaRPr b="0" lang="en-IN" sz="2200" spc="-1" strike="noStrike">
              <a:latin typeface="Arial"/>
            </a:endParaRPr>
          </a:p>
          <a:p>
            <a:pPr>
              <a:lnSpc>
                <a:spcPct val="100000"/>
              </a:lnSpc>
              <a:spcBef>
                <a:spcPts val="439"/>
              </a:spcBef>
            </a:pPr>
            <a:endParaRPr b="0" lang="en-IN" sz="2200" spc="-1" strike="noStrike">
              <a:latin typeface="Arial"/>
            </a:endParaRPr>
          </a:p>
          <a:p>
            <a:pPr marL="343080" indent="-227880">
              <a:lnSpc>
                <a:spcPct val="100000"/>
              </a:lnSpc>
              <a:spcBef>
                <a:spcPts val="439"/>
              </a:spcBef>
              <a:buClr>
                <a:srgbClr val="a9a57c"/>
              </a:buClr>
              <a:buFont typeface="Arial"/>
              <a:buChar char="•"/>
            </a:pPr>
            <a:r>
              <a:rPr b="0" lang="en-IN" sz="2200" spc="-1" strike="noStrike">
                <a:solidFill>
                  <a:srgbClr val="2f2b20"/>
                </a:solidFill>
                <a:latin typeface="Calibri"/>
              </a:rPr>
              <a:t>For past 5 years, the organization has been working in various cities in Maharashtra to promote psychological development and to create a stress free and healthy society. </a:t>
            </a:r>
            <a:endParaRPr b="0" lang="en-IN" sz="2200" spc="-1" strike="noStrike">
              <a:latin typeface="Arial"/>
            </a:endParaRPr>
          </a:p>
          <a:p>
            <a:pPr marL="114480">
              <a:lnSpc>
                <a:spcPct val="100000"/>
              </a:lnSpc>
              <a:spcBef>
                <a:spcPts val="439"/>
              </a:spcBef>
            </a:pPr>
            <a:endParaRPr b="0" lang="en-IN" sz="2200" spc="-1" strike="noStrike">
              <a:latin typeface="Arial"/>
            </a:endParaRPr>
          </a:p>
          <a:p>
            <a:pPr marL="343080" indent="-227880">
              <a:lnSpc>
                <a:spcPct val="100000"/>
              </a:lnSpc>
              <a:spcBef>
                <a:spcPts val="439"/>
              </a:spcBef>
              <a:buClr>
                <a:srgbClr val="a9a57c"/>
              </a:buClr>
              <a:buFont typeface="Arial"/>
              <a:buChar char="•"/>
            </a:pPr>
            <a:r>
              <a:rPr b="0" lang="en-IN" sz="2200" spc="-1" strike="noStrike">
                <a:solidFill>
                  <a:srgbClr val="2f2b20"/>
                </a:solidFill>
                <a:latin typeface="Calibri"/>
              </a:rPr>
              <a:t>A large number of youth has been associated with the organization and with the help of these volunteers, the organization has been taking up various events, workshops, competitions to achieve its goals.</a:t>
            </a:r>
            <a:endParaRPr b="0" lang="en-IN" sz="2200" spc="-1" strike="noStrike">
              <a:latin typeface="Arial"/>
            </a:endParaRPr>
          </a:p>
          <a:p>
            <a:pPr>
              <a:lnSpc>
                <a:spcPct val="100000"/>
              </a:lnSpc>
              <a:spcBef>
                <a:spcPts val="439"/>
              </a:spcBef>
            </a:pPr>
            <a:endParaRPr b="0" lang="en-IN" sz="2200" spc="-1" strike="noStrike">
              <a:latin typeface="Arial"/>
            </a:endParaRPr>
          </a:p>
        </p:txBody>
      </p:sp>
    </p:spTree>
  </p:cSld>
  <p:timing>
    <p:tnLst>
      <p:par>
        <p:cTn id="8" dur="indefinite" restart="never" nodeType="tmRoot">
          <p:childTnLst>
            <p:seq>
              <p:cTn id="9"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33520" y="457200"/>
            <a:ext cx="7162200" cy="99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3200" spc="-94" strike="noStrike">
                <a:solidFill>
                  <a:srgbClr val="675e47"/>
                </a:solidFill>
                <a:latin typeface="Cambria"/>
              </a:rPr>
              <a:t> </a:t>
            </a:r>
            <a:r>
              <a:rPr b="0" lang="en-IN" sz="2800" spc="-94" strike="noStrike">
                <a:solidFill>
                  <a:srgbClr val="675e47"/>
                </a:solidFill>
                <a:latin typeface="Calibri"/>
              </a:rPr>
              <a:t>Recent project during COVID-19 Pandemic..</a:t>
            </a:r>
            <a:endParaRPr b="0" lang="en-IN" sz="2800" spc="-1" strike="noStrike">
              <a:latin typeface="Arial"/>
            </a:endParaRPr>
          </a:p>
        </p:txBody>
      </p:sp>
      <p:sp>
        <p:nvSpPr>
          <p:cNvPr id="171" name="CustomShape 2"/>
          <p:cNvSpPr/>
          <p:nvPr/>
        </p:nvSpPr>
        <p:spPr>
          <a:xfrm>
            <a:off x="0" y="1447920"/>
            <a:ext cx="8457480" cy="4876200"/>
          </a:xfrm>
          <a:prstGeom prst="rect">
            <a:avLst/>
          </a:prstGeom>
          <a:noFill/>
          <a:ln>
            <a:noFill/>
          </a:ln>
        </p:spPr>
        <p:style>
          <a:lnRef idx="0"/>
          <a:fillRef idx="0"/>
          <a:effectRef idx="0"/>
          <a:fontRef idx="minor"/>
        </p:style>
        <p:txBody>
          <a:bodyPr lIns="90000" rIns="90000" tIns="45000" bIns="45000">
            <a:normAutofit/>
          </a:bodyPr>
          <a:p>
            <a:pPr algn="ctr">
              <a:lnSpc>
                <a:spcPct val="100000"/>
              </a:lnSpc>
              <a:spcBef>
                <a:spcPts val="799"/>
              </a:spcBef>
            </a:pPr>
            <a:r>
              <a:rPr b="0" lang="en-IN" sz="4000" spc="-1" strike="noStrike">
                <a:solidFill>
                  <a:srgbClr val="2f2b20"/>
                </a:solidFill>
                <a:latin typeface="Calibri"/>
              </a:rPr>
              <a:t>Healthy Body Joyful Mind..</a:t>
            </a:r>
            <a:endParaRPr b="0" lang="en-IN" sz="4000" spc="-1" strike="noStrike">
              <a:latin typeface="Arial"/>
            </a:endParaRPr>
          </a:p>
          <a:p>
            <a:pPr algn="ctr">
              <a:lnSpc>
                <a:spcPct val="100000"/>
              </a:lnSpc>
              <a:spcBef>
                <a:spcPts val="479"/>
              </a:spcBef>
            </a:pPr>
            <a:r>
              <a:rPr b="0" lang="en-IN" sz="2400" spc="-1" strike="noStrike">
                <a:solidFill>
                  <a:srgbClr val="2f2b20"/>
                </a:solidFill>
                <a:latin typeface="Calibri"/>
              </a:rPr>
              <a:t>A stress management workshop conducted for 8500 PMC employees</a:t>
            </a:r>
            <a:endParaRPr b="0" lang="en-IN" sz="2400" spc="-1" strike="noStrike">
              <a:latin typeface="Arial"/>
            </a:endParaRPr>
          </a:p>
          <a:p>
            <a:pPr>
              <a:lnSpc>
                <a:spcPct val="100000"/>
              </a:lnSpc>
              <a:spcBef>
                <a:spcPts val="360"/>
              </a:spcBef>
            </a:pPr>
            <a:endParaRPr b="0" lang="en-IN" sz="2400" spc="-1" strike="noStrike">
              <a:latin typeface="Arial"/>
            </a:endParaRPr>
          </a:p>
        </p:txBody>
      </p:sp>
      <p:pic>
        <p:nvPicPr>
          <p:cNvPr id="172" name="Picture 4" descr=""/>
          <p:cNvPicPr/>
          <p:nvPr/>
        </p:nvPicPr>
        <p:blipFill>
          <a:blip r:embed="rId1"/>
          <a:stretch/>
        </p:blipFill>
        <p:spPr>
          <a:xfrm>
            <a:off x="0" y="3018960"/>
            <a:ext cx="3422880" cy="2567160"/>
          </a:xfrm>
          <a:prstGeom prst="rect">
            <a:avLst/>
          </a:prstGeom>
          <a:ln>
            <a:noFill/>
          </a:ln>
        </p:spPr>
      </p:pic>
      <p:pic>
        <p:nvPicPr>
          <p:cNvPr id="173" name="Picture 6" descr=""/>
          <p:cNvPicPr/>
          <p:nvPr/>
        </p:nvPicPr>
        <p:blipFill>
          <a:blip r:embed="rId2"/>
          <a:stretch/>
        </p:blipFill>
        <p:spPr>
          <a:xfrm>
            <a:off x="4648320" y="3018960"/>
            <a:ext cx="3628440" cy="2720880"/>
          </a:xfrm>
          <a:prstGeom prst="rect">
            <a:avLst/>
          </a:prstGeom>
          <a:ln>
            <a:noFill/>
          </a:ln>
        </p:spPr>
      </p:pic>
      <p:pic>
        <p:nvPicPr>
          <p:cNvPr id="174" name="Picture 5" descr=""/>
          <p:cNvPicPr/>
          <p:nvPr/>
        </p:nvPicPr>
        <p:blipFill>
          <a:blip r:embed="rId3"/>
          <a:stretch/>
        </p:blipFill>
        <p:spPr>
          <a:xfrm>
            <a:off x="2286000" y="5133600"/>
            <a:ext cx="3733200" cy="1723680"/>
          </a:xfrm>
          <a:prstGeom prst="rect">
            <a:avLst/>
          </a:prstGeom>
          <a:ln>
            <a:noFill/>
          </a:ln>
        </p:spPr>
      </p:pic>
    </p:spTree>
  </p:cSld>
  <p:timing>
    <p:tnLst>
      <p:par>
        <p:cTn id="10" dur="indefinite" restart="never" nodeType="tmRoot">
          <p:childTnLst>
            <p:seq>
              <p:cTn id="11"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219320" y="457200"/>
            <a:ext cx="6476400" cy="9900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IN" sz="4600" spc="-94" strike="noStrike">
                <a:solidFill>
                  <a:srgbClr val="675e47"/>
                </a:solidFill>
                <a:latin typeface="Comic Sans MS"/>
              </a:rPr>
              <a:t>Project Aarsa </a:t>
            </a:r>
            <a:r>
              <a:rPr b="0" lang="en-IN" sz="2000" spc="-94" strike="noStrike">
                <a:solidFill>
                  <a:srgbClr val="675e47"/>
                </a:solidFill>
                <a:latin typeface="Comic Sans MS"/>
              </a:rPr>
              <a:t>(mirror)</a:t>
            </a:r>
            <a:endParaRPr b="0" lang="en-IN" sz="2000" spc="-1" strike="noStrike">
              <a:latin typeface="Arial"/>
            </a:endParaRPr>
          </a:p>
        </p:txBody>
      </p:sp>
      <p:sp>
        <p:nvSpPr>
          <p:cNvPr id="176" name="CustomShape 2"/>
          <p:cNvSpPr/>
          <p:nvPr/>
        </p:nvSpPr>
        <p:spPr>
          <a:xfrm>
            <a:off x="0" y="1523880"/>
            <a:ext cx="8457480" cy="5333400"/>
          </a:xfrm>
          <a:prstGeom prst="rect">
            <a:avLst/>
          </a:prstGeom>
          <a:noFill/>
          <a:ln>
            <a:noFill/>
          </a:ln>
        </p:spPr>
        <p:style>
          <a:lnRef idx="0"/>
          <a:fillRef idx="0"/>
          <a:effectRef idx="0"/>
          <a:fontRef idx="minor"/>
        </p:style>
        <p:txBody>
          <a:bodyPr lIns="90000" rIns="90000" tIns="45000" bIns="45000">
            <a:normAutofit/>
          </a:bodyPr>
          <a:p>
            <a:pPr marL="114480">
              <a:lnSpc>
                <a:spcPct val="100000"/>
              </a:lnSpc>
              <a:spcBef>
                <a:spcPts val="479"/>
              </a:spcBef>
            </a:pPr>
            <a:r>
              <a:rPr b="1" lang="en-IN" sz="2400" spc="-1" strike="noStrike">
                <a:solidFill>
                  <a:srgbClr val="2f2b20"/>
                </a:solidFill>
                <a:latin typeface="Calibri"/>
              </a:rPr>
              <a:t>Project Aarsa is a Psychological- research cum Survey project initiated by Manahsrushti organization to evaluate the effects of Lockdown on various economic, professional and age groups in the society.</a:t>
            </a:r>
            <a:endParaRPr b="0" lang="en-IN" sz="2400" spc="-1" strike="noStrike">
              <a:latin typeface="Arial"/>
            </a:endParaRPr>
          </a:p>
          <a:p>
            <a:pPr marL="114480">
              <a:lnSpc>
                <a:spcPct val="100000"/>
              </a:lnSpc>
              <a:spcBef>
                <a:spcPts val="479"/>
              </a:spcBef>
            </a:pPr>
            <a:r>
              <a:rPr b="1" lang="en-IN" sz="2400" spc="-1" strike="noStrike">
                <a:solidFill>
                  <a:srgbClr val="2f2b20"/>
                </a:solidFill>
                <a:latin typeface="Calibri"/>
              </a:rPr>
              <a:t>Purpose:</a:t>
            </a:r>
            <a:endParaRPr b="0" lang="en-IN" sz="2400" spc="-1" strike="noStrike">
              <a:latin typeface="Arial"/>
            </a:endParaRPr>
          </a:p>
          <a:p>
            <a:pPr marL="343080" indent="-227880">
              <a:lnSpc>
                <a:spcPct val="100000"/>
              </a:lnSpc>
              <a:spcBef>
                <a:spcPts val="479"/>
              </a:spcBef>
              <a:buClr>
                <a:srgbClr val="a9a57c"/>
              </a:buClr>
              <a:buFont typeface="Arial"/>
              <a:buChar char="•"/>
            </a:pPr>
            <a:r>
              <a:rPr b="0" lang="en-IN" sz="2400" spc="-1" strike="noStrike">
                <a:solidFill>
                  <a:srgbClr val="2f2b20"/>
                </a:solidFill>
                <a:latin typeface="Calibri"/>
              </a:rPr>
              <a:t>To help Pune Police understand and analyze the effects of Lockdown on the different sectors of people and their changing mindsets.</a:t>
            </a:r>
            <a:endParaRPr b="0" lang="en-IN" sz="2400" spc="-1" strike="noStrike">
              <a:latin typeface="Arial"/>
            </a:endParaRPr>
          </a:p>
          <a:p>
            <a:pPr marL="343080" indent="-227880">
              <a:lnSpc>
                <a:spcPct val="100000"/>
              </a:lnSpc>
              <a:spcBef>
                <a:spcPts val="479"/>
              </a:spcBef>
              <a:buClr>
                <a:srgbClr val="a9a57c"/>
              </a:buClr>
              <a:buFont typeface="Arial"/>
              <a:buChar char="•"/>
            </a:pPr>
            <a:r>
              <a:rPr b="0" lang="en-IN" sz="2400" spc="-1" strike="noStrike">
                <a:solidFill>
                  <a:srgbClr val="2f2b20"/>
                </a:solidFill>
                <a:latin typeface="Calibri"/>
              </a:rPr>
              <a:t>To compare groups of different ages and economic backgrounds along with their professions.</a:t>
            </a:r>
            <a:endParaRPr b="0" lang="en-IN" sz="2400" spc="-1" strike="noStrike">
              <a:latin typeface="Arial"/>
            </a:endParaRPr>
          </a:p>
          <a:p>
            <a:pPr marL="343080" indent="-227880">
              <a:lnSpc>
                <a:spcPct val="100000"/>
              </a:lnSpc>
              <a:spcBef>
                <a:spcPts val="479"/>
              </a:spcBef>
              <a:buClr>
                <a:srgbClr val="a9a57c"/>
              </a:buClr>
              <a:buFont typeface="Arial"/>
              <a:buChar char="•"/>
            </a:pPr>
            <a:r>
              <a:rPr b="0" lang="en-IN" sz="2400" spc="-1" strike="noStrike">
                <a:solidFill>
                  <a:srgbClr val="2f2b20"/>
                </a:solidFill>
                <a:latin typeface="Calibri"/>
              </a:rPr>
              <a:t>To understand various coping styles and see how it affects depression, crime and addictive behavior.</a:t>
            </a:r>
            <a:endParaRPr b="0" lang="en-IN" sz="2400" spc="-1" strike="noStrike">
              <a:latin typeface="Arial"/>
            </a:endParaRPr>
          </a:p>
          <a:p>
            <a:pPr marL="457200">
              <a:lnSpc>
                <a:spcPct val="100000"/>
              </a:lnSpc>
              <a:spcBef>
                <a:spcPts val="360"/>
              </a:spcBef>
            </a:pPr>
            <a:endParaRPr b="0" lang="en-IN" sz="2400" spc="-1" strike="noStrike">
              <a:latin typeface="Arial"/>
            </a:endParaRPr>
          </a:p>
        </p:txBody>
      </p:sp>
    </p:spTree>
  </p:cSld>
  <p:timing>
    <p:tnLst>
      <p:par>
        <p:cTn id="12" dur="indefinite" restart="never" nodeType="tmRoot">
          <p:childTnLst>
            <p:seq>
              <p:cTn id="13"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80880" y="304920"/>
            <a:ext cx="7923960" cy="1218600"/>
          </a:xfrm>
          <a:prstGeom prst="rect">
            <a:avLst/>
          </a:prstGeom>
          <a:noFill/>
          <a:ln>
            <a:noFill/>
          </a:ln>
        </p:spPr>
        <p:style>
          <a:lnRef idx="0"/>
          <a:fillRef idx="0"/>
          <a:effectRef idx="0"/>
          <a:fontRef idx="minor"/>
        </p:style>
        <p:txBody>
          <a:bodyPr lIns="90000" rIns="90000" tIns="45000" bIns="45000" anchor="ctr"/>
          <a:p>
            <a:pPr>
              <a:lnSpc>
                <a:spcPct val="100000"/>
              </a:lnSpc>
            </a:pPr>
            <a:r>
              <a:rPr b="0" lang="en-IN" sz="4600" spc="-94" strike="noStrike">
                <a:solidFill>
                  <a:srgbClr val="675e47"/>
                </a:solidFill>
                <a:latin typeface="Cambria"/>
              </a:rPr>
              <a:t>Variables:</a:t>
            </a:r>
            <a:br/>
            <a:endParaRPr b="0" lang="en-IN" sz="4600" spc="-1" strike="noStrike">
              <a:latin typeface="Arial"/>
            </a:endParaRPr>
          </a:p>
        </p:txBody>
      </p:sp>
      <p:sp>
        <p:nvSpPr>
          <p:cNvPr id="178" name="CustomShape 2"/>
          <p:cNvSpPr/>
          <p:nvPr/>
        </p:nvSpPr>
        <p:spPr>
          <a:xfrm>
            <a:off x="457200" y="990720"/>
            <a:ext cx="7619400" cy="5866560"/>
          </a:xfrm>
          <a:prstGeom prst="rect">
            <a:avLst/>
          </a:prstGeom>
          <a:noFill/>
          <a:ln>
            <a:noFill/>
          </a:ln>
        </p:spPr>
        <p:style>
          <a:lnRef idx="0"/>
          <a:fillRef idx="0"/>
          <a:effectRef idx="0"/>
          <a:fontRef idx="minor"/>
        </p:style>
        <p:txBody>
          <a:bodyPr lIns="90000" rIns="90000" tIns="45000" bIns="45000">
            <a:normAutofit/>
          </a:bodyPr>
          <a:p>
            <a:pPr marL="343080" indent="-227880">
              <a:lnSpc>
                <a:spcPct val="100000"/>
              </a:lnSpc>
              <a:spcBef>
                <a:spcPts val="439"/>
              </a:spcBef>
              <a:buClr>
                <a:srgbClr val="a9a57c"/>
              </a:buClr>
              <a:buFont typeface="Arial"/>
              <a:buChar char="•"/>
            </a:pPr>
            <a:r>
              <a:rPr b="1" lang="en-IN" sz="2200" spc="-1" strike="noStrike">
                <a:solidFill>
                  <a:srgbClr val="2f2b20"/>
                </a:solidFill>
                <a:latin typeface="Calibri"/>
              </a:rPr>
              <a:t>Coping</a:t>
            </a:r>
            <a:r>
              <a:rPr b="0" lang="en-IN" sz="2200" spc="-1" strike="noStrike">
                <a:solidFill>
                  <a:srgbClr val="2f2b20"/>
                </a:solidFill>
                <a:latin typeface="Calibri"/>
              </a:rPr>
              <a:t>: Coping is the ability to face and deal with problems, difficulties and adverse situations successfully. </a:t>
            </a:r>
            <a:endParaRPr b="0" lang="en-IN" sz="2200" spc="-1" strike="noStrike">
              <a:latin typeface="Arial"/>
            </a:endParaRPr>
          </a:p>
          <a:p>
            <a:pPr>
              <a:lnSpc>
                <a:spcPct val="100000"/>
              </a:lnSpc>
              <a:spcBef>
                <a:spcPts val="439"/>
              </a:spcBef>
            </a:pPr>
            <a:endParaRPr b="0" lang="en-IN" sz="2200" spc="-1" strike="noStrike">
              <a:latin typeface="Arial"/>
            </a:endParaRPr>
          </a:p>
          <a:p>
            <a:pPr marL="343080" indent="-227880">
              <a:lnSpc>
                <a:spcPct val="100000"/>
              </a:lnSpc>
              <a:spcBef>
                <a:spcPts val="439"/>
              </a:spcBef>
              <a:buClr>
                <a:srgbClr val="a9a57c"/>
              </a:buClr>
              <a:buFont typeface="Arial"/>
              <a:buChar char="•"/>
            </a:pPr>
            <a:r>
              <a:rPr b="1" lang="en-IN" sz="2200" spc="-1" strike="noStrike">
                <a:solidFill>
                  <a:srgbClr val="2f2b20"/>
                </a:solidFill>
                <a:latin typeface="Calibri"/>
              </a:rPr>
              <a:t>Depression</a:t>
            </a:r>
            <a:r>
              <a:rPr b="0" lang="en-IN" sz="2200" spc="-1" strike="noStrike">
                <a:solidFill>
                  <a:srgbClr val="2f2b20"/>
                </a:solidFill>
                <a:latin typeface="Calibri"/>
              </a:rPr>
              <a:t>: Depression is a mental health disorder characterized by persistently depressed mood or loss of interest in activities</a:t>
            </a:r>
            <a:endParaRPr b="0" lang="en-IN" sz="2200" spc="-1" strike="noStrike">
              <a:latin typeface="Arial"/>
            </a:endParaRPr>
          </a:p>
          <a:p>
            <a:pPr>
              <a:lnSpc>
                <a:spcPct val="100000"/>
              </a:lnSpc>
              <a:spcBef>
                <a:spcPts val="439"/>
              </a:spcBef>
            </a:pPr>
            <a:endParaRPr b="0" lang="en-IN" sz="2200" spc="-1" strike="noStrike">
              <a:latin typeface="Arial"/>
            </a:endParaRPr>
          </a:p>
          <a:p>
            <a:pPr marL="343080" indent="-227880">
              <a:lnSpc>
                <a:spcPct val="100000"/>
              </a:lnSpc>
              <a:spcBef>
                <a:spcPts val="439"/>
              </a:spcBef>
              <a:buClr>
                <a:srgbClr val="a9a57c"/>
              </a:buClr>
              <a:buFont typeface="Arial"/>
              <a:buChar char="•"/>
            </a:pPr>
            <a:r>
              <a:rPr b="1" lang="en-IN" sz="2200" spc="-1" strike="noStrike">
                <a:solidFill>
                  <a:srgbClr val="2f2b20"/>
                </a:solidFill>
                <a:latin typeface="Calibri"/>
              </a:rPr>
              <a:t>Suicidal Ideation: </a:t>
            </a:r>
            <a:r>
              <a:rPr b="0" lang="en-IN" sz="2200" spc="-1" strike="noStrike">
                <a:solidFill>
                  <a:srgbClr val="2f2b20"/>
                </a:solidFill>
                <a:latin typeface="Calibri"/>
              </a:rPr>
              <a:t>Suicidal Ideation is recurrent thinking, planning or attempting to take one’s own life.  </a:t>
            </a:r>
            <a:endParaRPr b="0" lang="en-IN" sz="2200" spc="-1" strike="noStrike">
              <a:latin typeface="Arial"/>
            </a:endParaRPr>
          </a:p>
          <a:p>
            <a:pPr>
              <a:lnSpc>
                <a:spcPct val="100000"/>
              </a:lnSpc>
              <a:spcBef>
                <a:spcPts val="439"/>
              </a:spcBef>
            </a:pPr>
            <a:endParaRPr b="0" lang="en-IN" sz="2200" spc="-1" strike="noStrike">
              <a:latin typeface="Arial"/>
            </a:endParaRPr>
          </a:p>
          <a:p>
            <a:pPr marL="343080" indent="-227880">
              <a:lnSpc>
                <a:spcPct val="100000"/>
              </a:lnSpc>
              <a:spcBef>
                <a:spcPts val="439"/>
              </a:spcBef>
              <a:buClr>
                <a:srgbClr val="a9a57c"/>
              </a:buClr>
              <a:buFont typeface="Arial"/>
              <a:buChar char="•"/>
            </a:pPr>
            <a:r>
              <a:rPr b="1" lang="en-IN" sz="2200" spc="-1" strike="noStrike">
                <a:solidFill>
                  <a:srgbClr val="2f2b20"/>
                </a:solidFill>
                <a:latin typeface="Calibri"/>
              </a:rPr>
              <a:t>Criminal Tendency: </a:t>
            </a:r>
            <a:r>
              <a:rPr b="0" lang="en-IN" sz="2200" spc="-1" strike="noStrike">
                <a:solidFill>
                  <a:srgbClr val="2f2b20"/>
                </a:solidFill>
                <a:latin typeface="Calibri"/>
              </a:rPr>
              <a:t>In this research, Criminal Tendency is measured by taking into consideration the major constructs of aggression, impulsivity, neuroticism and unlawful behaviour.</a:t>
            </a:r>
            <a:endParaRPr b="0" lang="en-IN" sz="2200" spc="-1" strike="noStrike">
              <a:latin typeface="Arial"/>
            </a:endParaRPr>
          </a:p>
          <a:p>
            <a:pPr marL="114480">
              <a:lnSpc>
                <a:spcPct val="100000"/>
              </a:lnSpc>
              <a:spcBef>
                <a:spcPts val="439"/>
              </a:spcBef>
            </a:pPr>
            <a:r>
              <a:rPr b="0" lang="en-IN" sz="2200" spc="-1" strike="noStrike">
                <a:solidFill>
                  <a:srgbClr val="2f2b20"/>
                </a:solidFill>
                <a:latin typeface="Calibri"/>
              </a:rPr>
              <a:t> </a:t>
            </a:r>
            <a:endParaRPr b="0" lang="en-IN" sz="2200" spc="-1" strike="noStrike">
              <a:latin typeface="Arial"/>
            </a:endParaRPr>
          </a:p>
          <a:p>
            <a:pPr marL="343080" indent="-227880">
              <a:lnSpc>
                <a:spcPct val="100000"/>
              </a:lnSpc>
              <a:spcBef>
                <a:spcPts val="439"/>
              </a:spcBef>
              <a:buClr>
                <a:srgbClr val="a9a57c"/>
              </a:buClr>
              <a:buFont typeface="Arial"/>
              <a:buChar char="•"/>
            </a:pPr>
            <a:r>
              <a:rPr b="1" lang="en-IN" sz="2200" spc="-1" strike="noStrike">
                <a:solidFill>
                  <a:srgbClr val="2f2b20"/>
                </a:solidFill>
                <a:latin typeface="Calibri"/>
              </a:rPr>
              <a:t>Addictive Behaviour: </a:t>
            </a:r>
            <a:r>
              <a:rPr b="0" lang="en-IN" sz="2200" spc="-1" strike="noStrike">
                <a:solidFill>
                  <a:srgbClr val="2f2b20"/>
                </a:solidFill>
                <a:latin typeface="Calibri"/>
              </a:rPr>
              <a:t>Addictive behaviour is an inability to control the cravings or urge to consume alcohol or drugs. </a:t>
            </a:r>
            <a:endParaRPr b="0" lang="en-IN" sz="2200" spc="-1" strike="noStrike">
              <a:latin typeface="Arial"/>
            </a:endParaRPr>
          </a:p>
          <a:p>
            <a:pPr>
              <a:lnSpc>
                <a:spcPct val="100000"/>
              </a:lnSpc>
              <a:spcBef>
                <a:spcPts val="439"/>
              </a:spcBef>
            </a:pPr>
            <a:endParaRPr b="0" lang="en-IN" sz="2200" spc="-1" strike="noStrike">
              <a:latin typeface="Arial"/>
            </a:endParaRPr>
          </a:p>
        </p:txBody>
      </p:sp>
    </p:spTree>
  </p:cSld>
  <p:timing>
    <p:tnLst>
      <p:par>
        <p:cTn id="14" dur="indefinite" restart="never" nodeType="tmRoot">
          <p:childTnLst>
            <p:seq>
              <p:cTn id="15"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0" y="0"/>
            <a:ext cx="8457480" cy="1285920"/>
          </a:xfrm>
          <a:prstGeom prst="rect">
            <a:avLst/>
          </a:prstGeom>
          <a:noFill/>
          <a:ln>
            <a:noFill/>
          </a:ln>
        </p:spPr>
        <p:style>
          <a:lnRef idx="0"/>
          <a:fillRef idx="0"/>
          <a:effectRef idx="0"/>
          <a:fontRef idx="minor"/>
        </p:style>
        <p:txBody>
          <a:bodyPr lIns="90000" rIns="90000" tIns="91440" bIns="91440"/>
          <a:p>
            <a:pPr algn="ctr">
              <a:lnSpc>
                <a:spcPct val="100000"/>
              </a:lnSpc>
            </a:pPr>
            <a:r>
              <a:rPr b="0" lang="en-IN" sz="4000" spc="-94" strike="noStrike">
                <a:solidFill>
                  <a:srgbClr val="675e47"/>
                </a:solidFill>
                <a:latin typeface="Cambria"/>
              </a:rPr>
              <a:t>Data </a:t>
            </a:r>
            <a:r>
              <a:rPr b="0" lang="en-IN" sz="3600" spc="-94" strike="noStrike">
                <a:solidFill>
                  <a:srgbClr val="675e47"/>
                </a:solidFill>
                <a:latin typeface="Cambria"/>
              </a:rPr>
              <a:t>collection</a:t>
            </a:r>
            <a:r>
              <a:rPr b="0" lang="en-IN" sz="4000" spc="-94" strike="noStrike">
                <a:solidFill>
                  <a:srgbClr val="675e47"/>
                </a:solidFill>
                <a:latin typeface="Cambria"/>
              </a:rPr>
              <a:t> methods :</a:t>
            </a:r>
            <a:endParaRPr b="0" lang="en-IN" sz="4000" spc="-1" strike="noStrike">
              <a:latin typeface="Arial"/>
            </a:endParaRPr>
          </a:p>
        </p:txBody>
      </p:sp>
      <p:sp>
        <p:nvSpPr>
          <p:cNvPr id="180" name="CustomShape 2"/>
          <p:cNvSpPr/>
          <p:nvPr/>
        </p:nvSpPr>
        <p:spPr>
          <a:xfrm>
            <a:off x="304920" y="762120"/>
            <a:ext cx="8030880" cy="6400080"/>
          </a:xfrm>
          <a:prstGeom prst="rect">
            <a:avLst/>
          </a:prstGeom>
          <a:noFill/>
          <a:ln>
            <a:noFill/>
          </a:ln>
        </p:spPr>
        <p:style>
          <a:lnRef idx="0"/>
          <a:fillRef idx="0"/>
          <a:effectRef idx="0"/>
          <a:fontRef idx="minor"/>
        </p:style>
        <p:txBody>
          <a:bodyPr lIns="90000" rIns="90000" tIns="91440" bIns="91440"/>
          <a:p>
            <a:pPr marL="457200" indent="-310320">
              <a:lnSpc>
                <a:spcPct val="100000"/>
              </a:lnSpc>
              <a:buClr>
                <a:srgbClr val="a9a57c"/>
              </a:buClr>
              <a:buFont typeface="Arial"/>
              <a:buChar char="●"/>
            </a:pPr>
            <a:r>
              <a:rPr b="0" lang="en-IN" sz="2400" spc="-1" strike="noStrike">
                <a:solidFill>
                  <a:srgbClr val="2f2b20"/>
                </a:solidFill>
                <a:latin typeface="Calibri"/>
              </a:rPr>
              <a:t>An online questionnaire was used for data collection during this project </a:t>
            </a:r>
            <a:endParaRPr b="0" lang="en-IN" sz="2400" spc="-1" strike="noStrike">
              <a:latin typeface="Arial"/>
            </a:endParaRPr>
          </a:p>
          <a:p>
            <a:pPr>
              <a:lnSpc>
                <a:spcPct val="100000"/>
              </a:lnSpc>
            </a:pPr>
            <a:endParaRPr b="0" lang="en-IN" sz="2400" spc="-1" strike="noStrike">
              <a:latin typeface="Arial"/>
            </a:endParaRPr>
          </a:p>
          <a:p>
            <a:pPr marL="457200" indent="-310320">
              <a:lnSpc>
                <a:spcPct val="100000"/>
              </a:lnSpc>
              <a:buClr>
                <a:srgbClr val="a9a57c"/>
              </a:buClr>
              <a:buFont typeface="Arial"/>
              <a:buChar char="●"/>
            </a:pPr>
            <a:r>
              <a:rPr b="0" lang="en-IN" sz="2400" spc="-1" strike="noStrike">
                <a:solidFill>
                  <a:srgbClr val="2f2b20"/>
                </a:solidFill>
                <a:latin typeface="Calibri"/>
              </a:rPr>
              <a:t>Google forms were circulated through Whatsapp for collecting data from upper income groups. </a:t>
            </a:r>
            <a:endParaRPr b="0" lang="en-IN" sz="2400" spc="-1" strike="noStrike">
              <a:latin typeface="Arial"/>
            </a:endParaRPr>
          </a:p>
          <a:p>
            <a:pPr>
              <a:lnSpc>
                <a:spcPct val="100000"/>
              </a:lnSpc>
            </a:pPr>
            <a:endParaRPr b="0" lang="en-IN" sz="2400" spc="-1" strike="noStrike">
              <a:latin typeface="Arial"/>
            </a:endParaRPr>
          </a:p>
          <a:p>
            <a:pPr marL="457200" indent="-310320">
              <a:lnSpc>
                <a:spcPct val="100000"/>
              </a:lnSpc>
              <a:buClr>
                <a:srgbClr val="a9a57c"/>
              </a:buClr>
              <a:buFont typeface="Arial"/>
              <a:buChar char="●"/>
            </a:pPr>
            <a:r>
              <a:rPr b="0" lang="en-IN" sz="2400" spc="-1" strike="noStrike">
                <a:solidFill>
                  <a:srgbClr val="2f2b20"/>
                </a:solidFill>
                <a:latin typeface="Calibri"/>
              </a:rPr>
              <a:t>In person interviewing-telephonic interviewing method were used for collecting data from daily wage workers like watchmen,milkmen,house-keepers etc. </a:t>
            </a:r>
            <a:endParaRPr b="0" lang="en-IN" sz="2400" spc="-1" strike="noStrike">
              <a:latin typeface="Arial"/>
            </a:endParaRPr>
          </a:p>
          <a:p>
            <a:pPr>
              <a:lnSpc>
                <a:spcPct val="100000"/>
              </a:lnSpc>
            </a:pPr>
            <a:endParaRPr b="0" lang="en-IN" sz="2400" spc="-1" strike="noStrike">
              <a:latin typeface="Arial"/>
            </a:endParaRPr>
          </a:p>
          <a:p>
            <a:pPr marL="457200" indent="-310320">
              <a:lnSpc>
                <a:spcPct val="100000"/>
              </a:lnSpc>
              <a:buClr>
                <a:srgbClr val="a9a57c"/>
              </a:buClr>
              <a:buFont typeface="Arial"/>
              <a:buChar char="●"/>
            </a:pPr>
            <a:r>
              <a:rPr b="0" lang="en-IN" sz="2400" spc="-1" strike="noStrike">
                <a:solidFill>
                  <a:srgbClr val="2f2b20"/>
                </a:solidFill>
                <a:latin typeface="Calibri"/>
              </a:rPr>
              <a:t> </a:t>
            </a:r>
            <a:r>
              <a:rPr b="0" lang="en-IN" sz="2400" spc="-1" strike="noStrike">
                <a:solidFill>
                  <a:srgbClr val="2f2b20"/>
                </a:solidFill>
                <a:latin typeface="Calibri"/>
              </a:rPr>
              <a:t>Sneh foundation and Khelghar organization helped us to collect data from slum areas.</a:t>
            </a:r>
            <a:endParaRPr b="0" lang="en-IN" sz="2400" spc="-1" strike="noStrike">
              <a:latin typeface="Arial"/>
            </a:endParaRPr>
          </a:p>
          <a:p>
            <a:pPr>
              <a:lnSpc>
                <a:spcPct val="100000"/>
              </a:lnSpc>
            </a:pPr>
            <a:endParaRPr b="0" lang="en-IN" sz="2400" spc="-1" strike="noStrike">
              <a:latin typeface="Arial"/>
            </a:endParaRPr>
          </a:p>
          <a:p>
            <a:pPr marL="457200" indent="-310320">
              <a:lnSpc>
                <a:spcPct val="100000"/>
              </a:lnSpc>
              <a:buClr>
                <a:srgbClr val="a9a57c"/>
              </a:buClr>
              <a:buFont typeface="Arial"/>
              <a:buChar char="●"/>
            </a:pPr>
            <a:r>
              <a:rPr b="0" lang="en-IN" sz="2400" spc="-1" strike="noStrike">
                <a:solidFill>
                  <a:srgbClr val="2f2b20"/>
                </a:solidFill>
                <a:latin typeface="Calibri"/>
              </a:rPr>
              <a:t>Ekalvya Organization helped us to collect data from Red Light Area in Pune.</a:t>
            </a:r>
            <a:endParaRPr b="0" lang="en-IN" sz="2400" spc="-1" strike="noStrike">
              <a:latin typeface="Arial"/>
            </a:endParaRPr>
          </a:p>
          <a:p>
            <a:pPr marL="146160" algn="ctr">
              <a:lnSpc>
                <a:spcPct val="100000"/>
              </a:lnSpc>
            </a:pPr>
            <a:r>
              <a:rPr b="0" lang="en-IN" sz="2400" spc="-1" strike="noStrike">
                <a:solidFill>
                  <a:srgbClr val="2f2b20"/>
                </a:solidFill>
                <a:latin typeface="Calibri"/>
              </a:rPr>
              <a:t>Snowball sampling</a:t>
            </a:r>
            <a:endParaRPr b="0" lang="en-IN" sz="2400" spc="-1" strike="noStrike">
              <a:latin typeface="Arial"/>
            </a:endParaRPr>
          </a:p>
          <a:p>
            <a:pPr marL="146160">
              <a:lnSpc>
                <a:spcPct val="100000"/>
              </a:lnSpc>
            </a:pPr>
            <a:endParaRPr b="0" lang="en-IN" sz="2400" spc="-1" strike="noStrike">
              <a:latin typeface="Arial"/>
            </a:endParaRPr>
          </a:p>
        </p:txBody>
      </p:sp>
    </p:spTree>
  </p:cSld>
  <p:timing>
    <p:tnLst>
      <p:par>
        <p:cTn id="16" dur="indefinite" restart="never" nodeType="tmRoot">
          <p:childTnLst>
            <p:seq>
              <p:cTn id="17"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0" y="152280"/>
            <a:ext cx="8335800" cy="106596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400" spc="-94" strike="noStrike">
                <a:solidFill>
                  <a:srgbClr val="675e47"/>
                </a:solidFill>
                <a:latin typeface="Comic Sans MS"/>
              </a:rPr>
              <a:t>Collected data: Bifurcation as per Age group.</a:t>
            </a:r>
            <a:endParaRPr b="0" lang="en-IN" sz="2400" spc="-1" strike="noStrike">
              <a:latin typeface="Arial"/>
            </a:endParaRPr>
          </a:p>
        </p:txBody>
      </p:sp>
      <p:sp>
        <p:nvSpPr>
          <p:cNvPr id="182" name="CustomShape 2"/>
          <p:cNvSpPr/>
          <p:nvPr/>
        </p:nvSpPr>
        <p:spPr>
          <a:xfrm>
            <a:off x="-14040" y="1219320"/>
            <a:ext cx="8319600" cy="5637960"/>
          </a:xfrm>
          <a:prstGeom prst="rect">
            <a:avLst/>
          </a:prstGeom>
          <a:noFill/>
          <a:ln>
            <a:noFill/>
          </a:ln>
        </p:spPr>
        <p:style>
          <a:lnRef idx="0"/>
          <a:fillRef idx="0"/>
          <a:effectRef idx="0"/>
          <a:fontRef idx="minor"/>
        </p:style>
      </p:sp>
      <p:pic>
        <p:nvPicPr>
          <p:cNvPr id="183" name="Picture 5" descr=""/>
          <p:cNvPicPr/>
          <p:nvPr/>
        </p:nvPicPr>
        <p:blipFill>
          <a:blip r:embed="rId1"/>
          <a:stretch/>
        </p:blipFill>
        <p:spPr>
          <a:xfrm>
            <a:off x="609480" y="1143000"/>
            <a:ext cx="7619400" cy="5646600"/>
          </a:xfrm>
          <a:prstGeom prst="rect">
            <a:avLst/>
          </a:prstGeom>
          <a:ln>
            <a:noFill/>
          </a:ln>
        </p:spPr>
      </p:pic>
    </p:spTree>
  </p:cSld>
  <p:timing>
    <p:tnLst>
      <p:par>
        <p:cTn id="18" dur="indefinite" restart="never" nodeType="tmRoot">
          <p:childTnLst>
            <p:seq>
              <p:cTn id="19"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0" y="152280"/>
            <a:ext cx="8381160" cy="1218600"/>
          </a:xfrm>
          <a:prstGeom prst="rect">
            <a:avLst/>
          </a:prstGeom>
          <a:noFill/>
          <a:ln>
            <a:noFill/>
          </a:ln>
        </p:spPr>
        <p:style>
          <a:lnRef idx="0"/>
          <a:fillRef idx="0"/>
          <a:effectRef idx="0"/>
          <a:fontRef idx="minor"/>
        </p:style>
        <p:txBody>
          <a:bodyPr lIns="90000" rIns="90000" tIns="91440" bIns="91440"/>
          <a:p>
            <a:pPr algn="ctr">
              <a:lnSpc>
                <a:spcPct val="100000"/>
              </a:lnSpc>
            </a:pPr>
            <a:r>
              <a:rPr b="0" lang="en-IN" sz="2400" spc="-94" strike="noStrike">
                <a:solidFill>
                  <a:srgbClr val="675e47"/>
                </a:solidFill>
                <a:latin typeface="Comic Sans MS"/>
              </a:rPr>
              <a:t>Collected data: Bifurcation as per Annual Income </a:t>
            </a:r>
            <a:endParaRPr b="0" lang="en-IN" sz="2400" spc="-1" strike="noStrike">
              <a:latin typeface="Arial"/>
            </a:endParaRPr>
          </a:p>
        </p:txBody>
      </p:sp>
      <p:sp>
        <p:nvSpPr>
          <p:cNvPr id="185" name="CustomShape 2"/>
          <p:cNvSpPr/>
          <p:nvPr/>
        </p:nvSpPr>
        <p:spPr>
          <a:xfrm>
            <a:off x="1297440" y="2090160"/>
            <a:ext cx="7038360" cy="3880800"/>
          </a:xfrm>
          <a:prstGeom prst="rect">
            <a:avLst/>
          </a:prstGeom>
          <a:noFill/>
          <a:ln>
            <a:noFill/>
          </a:ln>
        </p:spPr>
        <p:style>
          <a:lnRef idx="0"/>
          <a:fillRef idx="0"/>
          <a:effectRef idx="0"/>
          <a:fontRef idx="minor"/>
        </p:style>
      </p:sp>
      <p:pic>
        <p:nvPicPr>
          <p:cNvPr id="186" name="Picture 3" descr=""/>
          <p:cNvPicPr/>
          <p:nvPr/>
        </p:nvPicPr>
        <p:blipFill>
          <a:blip r:embed="rId1"/>
          <a:stretch/>
        </p:blipFill>
        <p:spPr>
          <a:xfrm>
            <a:off x="551160" y="846000"/>
            <a:ext cx="7703280" cy="6040440"/>
          </a:xfrm>
          <a:prstGeom prst="rect">
            <a:avLst/>
          </a:prstGeom>
          <a:ln>
            <a:noFill/>
          </a:ln>
        </p:spPr>
      </p:pic>
    </p:spTree>
  </p:cSld>
  <p:timing>
    <p:tnLst>
      <p:par>
        <p:cTn id="20" dur="indefinite" restart="never" nodeType="tmRoot">
          <p:childTnLst>
            <p:seq>
              <p:cTn id="21"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76320" y="228600"/>
            <a:ext cx="8305200" cy="837360"/>
          </a:xfrm>
          <a:prstGeom prst="rect">
            <a:avLst/>
          </a:prstGeom>
          <a:noFill/>
          <a:ln>
            <a:noFill/>
          </a:ln>
        </p:spPr>
        <p:style>
          <a:lnRef idx="0"/>
          <a:fillRef idx="0"/>
          <a:effectRef idx="0"/>
          <a:fontRef idx="minor"/>
        </p:style>
        <p:txBody>
          <a:bodyPr lIns="90000" rIns="90000" tIns="45000" bIns="45000" anchor="b"/>
          <a:p>
            <a:pPr algn="ctr">
              <a:lnSpc>
                <a:spcPct val="100000"/>
              </a:lnSpc>
            </a:pPr>
            <a:r>
              <a:rPr b="0" lang="en-IN" sz="2800" spc="-94" strike="noStrike">
                <a:solidFill>
                  <a:srgbClr val="675e47"/>
                </a:solidFill>
                <a:latin typeface="Comic Sans MS"/>
              </a:rPr>
              <a:t>Collected data: Bifurcation as per Professions </a:t>
            </a:r>
            <a:endParaRPr b="0" lang="en-IN" sz="2800" spc="-1" strike="noStrike">
              <a:latin typeface="Arial"/>
            </a:endParaRPr>
          </a:p>
        </p:txBody>
      </p:sp>
      <p:sp>
        <p:nvSpPr>
          <p:cNvPr id="188" name="CustomShape 2"/>
          <p:cNvSpPr/>
          <p:nvPr/>
        </p:nvSpPr>
        <p:spPr>
          <a:xfrm>
            <a:off x="685800" y="4572000"/>
            <a:ext cx="6460920" cy="1065960"/>
          </a:xfrm>
          <a:prstGeom prst="rect">
            <a:avLst/>
          </a:prstGeom>
          <a:noFill/>
          <a:ln>
            <a:noFill/>
          </a:ln>
        </p:spPr>
        <p:style>
          <a:lnRef idx="0"/>
          <a:fillRef idx="0"/>
          <a:effectRef idx="0"/>
          <a:fontRef idx="minor"/>
        </p:style>
      </p:sp>
      <p:pic>
        <p:nvPicPr>
          <p:cNvPr id="189" name="Picture 3" descr=""/>
          <p:cNvPicPr/>
          <p:nvPr/>
        </p:nvPicPr>
        <p:blipFill>
          <a:blip r:embed="rId1"/>
          <a:stretch/>
        </p:blipFill>
        <p:spPr>
          <a:xfrm>
            <a:off x="10800" y="1219320"/>
            <a:ext cx="8411040" cy="5333400"/>
          </a:xfrm>
          <a:prstGeom prst="rect">
            <a:avLst/>
          </a:prstGeom>
          <a:ln>
            <a:noFill/>
          </a:ln>
        </p:spPr>
      </p:pic>
    </p:spTree>
  </p:cSld>
  <p:timing>
    <p:tnLst>
      <p:par>
        <p:cTn id="22" dur="indefinite" restart="never" nodeType="tmRoot">
          <p:childTnLst>
            <p:seq>
              <p:cTn id="23"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153</TotalTime>
  <Application>LibreOffice/6.0.7.3$Linux_X86_64 LibreOffice_project/00m0$Build-3</Application>
  <Words>430</Words>
  <Paragraphs>52</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2020-05-20T05:46:39Z</dcterms:created>
  <dc:creator>omm</dc:creator>
  <dc:description/>
  <dc:language>en-IN</dc:language>
  <cp:lastModifiedBy/>
  <dcterms:modified xsi:type="dcterms:W3CDTF">2020-08-05T12:02:54Z</dcterms:modified>
  <cp:revision>21</cp:revision>
  <dc:subject/>
  <dc:title>St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3</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