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7"/>
  </p:notesMasterIdLst>
  <p:handoutMasterIdLst>
    <p:handoutMasterId r:id="rId28"/>
  </p:handoutMasterIdLst>
  <p:sldIdLst>
    <p:sldId id="342" r:id="rId5"/>
    <p:sldId id="359" r:id="rId6"/>
    <p:sldId id="373" r:id="rId7"/>
    <p:sldId id="365" r:id="rId8"/>
    <p:sldId id="375" r:id="rId9"/>
    <p:sldId id="377" r:id="rId10"/>
    <p:sldId id="376" r:id="rId11"/>
    <p:sldId id="381" r:id="rId12"/>
    <p:sldId id="386" r:id="rId13"/>
    <p:sldId id="387" r:id="rId14"/>
    <p:sldId id="388" r:id="rId15"/>
    <p:sldId id="382" r:id="rId16"/>
    <p:sldId id="383" r:id="rId17"/>
    <p:sldId id="384" r:id="rId18"/>
    <p:sldId id="385" r:id="rId19"/>
    <p:sldId id="392" r:id="rId20"/>
    <p:sldId id="389" r:id="rId21"/>
    <p:sldId id="372" r:id="rId22"/>
    <p:sldId id="394" r:id="rId23"/>
    <p:sldId id="393" r:id="rId24"/>
    <p:sldId id="380" r:id="rId25"/>
    <p:sldId id="39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 id="{E3012055-3AD7-E968-AC4D-631AFC7400C0}" name="Alena Hollo" initials="AH" userId="S::alena.hollo@seb.ee::ade84550-86b5-4943-94f7-dd7dc88eeb16" providerId="AD"/>
  <p188:author id="{E91BEC78-FCE9-C50C-0DC2-2851630F6423}" name="Shruti Panicker" initials="SP" userId="S::shruti.panicker@seb.ee::e97211ed-a525-4e36-bbf6-ea7f084d2139"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FBFE"/>
    <a:srgbClr val="000000"/>
    <a:srgbClr val="FFFFFF"/>
    <a:srgbClr val="05202E"/>
    <a:srgbClr val="0515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0A1B5D5-9B99-4C35-A422-299274C8766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86612" autoAdjust="0"/>
  </p:normalViewPr>
  <p:slideViewPr>
    <p:cSldViewPr snapToGrid="0" snapToObjects="1" showGuides="1">
      <p:cViewPr varScale="1">
        <p:scale>
          <a:sx n="71" d="100"/>
          <a:sy n="71" d="100"/>
        </p:scale>
        <p:origin x="998" y="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552FB7-1E7E-47F6-AFC8-2533511C52E0}" type="doc">
      <dgm:prSet loTypeId="urn:microsoft.com/office/officeart/2005/8/layout/pyramid1" loCatId="pyramid" qsTypeId="urn:microsoft.com/office/officeart/2005/8/quickstyle/simple1" qsCatId="simple" csTypeId="urn:microsoft.com/office/officeart/2005/8/colors/accent6_3" csCatId="accent6" phldr="1"/>
      <dgm:spPr/>
    </dgm:pt>
    <dgm:pt modelId="{CDE3C8AF-1724-40D7-94EC-F97222F2A1E5}">
      <dgm:prSet phldrT="[Text]"/>
      <dgm:spPr/>
      <dgm:t>
        <a:bodyPr/>
        <a:lstStyle/>
        <a:p>
          <a:r>
            <a:rPr lang="en-US" dirty="0"/>
            <a:t>UI</a:t>
          </a:r>
        </a:p>
      </dgm:t>
    </dgm:pt>
    <dgm:pt modelId="{88C11DC8-E5B6-48D5-9BEF-E05D4C7EB204}" type="parTrans" cxnId="{1E05EAF6-8F50-41F3-A277-10A0143BDD02}">
      <dgm:prSet/>
      <dgm:spPr/>
      <dgm:t>
        <a:bodyPr/>
        <a:lstStyle/>
        <a:p>
          <a:endParaRPr lang="en-US"/>
        </a:p>
      </dgm:t>
    </dgm:pt>
    <dgm:pt modelId="{C5526D8F-9E33-4D76-821D-D0675EE7EA41}" type="sibTrans" cxnId="{1E05EAF6-8F50-41F3-A277-10A0143BDD02}">
      <dgm:prSet/>
      <dgm:spPr/>
      <dgm:t>
        <a:bodyPr/>
        <a:lstStyle/>
        <a:p>
          <a:endParaRPr lang="en-US"/>
        </a:p>
      </dgm:t>
    </dgm:pt>
    <dgm:pt modelId="{6905DF04-1983-4CD1-913D-AD20EC946AD1}">
      <dgm:prSet phldrT="[Text]"/>
      <dgm:spPr/>
      <dgm:t>
        <a:bodyPr/>
        <a:lstStyle/>
        <a:p>
          <a:r>
            <a:rPr lang="en-US" dirty="0"/>
            <a:t>Integration</a:t>
          </a:r>
        </a:p>
      </dgm:t>
    </dgm:pt>
    <dgm:pt modelId="{6114E572-09B7-42C1-BC10-39E21573A004}" type="parTrans" cxnId="{0C751C18-6E36-4D7A-9196-C0A89D482733}">
      <dgm:prSet/>
      <dgm:spPr/>
      <dgm:t>
        <a:bodyPr/>
        <a:lstStyle/>
        <a:p>
          <a:endParaRPr lang="en-US"/>
        </a:p>
      </dgm:t>
    </dgm:pt>
    <dgm:pt modelId="{6C44DB0F-8729-4D7D-9DA7-BEE2F6FF9B4C}" type="sibTrans" cxnId="{0C751C18-6E36-4D7A-9196-C0A89D482733}">
      <dgm:prSet/>
      <dgm:spPr/>
      <dgm:t>
        <a:bodyPr/>
        <a:lstStyle/>
        <a:p>
          <a:endParaRPr lang="en-US"/>
        </a:p>
      </dgm:t>
    </dgm:pt>
    <dgm:pt modelId="{7E9045F7-AB3D-415A-AA83-28C651EF2262}">
      <dgm:prSet phldrT="[Text]"/>
      <dgm:spPr/>
      <dgm:t>
        <a:bodyPr/>
        <a:lstStyle/>
        <a:p>
          <a:r>
            <a:rPr lang="en-US" dirty="0"/>
            <a:t>Unit</a:t>
          </a:r>
        </a:p>
      </dgm:t>
    </dgm:pt>
    <dgm:pt modelId="{89F0B184-C59E-4FE0-9B38-D8F3D7CA7F9E}" type="parTrans" cxnId="{67D05ED9-D26D-4DAE-A340-647FFC6FD8C7}">
      <dgm:prSet/>
      <dgm:spPr/>
      <dgm:t>
        <a:bodyPr/>
        <a:lstStyle/>
        <a:p>
          <a:endParaRPr lang="en-US"/>
        </a:p>
      </dgm:t>
    </dgm:pt>
    <dgm:pt modelId="{285B1A7A-2156-4CC3-AF62-2615D65A2078}" type="sibTrans" cxnId="{67D05ED9-D26D-4DAE-A340-647FFC6FD8C7}">
      <dgm:prSet/>
      <dgm:spPr/>
      <dgm:t>
        <a:bodyPr/>
        <a:lstStyle/>
        <a:p>
          <a:endParaRPr lang="en-US"/>
        </a:p>
      </dgm:t>
    </dgm:pt>
    <dgm:pt modelId="{275DCAA0-0D34-4CA9-B8F4-56EA51D9A751}" type="pres">
      <dgm:prSet presAssocID="{B4552FB7-1E7E-47F6-AFC8-2533511C52E0}" presName="Name0" presStyleCnt="0">
        <dgm:presLayoutVars>
          <dgm:dir/>
          <dgm:animLvl val="lvl"/>
          <dgm:resizeHandles val="exact"/>
        </dgm:presLayoutVars>
      </dgm:prSet>
      <dgm:spPr/>
    </dgm:pt>
    <dgm:pt modelId="{3A1BFC94-A522-48BB-A090-4A332D1FDEC7}" type="pres">
      <dgm:prSet presAssocID="{CDE3C8AF-1724-40D7-94EC-F97222F2A1E5}" presName="Name8" presStyleCnt="0"/>
      <dgm:spPr/>
    </dgm:pt>
    <dgm:pt modelId="{36D5F8BD-A678-4717-BFD6-88D74EB8A653}" type="pres">
      <dgm:prSet presAssocID="{CDE3C8AF-1724-40D7-94EC-F97222F2A1E5}" presName="level" presStyleLbl="node1" presStyleIdx="0" presStyleCnt="3">
        <dgm:presLayoutVars>
          <dgm:chMax val="1"/>
          <dgm:bulletEnabled val="1"/>
        </dgm:presLayoutVars>
      </dgm:prSet>
      <dgm:spPr/>
    </dgm:pt>
    <dgm:pt modelId="{26E53DEF-953F-4105-AAAD-FF8853D4EA08}" type="pres">
      <dgm:prSet presAssocID="{CDE3C8AF-1724-40D7-94EC-F97222F2A1E5}" presName="levelTx" presStyleLbl="revTx" presStyleIdx="0" presStyleCnt="0">
        <dgm:presLayoutVars>
          <dgm:chMax val="1"/>
          <dgm:bulletEnabled val="1"/>
        </dgm:presLayoutVars>
      </dgm:prSet>
      <dgm:spPr/>
    </dgm:pt>
    <dgm:pt modelId="{ECB37C52-1AFB-4584-ACBA-620AE94104FB}" type="pres">
      <dgm:prSet presAssocID="{6905DF04-1983-4CD1-913D-AD20EC946AD1}" presName="Name8" presStyleCnt="0"/>
      <dgm:spPr/>
    </dgm:pt>
    <dgm:pt modelId="{45CB01E6-69AE-4085-A630-F6450BB1AA4D}" type="pres">
      <dgm:prSet presAssocID="{6905DF04-1983-4CD1-913D-AD20EC946AD1}" presName="level" presStyleLbl="node1" presStyleIdx="1" presStyleCnt="3">
        <dgm:presLayoutVars>
          <dgm:chMax val="1"/>
          <dgm:bulletEnabled val="1"/>
        </dgm:presLayoutVars>
      </dgm:prSet>
      <dgm:spPr/>
    </dgm:pt>
    <dgm:pt modelId="{6D80D1AC-C4CE-4184-955A-969112AC5309}" type="pres">
      <dgm:prSet presAssocID="{6905DF04-1983-4CD1-913D-AD20EC946AD1}" presName="levelTx" presStyleLbl="revTx" presStyleIdx="0" presStyleCnt="0">
        <dgm:presLayoutVars>
          <dgm:chMax val="1"/>
          <dgm:bulletEnabled val="1"/>
        </dgm:presLayoutVars>
      </dgm:prSet>
      <dgm:spPr/>
    </dgm:pt>
    <dgm:pt modelId="{0FC12606-1309-42D6-B358-113248678B55}" type="pres">
      <dgm:prSet presAssocID="{7E9045F7-AB3D-415A-AA83-28C651EF2262}" presName="Name8" presStyleCnt="0"/>
      <dgm:spPr/>
    </dgm:pt>
    <dgm:pt modelId="{CE086149-7DF1-44C9-892C-A2344CB5F7B4}" type="pres">
      <dgm:prSet presAssocID="{7E9045F7-AB3D-415A-AA83-28C651EF2262}" presName="level" presStyleLbl="node1" presStyleIdx="2" presStyleCnt="3">
        <dgm:presLayoutVars>
          <dgm:chMax val="1"/>
          <dgm:bulletEnabled val="1"/>
        </dgm:presLayoutVars>
      </dgm:prSet>
      <dgm:spPr/>
    </dgm:pt>
    <dgm:pt modelId="{2CE9F73D-8A8E-42F8-8814-B3095818AB7B}" type="pres">
      <dgm:prSet presAssocID="{7E9045F7-AB3D-415A-AA83-28C651EF2262}" presName="levelTx" presStyleLbl="revTx" presStyleIdx="0" presStyleCnt="0">
        <dgm:presLayoutVars>
          <dgm:chMax val="1"/>
          <dgm:bulletEnabled val="1"/>
        </dgm:presLayoutVars>
      </dgm:prSet>
      <dgm:spPr/>
    </dgm:pt>
  </dgm:ptLst>
  <dgm:cxnLst>
    <dgm:cxn modelId="{0C751C18-6E36-4D7A-9196-C0A89D482733}" srcId="{B4552FB7-1E7E-47F6-AFC8-2533511C52E0}" destId="{6905DF04-1983-4CD1-913D-AD20EC946AD1}" srcOrd="1" destOrd="0" parTransId="{6114E572-09B7-42C1-BC10-39E21573A004}" sibTransId="{6C44DB0F-8729-4D7D-9DA7-BEE2F6FF9B4C}"/>
    <dgm:cxn modelId="{5E55B627-E983-4C03-AE77-DE3449E99DBE}" type="presOf" srcId="{B4552FB7-1E7E-47F6-AFC8-2533511C52E0}" destId="{275DCAA0-0D34-4CA9-B8F4-56EA51D9A751}" srcOrd="0" destOrd="0" presId="urn:microsoft.com/office/officeart/2005/8/layout/pyramid1"/>
    <dgm:cxn modelId="{F66AC759-A7F9-4B32-A0C2-8315BA1A3BE5}" type="presOf" srcId="{7E9045F7-AB3D-415A-AA83-28C651EF2262}" destId="{CE086149-7DF1-44C9-892C-A2344CB5F7B4}" srcOrd="0" destOrd="0" presId="urn:microsoft.com/office/officeart/2005/8/layout/pyramid1"/>
    <dgm:cxn modelId="{EE05C57E-6E09-4A9E-BF74-AF614AEC5849}" type="presOf" srcId="{CDE3C8AF-1724-40D7-94EC-F97222F2A1E5}" destId="{36D5F8BD-A678-4717-BFD6-88D74EB8A653}" srcOrd="0" destOrd="0" presId="urn:microsoft.com/office/officeart/2005/8/layout/pyramid1"/>
    <dgm:cxn modelId="{3DFD9BC1-495D-467B-984A-7209FDFAE05A}" type="presOf" srcId="{6905DF04-1983-4CD1-913D-AD20EC946AD1}" destId="{6D80D1AC-C4CE-4184-955A-969112AC5309}" srcOrd="1" destOrd="0" presId="urn:microsoft.com/office/officeart/2005/8/layout/pyramid1"/>
    <dgm:cxn modelId="{516711C4-4745-4879-AFCD-CF33BEC7C2C9}" type="presOf" srcId="{6905DF04-1983-4CD1-913D-AD20EC946AD1}" destId="{45CB01E6-69AE-4085-A630-F6450BB1AA4D}" srcOrd="0" destOrd="0" presId="urn:microsoft.com/office/officeart/2005/8/layout/pyramid1"/>
    <dgm:cxn modelId="{6051DDC4-C17F-4228-97CD-E3633EFD4279}" type="presOf" srcId="{7E9045F7-AB3D-415A-AA83-28C651EF2262}" destId="{2CE9F73D-8A8E-42F8-8814-B3095818AB7B}" srcOrd="1" destOrd="0" presId="urn:microsoft.com/office/officeart/2005/8/layout/pyramid1"/>
    <dgm:cxn modelId="{6CF7FCCB-4833-4796-AFEC-CCEBFCCC033C}" type="presOf" srcId="{CDE3C8AF-1724-40D7-94EC-F97222F2A1E5}" destId="{26E53DEF-953F-4105-AAAD-FF8853D4EA08}" srcOrd="1" destOrd="0" presId="urn:microsoft.com/office/officeart/2005/8/layout/pyramid1"/>
    <dgm:cxn modelId="{67D05ED9-D26D-4DAE-A340-647FFC6FD8C7}" srcId="{B4552FB7-1E7E-47F6-AFC8-2533511C52E0}" destId="{7E9045F7-AB3D-415A-AA83-28C651EF2262}" srcOrd="2" destOrd="0" parTransId="{89F0B184-C59E-4FE0-9B38-D8F3D7CA7F9E}" sibTransId="{285B1A7A-2156-4CC3-AF62-2615D65A2078}"/>
    <dgm:cxn modelId="{1E05EAF6-8F50-41F3-A277-10A0143BDD02}" srcId="{B4552FB7-1E7E-47F6-AFC8-2533511C52E0}" destId="{CDE3C8AF-1724-40D7-94EC-F97222F2A1E5}" srcOrd="0" destOrd="0" parTransId="{88C11DC8-E5B6-48D5-9BEF-E05D4C7EB204}" sibTransId="{C5526D8F-9E33-4D76-821D-D0675EE7EA41}"/>
    <dgm:cxn modelId="{597A3AD6-AF03-4DF9-978E-9B52E7435B56}" type="presParOf" srcId="{275DCAA0-0D34-4CA9-B8F4-56EA51D9A751}" destId="{3A1BFC94-A522-48BB-A090-4A332D1FDEC7}" srcOrd="0" destOrd="0" presId="urn:microsoft.com/office/officeart/2005/8/layout/pyramid1"/>
    <dgm:cxn modelId="{E42E7CCA-F8C8-4B46-824E-5C4700029E62}" type="presParOf" srcId="{3A1BFC94-A522-48BB-A090-4A332D1FDEC7}" destId="{36D5F8BD-A678-4717-BFD6-88D74EB8A653}" srcOrd="0" destOrd="0" presId="urn:microsoft.com/office/officeart/2005/8/layout/pyramid1"/>
    <dgm:cxn modelId="{FAF96EDA-1718-4024-81CB-85695111D5DC}" type="presParOf" srcId="{3A1BFC94-A522-48BB-A090-4A332D1FDEC7}" destId="{26E53DEF-953F-4105-AAAD-FF8853D4EA08}" srcOrd="1" destOrd="0" presId="urn:microsoft.com/office/officeart/2005/8/layout/pyramid1"/>
    <dgm:cxn modelId="{680F8542-325F-4F84-8BD6-C4525EA16949}" type="presParOf" srcId="{275DCAA0-0D34-4CA9-B8F4-56EA51D9A751}" destId="{ECB37C52-1AFB-4584-ACBA-620AE94104FB}" srcOrd="1" destOrd="0" presId="urn:microsoft.com/office/officeart/2005/8/layout/pyramid1"/>
    <dgm:cxn modelId="{1BDF405E-100D-472D-AAD7-E7968350EE25}" type="presParOf" srcId="{ECB37C52-1AFB-4584-ACBA-620AE94104FB}" destId="{45CB01E6-69AE-4085-A630-F6450BB1AA4D}" srcOrd="0" destOrd="0" presId="urn:microsoft.com/office/officeart/2005/8/layout/pyramid1"/>
    <dgm:cxn modelId="{ADA6A251-1999-4BBB-A4E0-2DF27F61F792}" type="presParOf" srcId="{ECB37C52-1AFB-4584-ACBA-620AE94104FB}" destId="{6D80D1AC-C4CE-4184-955A-969112AC5309}" srcOrd="1" destOrd="0" presId="urn:microsoft.com/office/officeart/2005/8/layout/pyramid1"/>
    <dgm:cxn modelId="{C1ED31E8-3C0D-4F9F-AFB9-367767F0F2F1}" type="presParOf" srcId="{275DCAA0-0D34-4CA9-B8F4-56EA51D9A751}" destId="{0FC12606-1309-42D6-B358-113248678B55}" srcOrd="2" destOrd="0" presId="urn:microsoft.com/office/officeart/2005/8/layout/pyramid1"/>
    <dgm:cxn modelId="{CDD38352-8E7B-419E-99A3-E83EC4EF2684}" type="presParOf" srcId="{0FC12606-1309-42D6-B358-113248678B55}" destId="{CE086149-7DF1-44C9-892C-A2344CB5F7B4}" srcOrd="0" destOrd="0" presId="urn:microsoft.com/office/officeart/2005/8/layout/pyramid1"/>
    <dgm:cxn modelId="{454D4EEA-088A-41F0-A053-F8CB879D21D7}" type="presParOf" srcId="{0FC12606-1309-42D6-B358-113248678B55}" destId="{2CE9F73D-8A8E-42F8-8814-B3095818AB7B}" srcOrd="1" destOrd="0" presId="urn:microsoft.com/office/officeart/2005/8/layout/pyramid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D5F8BD-A678-4717-BFD6-88D74EB8A653}">
      <dsp:nvSpPr>
        <dsp:cNvPr id="0" name=""/>
        <dsp:cNvSpPr/>
      </dsp:nvSpPr>
      <dsp:spPr>
        <a:xfrm>
          <a:off x="1315155" y="0"/>
          <a:ext cx="1315155" cy="1053755"/>
        </a:xfrm>
        <a:prstGeom prst="trapezoid">
          <a:avLst>
            <a:gd name="adj" fmla="val 62403"/>
          </a:avLst>
        </a:prstGeom>
        <a:solidFill>
          <a:schemeClr val="accent6">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en-US" sz="2700" kern="1200" dirty="0"/>
            <a:t>UI</a:t>
          </a:r>
        </a:p>
      </dsp:txBody>
      <dsp:txXfrm>
        <a:off x="1315155" y="0"/>
        <a:ext cx="1315155" cy="1053755"/>
      </dsp:txXfrm>
    </dsp:sp>
    <dsp:sp modelId="{45CB01E6-69AE-4085-A630-F6450BB1AA4D}">
      <dsp:nvSpPr>
        <dsp:cNvPr id="0" name=""/>
        <dsp:cNvSpPr/>
      </dsp:nvSpPr>
      <dsp:spPr>
        <a:xfrm>
          <a:off x="657577" y="1053755"/>
          <a:ext cx="2630310" cy="1053755"/>
        </a:xfrm>
        <a:prstGeom prst="trapezoid">
          <a:avLst>
            <a:gd name="adj" fmla="val 62403"/>
          </a:avLst>
        </a:prstGeom>
        <a:solidFill>
          <a:schemeClr val="accent6">
            <a:shade val="80000"/>
            <a:hueOff val="-352580"/>
            <a:satOff val="-210"/>
            <a:lumOff val="166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en-US" sz="2700" kern="1200" dirty="0"/>
            <a:t>Integration</a:t>
          </a:r>
        </a:p>
      </dsp:txBody>
      <dsp:txXfrm>
        <a:off x="1117882" y="1053755"/>
        <a:ext cx="1709701" cy="1053755"/>
      </dsp:txXfrm>
    </dsp:sp>
    <dsp:sp modelId="{CE086149-7DF1-44C9-892C-A2344CB5F7B4}">
      <dsp:nvSpPr>
        <dsp:cNvPr id="0" name=""/>
        <dsp:cNvSpPr/>
      </dsp:nvSpPr>
      <dsp:spPr>
        <a:xfrm>
          <a:off x="0" y="2107510"/>
          <a:ext cx="3945466" cy="1053755"/>
        </a:xfrm>
        <a:prstGeom prst="trapezoid">
          <a:avLst>
            <a:gd name="adj" fmla="val 62403"/>
          </a:avLst>
        </a:prstGeom>
        <a:solidFill>
          <a:schemeClr val="accent6">
            <a:shade val="80000"/>
            <a:hueOff val="-705159"/>
            <a:satOff val="-420"/>
            <a:lumOff val="332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en-US" sz="2700" kern="1200" dirty="0"/>
            <a:t>Unit</a:t>
          </a:r>
        </a:p>
      </dsp:txBody>
      <dsp:txXfrm>
        <a:off x="690456" y="2107510"/>
        <a:ext cx="2564552" cy="1053755"/>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459878-C319-6BF3-52DC-16FA4340A6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82FA7FC-DFAE-8499-5A3E-AD9648D7FC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8BFD57-AB0A-470B-A7AF-56DFE7B5174A}" type="datetimeFigureOut">
              <a:rPr lang="en-US" smtClean="0"/>
              <a:t>10/23/2024</a:t>
            </a:fld>
            <a:endParaRPr lang="en-US" dirty="0"/>
          </a:p>
        </p:txBody>
      </p:sp>
      <p:sp>
        <p:nvSpPr>
          <p:cNvPr id="4" name="Footer Placeholder 3">
            <a:extLst>
              <a:ext uri="{FF2B5EF4-FFF2-40B4-BE49-F238E27FC236}">
                <a16:creationId xmlns:a16="http://schemas.microsoft.com/office/drawing/2014/main" id="{4C9C12BB-9544-9F9A-BEDA-E716864385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D1E77E4-B9A2-A882-9240-3AE65EE217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61A1-75D9-49F7-83EB-F5872642613A}" type="slidenum">
              <a:rPr lang="en-US" smtClean="0"/>
              <a:t>‹#›</a:t>
            </a:fld>
            <a:endParaRPr lang="en-US" dirty="0"/>
          </a:p>
        </p:txBody>
      </p:sp>
    </p:spTree>
    <p:extLst>
      <p:ext uri="{BB962C8B-B14F-4D97-AF65-F5344CB8AC3E}">
        <p14:creationId xmlns:p14="http://schemas.microsoft.com/office/powerpoint/2010/main" val="147732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3339F-6CEA-4641-BE08-40DAFD6FCF25}" type="datetimeFigureOut">
              <a:rPr lang="en-US" smtClean="0"/>
              <a:t>10/23/2024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75CB5-5666-5049-9AE0-38EFD385C21E}" type="slidenum">
              <a:rPr lang="en-US" smtClean="0"/>
              <a:t>‹#›</a:t>
            </a:fld>
            <a:endParaRPr lang="en-US" dirty="0"/>
          </a:p>
        </p:txBody>
      </p:sp>
    </p:spTree>
    <p:extLst>
      <p:ext uri="{BB962C8B-B14F-4D97-AF65-F5344CB8AC3E}">
        <p14:creationId xmlns:p14="http://schemas.microsoft.com/office/powerpoint/2010/main" val="475562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a:t>
            </a:fld>
            <a:endParaRPr lang="en-US" dirty="0"/>
          </a:p>
        </p:txBody>
      </p:sp>
    </p:spTree>
    <p:extLst>
      <p:ext uri="{BB962C8B-B14F-4D97-AF65-F5344CB8AC3E}">
        <p14:creationId xmlns:p14="http://schemas.microsoft.com/office/powerpoint/2010/main" val="1575999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10</a:t>
            </a:fld>
            <a:endParaRPr lang="en-US" dirty="0"/>
          </a:p>
        </p:txBody>
      </p:sp>
    </p:spTree>
    <p:extLst>
      <p:ext uri="{BB962C8B-B14F-4D97-AF65-F5344CB8AC3E}">
        <p14:creationId xmlns:p14="http://schemas.microsoft.com/office/powerpoint/2010/main" val="16511564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11</a:t>
            </a:fld>
            <a:endParaRPr lang="en-US" dirty="0"/>
          </a:p>
        </p:txBody>
      </p:sp>
    </p:spTree>
    <p:extLst>
      <p:ext uri="{BB962C8B-B14F-4D97-AF65-F5344CB8AC3E}">
        <p14:creationId xmlns:p14="http://schemas.microsoft.com/office/powerpoint/2010/main" val="6624865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Using ID </a:t>
            </a:r>
            <a:endParaRPr lang="et-EE" dirty="0"/>
          </a:p>
          <a:p>
            <a:r>
              <a:rPr lang="en-US" dirty="0" err="1"/>
              <a:t>WebElement</a:t>
            </a:r>
            <a:r>
              <a:rPr lang="en-US" dirty="0"/>
              <a:t> </a:t>
            </a:r>
            <a:r>
              <a:rPr lang="en-US" dirty="0" err="1"/>
              <a:t>usernameField</a:t>
            </a:r>
            <a:r>
              <a:rPr lang="en-US" dirty="0"/>
              <a:t> = </a:t>
            </a:r>
            <a:r>
              <a:rPr lang="en-US" dirty="0" err="1"/>
              <a:t>driver.findElement</a:t>
            </a:r>
            <a:r>
              <a:rPr lang="en-US" dirty="0"/>
              <a:t>(By.id("username")); </a:t>
            </a:r>
            <a:endParaRPr lang="et-EE" dirty="0"/>
          </a:p>
          <a:p>
            <a:r>
              <a:rPr lang="en-US" dirty="0" err="1"/>
              <a:t>usernameField.sendKeys</a:t>
            </a:r>
            <a:r>
              <a:rPr lang="en-US" dirty="0"/>
              <a:t>("</a:t>
            </a:r>
            <a:r>
              <a:rPr lang="en-US" dirty="0" err="1"/>
              <a:t>myUsername</a:t>
            </a:r>
            <a:r>
              <a:rPr lang="en-US" dirty="0"/>
              <a:t>"); </a:t>
            </a:r>
            <a:endParaRPr lang="et-EE" dirty="0"/>
          </a:p>
          <a:p>
            <a:r>
              <a:rPr lang="en-US" dirty="0"/>
              <a:t>// Using CSS Selector </a:t>
            </a:r>
            <a:endParaRPr lang="et-EE" dirty="0"/>
          </a:p>
          <a:p>
            <a:r>
              <a:rPr lang="en-US" dirty="0" err="1"/>
              <a:t>WebElement</a:t>
            </a:r>
            <a:r>
              <a:rPr lang="en-US" dirty="0"/>
              <a:t> </a:t>
            </a:r>
            <a:r>
              <a:rPr lang="en-US" dirty="0" err="1"/>
              <a:t>passwordField</a:t>
            </a:r>
            <a:r>
              <a:rPr lang="en-US" dirty="0"/>
              <a:t> = </a:t>
            </a:r>
            <a:r>
              <a:rPr lang="en-US" dirty="0" err="1"/>
              <a:t>driver.findElement</a:t>
            </a:r>
            <a:r>
              <a:rPr lang="en-US" dirty="0"/>
              <a:t>(</a:t>
            </a:r>
            <a:r>
              <a:rPr lang="en-US" dirty="0" err="1"/>
              <a:t>By.cssSelector</a:t>
            </a:r>
            <a:r>
              <a:rPr lang="en-US" dirty="0"/>
              <a:t>("input[type='password']")); </a:t>
            </a:r>
            <a:endParaRPr lang="et-EE" dirty="0"/>
          </a:p>
          <a:p>
            <a:r>
              <a:rPr lang="en-US" dirty="0" err="1"/>
              <a:t>passwordField.sendKeys</a:t>
            </a:r>
            <a:r>
              <a:rPr lang="en-US" dirty="0"/>
              <a:t>("</a:t>
            </a:r>
            <a:r>
              <a:rPr lang="en-US" dirty="0" err="1"/>
              <a:t>myPassword</a:t>
            </a:r>
            <a:r>
              <a:rPr lang="en-US" dirty="0"/>
              <a:t>"); </a:t>
            </a:r>
            <a:endParaRPr lang="et-EE" dirty="0"/>
          </a:p>
          <a:p>
            <a:r>
              <a:rPr lang="en-US" dirty="0"/>
              <a:t>// Using XPath </a:t>
            </a:r>
            <a:endParaRPr lang="et-EE" dirty="0"/>
          </a:p>
          <a:p>
            <a:r>
              <a:rPr lang="en-US" dirty="0" err="1"/>
              <a:t>WebElement</a:t>
            </a:r>
            <a:r>
              <a:rPr lang="en-US" dirty="0"/>
              <a:t> </a:t>
            </a:r>
            <a:r>
              <a:rPr lang="en-US" dirty="0" err="1"/>
              <a:t>loginButton</a:t>
            </a:r>
            <a:r>
              <a:rPr lang="en-US" dirty="0"/>
              <a:t> = </a:t>
            </a:r>
            <a:r>
              <a:rPr lang="en-US" dirty="0" err="1"/>
              <a:t>driver.findElement</a:t>
            </a:r>
            <a:r>
              <a:rPr lang="en-US" dirty="0"/>
              <a:t>(</a:t>
            </a:r>
            <a:r>
              <a:rPr lang="en-US" dirty="0" err="1"/>
              <a:t>By.xpath</a:t>
            </a:r>
            <a:r>
              <a:rPr lang="en-US" dirty="0"/>
              <a:t>("//button[@type='submit']"));</a:t>
            </a:r>
            <a:endParaRPr lang="et-EE" dirty="0"/>
          </a:p>
          <a:p>
            <a:r>
              <a:rPr lang="en-US" dirty="0" err="1"/>
              <a:t>loginButton.click</a:t>
            </a:r>
            <a:r>
              <a:rPr lang="en-US" dirty="0"/>
              <a:t>();</a:t>
            </a:r>
          </a:p>
        </p:txBody>
      </p:sp>
      <p:sp>
        <p:nvSpPr>
          <p:cNvPr id="4" name="Slide Number Placeholder 3"/>
          <p:cNvSpPr>
            <a:spLocks noGrp="1"/>
          </p:cNvSpPr>
          <p:nvPr>
            <p:ph type="sldNum" sz="quarter" idx="5"/>
          </p:nvPr>
        </p:nvSpPr>
        <p:spPr/>
        <p:txBody>
          <a:bodyPr/>
          <a:lstStyle/>
          <a:p>
            <a:fld id="{DEF75CB5-5666-5049-9AE0-38EFD385C21E}" type="slidenum">
              <a:rPr lang="en-US" smtClean="0"/>
              <a:t>12</a:t>
            </a:fld>
            <a:endParaRPr lang="en-US" dirty="0"/>
          </a:p>
        </p:txBody>
      </p:sp>
    </p:spTree>
    <p:extLst>
      <p:ext uri="{BB962C8B-B14F-4D97-AF65-F5344CB8AC3E}">
        <p14:creationId xmlns:p14="http://schemas.microsoft.com/office/powerpoint/2010/main" val="29201572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13</a:t>
            </a:fld>
            <a:endParaRPr lang="en-US" dirty="0"/>
          </a:p>
        </p:txBody>
      </p:sp>
    </p:spTree>
    <p:extLst>
      <p:ext uri="{BB962C8B-B14F-4D97-AF65-F5344CB8AC3E}">
        <p14:creationId xmlns:p14="http://schemas.microsoft.com/office/powerpoint/2010/main" val="39443781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bg1"/>
                </a:solidFill>
              </a:rPr>
              <a:t>Test Runner:</a:t>
            </a:r>
          </a:p>
          <a:p>
            <a:pPr marL="285750" indent="-285750">
              <a:buFont typeface="Wingdings" panose="05000000000000000000" pitchFamily="2" charset="2"/>
              <a:buChar char="Ø"/>
            </a:pPr>
            <a:endParaRPr lang="en-US" dirty="0">
              <a:solidFill>
                <a:schemeClr val="bg1"/>
              </a:solidFill>
            </a:endParaRPr>
          </a:p>
          <a:p>
            <a:r>
              <a:rPr lang="en-US" dirty="0">
                <a:solidFill>
                  <a:schemeClr val="bg1"/>
                </a:solidFill>
              </a:rPr>
              <a:t>The JUnit Test Runner is responsible for running the tests and collecting the results (pass, fail, or skip).</a:t>
            </a:r>
          </a:p>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14</a:t>
            </a:fld>
            <a:endParaRPr lang="en-US" dirty="0"/>
          </a:p>
        </p:txBody>
      </p:sp>
    </p:spTree>
    <p:extLst>
      <p:ext uri="{BB962C8B-B14F-4D97-AF65-F5344CB8AC3E}">
        <p14:creationId xmlns:p14="http://schemas.microsoft.com/office/powerpoint/2010/main" val="28064811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15</a:t>
            </a:fld>
            <a:endParaRPr lang="en-US" dirty="0"/>
          </a:p>
        </p:txBody>
      </p:sp>
    </p:spTree>
    <p:extLst>
      <p:ext uri="{BB962C8B-B14F-4D97-AF65-F5344CB8AC3E}">
        <p14:creationId xmlns:p14="http://schemas.microsoft.com/office/powerpoint/2010/main" val="808553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16</a:t>
            </a:fld>
            <a:endParaRPr lang="en-US" dirty="0"/>
          </a:p>
        </p:txBody>
      </p:sp>
    </p:spTree>
    <p:extLst>
      <p:ext uri="{BB962C8B-B14F-4D97-AF65-F5344CB8AC3E}">
        <p14:creationId xmlns:p14="http://schemas.microsoft.com/office/powerpoint/2010/main" val="34085358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17</a:t>
            </a:fld>
            <a:endParaRPr lang="en-US" dirty="0"/>
          </a:p>
        </p:txBody>
      </p:sp>
    </p:spTree>
    <p:extLst>
      <p:ext uri="{BB962C8B-B14F-4D97-AF65-F5344CB8AC3E}">
        <p14:creationId xmlns:p14="http://schemas.microsoft.com/office/powerpoint/2010/main" val="167017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18</a:t>
            </a:fld>
            <a:endParaRPr lang="en-US" dirty="0"/>
          </a:p>
        </p:txBody>
      </p:sp>
    </p:spTree>
    <p:extLst>
      <p:ext uri="{BB962C8B-B14F-4D97-AF65-F5344CB8AC3E}">
        <p14:creationId xmlns:p14="http://schemas.microsoft.com/office/powerpoint/2010/main" val="41678901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249E69-37E4-2612-EB46-8E9353531C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59F552-FC66-85C8-7C7E-121363DF4D5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F48A0E6-118B-30F5-59D6-47DBEBE2B9A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5E05B58-86B5-4AF0-4A7B-60FA0C6C85D5}"/>
              </a:ext>
            </a:extLst>
          </p:cNvPr>
          <p:cNvSpPr>
            <a:spLocks noGrp="1"/>
          </p:cNvSpPr>
          <p:nvPr>
            <p:ph type="sldNum" sz="quarter" idx="5"/>
          </p:nvPr>
        </p:nvSpPr>
        <p:spPr/>
        <p:txBody>
          <a:bodyPr/>
          <a:lstStyle/>
          <a:p>
            <a:fld id="{DEF75CB5-5666-5049-9AE0-38EFD385C21E}" type="slidenum">
              <a:rPr lang="en-US" smtClean="0"/>
              <a:t>19</a:t>
            </a:fld>
            <a:endParaRPr lang="en-US" dirty="0"/>
          </a:p>
        </p:txBody>
      </p:sp>
    </p:spTree>
    <p:extLst>
      <p:ext uri="{BB962C8B-B14F-4D97-AF65-F5344CB8AC3E}">
        <p14:creationId xmlns:p14="http://schemas.microsoft.com/office/powerpoint/2010/main" val="611628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Overview</a:t>
            </a:r>
            <a:r>
              <a:rPr lang="et-EE" dirty="0"/>
              <a:t>:</a:t>
            </a:r>
            <a:br>
              <a:rPr lang="et-EE" dirty="0"/>
            </a:br>
            <a:br>
              <a:rPr lang="et-EE" dirty="0"/>
            </a:br>
            <a:r>
              <a:rPr lang="et-EE" dirty="0"/>
              <a:t>Target </a:t>
            </a:r>
            <a:r>
              <a:rPr lang="et-EE" dirty="0" err="1"/>
              <a:t>Audience</a:t>
            </a:r>
            <a:r>
              <a:rPr lang="et-EE" dirty="0"/>
              <a:t>: </a:t>
            </a:r>
            <a:r>
              <a:rPr lang="et-EE" dirty="0" err="1"/>
              <a:t>Students</a:t>
            </a:r>
            <a:r>
              <a:rPr lang="et-EE" dirty="0"/>
              <a:t> with IT or </a:t>
            </a:r>
            <a:r>
              <a:rPr lang="et-EE" dirty="0" err="1"/>
              <a:t>programming</a:t>
            </a:r>
            <a:r>
              <a:rPr lang="et-EE" dirty="0"/>
              <a:t> </a:t>
            </a:r>
            <a:r>
              <a:rPr lang="et-EE" dirty="0" err="1"/>
              <a:t>background</a:t>
            </a:r>
            <a:endParaRPr lang="et-EE" dirty="0"/>
          </a:p>
          <a:p>
            <a:r>
              <a:rPr lang="et-EE" dirty="0" err="1"/>
              <a:t>Duration</a:t>
            </a:r>
            <a:r>
              <a:rPr lang="et-EE" dirty="0"/>
              <a:t>: 3.5h</a:t>
            </a:r>
            <a:br>
              <a:rPr lang="et-EE" dirty="0"/>
            </a:br>
            <a:br>
              <a:rPr lang="et-EE" dirty="0"/>
            </a:br>
            <a:br>
              <a:rPr lang="et-EE" dirty="0"/>
            </a:br>
            <a:r>
              <a:rPr lang="en-US" dirty="0"/>
              <a:t>Here’s what we’ll cover today. We’ll start with an introduction to web test automation, followed by a hands-on session where we’ll work with a demo project using Selenium. Finally, we’ll wrap up with a recap and an open Q&amp;A session.</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26738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20</a:t>
            </a:fld>
            <a:endParaRPr lang="en-US" dirty="0"/>
          </a:p>
        </p:txBody>
      </p:sp>
    </p:spTree>
    <p:extLst>
      <p:ext uri="{BB962C8B-B14F-4D97-AF65-F5344CB8AC3E}">
        <p14:creationId xmlns:p14="http://schemas.microsoft.com/office/powerpoint/2010/main" val="435835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21</a:t>
            </a:fld>
            <a:endParaRPr lang="en-US" dirty="0"/>
          </a:p>
        </p:txBody>
      </p:sp>
    </p:spTree>
    <p:extLst>
      <p:ext uri="{BB962C8B-B14F-4D97-AF65-F5344CB8AC3E}">
        <p14:creationId xmlns:p14="http://schemas.microsoft.com/office/powerpoint/2010/main" val="8392136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22</a:t>
            </a:fld>
            <a:endParaRPr lang="en-US" dirty="0"/>
          </a:p>
        </p:txBody>
      </p:sp>
    </p:spTree>
    <p:extLst>
      <p:ext uri="{BB962C8B-B14F-4D97-AF65-F5344CB8AC3E}">
        <p14:creationId xmlns:p14="http://schemas.microsoft.com/office/powerpoint/2010/main" val="1896746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Testing is a critical part of software development</a:t>
            </a:r>
            <a:r>
              <a:rPr lang="et-EE" dirty="0"/>
              <a:t> </a:t>
            </a:r>
            <a:r>
              <a:rPr lang="et-EE" dirty="0" err="1"/>
              <a:t>where</a:t>
            </a:r>
            <a:r>
              <a:rPr lang="et-EE" dirty="0"/>
              <a:t> </a:t>
            </a:r>
            <a:r>
              <a:rPr lang="et-EE" dirty="0" err="1"/>
              <a:t>one</a:t>
            </a:r>
            <a:r>
              <a:rPr lang="et-EE" dirty="0"/>
              <a:t> </a:t>
            </a:r>
            <a:r>
              <a:rPr lang="et-EE" dirty="0" err="1"/>
              <a:t>validates</a:t>
            </a:r>
            <a:r>
              <a:rPr lang="et-EE" dirty="0"/>
              <a:t> </a:t>
            </a:r>
            <a:r>
              <a:rPr lang="et-EE" dirty="0" err="1"/>
              <a:t>the</a:t>
            </a:r>
            <a:r>
              <a:rPr lang="et-EE" dirty="0"/>
              <a:t> </a:t>
            </a:r>
            <a:r>
              <a:rPr lang="et-EE" dirty="0" err="1"/>
              <a:t>behavior</a:t>
            </a:r>
            <a:r>
              <a:rPr lang="et-EE" dirty="0"/>
              <a:t> of </a:t>
            </a:r>
            <a:r>
              <a:rPr lang="et-EE" dirty="0" err="1"/>
              <a:t>an</a:t>
            </a:r>
            <a:r>
              <a:rPr lang="et-EE" dirty="0"/>
              <a:t> </a:t>
            </a:r>
            <a:r>
              <a:rPr lang="et-EE" dirty="0" err="1"/>
              <a:t>application</a:t>
            </a:r>
            <a:r>
              <a:rPr lang="et-EE" dirty="0"/>
              <a:t> as </a:t>
            </a:r>
            <a:r>
              <a:rPr lang="et-EE" dirty="0" err="1"/>
              <a:t>per</a:t>
            </a:r>
            <a:r>
              <a:rPr lang="et-EE" dirty="0"/>
              <a:t> </a:t>
            </a:r>
            <a:r>
              <a:rPr lang="et-EE" dirty="0" err="1"/>
              <a:t>the</a:t>
            </a:r>
            <a:r>
              <a:rPr lang="et-EE" dirty="0"/>
              <a:t> </a:t>
            </a:r>
            <a:r>
              <a:rPr lang="et-EE" dirty="0" err="1"/>
              <a:t>requirements</a:t>
            </a:r>
            <a:r>
              <a:rPr lang="en-US" dirty="0"/>
              <a:t>. Manual testing involves humans executing test cases, which can be time-consuming and prone to errors. In contrast, automated testing uses scripts to perform these tests, offering speed and reliability.</a:t>
            </a:r>
          </a:p>
        </p:txBody>
      </p:sp>
      <p:sp>
        <p:nvSpPr>
          <p:cNvPr id="4" name="Slide Number Placeholder 3"/>
          <p:cNvSpPr>
            <a:spLocks noGrp="1"/>
          </p:cNvSpPr>
          <p:nvPr>
            <p:ph type="sldNum" sz="quarter" idx="5"/>
          </p:nvPr>
        </p:nvSpPr>
        <p:spPr/>
        <p:txBody>
          <a:bodyPr/>
          <a:lstStyle/>
          <a:p>
            <a:fld id="{DEF75CB5-5666-5049-9AE0-38EFD385C21E}" type="slidenum">
              <a:rPr lang="en-US" smtClean="0"/>
              <a:t>3</a:t>
            </a:fld>
            <a:endParaRPr lang="en-US" dirty="0"/>
          </a:p>
        </p:txBody>
      </p:sp>
    </p:spTree>
    <p:extLst>
      <p:ext uri="{BB962C8B-B14F-4D97-AF65-F5344CB8AC3E}">
        <p14:creationId xmlns:p14="http://schemas.microsoft.com/office/powerpoint/2010/main" val="1860164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50123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Continuous Integration (CI)</a:t>
            </a:r>
            <a:r>
              <a:rPr lang="en-US" dirty="0"/>
              <a:t>:</a:t>
            </a:r>
          </a:p>
          <a:p>
            <a:pPr>
              <a:buFont typeface="Arial" panose="020B0604020202020204" pitchFamily="34" charset="0"/>
              <a:buChar char="•"/>
            </a:pPr>
            <a:r>
              <a:rPr lang="en-US" dirty="0"/>
              <a:t>In Agile, developers frequently integrate code into a shared repository. Automated tests (especially unit tests) are run every time new code is integrated to ensure that new changes do not break existing functionality.</a:t>
            </a:r>
          </a:p>
          <a:p>
            <a:r>
              <a:rPr lang="en-US" b="1" dirty="0"/>
              <a:t>Continuous Delivery (CD)</a:t>
            </a:r>
            <a:r>
              <a:rPr lang="en-US" dirty="0"/>
              <a:t>:</a:t>
            </a:r>
          </a:p>
          <a:p>
            <a:pPr>
              <a:buFont typeface="Arial" panose="020B0604020202020204" pitchFamily="34" charset="0"/>
              <a:buChar char="•"/>
            </a:pPr>
            <a:r>
              <a:rPr lang="en-US" dirty="0"/>
              <a:t>Automated tests are essential in Agile to enable continuous delivery, where code is always in a deployable state. Automated test suites, such as integration and acceptance tests, validate that the software works in a production-like environment.</a:t>
            </a:r>
          </a:p>
          <a:p>
            <a:r>
              <a:rPr lang="en-US" b="1" dirty="0"/>
              <a:t>Continuous Testing</a:t>
            </a:r>
            <a:r>
              <a:rPr lang="en-US" dirty="0"/>
              <a:t>:</a:t>
            </a:r>
          </a:p>
          <a:p>
            <a:pPr>
              <a:buFont typeface="Arial" panose="020B0604020202020204" pitchFamily="34" charset="0"/>
              <a:buChar char="•"/>
            </a:pPr>
            <a:r>
              <a:rPr lang="en-US" dirty="0"/>
              <a:t>Automated tests are continuously executed as code changes, ensuring that feedback is received quickly and bugs are identified early in the development process. This reduces manual testing time and allows developers to focus on fixing issues before moving forward.</a:t>
            </a:r>
          </a:p>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5</a:t>
            </a:fld>
            <a:endParaRPr lang="en-US" dirty="0"/>
          </a:p>
        </p:txBody>
      </p:sp>
    </p:spTree>
    <p:extLst>
      <p:ext uri="{BB962C8B-B14F-4D97-AF65-F5344CB8AC3E}">
        <p14:creationId xmlns:p14="http://schemas.microsoft.com/office/powerpoint/2010/main" val="2982522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 Unit Tests</a:t>
            </a:r>
          </a:p>
          <a:p>
            <a:pPr>
              <a:buFont typeface="Arial" panose="020B0604020202020204" pitchFamily="34" charset="0"/>
              <a:buChar char="•"/>
            </a:pPr>
            <a:r>
              <a:rPr lang="en-US" b="1" dirty="0"/>
              <a:t>Purpose</a:t>
            </a:r>
            <a:r>
              <a:rPr lang="en-US" dirty="0"/>
              <a:t>: Validate individual components or units of code in isolation, usually at the function or method level.</a:t>
            </a:r>
          </a:p>
          <a:p>
            <a:pPr>
              <a:buFont typeface="Arial" panose="020B0604020202020204" pitchFamily="34" charset="0"/>
              <a:buChar char="•"/>
            </a:pPr>
            <a:r>
              <a:rPr lang="en-US" b="1" dirty="0"/>
              <a:t>Focus</a:t>
            </a:r>
            <a:r>
              <a:rPr lang="en-US" dirty="0"/>
              <a:t>: Ensures that each unit of the codebase works as expected independently from the rest of the system.</a:t>
            </a:r>
          </a:p>
          <a:p>
            <a:pPr>
              <a:buFont typeface="Arial" panose="020B0604020202020204" pitchFamily="34" charset="0"/>
              <a:buChar char="•"/>
            </a:pPr>
            <a:r>
              <a:rPr lang="en-US" b="1" dirty="0"/>
              <a:t>Automation Fit</a:t>
            </a:r>
            <a:r>
              <a:rPr lang="en-US" dirty="0"/>
              <a:t>: Unit tests are highly automatable, quick to execute, and provide immediate feedback to developers. They form the base of the Testing Pyramid due to their frequency.</a:t>
            </a:r>
          </a:p>
          <a:p>
            <a:pPr>
              <a:buFont typeface="Arial" panose="020B0604020202020204" pitchFamily="34" charset="0"/>
              <a:buChar char="•"/>
            </a:pPr>
            <a:r>
              <a:rPr lang="en-US" b="1" dirty="0"/>
              <a:t>Example</a:t>
            </a:r>
            <a:r>
              <a:rPr lang="en-US" dirty="0"/>
              <a:t>: Testing a function that calculates the sum of two numbers to ensure it always returns the correct result.</a:t>
            </a:r>
          </a:p>
          <a:p>
            <a:r>
              <a:rPr lang="en-US" b="1" dirty="0"/>
              <a:t>Benefits</a:t>
            </a:r>
            <a:r>
              <a:rPr lang="en-US" dirty="0"/>
              <a:t>:</a:t>
            </a:r>
          </a:p>
          <a:p>
            <a:pPr>
              <a:buFont typeface="Arial" panose="020B0604020202020204" pitchFamily="34" charset="0"/>
              <a:buChar char="•"/>
            </a:pPr>
            <a:r>
              <a:rPr lang="en-US" dirty="0"/>
              <a:t>Fast execution</a:t>
            </a:r>
          </a:p>
          <a:p>
            <a:pPr>
              <a:buFont typeface="Arial" panose="020B0604020202020204" pitchFamily="34" charset="0"/>
              <a:buChar char="•"/>
            </a:pPr>
            <a:r>
              <a:rPr lang="en-US" dirty="0"/>
              <a:t>Detects issues early in the development cycle</a:t>
            </a:r>
          </a:p>
          <a:p>
            <a:pPr>
              <a:buFont typeface="Arial" panose="020B0604020202020204" pitchFamily="34" charset="0"/>
              <a:buChar char="•"/>
            </a:pPr>
            <a:r>
              <a:rPr lang="en-US" dirty="0"/>
              <a:t>Helps with refactoring by ensuring core functionality remains intact</a:t>
            </a:r>
          </a:p>
          <a:p>
            <a:r>
              <a:rPr lang="en-US" b="1" dirty="0"/>
              <a:t>2. Integration Tests</a:t>
            </a:r>
          </a:p>
          <a:p>
            <a:pPr>
              <a:buFont typeface="Arial" panose="020B0604020202020204" pitchFamily="34" charset="0"/>
              <a:buChar char="•"/>
            </a:pPr>
            <a:r>
              <a:rPr lang="en-US" b="1" dirty="0"/>
              <a:t>Purpose</a:t>
            </a:r>
            <a:r>
              <a:rPr lang="en-US" dirty="0"/>
              <a:t>: Verify that different modules or components of the system work together as expected.</a:t>
            </a:r>
          </a:p>
          <a:p>
            <a:pPr>
              <a:buFont typeface="Arial" panose="020B0604020202020204" pitchFamily="34" charset="0"/>
              <a:buChar char="•"/>
            </a:pPr>
            <a:r>
              <a:rPr lang="en-US" b="1" dirty="0"/>
              <a:t>Focus</a:t>
            </a:r>
            <a:r>
              <a:rPr lang="en-US" dirty="0"/>
              <a:t>: Ensures that the interaction between integrated parts (e.g., APIs, databases, services) is smooth and functions correctly.</a:t>
            </a:r>
          </a:p>
          <a:p>
            <a:pPr>
              <a:buFont typeface="Arial" panose="020B0604020202020204" pitchFamily="34" charset="0"/>
              <a:buChar char="•"/>
            </a:pPr>
            <a:r>
              <a:rPr lang="en-US" b="1" dirty="0"/>
              <a:t>Automation Fit</a:t>
            </a:r>
            <a:r>
              <a:rPr lang="en-US" dirty="0"/>
              <a:t>: Automation is beneficial here because manual integration testing can be complex and error-prone. These tests are more complex than unit tests but still crucial.</a:t>
            </a:r>
          </a:p>
          <a:p>
            <a:pPr>
              <a:buFont typeface="Arial" panose="020B0604020202020204" pitchFamily="34" charset="0"/>
              <a:buChar char="•"/>
            </a:pPr>
            <a:r>
              <a:rPr lang="en-US" b="1" dirty="0"/>
              <a:t>Example</a:t>
            </a:r>
            <a:r>
              <a:rPr lang="en-US" dirty="0"/>
              <a:t>: Testing the interaction between a web application and a database to ensure data retrieval and storage works as expected.</a:t>
            </a:r>
          </a:p>
          <a:p>
            <a:r>
              <a:rPr lang="en-US" b="1" dirty="0"/>
              <a:t>Benefits</a:t>
            </a:r>
            <a:r>
              <a:rPr lang="en-US" dirty="0"/>
              <a:t>:</a:t>
            </a:r>
          </a:p>
          <a:p>
            <a:pPr>
              <a:buFont typeface="Arial" panose="020B0604020202020204" pitchFamily="34" charset="0"/>
              <a:buChar char="•"/>
            </a:pPr>
            <a:r>
              <a:rPr lang="en-US" dirty="0"/>
              <a:t>Identifies issues with communication between components</a:t>
            </a:r>
          </a:p>
          <a:p>
            <a:pPr>
              <a:buFont typeface="Arial" panose="020B0604020202020204" pitchFamily="34" charset="0"/>
              <a:buChar char="•"/>
            </a:pPr>
            <a:r>
              <a:rPr lang="en-US" dirty="0"/>
              <a:t>Verifies that dependencies work well together</a:t>
            </a:r>
          </a:p>
          <a:p>
            <a:pPr>
              <a:buFont typeface="Arial" panose="020B0604020202020204" pitchFamily="34" charset="0"/>
              <a:buChar char="•"/>
            </a:pPr>
            <a:r>
              <a:rPr lang="en-US" dirty="0"/>
              <a:t>Critical for applications with multiple layers or external integrations</a:t>
            </a:r>
          </a:p>
          <a:p>
            <a:r>
              <a:rPr lang="en-US" b="1" dirty="0"/>
              <a:t>3. Functional/Acceptance Tests</a:t>
            </a:r>
          </a:p>
          <a:p>
            <a:pPr>
              <a:buFont typeface="Arial" panose="020B0604020202020204" pitchFamily="34" charset="0"/>
              <a:buChar char="•"/>
            </a:pPr>
            <a:r>
              <a:rPr lang="en-US" b="1" dirty="0"/>
              <a:t>Purpose</a:t>
            </a:r>
            <a:r>
              <a:rPr lang="en-US" dirty="0"/>
              <a:t>: Ensure the system meets the specified business requirements and works as intended for end-users.</a:t>
            </a:r>
          </a:p>
          <a:p>
            <a:pPr>
              <a:buFont typeface="Arial" panose="020B0604020202020204" pitchFamily="34" charset="0"/>
              <a:buChar char="•"/>
            </a:pPr>
            <a:r>
              <a:rPr lang="en-US" b="1" dirty="0"/>
              <a:t>Focus</a:t>
            </a:r>
            <a:r>
              <a:rPr lang="en-US" dirty="0"/>
              <a:t>: Tests the functionality from the user's perspective to validate that the application behaves correctly in real-world scenarios.</a:t>
            </a:r>
          </a:p>
          <a:p>
            <a:pPr>
              <a:buFont typeface="Arial" panose="020B0604020202020204" pitchFamily="34" charset="0"/>
              <a:buChar char="•"/>
            </a:pPr>
            <a:r>
              <a:rPr lang="en-US" b="1" dirty="0"/>
              <a:t>Automation Fit</a:t>
            </a:r>
            <a:r>
              <a:rPr lang="en-US" dirty="0"/>
              <a:t>: Automated functional tests (also known as acceptance tests) simulate user interactions with the application (e.g., logging in, filling forms). These tests are automatable but can be slower and more resource-intensive than unit or integration tests.</a:t>
            </a:r>
          </a:p>
          <a:p>
            <a:pPr>
              <a:buFont typeface="Arial" panose="020B0604020202020204" pitchFamily="34" charset="0"/>
              <a:buChar char="•"/>
            </a:pPr>
            <a:r>
              <a:rPr lang="en-US" b="1" dirty="0"/>
              <a:t>Example</a:t>
            </a:r>
            <a:r>
              <a:rPr lang="en-US" dirty="0"/>
              <a:t>: Testing a user login workflow where a user enters valid credentials and is successfully authenticated and redirected to a dashboard.</a:t>
            </a:r>
          </a:p>
          <a:p>
            <a:r>
              <a:rPr lang="en-US" b="1" dirty="0"/>
              <a:t>Benefits</a:t>
            </a:r>
            <a:r>
              <a:rPr lang="en-US" dirty="0"/>
              <a:t>:</a:t>
            </a:r>
          </a:p>
          <a:p>
            <a:pPr>
              <a:buFont typeface="Arial" panose="020B0604020202020204" pitchFamily="34" charset="0"/>
              <a:buChar char="•"/>
            </a:pPr>
            <a:r>
              <a:rPr lang="en-US" dirty="0"/>
              <a:t>Validates that business needs and use cases are met</a:t>
            </a:r>
          </a:p>
          <a:p>
            <a:pPr>
              <a:buFont typeface="Arial" panose="020B0604020202020204" pitchFamily="34" charset="0"/>
              <a:buChar char="•"/>
            </a:pPr>
            <a:r>
              <a:rPr lang="en-US" dirty="0"/>
              <a:t>Helps ensure end-to-end system functionality</a:t>
            </a:r>
          </a:p>
          <a:p>
            <a:pPr>
              <a:buFont typeface="Arial" panose="020B0604020202020204" pitchFamily="34" charset="0"/>
              <a:buChar char="•"/>
            </a:pPr>
            <a:r>
              <a:rPr lang="en-US" dirty="0"/>
              <a:t>Reduces manual testing for repetitive tasks</a:t>
            </a:r>
          </a:p>
          <a:p>
            <a:r>
              <a:rPr lang="en-US" b="1" dirty="0"/>
              <a:t>4. Regression Tests</a:t>
            </a:r>
          </a:p>
          <a:p>
            <a:pPr>
              <a:buFont typeface="Arial" panose="020B0604020202020204" pitchFamily="34" charset="0"/>
              <a:buChar char="•"/>
            </a:pPr>
            <a:r>
              <a:rPr lang="en-US" b="1" dirty="0"/>
              <a:t>Purpose</a:t>
            </a:r>
            <a:r>
              <a:rPr lang="en-US" dirty="0"/>
              <a:t>: Ensure that previously developed and tested software still performs as expected after changes (like updates or new features).</a:t>
            </a:r>
          </a:p>
          <a:p>
            <a:pPr>
              <a:buFont typeface="Arial" panose="020B0604020202020204" pitchFamily="34" charset="0"/>
              <a:buChar char="•"/>
            </a:pPr>
            <a:r>
              <a:rPr lang="en-US" b="1" dirty="0"/>
              <a:t>Focus</a:t>
            </a:r>
            <a:r>
              <a:rPr lang="en-US" dirty="0"/>
              <a:t>: Ensures that new code changes do not introduce bugs or break existing functionality.</a:t>
            </a:r>
          </a:p>
          <a:p>
            <a:pPr>
              <a:buFont typeface="Arial" panose="020B0604020202020204" pitchFamily="34" charset="0"/>
              <a:buChar char="•"/>
            </a:pPr>
            <a:r>
              <a:rPr lang="en-US" b="1" dirty="0"/>
              <a:t>Automation Fit</a:t>
            </a:r>
            <a:r>
              <a:rPr lang="en-US" dirty="0"/>
              <a:t>: Automated regression tests are vital, especially in Agile environments where code changes happen frequently. A robust automated regression suite ensures stability after each release.</a:t>
            </a:r>
          </a:p>
          <a:p>
            <a:pPr>
              <a:buFont typeface="Arial" panose="020B0604020202020204" pitchFamily="34" charset="0"/>
              <a:buChar char="•"/>
            </a:pPr>
            <a:r>
              <a:rPr lang="en-US" b="1" dirty="0"/>
              <a:t>Example</a:t>
            </a:r>
            <a:r>
              <a:rPr lang="en-US" dirty="0"/>
              <a:t>: Running tests to confirm that a feature that was previously working (like adding items to a shopping cart) is still functional after a new update.</a:t>
            </a:r>
          </a:p>
          <a:p>
            <a:r>
              <a:rPr lang="en-US" b="1" dirty="0"/>
              <a:t>Benefits</a:t>
            </a:r>
            <a:r>
              <a:rPr lang="en-US" dirty="0"/>
              <a:t>:</a:t>
            </a:r>
          </a:p>
          <a:p>
            <a:pPr>
              <a:buFont typeface="Arial" panose="020B0604020202020204" pitchFamily="34" charset="0"/>
              <a:buChar char="•"/>
            </a:pPr>
            <a:r>
              <a:rPr lang="en-US" dirty="0"/>
              <a:t>Provides confidence that new changes do not introduce defects</a:t>
            </a:r>
          </a:p>
          <a:p>
            <a:pPr>
              <a:buFont typeface="Arial" panose="020B0604020202020204" pitchFamily="34" charset="0"/>
              <a:buChar char="•"/>
            </a:pPr>
            <a:r>
              <a:rPr lang="en-US" dirty="0"/>
              <a:t>Speeds up release cycles by reducing manual regression testing</a:t>
            </a:r>
          </a:p>
          <a:p>
            <a:pPr>
              <a:buFont typeface="Arial" panose="020B0604020202020204" pitchFamily="34" charset="0"/>
              <a:buChar char="•"/>
            </a:pPr>
            <a:r>
              <a:rPr lang="en-US" dirty="0"/>
              <a:t>Can be run repeatedly with minimal human intervention</a:t>
            </a:r>
          </a:p>
          <a:p>
            <a:r>
              <a:rPr lang="en-US" b="1" dirty="0"/>
              <a:t>5. Smoke Tests</a:t>
            </a:r>
          </a:p>
          <a:p>
            <a:pPr>
              <a:buFont typeface="Arial" panose="020B0604020202020204" pitchFamily="34" charset="0"/>
              <a:buChar char="•"/>
            </a:pPr>
            <a:r>
              <a:rPr lang="en-US" b="1" dirty="0"/>
              <a:t>Purpose</a:t>
            </a:r>
            <a:r>
              <a:rPr lang="en-US" dirty="0"/>
              <a:t>: A subset of tests to quickly assess whether the most critical functions of an application are working.</a:t>
            </a:r>
          </a:p>
          <a:p>
            <a:pPr>
              <a:buFont typeface="Arial" panose="020B0604020202020204" pitchFamily="34" charset="0"/>
              <a:buChar char="•"/>
            </a:pPr>
            <a:r>
              <a:rPr lang="en-US" b="1" dirty="0"/>
              <a:t>Focus</a:t>
            </a:r>
            <a:r>
              <a:rPr lang="en-US" dirty="0"/>
              <a:t>: Validates that the major functions of the software are operational before deeper testing begins.</a:t>
            </a:r>
          </a:p>
          <a:p>
            <a:pPr>
              <a:buFont typeface="Arial" panose="020B0604020202020204" pitchFamily="34" charset="0"/>
              <a:buChar char="•"/>
            </a:pPr>
            <a:r>
              <a:rPr lang="en-US" b="1" dirty="0"/>
              <a:t>Automation Fit</a:t>
            </a:r>
            <a:r>
              <a:rPr lang="en-US" dirty="0"/>
              <a:t>: Smoke tests are typically automated and run after a new build or deployment to ensure the system is stable for further testing.</a:t>
            </a:r>
          </a:p>
          <a:p>
            <a:pPr>
              <a:buFont typeface="Arial" panose="020B0604020202020204" pitchFamily="34" charset="0"/>
              <a:buChar char="•"/>
            </a:pPr>
            <a:r>
              <a:rPr lang="en-US" b="1" dirty="0"/>
              <a:t>Example</a:t>
            </a:r>
            <a:r>
              <a:rPr lang="en-US" dirty="0"/>
              <a:t>: After deploying a new build, verifying that the application launches, the login page loads, and basic navigation works.</a:t>
            </a:r>
          </a:p>
          <a:p>
            <a:r>
              <a:rPr lang="en-US" b="1" dirty="0"/>
              <a:t>Benefits</a:t>
            </a:r>
            <a:r>
              <a:rPr lang="en-US" dirty="0"/>
              <a:t>:</a:t>
            </a:r>
          </a:p>
          <a:p>
            <a:pPr>
              <a:buFont typeface="Arial" panose="020B0604020202020204" pitchFamily="34" charset="0"/>
              <a:buChar char="•"/>
            </a:pPr>
            <a:r>
              <a:rPr lang="en-US" dirty="0"/>
              <a:t>Quick checks for build or release stability</a:t>
            </a:r>
          </a:p>
          <a:p>
            <a:pPr>
              <a:buFont typeface="Arial" panose="020B0604020202020204" pitchFamily="34" charset="0"/>
              <a:buChar char="•"/>
            </a:pPr>
            <a:r>
              <a:rPr lang="en-US" dirty="0"/>
              <a:t>Early detection of major issues before more in-depth testing</a:t>
            </a:r>
          </a:p>
          <a:p>
            <a:r>
              <a:rPr lang="en-US" b="1" dirty="0"/>
              <a:t>6. End-to-End (E2E) Tests</a:t>
            </a:r>
          </a:p>
          <a:p>
            <a:pPr>
              <a:buFont typeface="Arial" panose="020B0604020202020204" pitchFamily="34" charset="0"/>
              <a:buChar char="•"/>
            </a:pPr>
            <a:r>
              <a:rPr lang="en-US" b="1" dirty="0"/>
              <a:t>Purpose</a:t>
            </a:r>
            <a:r>
              <a:rPr lang="en-US" dirty="0"/>
              <a:t>: Test the complete flow of an application from start to finish, simulating real-world user scenarios across multiple layers (UI, backend, database).</a:t>
            </a:r>
          </a:p>
          <a:p>
            <a:pPr>
              <a:buFont typeface="Arial" panose="020B0604020202020204" pitchFamily="34" charset="0"/>
              <a:buChar char="•"/>
            </a:pPr>
            <a:r>
              <a:rPr lang="en-US" b="1" dirty="0"/>
              <a:t>Focus</a:t>
            </a:r>
            <a:r>
              <a:rPr lang="en-US" dirty="0"/>
              <a:t>: Ensures that the entire application is working together correctly across all systems, components, and interfaces.</a:t>
            </a:r>
          </a:p>
          <a:p>
            <a:pPr>
              <a:buFont typeface="Arial" panose="020B0604020202020204" pitchFamily="34" charset="0"/>
              <a:buChar char="•"/>
            </a:pPr>
            <a:r>
              <a:rPr lang="en-US" b="1" dirty="0"/>
              <a:t>Automation Fit</a:t>
            </a:r>
            <a:r>
              <a:rPr lang="en-US" dirty="0"/>
              <a:t>: End-to-end tests can be automated but tend to be slower and more fragile because they touch many parts of the system. Automation tools like Selenium are often used for E2E testing.</a:t>
            </a:r>
          </a:p>
          <a:p>
            <a:pPr>
              <a:buFont typeface="Arial" panose="020B0604020202020204" pitchFamily="34" charset="0"/>
              <a:buChar char="•"/>
            </a:pPr>
            <a:r>
              <a:rPr lang="en-US" b="1" dirty="0"/>
              <a:t>Example</a:t>
            </a:r>
            <a:r>
              <a:rPr lang="en-US" dirty="0"/>
              <a:t>: Testing the full checkout process in an e-commerce application, from product selection to payment and order confirmation.</a:t>
            </a:r>
          </a:p>
          <a:p>
            <a:r>
              <a:rPr lang="en-US" b="1" dirty="0"/>
              <a:t>Benefits</a:t>
            </a:r>
            <a:r>
              <a:rPr lang="en-US" dirty="0"/>
              <a:t>:</a:t>
            </a:r>
          </a:p>
          <a:p>
            <a:pPr>
              <a:buFont typeface="Arial" panose="020B0604020202020204" pitchFamily="34" charset="0"/>
              <a:buChar char="•"/>
            </a:pPr>
            <a:r>
              <a:rPr lang="en-US" dirty="0"/>
              <a:t>Verifies complex workflows across multiple components</a:t>
            </a:r>
          </a:p>
          <a:p>
            <a:pPr>
              <a:buFont typeface="Arial" panose="020B0604020202020204" pitchFamily="34" charset="0"/>
              <a:buChar char="•"/>
            </a:pPr>
            <a:r>
              <a:rPr lang="en-US" dirty="0"/>
              <a:t>Catches issues that may be missed by unit or integration tests</a:t>
            </a:r>
          </a:p>
          <a:p>
            <a:pPr>
              <a:buFont typeface="Arial" panose="020B0604020202020204" pitchFamily="34" charset="0"/>
              <a:buChar char="•"/>
            </a:pPr>
            <a:r>
              <a:rPr lang="en-US" dirty="0"/>
              <a:t>Helps ensure the system behaves as expected for users</a:t>
            </a:r>
          </a:p>
          <a:p>
            <a:r>
              <a:rPr lang="en-US" b="1" dirty="0"/>
              <a:t>7. Performance/Load Tests</a:t>
            </a:r>
          </a:p>
          <a:p>
            <a:pPr>
              <a:buFont typeface="Arial" panose="020B0604020202020204" pitchFamily="34" charset="0"/>
              <a:buChar char="•"/>
            </a:pPr>
            <a:r>
              <a:rPr lang="en-US" b="1" dirty="0"/>
              <a:t>Purpose</a:t>
            </a:r>
            <a:r>
              <a:rPr lang="en-US" dirty="0"/>
              <a:t>: Measure how the system performs under various conditions, such as high traffic or heavy load.</a:t>
            </a:r>
          </a:p>
          <a:p>
            <a:pPr>
              <a:buFont typeface="Arial" panose="020B0604020202020204" pitchFamily="34" charset="0"/>
              <a:buChar char="•"/>
            </a:pPr>
            <a:r>
              <a:rPr lang="en-US" b="1" dirty="0"/>
              <a:t>Focus</a:t>
            </a:r>
            <a:r>
              <a:rPr lang="en-US" dirty="0"/>
              <a:t>: Tests the application's responsiveness, stability, and scalability under stress.</a:t>
            </a:r>
          </a:p>
          <a:p>
            <a:pPr>
              <a:buFont typeface="Arial" panose="020B0604020202020204" pitchFamily="34" charset="0"/>
              <a:buChar char="•"/>
            </a:pPr>
            <a:r>
              <a:rPr lang="en-US" b="1" dirty="0"/>
              <a:t>Automation Fit</a:t>
            </a:r>
            <a:r>
              <a:rPr lang="en-US" dirty="0"/>
              <a:t>: Automation is ideal for performance testing because tools like JMeter or LoadRunner can simulate thousands of users interacting with the system simultaneously.</a:t>
            </a:r>
          </a:p>
          <a:p>
            <a:pPr>
              <a:buFont typeface="Arial" panose="020B0604020202020204" pitchFamily="34" charset="0"/>
              <a:buChar char="•"/>
            </a:pPr>
            <a:r>
              <a:rPr lang="en-US" b="1" dirty="0"/>
              <a:t>Example</a:t>
            </a:r>
            <a:r>
              <a:rPr lang="en-US" dirty="0"/>
              <a:t>: Simulating 1,000 concurrent users accessing the application to assess how response times and resource usage change under load.</a:t>
            </a:r>
          </a:p>
          <a:p>
            <a:r>
              <a:rPr lang="en-US" b="1" dirty="0"/>
              <a:t>Benefits</a:t>
            </a:r>
            <a:r>
              <a:rPr lang="en-US" dirty="0"/>
              <a:t>:</a:t>
            </a:r>
          </a:p>
          <a:p>
            <a:pPr>
              <a:buFont typeface="Arial" panose="020B0604020202020204" pitchFamily="34" charset="0"/>
              <a:buChar char="•"/>
            </a:pPr>
            <a:r>
              <a:rPr lang="en-US" dirty="0"/>
              <a:t>Ensures the system can handle expected user volumes</a:t>
            </a:r>
          </a:p>
          <a:p>
            <a:pPr>
              <a:buFont typeface="Arial" panose="020B0604020202020204" pitchFamily="34" charset="0"/>
              <a:buChar char="•"/>
            </a:pPr>
            <a:r>
              <a:rPr lang="en-US" dirty="0"/>
              <a:t>Identifies performance bottlenecks or limitations</a:t>
            </a:r>
          </a:p>
          <a:p>
            <a:pPr>
              <a:buFont typeface="Arial" panose="020B0604020202020204" pitchFamily="34" charset="0"/>
              <a:buChar char="•"/>
            </a:pPr>
            <a:r>
              <a:rPr lang="en-US" dirty="0"/>
              <a:t>Helps optimize infrastructure and scaling decisions</a:t>
            </a:r>
          </a:p>
          <a:p>
            <a:r>
              <a:rPr lang="en-US" b="1" dirty="0"/>
              <a:t>8. Security Tests</a:t>
            </a:r>
          </a:p>
          <a:p>
            <a:pPr>
              <a:buFont typeface="Arial" panose="020B0604020202020204" pitchFamily="34" charset="0"/>
              <a:buChar char="•"/>
            </a:pPr>
            <a:r>
              <a:rPr lang="en-US" b="1" dirty="0"/>
              <a:t>Purpose</a:t>
            </a:r>
            <a:r>
              <a:rPr lang="en-US" dirty="0"/>
              <a:t>: Identify vulnerabilities and security flaws in the application.</a:t>
            </a:r>
          </a:p>
          <a:p>
            <a:pPr>
              <a:buFont typeface="Arial" panose="020B0604020202020204" pitchFamily="34" charset="0"/>
              <a:buChar char="•"/>
            </a:pPr>
            <a:r>
              <a:rPr lang="en-US" b="1" dirty="0"/>
              <a:t>Focus</a:t>
            </a:r>
            <a:r>
              <a:rPr lang="en-US" dirty="0"/>
              <a:t>: Ensures that the application is secure from threats like SQL injections, cross-site scripting (XSS), and other malicious attacks.</a:t>
            </a:r>
          </a:p>
          <a:p>
            <a:pPr>
              <a:buFont typeface="Arial" panose="020B0604020202020204" pitchFamily="34" charset="0"/>
              <a:buChar char="•"/>
            </a:pPr>
            <a:r>
              <a:rPr lang="en-US" b="1" dirty="0"/>
              <a:t>Automation Fit</a:t>
            </a:r>
            <a:r>
              <a:rPr lang="en-US" dirty="0"/>
              <a:t>: Automated security testing tools (e.g., OWASP ZAP, Burp Suite) can continuously scan the application for known vulnerabilities and security risks.</a:t>
            </a:r>
          </a:p>
          <a:p>
            <a:pPr>
              <a:buFont typeface="Arial" panose="020B0604020202020204" pitchFamily="34" charset="0"/>
              <a:buChar char="•"/>
            </a:pPr>
            <a:r>
              <a:rPr lang="en-US" b="1" dirty="0"/>
              <a:t>Example</a:t>
            </a:r>
            <a:r>
              <a:rPr lang="en-US" dirty="0"/>
              <a:t>: Running an automated scan to detect SQL injection vulnerabilities in a login form.</a:t>
            </a:r>
          </a:p>
          <a:p>
            <a:r>
              <a:rPr lang="en-US" b="1" dirty="0"/>
              <a:t>Benefits</a:t>
            </a:r>
            <a:r>
              <a:rPr lang="en-US" dirty="0"/>
              <a:t>:</a:t>
            </a:r>
          </a:p>
          <a:p>
            <a:pPr>
              <a:buFont typeface="Arial" panose="020B0604020202020204" pitchFamily="34" charset="0"/>
              <a:buChar char="•"/>
            </a:pPr>
            <a:r>
              <a:rPr lang="en-US" dirty="0"/>
              <a:t>Helps protect the application and users from potential attacks</a:t>
            </a:r>
          </a:p>
          <a:p>
            <a:pPr>
              <a:buFont typeface="Arial" panose="020B0604020202020204" pitchFamily="34" charset="0"/>
              <a:buChar char="•"/>
            </a:pPr>
            <a:r>
              <a:rPr lang="en-US" dirty="0"/>
              <a:t>Automates the identification of common vulnerabilities</a:t>
            </a:r>
          </a:p>
          <a:p>
            <a:pPr>
              <a:buFont typeface="Arial" panose="020B0604020202020204" pitchFamily="34" charset="0"/>
              <a:buChar char="•"/>
            </a:pPr>
            <a:r>
              <a:rPr lang="en-US" dirty="0"/>
              <a:t>Critical for applications dealing with sensitive data or financial transactions</a:t>
            </a:r>
          </a:p>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6</a:t>
            </a:fld>
            <a:endParaRPr lang="en-US" dirty="0"/>
          </a:p>
        </p:txBody>
      </p:sp>
    </p:spTree>
    <p:extLst>
      <p:ext uri="{BB962C8B-B14F-4D97-AF65-F5344CB8AC3E}">
        <p14:creationId xmlns:p14="http://schemas.microsoft.com/office/powerpoint/2010/main" val="7124872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several tools available for web automation. Selenium remains the most popular due to its versatility and extensive community support. Other tools like Cypress, Playwright, and Puppeteer offer modern features and are gaining traction. Additionally, platforms like </a:t>
            </a:r>
            <a:r>
              <a:rPr lang="en-US" dirty="0" err="1"/>
              <a:t>BrowserStack</a:t>
            </a:r>
            <a:r>
              <a:rPr lang="en-US" dirty="0"/>
              <a:t> and </a:t>
            </a:r>
            <a:r>
              <a:rPr lang="en-US" dirty="0" err="1"/>
              <a:t>SauceLabs</a:t>
            </a:r>
            <a:r>
              <a:rPr lang="en-US" dirty="0"/>
              <a:t> provide </a:t>
            </a:r>
            <a:r>
              <a:rPr lang="et-EE" dirty="0" err="1"/>
              <a:t>mobile</a:t>
            </a:r>
            <a:r>
              <a:rPr lang="et-EE" dirty="0"/>
              <a:t> </a:t>
            </a:r>
            <a:r>
              <a:rPr lang="et-EE" dirty="0" err="1"/>
              <a:t>testing</a:t>
            </a:r>
            <a:r>
              <a:rPr lang="et-EE" dirty="0"/>
              <a:t> </a:t>
            </a:r>
            <a:r>
              <a:rPr lang="et-EE" dirty="0" err="1"/>
              <a:t>for</a:t>
            </a:r>
            <a:r>
              <a:rPr lang="et-EE" dirty="0"/>
              <a:t> </a:t>
            </a:r>
            <a:r>
              <a:rPr lang="en-US" dirty="0"/>
              <a:t>cross-browser compatibility.</a:t>
            </a:r>
          </a:p>
        </p:txBody>
      </p:sp>
      <p:sp>
        <p:nvSpPr>
          <p:cNvPr id="4" name="Slide Number Placeholder 3"/>
          <p:cNvSpPr>
            <a:spLocks noGrp="1"/>
          </p:cNvSpPr>
          <p:nvPr>
            <p:ph type="sldNum" sz="quarter" idx="5"/>
          </p:nvPr>
        </p:nvSpPr>
        <p:spPr/>
        <p:txBody>
          <a:bodyPr/>
          <a:lstStyle/>
          <a:p>
            <a:fld id="{DEF75CB5-5666-5049-9AE0-38EFD385C21E}" type="slidenum">
              <a:rPr lang="en-US" smtClean="0"/>
              <a:t>7</a:t>
            </a:fld>
            <a:endParaRPr lang="en-US" dirty="0"/>
          </a:p>
        </p:txBody>
      </p:sp>
    </p:spTree>
    <p:extLst>
      <p:ext uri="{BB962C8B-B14F-4D97-AF65-F5344CB8AC3E}">
        <p14:creationId xmlns:p14="http://schemas.microsoft.com/office/powerpoint/2010/main" val="2493029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8</a:t>
            </a:fld>
            <a:endParaRPr lang="en-US" dirty="0"/>
          </a:p>
        </p:txBody>
      </p:sp>
    </p:spTree>
    <p:extLst>
      <p:ext uri="{BB962C8B-B14F-4D97-AF65-F5344CB8AC3E}">
        <p14:creationId xmlns:p14="http://schemas.microsoft.com/office/powerpoint/2010/main" val="3182069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allows users to simulate and automate browser interactions like clicking buttons, filling forms, or navigating web pages. Selenium is widely used for testing web applications because it can simulate user behavior in a real browser.</a:t>
            </a:r>
            <a:br>
              <a:rPr lang="et-EE" dirty="0"/>
            </a:br>
            <a:br>
              <a:rPr lang="et-EE" dirty="0"/>
            </a:br>
            <a:r>
              <a:rPr lang="et-EE" dirty="0" err="1"/>
              <a:t>What</a:t>
            </a:r>
            <a:r>
              <a:rPr lang="et-EE" dirty="0"/>
              <a:t> </a:t>
            </a:r>
            <a:r>
              <a:rPr lang="et-EE" dirty="0" err="1"/>
              <a:t>is</a:t>
            </a:r>
            <a:r>
              <a:rPr lang="et-EE" dirty="0"/>
              <a:t> </a:t>
            </a:r>
            <a:r>
              <a:rPr lang="et-EE" dirty="0" err="1"/>
              <a:t>an</a:t>
            </a:r>
            <a:r>
              <a:rPr lang="et-EE" dirty="0"/>
              <a:t> </a:t>
            </a:r>
            <a:r>
              <a:rPr lang="et-EE" dirty="0" err="1"/>
              <a:t>interface</a:t>
            </a:r>
            <a:r>
              <a:rPr lang="et-EE" dirty="0"/>
              <a:t>?</a:t>
            </a:r>
            <a:br>
              <a:rPr lang="et-EE" dirty="0"/>
            </a:br>
            <a:r>
              <a:rPr lang="en-US" dirty="0"/>
              <a:t>It defines a set of abstract methods (methods without a body), and any class that implements an interface must provide implementations for all the methods declared in the interface. Interfaces help in achieving abstraction and multiple inheritance in Java.</a:t>
            </a:r>
          </a:p>
        </p:txBody>
      </p:sp>
      <p:sp>
        <p:nvSpPr>
          <p:cNvPr id="4" name="Slide Number Placeholder 3"/>
          <p:cNvSpPr>
            <a:spLocks noGrp="1"/>
          </p:cNvSpPr>
          <p:nvPr>
            <p:ph type="sldNum" sz="quarter" idx="5"/>
          </p:nvPr>
        </p:nvSpPr>
        <p:spPr/>
        <p:txBody>
          <a:bodyPr/>
          <a:lstStyle/>
          <a:p>
            <a:fld id="{DEF75CB5-5666-5049-9AE0-38EFD385C21E}" type="slidenum">
              <a:rPr lang="en-US" smtClean="0"/>
              <a:t>9</a:t>
            </a:fld>
            <a:endParaRPr lang="en-US" dirty="0"/>
          </a:p>
        </p:txBody>
      </p:sp>
    </p:spTree>
    <p:extLst>
      <p:ext uri="{BB962C8B-B14F-4D97-AF65-F5344CB8AC3E}">
        <p14:creationId xmlns:p14="http://schemas.microsoft.com/office/powerpoint/2010/main" val="956816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0" y="304799"/>
            <a:ext cx="12191998" cy="3215641"/>
          </a:xfrm>
        </p:spPr>
        <p:txBody>
          <a:bodyPr lIns="0" rIns="0" bIns="0" anchor="b" anchorCtr="0">
            <a:noAutofit/>
          </a:bodyPr>
          <a:lstStyle>
            <a:lvl1pPr algn="ctr">
              <a:defRPr sz="6000" kern="1200" cap="all" spc="300" baseline="0">
                <a:solidFill>
                  <a:schemeClr val="accent3">
                    <a:lumMod val="75000"/>
                  </a:schemeClr>
                </a:solidFill>
              </a:defRPr>
            </a:lvl1pPr>
          </a:lstStyle>
          <a:p>
            <a:r>
              <a:rPr lang="en-US" dirty="0"/>
              <a:t>Click to add title</a:t>
            </a:r>
          </a:p>
        </p:txBody>
      </p:sp>
      <p:sp>
        <p:nvSpPr>
          <p:cNvPr id="12" name="Subtitle 2">
            <a:extLst>
              <a:ext uri="{FF2B5EF4-FFF2-40B4-BE49-F238E27FC236}">
                <a16:creationId xmlns:a16="http://schemas.microsoft.com/office/drawing/2014/main" id="{58B9CAE2-F3DD-D6D3-96C8-D947A4117752}"/>
              </a:ext>
            </a:extLst>
          </p:cNvPr>
          <p:cNvSpPr>
            <a:spLocks noGrp="1"/>
          </p:cNvSpPr>
          <p:nvPr>
            <p:ph type="subTitle" idx="1" hasCustomPrompt="1"/>
          </p:nvPr>
        </p:nvSpPr>
        <p:spPr>
          <a:xfrm>
            <a:off x="3" y="3670628"/>
            <a:ext cx="12191997" cy="2577772"/>
          </a:xfrm>
        </p:spPr>
        <p:txBody>
          <a:bodyPr>
            <a:noAutofit/>
          </a:bodyPr>
          <a:lstStyle>
            <a:lvl1pPr marL="0" indent="0" algn="ctr">
              <a:buNone/>
              <a:defRPr sz="3200" b="0" i="0" cap="all" spc="600" baseline="0">
                <a:solidFill>
                  <a:schemeClr val="accent3"/>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4119321558"/>
      </p:ext>
    </p:extLst>
  </p:cSld>
  <p:clrMapOvr>
    <a:masterClrMapping/>
  </p:clrMapOvr>
  <mc:AlternateContent xmlns:mc="http://schemas.openxmlformats.org/markup-compatibility/2006" xmlns:p14="http://schemas.microsoft.com/office/powerpoint/2010/main">
    <mc:Choice Requires="p14">
      <p:transition spd="slow" p14:dur="10000"/>
    </mc:Choice>
    <mc:Fallback xmlns="">
      <p:transition spd="slow"/>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 column">
    <p:bg>
      <p:bgPr>
        <a:gradFill>
          <a:gsLst>
            <a:gs pos="100000">
              <a:schemeClr val="tx2"/>
            </a:gs>
            <a:gs pos="81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23B0D0-B01D-0BB0-6127-A878BE49D18E}"/>
              </a:ext>
              <a:ext uri="{C183D7F6-B498-43B3-948B-1728B52AA6E4}">
                <adec:decorative xmlns:adec="http://schemas.microsoft.com/office/drawing/2017/decorative" val="1"/>
              </a:ext>
            </a:extLst>
          </p:cNvPr>
          <p:cNvSpPr/>
          <p:nvPr userDrawn="1"/>
        </p:nvSpPr>
        <p:spPr>
          <a:xfrm>
            <a:off x="6039728" y="-6350"/>
            <a:ext cx="6154615"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6889627" y="173736"/>
            <a:ext cx="4352662" cy="220370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Picture Placeholder 9">
            <a:extLst>
              <a:ext uri="{FF2B5EF4-FFF2-40B4-BE49-F238E27FC236}">
                <a16:creationId xmlns:a16="http://schemas.microsoft.com/office/drawing/2014/main" id="{6C363351-4779-B42E-ED7A-C4AF2920BABC}"/>
              </a:ext>
            </a:extLst>
          </p:cNvPr>
          <p:cNvSpPr>
            <a:spLocks noGrp="1"/>
          </p:cNvSpPr>
          <p:nvPr>
            <p:ph type="pic" sz="quarter" idx="37"/>
          </p:nvPr>
        </p:nvSpPr>
        <p:spPr>
          <a:xfrm>
            <a:off x="336550" y="336550"/>
            <a:ext cx="5303640" cy="6184900"/>
          </a:xfrm>
        </p:spPr>
        <p:txBody>
          <a:bodyPr/>
          <a:lstStyle>
            <a:lvl1pPr algn="ctr">
              <a:defRPr sz="2000"/>
            </a:lvl1pPr>
          </a:lstStyle>
          <a:p>
            <a:r>
              <a:rPr lang="en-US"/>
              <a:t>Click icon to add picture</a:t>
            </a:r>
            <a:endParaRPr lang="en-US" dirty="0"/>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6889627" y="3104277"/>
            <a:ext cx="4371560" cy="3022201"/>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cxnSp>
        <p:nvCxnSpPr>
          <p:cNvPr id="4" name="Straight Connector 3">
            <a:extLst>
              <a:ext uri="{FF2B5EF4-FFF2-40B4-BE49-F238E27FC236}">
                <a16:creationId xmlns:a16="http://schemas.microsoft.com/office/drawing/2014/main" id="{F0712911-615E-724B-FC0F-996291526D31}"/>
              </a:ext>
              <a:ext uri="{C183D7F6-B498-43B3-948B-1728B52AA6E4}">
                <adec:decorative xmlns:adec="http://schemas.microsoft.com/office/drawing/2017/decorative" val="1"/>
              </a:ext>
            </a:extLst>
          </p:cNvPr>
          <p:cNvCxnSpPr>
            <a:cxnSpLocks/>
          </p:cNvCxnSpPr>
          <p:nvPr userDrawn="1"/>
        </p:nvCxnSpPr>
        <p:spPr>
          <a:xfrm>
            <a:off x="6889627" y="2679480"/>
            <a:ext cx="4352662"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82644"/>
      </p:ext>
    </p:extLst>
  </p:cSld>
  <p:clrMapOvr>
    <a:masterClrMapping/>
  </p:clrMapOvr>
  <mc:AlternateContent xmlns:mc="http://schemas.openxmlformats.org/markup-compatibility/2006" xmlns:p14="http://schemas.microsoft.com/office/powerpoint/2010/main">
    <mc:Choice Requires="p14">
      <p:transition spd="slow" p14:dur="10000"/>
    </mc:Choice>
    <mc:Fallback xmlns="">
      <p:transition spd="slow"/>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and 2 column">
    <p:bg>
      <p:bgPr>
        <a:gradFill>
          <a:gsLst>
            <a:gs pos="100000">
              <a:schemeClr val="tx2"/>
            </a:gs>
            <a:gs pos="81000">
              <a:schemeClr val="accent6"/>
            </a:gs>
            <a:gs pos="55000">
              <a:srgbClr val="02090E"/>
            </a:gs>
            <a:gs pos="14000">
              <a:schemeClr val="accent4">
                <a:lumMod val="75000"/>
              </a:schemeClr>
            </a:gs>
            <a:gs pos="0">
              <a:schemeClr val="accent4"/>
            </a:gs>
          </a:gsLst>
          <a:lin ang="27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CFFF0E2-6B47-67EB-D6AA-D972E7B7C367}"/>
              </a:ext>
              <a:ext uri="{C183D7F6-B498-43B3-948B-1728B52AA6E4}">
                <adec:decorative xmlns:adec="http://schemas.microsoft.com/office/drawing/2017/decorative" val="1"/>
              </a:ext>
            </a:extLst>
          </p:cNvPr>
          <p:cNvSpPr/>
          <p:nvPr userDrawn="1"/>
        </p:nvSpPr>
        <p:spPr>
          <a:xfrm>
            <a:off x="0" y="-6350"/>
            <a:ext cx="464695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cxnSp>
        <p:nvCxnSpPr>
          <p:cNvPr id="4" name="Straight Connector 3">
            <a:extLst>
              <a:ext uri="{FF2B5EF4-FFF2-40B4-BE49-F238E27FC236}">
                <a16:creationId xmlns:a16="http://schemas.microsoft.com/office/drawing/2014/main" id="{94827F6F-999F-23E9-8C09-325D1A76B07A}"/>
              </a:ext>
              <a:ext uri="{C183D7F6-B498-43B3-948B-1728B52AA6E4}">
                <adec:decorative xmlns:adec="http://schemas.microsoft.com/office/drawing/2017/decorative" val="1"/>
              </a:ext>
            </a:extLst>
          </p:cNvPr>
          <p:cNvCxnSpPr>
            <a:cxnSpLocks/>
          </p:cNvCxnSpPr>
          <p:nvPr userDrawn="1"/>
        </p:nvCxnSpPr>
        <p:spPr>
          <a:xfrm>
            <a:off x="835831" y="2680134"/>
            <a:ext cx="3114078"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171396"/>
            <a:ext cx="3736630" cy="2202350"/>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41716" y="3078480"/>
            <a:ext cx="3108193" cy="3047997"/>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2" name="Table Placeholder 11">
            <a:extLst>
              <a:ext uri="{FF2B5EF4-FFF2-40B4-BE49-F238E27FC236}">
                <a16:creationId xmlns:a16="http://schemas.microsoft.com/office/drawing/2014/main" id="{D360C16C-E69B-FDEF-F033-CA9A2E238288}"/>
              </a:ext>
            </a:extLst>
          </p:cNvPr>
          <p:cNvSpPr>
            <a:spLocks noGrp="1"/>
          </p:cNvSpPr>
          <p:nvPr>
            <p:ph type="tbl" sz="quarter" idx="37"/>
          </p:nvPr>
        </p:nvSpPr>
        <p:spPr>
          <a:xfrm>
            <a:off x="5067300" y="404813"/>
            <a:ext cx="6705600" cy="6048375"/>
          </a:xfrm>
        </p:spPr>
        <p:txBody>
          <a:bodyPr/>
          <a:lstStyle>
            <a:lvl1pPr>
              <a:defRPr sz="2400">
                <a:latin typeface="+mn-lt"/>
              </a:defRPr>
            </a:lvl1pPr>
          </a:lstStyle>
          <a:p>
            <a:r>
              <a:rPr lang="en-US"/>
              <a:t>Click icon to add table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Tree>
    <p:extLst>
      <p:ext uri="{BB962C8B-B14F-4D97-AF65-F5344CB8AC3E}">
        <p14:creationId xmlns:p14="http://schemas.microsoft.com/office/powerpoint/2010/main" val="3907219857"/>
      </p:ext>
    </p:extLst>
  </p:cSld>
  <p:clrMapOvr>
    <a:masterClrMapping/>
  </p:clrMapOvr>
  <mc:AlternateContent xmlns:mc="http://schemas.openxmlformats.org/markup-compatibility/2006" xmlns:p14="http://schemas.microsoft.com/office/powerpoint/2010/main">
    <mc:Choice Requires="p14">
      <p:transition spd="slow" p14:dur="10000"/>
    </mc:Choice>
    <mc:Fallback xmlns="">
      <p:transition spd="slow"/>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96A82D-0723-4BA3-0283-9F0D67B0CEF4}"/>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6A20A5FD-BDFB-45F2-E644-E93FB81CA575}"/>
              </a:ext>
              <a:ext uri="{C183D7F6-B498-43B3-948B-1728B52AA6E4}">
                <adec:decorative xmlns:adec="http://schemas.microsoft.com/office/drawing/2017/decorative" val="1"/>
              </a:ext>
            </a:extLst>
          </p:cNvPr>
          <p:cNvCxnSpPr>
            <a:cxnSpLocks/>
          </p:cNvCxnSpPr>
          <p:nvPr userDrawn="1"/>
        </p:nvCxnSpPr>
        <p:spPr>
          <a:xfrm>
            <a:off x="807039" y="1983416"/>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33562" y="433906"/>
            <a:ext cx="10515601"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14302" y="2465535"/>
            <a:ext cx="7303538" cy="3427265"/>
          </a:xfrm>
        </p:spPr>
        <p:txBody>
          <a:bodyPr/>
          <a:lstStyle>
            <a:lvl1pPr marL="283464" indent="-283464">
              <a:lnSpc>
                <a:spcPct val="120000"/>
              </a:lnSpc>
              <a:spcBef>
                <a:spcPts val="1000"/>
              </a:spcBef>
              <a:buClr>
                <a:schemeClr val="accent3"/>
              </a:buClr>
              <a:buFont typeface="Arial" panose="020B0604020202020204" pitchFamily="34" charset="0"/>
              <a:buChar char="•"/>
              <a:defRPr sz="1800" spc="0" baseline="0">
                <a:solidFill>
                  <a:schemeClr val="bg1"/>
                </a:solidFill>
                <a:latin typeface="+mn-lt"/>
              </a:defRPr>
            </a:lvl1pPr>
            <a:lvl2pPr marL="566928" indent="-283464">
              <a:lnSpc>
                <a:spcPct val="120000"/>
              </a:lnSpc>
              <a:spcBef>
                <a:spcPts val="500"/>
              </a:spcBef>
              <a:buClr>
                <a:schemeClr val="accent3"/>
              </a:buClr>
              <a:defRPr sz="1800" spc="0"/>
            </a:lvl2pPr>
            <a:lvl3pPr marL="859536" indent="-283464">
              <a:lnSpc>
                <a:spcPct val="120000"/>
              </a:lnSpc>
              <a:spcBef>
                <a:spcPts val="500"/>
              </a:spcBef>
              <a:buClr>
                <a:schemeClr val="accent3"/>
              </a:buClr>
              <a:defRPr sz="1800" spc="0"/>
            </a:lvl3pPr>
            <a:lvl4pPr marL="1152144">
              <a:lnSpc>
                <a:spcPct val="120000"/>
              </a:lnSpc>
              <a:spcBef>
                <a:spcPts val="500"/>
              </a:spcBef>
              <a:buClr>
                <a:schemeClr val="accent3"/>
              </a:buCl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0" name="Content Placeholder 9">
            <a:extLst>
              <a:ext uri="{FF2B5EF4-FFF2-40B4-BE49-F238E27FC236}">
                <a16:creationId xmlns:a16="http://schemas.microsoft.com/office/drawing/2014/main" id="{4E7FC75E-AA73-003E-D4E3-B1819886AF9C}"/>
              </a:ext>
            </a:extLst>
          </p:cNvPr>
          <p:cNvSpPr>
            <a:spLocks noGrp="1"/>
          </p:cNvSpPr>
          <p:nvPr>
            <p:ph sz="quarter" idx="37" hasCustomPrompt="1"/>
          </p:nvPr>
        </p:nvSpPr>
        <p:spPr>
          <a:xfrm>
            <a:off x="8392160" y="2465388"/>
            <a:ext cx="2856865" cy="3427412"/>
          </a:xfrm>
        </p:spPr>
        <p:txBody>
          <a:bodyPr/>
          <a:lstStyle>
            <a:lvl1pPr marL="0" indent="0">
              <a:lnSpc>
                <a:spcPct val="120000"/>
              </a:lnSpc>
              <a:spcBef>
                <a:spcPts val="1000"/>
              </a:spcBef>
              <a:buFont typeface="Arial" panose="020B0604020202020204" pitchFamily="34" charset="0"/>
              <a:buNone/>
              <a:defRPr sz="1800">
                <a:solidFill>
                  <a:schemeClr val="bg1"/>
                </a:solidFill>
                <a:latin typeface="+mn-lt"/>
              </a:defRPr>
            </a:lvl1pPr>
            <a:lvl2pPr marL="457200" indent="0">
              <a:lnSpc>
                <a:spcPct val="120000"/>
              </a:lnSpc>
              <a:spcBef>
                <a:spcPts val="1000"/>
              </a:spcBef>
              <a:buNone/>
              <a:defRPr sz="1600">
                <a:solidFill>
                  <a:schemeClr val="bg1"/>
                </a:solidFill>
                <a:latin typeface="+mn-lt"/>
              </a:defRPr>
            </a:lvl2pPr>
            <a:lvl3pPr marL="914400" indent="0">
              <a:lnSpc>
                <a:spcPct val="120000"/>
              </a:lnSpc>
              <a:spcBef>
                <a:spcPts val="1000"/>
              </a:spcBef>
              <a:buNone/>
              <a:defRPr sz="1400">
                <a:solidFill>
                  <a:schemeClr val="bg1"/>
                </a:solidFill>
                <a:latin typeface="+mn-lt"/>
              </a:defRPr>
            </a:lvl3pPr>
            <a:lvl4pPr marL="1371600" indent="0">
              <a:lnSpc>
                <a:spcPct val="120000"/>
              </a:lnSpc>
              <a:spcBef>
                <a:spcPts val="1000"/>
              </a:spcBef>
              <a:buNone/>
              <a:defRPr sz="1200">
                <a:solidFill>
                  <a:schemeClr val="bg1"/>
                </a:solidFill>
                <a:latin typeface="+mn-lt"/>
              </a:defRPr>
            </a:lvl4pPr>
            <a:lvl5pPr marL="1828800" indent="0">
              <a:lnSpc>
                <a:spcPct val="120000"/>
              </a:lnSpc>
              <a:spcBef>
                <a:spcPts val="1000"/>
              </a:spcBef>
              <a:buNone/>
              <a:defRPr sz="12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245611963"/>
      </p:ext>
    </p:extLst>
  </p:cSld>
  <p:clrMapOvr>
    <a:masterClrMapping/>
  </p:clrMapOvr>
  <mc:AlternateContent xmlns:mc="http://schemas.openxmlformats.org/markup-compatibility/2006" xmlns:p14="http://schemas.microsoft.com/office/powerpoint/2010/main">
    <mc:Choice Requires="p14">
      <p:transition spd="slow" p14:dur="10000"/>
    </mc:Choice>
    <mc:Fallback xmlns="">
      <p:transition spd="slow"/>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2D51531-1219-2E4B-DCE7-C6FD9D809F0C}"/>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BEC02E56-87A4-158A-F0B0-DB8E9BE3AE5E}"/>
              </a:ext>
              <a:ext uri="{C183D7F6-B498-43B3-948B-1728B52AA6E4}">
                <adec:decorative xmlns:adec="http://schemas.microsoft.com/office/drawing/2017/decorative" val="1"/>
              </a:ext>
            </a:extLst>
          </p:cNvPr>
          <p:cNvCxnSpPr>
            <a:cxnSpLocks/>
          </p:cNvCxnSpPr>
          <p:nvPr userDrawn="1"/>
        </p:nvCxnSpPr>
        <p:spPr>
          <a:xfrm>
            <a:off x="807039" y="1991547"/>
            <a:ext cx="10546763"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643842"/>
            <a:ext cx="10515601" cy="1140849"/>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Table Placeholder 9">
            <a:extLst>
              <a:ext uri="{FF2B5EF4-FFF2-40B4-BE49-F238E27FC236}">
                <a16:creationId xmlns:a16="http://schemas.microsoft.com/office/drawing/2014/main" id="{471D7DE3-05F5-8052-02FA-6EF9717E15BE}"/>
              </a:ext>
            </a:extLst>
          </p:cNvPr>
          <p:cNvSpPr>
            <a:spLocks noGrp="1"/>
          </p:cNvSpPr>
          <p:nvPr>
            <p:ph type="tbl" sz="quarter" idx="13"/>
          </p:nvPr>
        </p:nvSpPr>
        <p:spPr>
          <a:xfrm>
            <a:off x="835025" y="2560638"/>
            <a:ext cx="10515600" cy="3478212"/>
          </a:xfrm>
        </p:spPr>
        <p:txBody>
          <a:bodyPr/>
          <a:lstStyle>
            <a:lvl1pPr>
              <a:defRPr sz="2400">
                <a:latin typeface="+mn-lt"/>
              </a:defRPr>
            </a:lvl1pPr>
          </a:lstStyle>
          <a:p>
            <a:r>
              <a:rPr lang="en-US"/>
              <a:t>Click icon to add table</a:t>
            </a:r>
            <a:endParaRPr lang="en-US" dirty="0"/>
          </a:p>
        </p:txBody>
      </p:sp>
      <p:cxnSp>
        <p:nvCxnSpPr>
          <p:cNvPr id="8" name="Straight Connector 7">
            <a:extLst>
              <a:ext uri="{FF2B5EF4-FFF2-40B4-BE49-F238E27FC236}">
                <a16:creationId xmlns:a16="http://schemas.microsoft.com/office/drawing/2014/main" id="{6468DE94-FC46-A848-7949-ABFEADADEA16}"/>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45459184"/>
      </p:ext>
    </p:extLst>
  </p:cSld>
  <p:clrMapOvr>
    <a:masterClrMapping/>
  </p:clrMapOvr>
  <mc:AlternateContent xmlns:mc="http://schemas.openxmlformats.org/markup-compatibility/2006" xmlns:p14="http://schemas.microsoft.com/office/powerpoint/2010/main">
    <mc:Choice Requires="p14">
      <p:transition spd="slow" p14:dur="10000"/>
    </mc:Choice>
    <mc:Fallback xmlns="">
      <p:transition spd="slow"/>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81987">
              <a:schemeClr val="accent6">
                <a:lumMod val="50000"/>
              </a:schemeClr>
            </a:gs>
            <a:gs pos="35040">
              <a:srgbClr val="020B11"/>
            </a:gs>
            <a:gs pos="11979">
              <a:schemeClr val="accent4">
                <a:lumMod val="50000"/>
              </a:schemeClr>
            </a:gs>
            <a:gs pos="0">
              <a:schemeClr val="accent4"/>
            </a:gs>
            <a:gs pos="99000">
              <a:schemeClr val="tx2"/>
            </a:gs>
          </a:gsLst>
          <a:lin ang="5400000" scaled="1"/>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89F5C3D-E9E6-75E0-BF7D-799B5CFE5ED0}"/>
              </a:ext>
              <a:ext uri="{C183D7F6-B498-43B3-948B-1728B52AA6E4}">
                <adec:decorative xmlns:adec="http://schemas.microsoft.com/office/drawing/2017/decorative" val="1"/>
              </a:ext>
            </a:extLst>
          </p:cNvPr>
          <p:cNvGrpSpPr/>
          <p:nvPr userDrawn="1"/>
        </p:nvGrpSpPr>
        <p:grpSpPr>
          <a:xfrm>
            <a:off x="4575462" y="4137"/>
            <a:ext cx="7616537" cy="6853863"/>
            <a:chOff x="4575462" y="4137"/>
            <a:chExt cx="7616537" cy="6853863"/>
          </a:xfrm>
        </p:grpSpPr>
        <p:grpSp>
          <p:nvGrpSpPr>
            <p:cNvPr id="16" name="Group 15">
              <a:extLst>
                <a:ext uri="{FF2B5EF4-FFF2-40B4-BE49-F238E27FC236}">
                  <a16:creationId xmlns:a16="http://schemas.microsoft.com/office/drawing/2014/main" id="{CDE1D2C2-40C4-6B80-E8C6-B4CE94C23037}"/>
                </a:ext>
              </a:extLst>
            </p:cNvPr>
            <p:cNvGrpSpPr/>
            <p:nvPr/>
          </p:nvGrpSpPr>
          <p:grpSpPr>
            <a:xfrm>
              <a:off x="4575462" y="691665"/>
              <a:ext cx="364018" cy="857035"/>
              <a:chOff x="468157" y="1144246"/>
              <a:chExt cx="364018" cy="857035"/>
            </a:xfrm>
          </p:grpSpPr>
          <p:sp>
            <p:nvSpPr>
              <p:cNvPr id="27" name="Oval 26">
                <a:extLst>
                  <a:ext uri="{FF2B5EF4-FFF2-40B4-BE49-F238E27FC236}">
                    <a16:creationId xmlns:a16="http://schemas.microsoft.com/office/drawing/2014/main" id="{7C904D88-E1BE-F1FA-D405-F55DA966DA84}"/>
                  </a:ext>
                  <a:ext uri="{C183D7F6-B498-43B3-948B-1728B52AA6E4}">
                    <adec:decorative xmlns:adec="http://schemas.microsoft.com/office/drawing/2017/decorative" val="1"/>
                  </a:ext>
                </a:extLst>
              </p:cNvPr>
              <p:cNvSpPr/>
              <p:nvPr/>
            </p:nvSpPr>
            <p:spPr>
              <a:xfrm>
                <a:off x="705405" y="1144246"/>
                <a:ext cx="126770" cy="126770"/>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8" name="Graphic 12">
                <a:extLst>
                  <a:ext uri="{FF2B5EF4-FFF2-40B4-BE49-F238E27FC236}">
                    <a16:creationId xmlns:a16="http://schemas.microsoft.com/office/drawing/2014/main" id="{1D8F0816-C429-D32E-058B-33405874DFA7}"/>
                  </a:ext>
                  <a:ext uri="{C183D7F6-B498-43B3-948B-1728B52AA6E4}">
                    <adec:decorative xmlns:adec="http://schemas.microsoft.com/office/drawing/2017/decorative" val="1"/>
                  </a:ext>
                </a:extLst>
              </p:cNvPr>
              <p:cNvSpPr/>
              <p:nvPr/>
            </p:nvSpPr>
            <p:spPr>
              <a:xfrm>
                <a:off x="468157" y="1963496"/>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pic>
          <p:nvPicPr>
            <p:cNvPr id="4" name="Content Placeholder 14">
              <a:extLst>
                <a:ext uri="{FF2B5EF4-FFF2-40B4-BE49-F238E27FC236}">
                  <a16:creationId xmlns:a16="http://schemas.microsoft.com/office/drawing/2014/main" id="{14AC0A97-7D79-3DBE-FB53-A9EBFD806E06}"/>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542796" y="4137"/>
              <a:ext cx="5649203" cy="6853863"/>
            </a:xfrm>
            <a:prstGeom prst="rect">
              <a:avLst/>
            </a:prstGeom>
          </p:spPr>
        </p:pic>
      </p:grpSp>
      <p:sp>
        <p:nvSpPr>
          <p:cNvPr id="2" name="Title 1">
            <a:extLst>
              <a:ext uri="{FF2B5EF4-FFF2-40B4-BE49-F238E27FC236}">
                <a16:creationId xmlns:a16="http://schemas.microsoft.com/office/drawing/2014/main" id="{51E83F98-B388-2594-BACB-E3DB652C97D5}"/>
              </a:ext>
            </a:extLst>
          </p:cNvPr>
          <p:cNvSpPr>
            <a:spLocks noGrp="1"/>
          </p:cNvSpPr>
          <p:nvPr>
            <p:ph type="title" hasCustomPrompt="1"/>
          </p:nvPr>
        </p:nvSpPr>
        <p:spPr>
          <a:xfrm>
            <a:off x="835831" y="173735"/>
            <a:ext cx="4409514" cy="2203704"/>
          </a:xfrm>
        </p:spPr>
        <p:txBody>
          <a:bodyPr anchor="b">
            <a:noAutofit/>
          </a:bodyPr>
          <a:lstStyle>
            <a:lvl1pPr>
              <a:defRPr sz="3200" cap="all" baseline="0">
                <a:solidFill>
                  <a:schemeClr val="accent3"/>
                </a:solidFill>
              </a:defRPr>
            </a:lvl1pPr>
          </a:lstStyle>
          <a:p>
            <a:r>
              <a:rPr lang="en-US" dirty="0"/>
              <a:t>Click to add title</a:t>
            </a:r>
          </a:p>
        </p:txBody>
      </p:sp>
      <p:sp>
        <p:nvSpPr>
          <p:cNvPr id="7" name="Content Placeholder 6">
            <a:extLst>
              <a:ext uri="{FF2B5EF4-FFF2-40B4-BE49-F238E27FC236}">
                <a16:creationId xmlns:a16="http://schemas.microsoft.com/office/drawing/2014/main" id="{0D9D0F3E-69D8-49F3-5D7A-71FDC4E3EEE3}"/>
              </a:ext>
            </a:extLst>
          </p:cNvPr>
          <p:cNvSpPr>
            <a:spLocks noGrp="1"/>
          </p:cNvSpPr>
          <p:nvPr>
            <p:ph sz="quarter" idx="14" hasCustomPrompt="1"/>
          </p:nvPr>
        </p:nvSpPr>
        <p:spPr>
          <a:xfrm>
            <a:off x="831850" y="3079119"/>
            <a:ext cx="4413250" cy="2752725"/>
          </a:xfrm>
        </p:spPr>
        <p:txBody>
          <a:bodyPr/>
          <a:lstStyle>
            <a:lvl1pPr>
              <a:lnSpc>
                <a:spcPct val="120000"/>
              </a:lnSpc>
              <a:spcBef>
                <a:spcPts val="1000"/>
              </a:spcBef>
              <a:defRPr sz="1800">
                <a:solidFill>
                  <a:schemeClr val="bg1"/>
                </a:solidFill>
                <a:latin typeface="+mn-lt"/>
              </a:defRPr>
            </a:lvl1pPr>
            <a:lvl2pPr>
              <a:lnSpc>
                <a:spcPct val="120000"/>
              </a:lnSpc>
              <a:spcBef>
                <a:spcPts val="1000"/>
              </a:spcBef>
              <a:buClr>
                <a:schemeClr val="accent3"/>
              </a:buClr>
              <a:defRPr sz="1600">
                <a:solidFill>
                  <a:schemeClr val="bg1"/>
                </a:solidFill>
                <a:latin typeface="+mn-lt"/>
              </a:defRPr>
            </a:lvl2pPr>
            <a:lvl3pPr>
              <a:lnSpc>
                <a:spcPct val="120000"/>
              </a:lnSpc>
              <a:spcBef>
                <a:spcPts val="1000"/>
              </a:spcBef>
              <a:buClr>
                <a:schemeClr val="accent3"/>
              </a:buClr>
              <a:defRPr sz="1400">
                <a:solidFill>
                  <a:schemeClr val="bg1"/>
                </a:solidFill>
                <a:latin typeface="+mn-lt"/>
              </a:defRPr>
            </a:lvl3pPr>
            <a:lvl4pPr>
              <a:lnSpc>
                <a:spcPct val="120000"/>
              </a:lnSpc>
              <a:spcBef>
                <a:spcPts val="1000"/>
              </a:spcBef>
              <a:buClr>
                <a:schemeClr val="accent3"/>
              </a:buClr>
              <a:defRPr sz="1200">
                <a:solidFill>
                  <a:schemeClr val="bg1"/>
                </a:solidFill>
                <a:latin typeface="+mn-lt"/>
              </a:defRPr>
            </a:lvl4pPr>
            <a:lvl5pPr>
              <a:lnSpc>
                <a:spcPct val="120000"/>
              </a:lnSpc>
              <a:spcBef>
                <a:spcPts val="1000"/>
              </a:spcBef>
              <a:buClr>
                <a:schemeClr val="accent3"/>
              </a:buCl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61CFC792-44F7-2497-E19D-8FB08AFF94F7}"/>
              </a:ext>
              <a:ext uri="{C183D7F6-B498-43B3-948B-1728B52AA6E4}">
                <adec:decorative xmlns:adec="http://schemas.microsoft.com/office/drawing/2017/decorative" val="1"/>
              </a:ext>
            </a:extLst>
          </p:cNvPr>
          <p:cNvCxnSpPr>
            <a:cxnSpLocks/>
          </p:cNvCxnSpPr>
          <p:nvPr userDrawn="1"/>
        </p:nvCxnSpPr>
        <p:spPr>
          <a:xfrm>
            <a:off x="835831" y="2679192"/>
            <a:ext cx="4101929"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260718"/>
      </p:ext>
    </p:extLst>
  </p:cSld>
  <p:clrMapOvr>
    <a:masterClrMapping/>
  </p:clrMapOvr>
  <mc:AlternateContent xmlns:mc="http://schemas.openxmlformats.org/markup-compatibility/2006" xmlns:p14="http://schemas.microsoft.com/office/powerpoint/2010/main">
    <mc:Choice Requires="p14">
      <p:transition spd="slow" p14:dur="10000"/>
    </mc:Choice>
    <mc:Fallback xmlns="">
      <p:transition spd="slow"/>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3" y="1821180"/>
            <a:ext cx="12191994" cy="3215641"/>
          </a:xfrm>
        </p:spPr>
        <p:txBody>
          <a:bodyPr lIns="0" rIns="0" bIns="0" anchor="ctr" anchorCtr="0">
            <a:noAutofit/>
          </a:bodyPr>
          <a:lstStyle>
            <a:lvl1pPr algn="ctr">
              <a:defRPr sz="6000" kern="1200" cap="all" spc="300" baseline="0">
                <a:solidFill>
                  <a:schemeClr val="accent3">
                    <a:lumMod val="75000"/>
                  </a:schemeClr>
                </a:solidFill>
              </a:defRPr>
            </a:lvl1pPr>
          </a:lstStyle>
          <a:p>
            <a:r>
              <a:rPr lang="en-US" dirty="0"/>
              <a:t>Click to add title</a:t>
            </a:r>
          </a:p>
        </p:txBody>
      </p:sp>
    </p:spTree>
    <p:extLst>
      <p:ext uri="{BB962C8B-B14F-4D97-AF65-F5344CB8AC3E}">
        <p14:creationId xmlns:p14="http://schemas.microsoft.com/office/powerpoint/2010/main" val="1635045103"/>
      </p:ext>
    </p:extLst>
  </p:cSld>
  <p:clrMapOvr>
    <a:masterClrMapping/>
  </p:clrMapOvr>
  <mc:AlternateContent xmlns:mc="http://schemas.openxmlformats.org/markup-compatibility/2006" xmlns:p14="http://schemas.microsoft.com/office/powerpoint/2010/main">
    <mc:Choice Requires="p14">
      <p:transition spd="slow" p14:dur="10000"/>
    </mc:Choice>
    <mc:Fallback xmlns="">
      <p:transition spd="slow"/>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3">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A084D09-1B2D-4EE2-82A7-83196133B801}"/>
              </a:ext>
              <a:ext uri="{C183D7F6-B498-43B3-948B-1728B52AA6E4}">
                <adec:decorative xmlns:adec="http://schemas.microsoft.com/office/drawing/2017/decorative" val="1"/>
              </a:ext>
            </a:extLst>
          </p:cNvPr>
          <p:cNvGrpSpPr/>
          <p:nvPr userDrawn="1"/>
        </p:nvGrpSpPr>
        <p:grpSpPr>
          <a:xfrm>
            <a:off x="0" y="-6350"/>
            <a:ext cx="12185769" cy="6864350"/>
            <a:chOff x="0" y="-6350"/>
            <a:chExt cx="12185769" cy="6864350"/>
          </a:xfrm>
        </p:grpSpPr>
        <p:sp>
          <p:nvSpPr>
            <p:cNvPr id="4" name="Rectangle 3">
              <a:extLst>
                <a:ext uri="{FF2B5EF4-FFF2-40B4-BE49-F238E27FC236}">
                  <a16:creationId xmlns:a16="http://schemas.microsoft.com/office/drawing/2014/main" id="{53860AA6-1B14-DF89-B725-CC444E502028}"/>
                </a:ext>
                <a:ext uri="{C183D7F6-B498-43B3-948B-1728B52AA6E4}">
                  <adec:decorative xmlns:adec="http://schemas.microsoft.com/office/drawing/2017/decorative" val="1"/>
                </a:ext>
              </a:extLst>
            </p:cNvPr>
            <p:cNvSpPr/>
            <p:nvPr/>
          </p:nvSpPr>
          <p:spPr>
            <a:xfrm>
              <a:off x="0" y="-6350"/>
              <a:ext cx="6160393"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Content Placeholder 14">
              <a:extLst>
                <a:ext uri="{FF2B5EF4-FFF2-40B4-BE49-F238E27FC236}">
                  <a16:creationId xmlns:a16="http://schemas.microsoft.com/office/drawing/2014/main" id="{D172E570-D67F-4980-88C2-CF6560C1C193}"/>
                </a:ext>
                <a:ext uri="{C183D7F6-B498-43B3-948B-1728B52AA6E4}">
                  <adec:decorative xmlns:adec="http://schemas.microsoft.com/office/drawing/2017/decorative" val="1"/>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rot="5400000">
              <a:off x="5750267" y="410125"/>
              <a:ext cx="6845628" cy="6025377"/>
            </a:xfrm>
            <a:prstGeom prst="rect">
              <a:avLst/>
            </a:prstGeom>
          </p:spPr>
        </p:pic>
        <p:grpSp>
          <p:nvGrpSpPr>
            <p:cNvPr id="7" name="Group 6">
              <a:extLst>
                <a:ext uri="{FF2B5EF4-FFF2-40B4-BE49-F238E27FC236}">
                  <a16:creationId xmlns:a16="http://schemas.microsoft.com/office/drawing/2014/main" id="{AF90BF68-CF26-6705-CBFD-428BEB787EDB}"/>
                </a:ext>
              </a:extLst>
            </p:cNvPr>
            <p:cNvGrpSpPr/>
            <p:nvPr/>
          </p:nvGrpSpPr>
          <p:grpSpPr>
            <a:xfrm rot="10800000">
              <a:off x="5304704" y="259572"/>
              <a:ext cx="584267" cy="390181"/>
              <a:chOff x="1876516" y="596691"/>
              <a:chExt cx="584267" cy="390181"/>
            </a:xfrm>
          </p:grpSpPr>
          <p:sp>
            <p:nvSpPr>
              <p:cNvPr id="8" name="Oval 7">
                <a:extLst>
                  <a:ext uri="{FF2B5EF4-FFF2-40B4-BE49-F238E27FC236}">
                    <a16:creationId xmlns:a16="http://schemas.microsoft.com/office/drawing/2014/main" id="{1066F635-8DB9-B091-8467-D8F0327217F4}"/>
                  </a:ext>
                  <a:ext uri="{C183D7F6-B498-43B3-948B-1728B52AA6E4}">
                    <adec:decorative xmlns:adec="http://schemas.microsoft.com/office/drawing/2017/decorative" val="1"/>
                  </a:ext>
                </a:extLst>
              </p:cNvPr>
              <p:cNvSpPr/>
              <p:nvPr/>
            </p:nvSpPr>
            <p:spPr>
              <a:xfrm>
                <a:off x="1876516" y="842493"/>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Graphic 12">
                <a:extLst>
                  <a:ext uri="{FF2B5EF4-FFF2-40B4-BE49-F238E27FC236}">
                    <a16:creationId xmlns:a16="http://schemas.microsoft.com/office/drawing/2014/main" id="{882D2FD3-A05B-400C-6347-115486FFD943}"/>
                  </a:ext>
                  <a:ext uri="{C183D7F6-B498-43B3-948B-1728B52AA6E4}">
                    <adec:decorative xmlns:adec="http://schemas.microsoft.com/office/drawing/2017/decorative" val="1"/>
                  </a:ext>
                </a:extLst>
              </p:cNvPr>
              <p:cNvSpPr/>
              <p:nvPr/>
            </p:nvSpPr>
            <p:spPr>
              <a:xfrm>
                <a:off x="2360199" y="596691"/>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960459F4-C5B9-4070-46D1-2E7DA3EFBFC9}"/>
              </a:ext>
            </a:extLst>
          </p:cNvPr>
          <p:cNvSpPr>
            <a:spLocks noGrp="1"/>
          </p:cNvSpPr>
          <p:nvPr>
            <p:ph type="title"/>
          </p:nvPr>
        </p:nvSpPr>
        <p:spPr>
          <a:xfrm>
            <a:off x="838201" y="365125"/>
            <a:ext cx="4466502" cy="1936866"/>
          </a:xfrm>
        </p:spPr>
        <p:txBody>
          <a:bodyPr anchor="b"/>
          <a:lstStyle>
            <a:lvl1pPr>
              <a:defRPr sz="3200" cap="all" baseline="0">
                <a:solidFill>
                  <a:schemeClr val="accent3">
                    <a:lumMod val="75000"/>
                  </a:schemeClr>
                </a:solidFill>
              </a:defRPr>
            </a:lvl1pPr>
          </a:lstStyle>
          <a:p>
            <a:r>
              <a:rPr lang="en-US"/>
              <a:t>Click to edit Master title style</a:t>
            </a:r>
            <a:endParaRPr lang="en-US" dirty="0"/>
          </a:p>
        </p:txBody>
      </p:sp>
      <p:cxnSp>
        <p:nvCxnSpPr>
          <p:cNvPr id="5" name="Straight Connector 4">
            <a:extLst>
              <a:ext uri="{FF2B5EF4-FFF2-40B4-BE49-F238E27FC236}">
                <a16:creationId xmlns:a16="http://schemas.microsoft.com/office/drawing/2014/main" id="{34F613B1-323C-4C25-4526-1D3313A7161D}"/>
              </a:ext>
              <a:ext uri="{C183D7F6-B498-43B3-948B-1728B52AA6E4}">
                <adec:decorative xmlns:adec="http://schemas.microsoft.com/office/drawing/2017/decorative" val="1"/>
              </a:ext>
            </a:extLst>
          </p:cNvPr>
          <p:cNvCxnSpPr>
            <a:cxnSpLocks/>
          </p:cNvCxnSpPr>
          <p:nvPr userDrawn="1"/>
        </p:nvCxnSpPr>
        <p:spPr>
          <a:xfrm>
            <a:off x="835831" y="2620500"/>
            <a:ext cx="4471665"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2D2C2143-1936-BBDA-A6A8-40B6DBD16AED}"/>
              </a:ext>
            </a:extLst>
          </p:cNvPr>
          <p:cNvSpPr>
            <a:spLocks noGrp="1"/>
          </p:cNvSpPr>
          <p:nvPr>
            <p:ph sz="quarter" idx="10" hasCustomPrompt="1"/>
          </p:nvPr>
        </p:nvSpPr>
        <p:spPr>
          <a:xfrm>
            <a:off x="838201" y="3097848"/>
            <a:ext cx="4466504" cy="3405187"/>
          </a:xfrm>
        </p:spPr>
        <p:txBody>
          <a:bodyPr/>
          <a:lstStyle>
            <a:lvl1pPr>
              <a:lnSpc>
                <a:spcPct val="120000"/>
              </a:lnSpc>
              <a:spcBef>
                <a:spcPts val="1000"/>
              </a:spcBef>
              <a:spcAft>
                <a:spcPts val="600"/>
              </a:spcAft>
              <a:defRPr sz="1800">
                <a:solidFill>
                  <a:schemeClr val="bg1"/>
                </a:solidFill>
                <a:latin typeface="+mn-lt"/>
              </a:defRPr>
            </a:lvl1pPr>
            <a:lvl2pPr>
              <a:lnSpc>
                <a:spcPct val="120000"/>
              </a:lnSpc>
              <a:spcBef>
                <a:spcPts val="1000"/>
              </a:spcBef>
              <a:spcAft>
                <a:spcPts val="600"/>
              </a:spcAft>
              <a:defRPr sz="1600">
                <a:solidFill>
                  <a:schemeClr val="bg1"/>
                </a:solidFill>
                <a:latin typeface="+mn-lt"/>
              </a:defRPr>
            </a:lvl2pPr>
            <a:lvl3pPr>
              <a:lnSpc>
                <a:spcPct val="120000"/>
              </a:lnSpc>
              <a:spcBef>
                <a:spcPts val="1000"/>
              </a:spcBef>
              <a:spcAft>
                <a:spcPts val="600"/>
              </a:spcAft>
              <a:defRPr sz="1400">
                <a:solidFill>
                  <a:schemeClr val="bg1"/>
                </a:solidFill>
                <a:latin typeface="+mn-lt"/>
              </a:defRPr>
            </a:lvl3pPr>
            <a:lvl4pPr>
              <a:lnSpc>
                <a:spcPct val="120000"/>
              </a:lnSpc>
              <a:spcBef>
                <a:spcPts val="1000"/>
              </a:spcBef>
              <a:spcAft>
                <a:spcPts val="600"/>
              </a:spcAft>
              <a:defRPr sz="1200">
                <a:solidFill>
                  <a:schemeClr val="bg1"/>
                </a:solidFill>
                <a:latin typeface="+mn-lt"/>
              </a:defRPr>
            </a:lvl4pPr>
            <a:lvl5pPr>
              <a:lnSpc>
                <a:spcPct val="120000"/>
              </a:lnSpc>
              <a:spcBef>
                <a:spcPts val="1000"/>
              </a:spcBef>
              <a:spcAft>
                <a:spcPts val="600"/>
              </a:spcAft>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9040715"/>
      </p:ext>
    </p:extLst>
  </p:cSld>
  <p:clrMapOvr>
    <a:masterClrMapping/>
  </p:clrMapOvr>
  <mc:AlternateContent xmlns:mc="http://schemas.openxmlformats.org/markup-compatibility/2006" xmlns:p14="http://schemas.microsoft.com/office/powerpoint/2010/main">
    <mc:Choice Requires="p14">
      <p:transition spd="slow" p14:dur="10000"/>
    </mc:Choice>
    <mc:Fallback xmlns="">
      <p:transition spd="slow"/>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2 column">
    <p:bg>
      <p:bgPr>
        <a:gradFill>
          <a:gsLst>
            <a:gs pos="100000">
              <a:schemeClr val="tx2"/>
            </a:gs>
            <a:gs pos="81000">
              <a:schemeClr val="accent6"/>
            </a:gs>
            <a:gs pos="31000">
              <a:srgbClr val="02090E"/>
            </a:gs>
            <a:gs pos="14000">
              <a:schemeClr val="accent4">
                <a:lumMod val="75000"/>
              </a:schemeClr>
            </a:gs>
            <a:gs pos="0">
              <a:schemeClr val="accent4"/>
            </a:gs>
          </a:gsLst>
          <a:lin ang="126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B5B81B-FCE8-FE9C-8F0A-6488B25F0F6A}"/>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21869" y="579120"/>
            <a:ext cx="11548261" cy="2733306"/>
          </a:xfrm>
        </p:spPr>
        <p:txBody>
          <a:bodyPr anchor="b">
            <a:noAutofit/>
          </a:bodyPr>
          <a:lstStyle>
            <a:lvl1pPr algn="ctr">
              <a:defRPr sz="3200" cap="all" spc="300" baseline="0"/>
            </a:lvl1pPr>
          </a:lstStyle>
          <a:p>
            <a:r>
              <a:rPr lang="en-US" dirty="0"/>
              <a:t>Click to add title</a:t>
            </a:r>
          </a:p>
        </p:txBody>
      </p:sp>
      <p:sp>
        <p:nvSpPr>
          <p:cNvPr id="7" name="Subtitle 2">
            <a:extLst>
              <a:ext uri="{FF2B5EF4-FFF2-40B4-BE49-F238E27FC236}">
                <a16:creationId xmlns:a16="http://schemas.microsoft.com/office/drawing/2014/main" id="{5F877C2F-8190-18D9-5D24-5BD7B05A29F8}"/>
              </a:ext>
            </a:extLst>
          </p:cNvPr>
          <p:cNvSpPr>
            <a:spLocks noGrp="1"/>
          </p:cNvSpPr>
          <p:nvPr>
            <p:ph type="subTitle" idx="1" hasCustomPrompt="1"/>
          </p:nvPr>
        </p:nvSpPr>
        <p:spPr>
          <a:xfrm>
            <a:off x="321868" y="3484615"/>
            <a:ext cx="11562303" cy="2387865"/>
          </a:xfrm>
        </p:spPr>
        <p:txBody>
          <a:bodyPr>
            <a:noAutofit/>
          </a:bodyPr>
          <a:lstStyle>
            <a:lvl1pPr marL="0" indent="0" algn="ctr">
              <a:buNone/>
              <a:defRPr sz="60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868659020"/>
      </p:ext>
    </p:extLst>
  </p:cSld>
  <p:clrMapOvr>
    <a:masterClrMapping/>
  </p:clrMapOvr>
  <mc:AlternateContent xmlns:mc="http://schemas.openxmlformats.org/markup-compatibility/2006" xmlns:p14="http://schemas.microsoft.com/office/powerpoint/2010/main">
    <mc:Choice Requires="p14">
      <p:transition spd="slow" p14:dur="10000"/>
    </mc:Choice>
    <mc:Fallback xmlns="">
      <p:transition spd="slow"/>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664209F-41AB-70E5-1B9E-7490900C59C9}"/>
              </a:ext>
              <a:ext uri="{C183D7F6-B498-43B3-948B-1728B52AA6E4}">
                <adec:decorative xmlns:adec="http://schemas.microsoft.com/office/drawing/2017/decorative" val="1"/>
              </a:ext>
            </a:extLst>
          </p:cNvPr>
          <p:cNvSpPr/>
          <p:nvPr userDrawn="1"/>
        </p:nvSpPr>
        <p:spPr>
          <a:xfrm>
            <a:off x="2" y="1"/>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032D3409-585B-54E2-1DCC-AC58804E4AE7}"/>
              </a:ext>
              <a:ext uri="{C183D7F6-B498-43B3-948B-1728B52AA6E4}">
                <adec:decorative xmlns:adec="http://schemas.microsoft.com/office/drawing/2017/decorative" val="1"/>
              </a:ext>
            </a:extLst>
          </p:cNvPr>
          <p:cNvSpPr/>
          <p:nvPr userDrawn="1"/>
        </p:nvSpPr>
        <p:spPr>
          <a:xfrm>
            <a:off x="1" y="-6350"/>
            <a:ext cx="6096000"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99891" y="511762"/>
            <a:ext cx="4960830" cy="2785158"/>
          </a:xfrm>
        </p:spPr>
        <p:txBody>
          <a:bodyPr anchor="b">
            <a:noAutofit/>
          </a:bodyPr>
          <a:lstStyle>
            <a:lvl1pPr algn="l">
              <a:defRPr sz="2400" cap="all" spc="300" baseline="0"/>
            </a:lvl1pPr>
          </a:lstStyle>
          <a:p>
            <a:r>
              <a:rPr lang="en-US" dirty="0"/>
              <a:t>Click to add title</a:t>
            </a:r>
          </a:p>
        </p:txBody>
      </p:sp>
      <p:sp>
        <p:nvSpPr>
          <p:cNvPr id="8" name="Subtitle 2">
            <a:extLst>
              <a:ext uri="{FF2B5EF4-FFF2-40B4-BE49-F238E27FC236}">
                <a16:creationId xmlns:a16="http://schemas.microsoft.com/office/drawing/2014/main" id="{E47B8A5C-E279-DB0B-E9D3-927417876125}"/>
              </a:ext>
            </a:extLst>
          </p:cNvPr>
          <p:cNvSpPr>
            <a:spLocks noGrp="1"/>
          </p:cNvSpPr>
          <p:nvPr>
            <p:ph type="subTitle" idx="1" hasCustomPrompt="1"/>
          </p:nvPr>
        </p:nvSpPr>
        <p:spPr>
          <a:xfrm>
            <a:off x="802640" y="3484615"/>
            <a:ext cx="4958081" cy="2387865"/>
          </a:xfrm>
        </p:spPr>
        <p:txBody>
          <a:bodyPr>
            <a:noAutofit/>
          </a:bodyPr>
          <a:lstStyle>
            <a:lvl1pPr marL="0" indent="0" algn="l">
              <a:buNone/>
              <a:defRPr sz="32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0" name="Picture Placeholder 9">
            <a:extLst>
              <a:ext uri="{FF2B5EF4-FFF2-40B4-BE49-F238E27FC236}">
                <a16:creationId xmlns:a16="http://schemas.microsoft.com/office/drawing/2014/main" id="{D386C402-C5C5-2A54-C618-62673AD93CB4}"/>
              </a:ext>
            </a:extLst>
          </p:cNvPr>
          <p:cNvSpPr>
            <a:spLocks noGrp="1"/>
          </p:cNvSpPr>
          <p:nvPr>
            <p:ph type="pic" sz="quarter" idx="13"/>
          </p:nvPr>
        </p:nvSpPr>
        <p:spPr>
          <a:xfrm>
            <a:off x="6497638" y="336550"/>
            <a:ext cx="5322887" cy="6184900"/>
          </a:xfrm>
        </p:spPr>
        <p:txBody>
          <a:bodyPr/>
          <a:lstStyle>
            <a:lvl1pPr algn="ctr">
              <a:defRPr sz="2000"/>
            </a:lvl1pPr>
          </a:lstStyle>
          <a:p>
            <a:r>
              <a:rPr lang="en-US"/>
              <a:t>Click icon to add picture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683218555"/>
      </p:ext>
    </p:extLst>
  </p:cSld>
  <p:clrMapOvr>
    <a:masterClrMapping/>
  </p:clrMapOvr>
  <mc:AlternateContent xmlns:mc="http://schemas.openxmlformats.org/markup-compatibility/2006" xmlns:p14="http://schemas.microsoft.com/office/powerpoint/2010/main">
    <mc:Choice Requires="p14">
      <p:transition spd="slow" p14:dur="10000"/>
    </mc:Choice>
    <mc:Fallback xmlns="">
      <p:transition spd="slow"/>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2 column">
    <p:bg>
      <p:bgPr>
        <a:gradFill>
          <a:gsLst>
            <a:gs pos="100000">
              <a:schemeClr val="tx2"/>
            </a:gs>
            <a:gs pos="79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4" name="Content Placeholder 14">
            <a:extLst>
              <a:ext uri="{FF2B5EF4-FFF2-40B4-BE49-F238E27FC236}">
                <a16:creationId xmlns:a16="http://schemas.microsoft.com/office/drawing/2014/main" id="{318CE367-BBCB-F4AB-635F-4C9995EAE35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6350"/>
            <a:ext cx="2356339" cy="6853863"/>
          </a:xfrm>
          <a:prstGeom prst="rect">
            <a:avLst/>
          </a:prstGeom>
        </p:spPr>
      </p:pic>
      <p:sp>
        <p:nvSpPr>
          <p:cNvPr id="5" name="Rectangle 4">
            <a:extLst>
              <a:ext uri="{FF2B5EF4-FFF2-40B4-BE49-F238E27FC236}">
                <a16:creationId xmlns:a16="http://schemas.microsoft.com/office/drawing/2014/main" id="{5CE3FBBA-81E2-31F1-EF51-02706B5B5C0A}"/>
              </a:ext>
              <a:ext uri="{C183D7F6-B498-43B3-948B-1728B52AA6E4}">
                <adec:decorative xmlns:adec="http://schemas.microsoft.com/office/drawing/2017/decorative" val="1"/>
              </a:ext>
            </a:extLst>
          </p:cNvPr>
          <p:cNvSpPr/>
          <p:nvPr userDrawn="1"/>
        </p:nvSpPr>
        <p:spPr>
          <a:xfrm>
            <a:off x="2356339" y="-6350"/>
            <a:ext cx="983180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6" name="Straight Connector 5">
            <a:extLst>
              <a:ext uri="{FF2B5EF4-FFF2-40B4-BE49-F238E27FC236}">
                <a16:creationId xmlns:a16="http://schemas.microsoft.com/office/drawing/2014/main" id="{9AD3746D-3CD1-FFA5-0019-AD0C588B1924}"/>
              </a:ext>
              <a:ext uri="{C183D7F6-B498-43B3-948B-1728B52AA6E4}">
                <adec:decorative xmlns:adec="http://schemas.microsoft.com/office/drawing/2017/decorative" val="1"/>
              </a:ext>
            </a:extLst>
          </p:cNvPr>
          <p:cNvCxnSpPr>
            <a:cxnSpLocks/>
          </p:cNvCxnSpPr>
          <p:nvPr userDrawn="1"/>
        </p:nvCxnSpPr>
        <p:spPr>
          <a:xfrm>
            <a:off x="3305669" y="2002443"/>
            <a:ext cx="792211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305669" y="113097"/>
            <a:ext cx="7420819" cy="16563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3" name="Content Placeholder 12">
            <a:extLst>
              <a:ext uri="{FF2B5EF4-FFF2-40B4-BE49-F238E27FC236}">
                <a16:creationId xmlns:a16="http://schemas.microsoft.com/office/drawing/2014/main" id="{B9624CF4-7769-4663-3361-39136F5E20C8}"/>
              </a:ext>
            </a:extLst>
          </p:cNvPr>
          <p:cNvSpPr>
            <a:spLocks noGrp="1"/>
          </p:cNvSpPr>
          <p:nvPr>
            <p:ph sz="quarter" idx="31" hasCustomPrompt="1"/>
          </p:nvPr>
        </p:nvSpPr>
        <p:spPr>
          <a:xfrm>
            <a:off x="3305669" y="2470150"/>
            <a:ext cx="7420819" cy="3676649"/>
          </a:xfrm>
        </p:spPr>
        <p:txBody>
          <a:bodyPr/>
          <a:lstStyle>
            <a:lvl1pPr marL="285750" indent="-285750">
              <a:lnSpc>
                <a:spcPct val="120000"/>
              </a:lnSpc>
              <a:spcBef>
                <a:spcPts val="1000"/>
              </a:spcBef>
              <a:spcAft>
                <a:spcPts val="600"/>
              </a:spcAft>
              <a:buClr>
                <a:schemeClr val="accent3"/>
              </a:buClr>
              <a:buFont typeface="Arial" panose="020B0604020202020204" pitchFamily="34" charset="0"/>
              <a:buChar char="•"/>
              <a:defRPr sz="1800">
                <a:solidFill>
                  <a:schemeClr val="bg1"/>
                </a:solidFill>
                <a:latin typeface="+mn-lt"/>
              </a:defRPr>
            </a:lvl1pPr>
            <a:lvl2pPr marL="800100" indent="-342900">
              <a:lnSpc>
                <a:spcPct val="120000"/>
              </a:lnSpc>
              <a:spcBef>
                <a:spcPts val="1000"/>
              </a:spcBef>
              <a:spcAft>
                <a:spcPts val="600"/>
              </a:spcAft>
              <a:buClr>
                <a:schemeClr val="accent3"/>
              </a:buClr>
              <a:buFont typeface="Arial" panose="020B0604020202020204" pitchFamily="34" charset="0"/>
              <a:buChar char="•"/>
              <a:defRPr sz="1600">
                <a:solidFill>
                  <a:schemeClr val="bg1"/>
                </a:solidFill>
                <a:latin typeface="+mn-lt"/>
              </a:defRPr>
            </a:lvl2pPr>
            <a:lvl3pPr marL="1257300" indent="-342900">
              <a:lnSpc>
                <a:spcPct val="120000"/>
              </a:lnSpc>
              <a:spcBef>
                <a:spcPts val="1000"/>
              </a:spcBef>
              <a:spcAft>
                <a:spcPts val="600"/>
              </a:spcAft>
              <a:buClr>
                <a:schemeClr val="accent3"/>
              </a:buClr>
              <a:buFont typeface="Arial" panose="020B0604020202020204" pitchFamily="34" charset="0"/>
              <a:buChar char="•"/>
              <a:defRPr sz="1400">
                <a:solidFill>
                  <a:schemeClr val="bg1"/>
                </a:solidFill>
                <a:latin typeface="+mn-lt"/>
              </a:defRPr>
            </a:lvl3pPr>
            <a:lvl4pPr marL="16573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4pPr>
            <a:lvl5pPr marL="21145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028026706"/>
      </p:ext>
    </p:extLst>
  </p:cSld>
  <p:clrMapOvr>
    <a:masterClrMapping/>
  </p:clrMapOvr>
  <mc:AlternateContent xmlns:mc="http://schemas.openxmlformats.org/markup-compatibility/2006" xmlns:p14="http://schemas.microsoft.com/office/powerpoint/2010/main">
    <mc:Choice Requires="p14">
      <p:transition spd="slow" p14:dur="10000"/>
    </mc:Choice>
    <mc:Fallback xmlns="">
      <p:transition spd="slow"/>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361F2FA-20C7-5447-C138-CE2CA1867FE7}"/>
              </a:ext>
              <a:ext uri="{C183D7F6-B498-43B3-948B-1728B52AA6E4}">
                <adec:decorative xmlns:adec="http://schemas.microsoft.com/office/drawing/2017/decorative" val="1"/>
              </a:ext>
            </a:extLst>
          </p:cNvPr>
          <p:cNvGrpSpPr/>
          <p:nvPr userDrawn="1"/>
        </p:nvGrpSpPr>
        <p:grpSpPr>
          <a:xfrm>
            <a:off x="3" y="2"/>
            <a:ext cx="12191997" cy="6857998"/>
            <a:chOff x="3" y="2"/>
            <a:chExt cx="12191997" cy="6857998"/>
          </a:xfrm>
        </p:grpSpPr>
        <p:sp>
          <p:nvSpPr>
            <p:cNvPr id="21" name="Rectangle 20">
              <a:extLst>
                <a:ext uri="{FF2B5EF4-FFF2-40B4-BE49-F238E27FC236}">
                  <a16:creationId xmlns:a16="http://schemas.microsoft.com/office/drawing/2014/main" id="{DFEDD626-82E4-71C6-25F1-CDA46B7B3F39}"/>
                </a:ext>
              </a:extLst>
            </p:cNvPr>
            <p:cNvSpPr/>
            <p:nvPr/>
          </p:nvSpPr>
          <p:spPr>
            <a:xfrm>
              <a:off x="3" y="2"/>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CDC952AF-CE06-54F7-CB4A-1722F90AC3DF}"/>
                </a:ext>
                <a:ext uri="{C183D7F6-B498-43B3-948B-1728B52AA6E4}">
                  <adec:decorative xmlns:adec="http://schemas.microsoft.com/office/drawing/2017/decorative" val="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 y="2"/>
              <a:ext cx="12191994" cy="6857996"/>
            </a:xfrm>
            <a:prstGeom prst="rect">
              <a:avLst/>
            </a:prstGeom>
          </p:spPr>
        </p:pic>
        <p:grpSp>
          <p:nvGrpSpPr>
            <p:cNvPr id="11" name="Group 10">
              <a:extLst>
                <a:ext uri="{FF2B5EF4-FFF2-40B4-BE49-F238E27FC236}">
                  <a16:creationId xmlns:a16="http://schemas.microsoft.com/office/drawing/2014/main" id="{6E6EDFF3-843B-AAE9-DB73-423142606F52}"/>
                </a:ext>
              </a:extLst>
            </p:cNvPr>
            <p:cNvGrpSpPr/>
            <p:nvPr/>
          </p:nvGrpSpPr>
          <p:grpSpPr>
            <a:xfrm rot="5400000">
              <a:off x="1645776" y="1222395"/>
              <a:ext cx="431603" cy="412684"/>
              <a:chOff x="1870859" y="869908"/>
              <a:chExt cx="431603" cy="412684"/>
            </a:xfrm>
          </p:grpSpPr>
          <p:sp>
            <p:nvSpPr>
              <p:cNvPr id="12" name="Graphic 15">
                <a:extLst>
                  <a:ext uri="{FF2B5EF4-FFF2-40B4-BE49-F238E27FC236}">
                    <a16:creationId xmlns:a16="http://schemas.microsoft.com/office/drawing/2014/main" id="{312F4F85-6C79-201D-E20D-64CD4728E4C8}"/>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01D71DAD-ECC6-A850-88E4-A4EDCF494A24}"/>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14" name="Group 13">
              <a:extLst>
                <a:ext uri="{FF2B5EF4-FFF2-40B4-BE49-F238E27FC236}">
                  <a16:creationId xmlns:a16="http://schemas.microsoft.com/office/drawing/2014/main" id="{C632CC6D-6024-2368-8EBA-4B7A2D6428BC}"/>
                </a:ext>
              </a:extLst>
            </p:cNvPr>
            <p:cNvGrpSpPr/>
            <p:nvPr/>
          </p:nvGrpSpPr>
          <p:grpSpPr>
            <a:xfrm rot="20626702">
              <a:off x="10248169" y="5448942"/>
              <a:ext cx="431603" cy="412684"/>
              <a:chOff x="1870859" y="869908"/>
              <a:chExt cx="431603" cy="412684"/>
            </a:xfrm>
          </p:grpSpPr>
          <p:sp>
            <p:nvSpPr>
              <p:cNvPr id="6" name="Graphic 15">
                <a:extLst>
                  <a:ext uri="{FF2B5EF4-FFF2-40B4-BE49-F238E27FC236}">
                    <a16:creationId xmlns:a16="http://schemas.microsoft.com/office/drawing/2014/main" id="{B05BE7BE-7D54-A09B-8A67-6B28CF6BB6C0}"/>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7" name="Graphic 12">
                <a:extLst>
                  <a:ext uri="{FF2B5EF4-FFF2-40B4-BE49-F238E27FC236}">
                    <a16:creationId xmlns:a16="http://schemas.microsoft.com/office/drawing/2014/main" id="{258346A9-F75C-6704-EEED-CF7A8A0F8010}"/>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782CC39D-03B1-4933-F236-462B5862EBEC}"/>
              </a:ext>
            </a:extLst>
          </p:cNvPr>
          <p:cNvSpPr>
            <a:spLocks noGrp="1"/>
          </p:cNvSpPr>
          <p:nvPr>
            <p:ph type="title"/>
          </p:nvPr>
        </p:nvSpPr>
        <p:spPr>
          <a:xfrm>
            <a:off x="2932448" y="264160"/>
            <a:ext cx="6327105" cy="3373973"/>
          </a:xfrm>
        </p:spPr>
        <p:txBody>
          <a:bodyPr anchor="b"/>
          <a:lstStyle>
            <a:lvl1pPr algn="ctr">
              <a:defRPr sz="3200" cap="all" spc="600" baseline="0">
                <a:solidFill>
                  <a:schemeClr val="accent3">
                    <a:lumMod val="75000"/>
                  </a:schemeClr>
                </a:solidFill>
              </a:defRPr>
            </a:lvl1pPr>
          </a:lstStyle>
          <a:p>
            <a:r>
              <a:rPr lang="en-US"/>
              <a:t>Click to edit Master title style</a:t>
            </a:r>
            <a:endParaRPr lang="en-US" dirty="0"/>
          </a:p>
        </p:txBody>
      </p:sp>
      <p:sp>
        <p:nvSpPr>
          <p:cNvPr id="5" name="Subtitle 2">
            <a:extLst>
              <a:ext uri="{FF2B5EF4-FFF2-40B4-BE49-F238E27FC236}">
                <a16:creationId xmlns:a16="http://schemas.microsoft.com/office/drawing/2014/main" id="{F711CA51-49DC-62CA-F147-F286B1C9DBD9}"/>
              </a:ext>
            </a:extLst>
          </p:cNvPr>
          <p:cNvSpPr>
            <a:spLocks noGrp="1"/>
          </p:cNvSpPr>
          <p:nvPr>
            <p:ph type="subTitle" idx="1" hasCustomPrompt="1"/>
          </p:nvPr>
        </p:nvSpPr>
        <p:spPr>
          <a:xfrm>
            <a:off x="2932448" y="3962135"/>
            <a:ext cx="6327105" cy="2653771"/>
          </a:xfrm>
        </p:spPr>
        <p:txBody>
          <a:bodyPr>
            <a:noAutofit/>
          </a:bodyPr>
          <a:lstStyle>
            <a:lvl1pPr marL="0" indent="0" algn="ctr">
              <a:buNone/>
              <a:defRPr sz="1800" b="0" i="0" cap="all" spc="300" baseline="0">
                <a:solidFill>
                  <a:schemeClr val="bg1"/>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118341458"/>
      </p:ext>
    </p:extLst>
  </p:cSld>
  <p:clrMapOvr>
    <a:masterClrMapping/>
  </p:clrMapOvr>
  <mc:AlternateContent xmlns:mc="http://schemas.openxmlformats.org/markup-compatibility/2006" xmlns:p14="http://schemas.microsoft.com/office/powerpoint/2010/main">
    <mc:Choice Requires="p14">
      <p:transition spd="slow" p14:dur="10000"/>
    </mc:Choice>
    <mc:Fallback xmlns="">
      <p:transition spd="slow"/>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C7D5518-914C-92E3-E9EC-26752C9F05AD}"/>
              </a:ext>
              <a:ext uri="{C183D7F6-B498-43B3-948B-1728B52AA6E4}">
                <adec:decorative xmlns:adec="http://schemas.microsoft.com/office/drawing/2017/decorative" val="1"/>
              </a:ext>
            </a:extLst>
          </p:cNvPr>
          <p:cNvGrpSpPr/>
          <p:nvPr userDrawn="1"/>
        </p:nvGrpSpPr>
        <p:grpSpPr>
          <a:xfrm>
            <a:off x="-1" y="-6350"/>
            <a:ext cx="12192000" cy="6864350"/>
            <a:chOff x="-1" y="-6350"/>
            <a:chExt cx="12192000" cy="6864350"/>
          </a:xfrm>
        </p:grpSpPr>
        <p:sp>
          <p:nvSpPr>
            <p:cNvPr id="4" name="Rectangle 3">
              <a:extLst>
                <a:ext uri="{FF2B5EF4-FFF2-40B4-BE49-F238E27FC236}">
                  <a16:creationId xmlns:a16="http://schemas.microsoft.com/office/drawing/2014/main" id="{C82D0B82-F74C-65EF-3BF6-8EEA16F36B7D}"/>
                </a:ext>
                <a:ext uri="{C183D7F6-B498-43B3-948B-1728B52AA6E4}">
                  <adec:decorative xmlns:adec="http://schemas.microsoft.com/office/drawing/2017/decorative" val="1"/>
                </a:ext>
              </a:extLst>
            </p:cNvPr>
            <p:cNvSpPr/>
            <p:nvPr/>
          </p:nvSpPr>
          <p:spPr>
            <a:xfrm>
              <a:off x="1428750" y="-6350"/>
              <a:ext cx="10763249"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Picture 5" descr="A blue and purple spiral&#10;&#10;Description automatically generated">
              <a:extLst>
                <a:ext uri="{FF2B5EF4-FFF2-40B4-BE49-F238E27FC236}">
                  <a16:creationId xmlns:a16="http://schemas.microsoft.com/office/drawing/2014/main" id="{44E12326-9CF4-38EC-1BAF-1F994F22089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93"/>
            <a:stretch/>
          </p:blipFill>
          <p:spPr>
            <a:xfrm flipH="1">
              <a:off x="-1" y="0"/>
              <a:ext cx="1428751" cy="6858000"/>
            </a:xfrm>
            <a:prstGeom prst="rect">
              <a:avLst/>
            </a:prstGeom>
          </p:spPr>
        </p:pic>
        <p:grpSp>
          <p:nvGrpSpPr>
            <p:cNvPr id="7" name="Group 6">
              <a:extLst>
                <a:ext uri="{FF2B5EF4-FFF2-40B4-BE49-F238E27FC236}">
                  <a16:creationId xmlns:a16="http://schemas.microsoft.com/office/drawing/2014/main" id="{AD5C1D9C-B114-FC6A-9213-7287D39EAD9F}"/>
                </a:ext>
              </a:extLst>
            </p:cNvPr>
            <p:cNvGrpSpPr/>
            <p:nvPr/>
          </p:nvGrpSpPr>
          <p:grpSpPr>
            <a:xfrm>
              <a:off x="10649689" y="4382998"/>
              <a:ext cx="754139" cy="1865729"/>
              <a:chOff x="653351" y="2693558"/>
              <a:chExt cx="754139" cy="1865729"/>
            </a:xfrm>
          </p:grpSpPr>
          <p:sp>
            <p:nvSpPr>
              <p:cNvPr id="11" name="Graphic 15">
                <a:extLst>
                  <a:ext uri="{FF2B5EF4-FFF2-40B4-BE49-F238E27FC236}">
                    <a16:creationId xmlns:a16="http://schemas.microsoft.com/office/drawing/2014/main" id="{2BC89B10-C93E-8CE5-73B3-F6049168C313}"/>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9DB2AA2-9661-AC91-932D-2F1BEC47BD8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86C9AC9B-3792-E880-03FE-D46FB046AB6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8" name="Group 7">
              <a:extLst>
                <a:ext uri="{FF2B5EF4-FFF2-40B4-BE49-F238E27FC236}">
                  <a16:creationId xmlns:a16="http://schemas.microsoft.com/office/drawing/2014/main" id="{1142A133-65D6-D958-C0CD-E8D45B9BD7BB}"/>
                </a:ext>
              </a:extLst>
            </p:cNvPr>
            <p:cNvGrpSpPr/>
            <p:nvPr/>
          </p:nvGrpSpPr>
          <p:grpSpPr>
            <a:xfrm>
              <a:off x="1870859" y="869908"/>
              <a:ext cx="431603" cy="412684"/>
              <a:chOff x="1870859" y="869908"/>
              <a:chExt cx="431603" cy="412684"/>
            </a:xfrm>
          </p:grpSpPr>
          <p:sp>
            <p:nvSpPr>
              <p:cNvPr id="9" name="Graphic 15">
                <a:extLst>
                  <a:ext uri="{FF2B5EF4-FFF2-40B4-BE49-F238E27FC236}">
                    <a16:creationId xmlns:a16="http://schemas.microsoft.com/office/drawing/2014/main" id="{A746B023-387D-4EAC-052B-60F131E6E707}"/>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0" name="Graphic 12">
                <a:extLst>
                  <a:ext uri="{FF2B5EF4-FFF2-40B4-BE49-F238E27FC236}">
                    <a16:creationId xmlns:a16="http://schemas.microsoft.com/office/drawing/2014/main" id="{20760125-21CF-A296-3EA7-3C6C0E9BCB2F}"/>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cxnSp>
        <p:nvCxnSpPr>
          <p:cNvPr id="14" name="Straight Connector 13">
            <a:extLst>
              <a:ext uri="{FF2B5EF4-FFF2-40B4-BE49-F238E27FC236}">
                <a16:creationId xmlns:a16="http://schemas.microsoft.com/office/drawing/2014/main" id="{7F851D11-41E3-33F2-CBA6-B2A9A5A2A517}"/>
              </a:ext>
              <a:ext uri="{C183D7F6-B498-43B3-948B-1728B52AA6E4}">
                <adec:decorative xmlns:adec="http://schemas.microsoft.com/office/drawing/2017/decorative" val="1"/>
              </a:ext>
            </a:extLst>
          </p:cNvPr>
          <p:cNvCxnSpPr>
            <a:cxnSpLocks/>
          </p:cNvCxnSpPr>
          <p:nvPr userDrawn="1"/>
        </p:nvCxnSpPr>
        <p:spPr>
          <a:xfrm>
            <a:off x="2369139" y="2002443"/>
            <a:ext cx="88735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2399620" y="162560"/>
            <a:ext cx="8843050" cy="16169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2373002" y="2474811"/>
            <a:ext cx="4015098"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21" name="Content Placeholder 4">
            <a:extLst>
              <a:ext uri="{FF2B5EF4-FFF2-40B4-BE49-F238E27FC236}">
                <a16:creationId xmlns:a16="http://schemas.microsoft.com/office/drawing/2014/main" id="{D77F99A7-26FA-422E-43E9-C76B4A56E44A}"/>
              </a:ext>
            </a:extLst>
          </p:cNvPr>
          <p:cNvSpPr>
            <a:spLocks noGrp="1"/>
          </p:cNvSpPr>
          <p:nvPr>
            <p:ph sz="quarter" idx="36" hasCustomPrompt="1"/>
          </p:nvPr>
        </p:nvSpPr>
        <p:spPr>
          <a:xfrm>
            <a:off x="6995159" y="2474811"/>
            <a:ext cx="4227332"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275828426"/>
      </p:ext>
    </p:extLst>
  </p:cSld>
  <p:clrMapOvr>
    <a:masterClrMapping/>
  </p:clrMapOvr>
  <mc:AlternateContent xmlns:mc="http://schemas.openxmlformats.org/markup-compatibility/2006" xmlns:p14="http://schemas.microsoft.com/office/powerpoint/2010/main">
    <mc:Choice Requires="p14">
      <p:transition spd="slow" p14:dur="10000"/>
    </mc:Choice>
    <mc:Fallback xmlns="">
      <p:transition spd="slow"/>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A7247A-846A-F316-B494-69B42CBF34DD}"/>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884B3AF6-983E-0901-0045-6CDF4E93E1BA}"/>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3C5B7647-403E-A66E-6CF4-0D3A99AA5154}"/>
              </a:ext>
              <a:ext uri="{C183D7F6-B498-43B3-948B-1728B52AA6E4}">
                <adec:decorative xmlns:adec="http://schemas.microsoft.com/office/drawing/2017/decorative" val="1"/>
              </a:ext>
            </a:extLst>
          </p:cNvPr>
          <p:cNvGrpSpPr/>
          <p:nvPr userDrawn="1"/>
        </p:nvGrpSpPr>
        <p:grpSpPr>
          <a:xfrm rot="10800000" flipH="1">
            <a:off x="10488530" y="4210019"/>
            <a:ext cx="754139" cy="1865729"/>
            <a:chOff x="653351" y="2693558"/>
            <a:chExt cx="754139" cy="1865729"/>
          </a:xfrm>
        </p:grpSpPr>
        <p:sp>
          <p:nvSpPr>
            <p:cNvPr id="10" name="Graphic 15">
              <a:extLst>
                <a:ext uri="{FF2B5EF4-FFF2-40B4-BE49-F238E27FC236}">
                  <a16:creationId xmlns:a16="http://schemas.microsoft.com/office/drawing/2014/main" id="{E48E731E-FEF1-9C59-64B0-9CB6E8853912}"/>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1" name="Graphic 12">
              <a:extLst>
                <a:ext uri="{FF2B5EF4-FFF2-40B4-BE49-F238E27FC236}">
                  <a16:creationId xmlns:a16="http://schemas.microsoft.com/office/drawing/2014/main" id="{AFE83BB3-4D12-8E20-CA93-1834D7F0A43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EB1D810-BC05-6C0E-0DE4-3604EBAADCC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41680" y="430482"/>
            <a:ext cx="10500989"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807038" y="2465539"/>
            <a:ext cx="3774587" cy="3723753"/>
          </a:xfrm>
        </p:spPr>
        <p:txBody>
          <a:bodyPr/>
          <a:lstStyle>
            <a:lvl1pPr marL="342900" indent="-342900">
              <a:lnSpc>
                <a:spcPct val="120000"/>
              </a:lnSpc>
              <a:spcBef>
                <a:spcPts val="1000"/>
              </a:spcBef>
              <a:buClr>
                <a:schemeClr val="accent3">
                  <a:lumMod val="75000"/>
                </a:schemeClr>
              </a:buClr>
              <a:buFont typeface="+mj-lt"/>
              <a:buAutoNum type="arabicPeriod"/>
              <a:defRPr sz="1800" spc="0" baseline="0">
                <a:solidFill>
                  <a:schemeClr val="bg1"/>
                </a:solidFill>
                <a:latin typeface="+mn-lt"/>
              </a:defRPr>
            </a:lvl1pPr>
            <a:lvl2pPr marL="626364" indent="-342900">
              <a:lnSpc>
                <a:spcPct val="120000"/>
              </a:lnSpc>
              <a:spcBef>
                <a:spcPts val="1000"/>
              </a:spcBef>
              <a:buClr>
                <a:schemeClr val="accent3">
                  <a:lumMod val="75000"/>
                </a:schemeClr>
              </a:buClr>
              <a:buFont typeface="+mj-lt"/>
              <a:buAutoNum type="alphaLcPeriod"/>
              <a:defRPr sz="1800" spc="0">
                <a:solidFill>
                  <a:schemeClr val="bg1"/>
                </a:solidFill>
                <a:latin typeface="+mn-lt"/>
              </a:defRPr>
            </a:lvl2pPr>
            <a:lvl3pPr marL="918972" indent="-342900">
              <a:lnSpc>
                <a:spcPct val="120000"/>
              </a:lnSpc>
              <a:spcBef>
                <a:spcPts val="1000"/>
              </a:spcBef>
              <a:buClr>
                <a:schemeClr val="accent3">
                  <a:lumMod val="75000"/>
                </a:schemeClr>
              </a:buClr>
              <a:buFont typeface="+mj-lt"/>
              <a:buAutoNum type="arabicParenR"/>
              <a:defRPr sz="1800" spc="0">
                <a:solidFill>
                  <a:schemeClr val="bg1"/>
                </a:solidFill>
                <a:latin typeface="+mn-lt"/>
              </a:defRPr>
            </a:lvl3pPr>
            <a:lvl4pPr marL="1209294" indent="-342900">
              <a:lnSpc>
                <a:spcPct val="120000"/>
              </a:lnSpc>
              <a:spcBef>
                <a:spcPts val="1000"/>
              </a:spcBef>
              <a:buClr>
                <a:schemeClr val="accent3">
                  <a:lumMod val="75000"/>
                </a:schemeClr>
              </a:buClr>
              <a:buFont typeface="+mj-lt"/>
              <a:buAutoNum type="alphaLcParen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4927600" y="2465539"/>
            <a:ext cx="6315069" cy="3723753"/>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966222750"/>
      </p:ext>
    </p:extLst>
  </p:cSld>
  <p:clrMapOvr>
    <a:masterClrMapping/>
  </p:clrMapOvr>
  <mc:AlternateContent xmlns:mc="http://schemas.openxmlformats.org/markup-compatibility/2006" xmlns:p14="http://schemas.microsoft.com/office/powerpoint/2010/main">
    <mc:Choice Requires="p14">
      <p:transition spd="slow" p14:dur="10000"/>
    </mc:Choice>
    <mc:Fallback xmlns="">
      <p:transition spd="slow"/>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tx1"/>
            </a:gs>
            <a:gs pos="99000">
              <a:srgbClr val="05202E"/>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3EA418-19D1-0D4D-BE52-40A86E32F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2BAE0C-5187-A64D-A481-E69245670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9759C05-48F5-9346-8256-5B61C6990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bg1"/>
                </a:solidFill>
                <a:latin typeface="+mj-lt"/>
                <a:cs typeface="Biome" panose="020B0503030204020804" pitchFamily="34" charset="0"/>
              </a:defRPr>
            </a:lvl1pPr>
          </a:lstStyle>
          <a:p>
            <a:endParaRPr lang="en-US" dirty="0"/>
          </a:p>
        </p:txBody>
      </p:sp>
      <p:sp>
        <p:nvSpPr>
          <p:cNvPr id="5" name="Footer Placeholder 4">
            <a:extLst>
              <a:ext uri="{FF2B5EF4-FFF2-40B4-BE49-F238E27FC236}">
                <a16:creationId xmlns:a16="http://schemas.microsoft.com/office/drawing/2014/main" id="{84175D63-7351-9C4A-AEE0-10E27B3B6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bg1"/>
                </a:solidFill>
                <a:latin typeface="+mj-lt"/>
                <a:cs typeface="Biome" panose="020B05030302040208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7350889F-2BBA-5F45-95BC-BEA668816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bg1"/>
                </a:solidFill>
                <a:latin typeface="+mj-lt"/>
                <a:cs typeface="Biome" panose="020B0503030204020804" pitchFamily="34" charset="0"/>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955693199"/>
      </p:ext>
    </p:extLst>
  </p:cSld>
  <p:clrMap bg1="lt1" tx1="dk1" bg2="lt2" tx2="dk2" accent1="accent1" accent2="accent2" accent3="accent3" accent4="accent4" accent5="accent5" accent6="accent6" hlink="hlink" folHlink="folHlink"/>
  <p:sldLayoutIdLst>
    <p:sldLayoutId id="2147483657" r:id="rId1"/>
    <p:sldLayoutId id="2147483679" r:id="rId2"/>
    <p:sldLayoutId id="2147483669" r:id="rId3"/>
    <p:sldLayoutId id="2147483672" r:id="rId4"/>
    <p:sldLayoutId id="2147483673" r:id="rId5"/>
    <p:sldLayoutId id="2147483674" r:id="rId6"/>
    <p:sldLayoutId id="2147483671" r:id="rId7"/>
    <p:sldLayoutId id="2147483675" r:id="rId8"/>
    <p:sldLayoutId id="2147483676" r:id="rId9"/>
    <p:sldLayoutId id="2147483670" r:id="rId10"/>
    <p:sldLayoutId id="2147483677" r:id="rId11"/>
    <p:sldLayoutId id="2147483678" r:id="rId12"/>
    <p:sldLayoutId id="2147483664" r:id="rId13"/>
    <p:sldLayoutId id="2147483663" r:id="rId14"/>
  </p:sldLayoutIdLst>
  <mc:AlternateContent xmlns:mc="http://schemas.openxmlformats.org/markup-compatibility/2006" xmlns:p14="http://schemas.microsoft.com/office/powerpoint/2010/main">
    <mc:Choice Requires="p14">
      <p:transition spd="slow" p14:dur="10000"/>
    </mc:Choice>
    <mc:Fallback xmlns="">
      <p:transition spd="slow"/>
    </mc:Fallback>
  </mc:AlternateContent>
  <p:hf hdr="0" ftr="0" dt="0"/>
  <p:txStyles>
    <p:titleStyle>
      <a:lvl1pPr algn="l" defTabSz="914400" rtl="0" eaLnBrk="1" latinLnBrk="0" hangingPunct="1">
        <a:lnSpc>
          <a:spcPct val="90000"/>
        </a:lnSpc>
        <a:spcBef>
          <a:spcPct val="0"/>
        </a:spcBef>
        <a:buNone/>
        <a:defRPr sz="4400" kern="1200" spc="300" baseline="0">
          <a:solidFill>
            <a:schemeClr val="bg1"/>
          </a:solidFill>
          <a:latin typeface="+mj-lt"/>
          <a:ea typeface="+mj-ea"/>
          <a:cs typeface="Biome" panose="020B05030302040208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9.xml"/><Relationship Id="rId4" Type="http://schemas.openxmlformats.org/officeDocument/2006/relationships/hyperlink" Target="https://www.jenkins.io/doc/tutorials/"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shrubom/kood-johvi-workshop.git" TargetMode="External"/><Relationship Id="rId2" Type="http://schemas.openxmlformats.org/officeDocument/2006/relationships/notesSlide" Target="../notesSlides/notesSlide19.xml"/><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hyperlink" Target="https://www.jenkins.io/doc/tutorials/" TargetMode="External"/><Relationship Id="rId3" Type="http://schemas.openxmlformats.org/officeDocument/2006/relationships/hyperlink" Target="https://www.selenium.dev/documentation/webdriver/" TargetMode="External"/><Relationship Id="rId7" Type="http://schemas.openxmlformats.org/officeDocument/2006/relationships/hyperlink" Target="https://www.selenium.dev/documentation/test_practices/encouraged/page_object_models/" TargetMode="External"/><Relationship Id="rId2" Type="http://schemas.openxmlformats.org/officeDocument/2006/relationships/notesSlide" Target="../notesSlides/notesSlide20.xml"/><Relationship Id="rId1" Type="http://schemas.openxmlformats.org/officeDocument/2006/relationships/slideLayout" Target="../slideLayouts/slideLayout14.xml"/><Relationship Id="rId6" Type="http://schemas.openxmlformats.org/officeDocument/2006/relationships/hyperlink" Target="https://allurereport.org/docs/how-it-works/" TargetMode="External"/><Relationship Id="rId5" Type="http://schemas.openxmlformats.org/officeDocument/2006/relationships/hyperlink" Target="https://junit.org/junit5/docs/current/user-guide/" TargetMode="External"/><Relationship Id="rId4" Type="http://schemas.openxmlformats.org/officeDocument/2006/relationships/hyperlink" Target="https://www.selenium.dev/documentation/webdriver/elements/locators/" TargetMode="External"/><Relationship Id="rId9"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7" Type="http://schemas.microsoft.com/office/2007/relationships/hdphoto" Target="../media/hdphoto2.wdp"/><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9.png"/><Relationship Id="rId5" Type="http://schemas.microsoft.com/office/2007/relationships/hdphoto" Target="../media/hdphoto1.wdp"/><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svg"/><Relationship Id="rId18" Type="http://schemas.openxmlformats.org/officeDocument/2006/relationships/image" Target="../media/image24.png"/><Relationship Id="rId3" Type="http://schemas.openxmlformats.org/officeDocument/2006/relationships/image" Target="../media/image7.png"/><Relationship Id="rId21" Type="http://schemas.openxmlformats.org/officeDocument/2006/relationships/image" Target="../media/image27.svg"/><Relationship Id="rId7" Type="http://schemas.openxmlformats.org/officeDocument/2006/relationships/image" Target="../media/image13.svg"/><Relationship Id="rId12" Type="http://schemas.openxmlformats.org/officeDocument/2006/relationships/image" Target="../media/image18.png"/><Relationship Id="rId17" Type="http://schemas.openxmlformats.org/officeDocument/2006/relationships/image" Target="../media/image23.svg"/><Relationship Id="rId2" Type="http://schemas.openxmlformats.org/officeDocument/2006/relationships/notesSlide" Target="../notesSlides/notesSlide5.xml"/><Relationship Id="rId16" Type="http://schemas.openxmlformats.org/officeDocument/2006/relationships/image" Target="../media/image22.png"/><Relationship Id="rId20" Type="http://schemas.openxmlformats.org/officeDocument/2006/relationships/image" Target="../media/image26.png"/><Relationship Id="rId1" Type="http://schemas.openxmlformats.org/officeDocument/2006/relationships/slideLayout" Target="../slideLayouts/slideLayout6.xml"/><Relationship Id="rId6" Type="http://schemas.openxmlformats.org/officeDocument/2006/relationships/image" Target="../media/image12.png"/><Relationship Id="rId11" Type="http://schemas.openxmlformats.org/officeDocument/2006/relationships/image" Target="../media/image17.svg"/><Relationship Id="rId5" Type="http://schemas.openxmlformats.org/officeDocument/2006/relationships/image" Target="../media/image11.svg"/><Relationship Id="rId15" Type="http://schemas.openxmlformats.org/officeDocument/2006/relationships/image" Target="../media/image21.svg"/><Relationship Id="rId23" Type="http://schemas.openxmlformats.org/officeDocument/2006/relationships/image" Target="../media/image29.svg"/><Relationship Id="rId10" Type="http://schemas.openxmlformats.org/officeDocument/2006/relationships/image" Target="../media/image16.png"/><Relationship Id="rId19" Type="http://schemas.openxmlformats.org/officeDocument/2006/relationships/image" Target="../media/image25.svg"/><Relationship Id="rId4" Type="http://schemas.openxmlformats.org/officeDocument/2006/relationships/image" Target="../media/image10.png"/><Relationship Id="rId9" Type="http://schemas.openxmlformats.org/officeDocument/2006/relationships/image" Target="../media/image15.svg"/><Relationship Id="rId14" Type="http://schemas.openxmlformats.org/officeDocument/2006/relationships/image" Target="../media/image20.png"/><Relationship Id="rId22" Type="http://schemas.openxmlformats.org/officeDocument/2006/relationships/image" Target="../media/image28.png"/></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7.png"/><Relationship Id="rId7" Type="http://schemas.openxmlformats.org/officeDocument/2006/relationships/diagramColors" Target="../diagrams/colors1.xml"/><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0.png"/><Relationship Id="rId7"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78000">
              <a:schemeClr val="tx1"/>
            </a:gs>
            <a:gs pos="100000">
              <a:schemeClr val="tx2">
                <a:lumMod val="50000"/>
              </a:schemeClr>
            </a:gs>
          </a:gsLst>
          <a:lin ang="7800000" scaled="0"/>
        </a:gra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97874EA-2F67-60CD-631F-5A787057F8CE}"/>
              </a:ext>
            </a:extLst>
          </p:cNvPr>
          <p:cNvSpPr>
            <a:spLocks noGrp="1"/>
          </p:cNvSpPr>
          <p:nvPr>
            <p:ph type="title"/>
          </p:nvPr>
        </p:nvSpPr>
        <p:spPr>
          <a:xfrm>
            <a:off x="0" y="304799"/>
            <a:ext cx="12191998" cy="3215641"/>
          </a:xfrm>
        </p:spPr>
        <p:txBody>
          <a:bodyPr anchor="b"/>
          <a:lstStyle/>
          <a:p>
            <a:r>
              <a:rPr lang="en-US" sz="4800" dirty="0"/>
              <a:t>Introduction to Test Automation</a:t>
            </a:r>
          </a:p>
        </p:txBody>
      </p:sp>
      <p:sp>
        <p:nvSpPr>
          <p:cNvPr id="9" name="Subtitle 3">
            <a:extLst>
              <a:ext uri="{FF2B5EF4-FFF2-40B4-BE49-F238E27FC236}">
                <a16:creationId xmlns:a16="http://schemas.microsoft.com/office/drawing/2014/main" id="{2981AB9E-AF0F-CAD0-2DD2-D640FB871E66}"/>
              </a:ext>
            </a:extLst>
          </p:cNvPr>
          <p:cNvSpPr>
            <a:spLocks noGrp="1"/>
          </p:cNvSpPr>
          <p:nvPr>
            <p:ph type="subTitle" idx="1"/>
          </p:nvPr>
        </p:nvSpPr>
        <p:spPr>
          <a:xfrm>
            <a:off x="3" y="3705726"/>
            <a:ext cx="12191997" cy="2542674"/>
          </a:xfrm>
        </p:spPr>
        <p:txBody>
          <a:bodyPr/>
          <a:lstStyle/>
          <a:p>
            <a:r>
              <a:rPr lang="et-EE" sz="2800" dirty="0"/>
              <a:t>WEB APPLICATIONS</a:t>
            </a:r>
            <a:br>
              <a:rPr lang="et-EE" sz="2800" dirty="0"/>
            </a:br>
            <a:br>
              <a:rPr lang="et-EE" sz="2800" dirty="0"/>
            </a:br>
            <a:br>
              <a:rPr lang="et-EE" sz="2800" dirty="0"/>
            </a:br>
            <a:r>
              <a:rPr lang="en-US" sz="1600" dirty="0"/>
              <a:t>Hands-on Workshop</a:t>
            </a:r>
            <a:endParaRPr lang="en-US" sz="2800" dirty="0"/>
          </a:p>
        </p:txBody>
      </p:sp>
      <p:pic>
        <p:nvPicPr>
          <p:cNvPr id="3" name="Picture 2">
            <a:extLst>
              <a:ext uri="{FF2B5EF4-FFF2-40B4-BE49-F238E27FC236}">
                <a16:creationId xmlns:a16="http://schemas.microsoft.com/office/drawing/2014/main" id="{DE611E64-9EB2-C7CF-9CFC-AEBB641B9989}"/>
              </a:ext>
            </a:extLst>
          </p:cNvPr>
          <p:cNvPicPr>
            <a:picLocks noChangeAspect="1"/>
          </p:cNvPicPr>
          <p:nvPr/>
        </p:nvPicPr>
        <p:blipFill>
          <a:blip r:embed="rId3"/>
          <a:stretch>
            <a:fillRect/>
          </a:stretch>
        </p:blipFill>
        <p:spPr>
          <a:xfrm>
            <a:off x="11517980" y="6533148"/>
            <a:ext cx="561975" cy="257175"/>
          </a:xfrm>
          <a:prstGeom prst="rect">
            <a:avLst/>
          </a:prstGeom>
        </p:spPr>
      </p:pic>
      <p:sp>
        <p:nvSpPr>
          <p:cNvPr id="4" name="TextBox 3">
            <a:extLst>
              <a:ext uri="{FF2B5EF4-FFF2-40B4-BE49-F238E27FC236}">
                <a16:creationId xmlns:a16="http://schemas.microsoft.com/office/drawing/2014/main" id="{BF775A34-D2E1-DDDC-06A9-B47D21D3B0FC}"/>
              </a:ext>
            </a:extLst>
          </p:cNvPr>
          <p:cNvSpPr txBox="1"/>
          <p:nvPr/>
        </p:nvSpPr>
        <p:spPr>
          <a:xfrm>
            <a:off x="8337302" y="5717136"/>
            <a:ext cx="3180678" cy="707886"/>
          </a:xfrm>
          <a:prstGeom prst="rect">
            <a:avLst/>
          </a:prstGeom>
          <a:noFill/>
        </p:spPr>
        <p:txBody>
          <a:bodyPr wrap="none" rtlCol="0">
            <a:spAutoFit/>
          </a:bodyPr>
          <a:lstStyle/>
          <a:p>
            <a:pPr algn="r"/>
            <a:r>
              <a:rPr lang="et-EE" sz="1600" b="1" cap="all" spc="600" dirty="0">
                <a:solidFill>
                  <a:schemeClr val="accent3"/>
                </a:solidFill>
                <a:latin typeface="+mj-lt"/>
                <a:cs typeface="Biome Light" panose="020B0303030204020804" pitchFamily="34" charset="0"/>
              </a:rPr>
              <a:t>SHRUTI PANICKER</a:t>
            </a:r>
            <a:br>
              <a:rPr lang="et-EE" dirty="0">
                <a:solidFill>
                  <a:schemeClr val="accent3">
                    <a:lumMod val="60000"/>
                    <a:lumOff val="40000"/>
                  </a:schemeClr>
                </a:solidFill>
              </a:rPr>
            </a:br>
            <a:r>
              <a:rPr lang="et-EE" sz="1200" cap="all" spc="600" dirty="0">
                <a:solidFill>
                  <a:schemeClr val="accent3"/>
                </a:solidFill>
                <a:latin typeface="+mj-lt"/>
                <a:cs typeface="Biome Light" panose="020B0303030204020804" pitchFamily="34" charset="0"/>
              </a:rPr>
              <a:t>QACC</a:t>
            </a:r>
          </a:p>
          <a:p>
            <a:pPr algn="r"/>
            <a:r>
              <a:rPr lang="et-EE" sz="1200" cap="all" spc="600" dirty="0">
                <a:solidFill>
                  <a:schemeClr val="accent3"/>
                </a:solidFill>
                <a:latin typeface="+mj-lt"/>
                <a:cs typeface="Biome Light" panose="020B0303030204020804" pitchFamily="34" charset="0"/>
              </a:rPr>
              <a:t>23-10-24</a:t>
            </a:r>
            <a:endParaRPr lang="en-US" sz="1200" cap="all" spc="600" dirty="0">
              <a:solidFill>
                <a:schemeClr val="accent3"/>
              </a:solidFill>
              <a:latin typeface="+mj-lt"/>
              <a:cs typeface="Biome Light" panose="020B0303030204020804" pitchFamily="34" charset="0"/>
            </a:endParaRPr>
          </a:p>
        </p:txBody>
      </p:sp>
    </p:spTree>
    <p:extLst>
      <p:ext uri="{BB962C8B-B14F-4D97-AF65-F5344CB8AC3E}">
        <p14:creationId xmlns:p14="http://schemas.microsoft.com/office/powerpoint/2010/main" val="2498031464"/>
      </p:ext>
    </p:extLst>
  </p:cSld>
  <p:clrMapOvr>
    <a:masterClrMapping/>
  </p:clrMapOvr>
  <mc:AlternateContent xmlns:mc="http://schemas.openxmlformats.org/markup-compatibility/2006" xmlns:p14="http://schemas.microsoft.com/office/powerpoint/2010/main">
    <mc:Choice Requires="p14">
      <p:transition spd="slow" p14:dur="1000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78000">
              <a:schemeClr val="tx1"/>
            </a:gs>
            <a:gs pos="100000">
              <a:schemeClr val="tx2">
                <a:lumMod val="50000"/>
              </a:schemeClr>
            </a:gs>
          </a:gsLst>
          <a:lin ang="78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3E06-8BEA-1DD3-D0D6-391C08880EBF}"/>
              </a:ext>
            </a:extLst>
          </p:cNvPr>
          <p:cNvSpPr>
            <a:spLocks noGrp="1"/>
          </p:cNvSpPr>
          <p:nvPr>
            <p:ph type="title"/>
          </p:nvPr>
        </p:nvSpPr>
        <p:spPr>
          <a:xfrm>
            <a:off x="741680" y="430482"/>
            <a:ext cx="10500989" cy="1327464"/>
          </a:xfrm>
        </p:spPr>
        <p:txBody>
          <a:bodyPr/>
          <a:lstStyle/>
          <a:p>
            <a:r>
              <a:rPr lang="en-US" dirty="0"/>
              <a:t>Selenium</a:t>
            </a:r>
            <a:r>
              <a:rPr lang="et-EE" dirty="0"/>
              <a:t> </a:t>
            </a:r>
            <a:r>
              <a:rPr lang="et-EE" dirty="0" err="1"/>
              <a:t>Webdriver</a:t>
            </a:r>
            <a:endParaRPr lang="en-US" dirty="0"/>
          </a:p>
        </p:txBody>
      </p:sp>
      <p:sp>
        <p:nvSpPr>
          <p:cNvPr id="5" name="Slide Number Placeholder 4">
            <a:extLst>
              <a:ext uri="{FF2B5EF4-FFF2-40B4-BE49-F238E27FC236}">
                <a16:creationId xmlns:a16="http://schemas.microsoft.com/office/drawing/2014/main" id="{E87B8B6A-2B28-5C38-80E7-0EBE705FFBB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10</a:t>
            </a:fld>
            <a:endParaRPr lang="en-US" dirty="0"/>
          </a:p>
        </p:txBody>
      </p:sp>
      <p:pic>
        <p:nvPicPr>
          <p:cNvPr id="6" name="Picture 5">
            <a:extLst>
              <a:ext uri="{FF2B5EF4-FFF2-40B4-BE49-F238E27FC236}">
                <a16:creationId xmlns:a16="http://schemas.microsoft.com/office/drawing/2014/main" id="{34EA0D8D-6EBC-B19B-468F-766509E00F26}"/>
              </a:ext>
            </a:extLst>
          </p:cNvPr>
          <p:cNvPicPr>
            <a:picLocks noChangeAspect="1"/>
          </p:cNvPicPr>
          <p:nvPr/>
        </p:nvPicPr>
        <p:blipFill>
          <a:blip r:embed="rId3"/>
          <a:stretch>
            <a:fillRect/>
          </a:stretch>
        </p:blipFill>
        <p:spPr>
          <a:xfrm>
            <a:off x="11517980" y="6533148"/>
            <a:ext cx="561975" cy="257175"/>
          </a:xfrm>
          <a:prstGeom prst="rect">
            <a:avLst/>
          </a:prstGeom>
        </p:spPr>
      </p:pic>
      <p:sp>
        <p:nvSpPr>
          <p:cNvPr id="3" name="TextBox 2">
            <a:extLst>
              <a:ext uri="{FF2B5EF4-FFF2-40B4-BE49-F238E27FC236}">
                <a16:creationId xmlns:a16="http://schemas.microsoft.com/office/drawing/2014/main" id="{C0B26B60-CA96-79C1-03E9-6E3387881F0F}"/>
              </a:ext>
            </a:extLst>
          </p:cNvPr>
          <p:cNvSpPr txBox="1"/>
          <p:nvPr/>
        </p:nvSpPr>
        <p:spPr>
          <a:xfrm>
            <a:off x="1126066" y="2573867"/>
            <a:ext cx="10227733" cy="3329951"/>
          </a:xfrm>
          <a:prstGeom prst="rect">
            <a:avLst/>
          </a:prstGeom>
          <a:noFill/>
        </p:spPr>
        <p:txBody>
          <a:bodyPr wrap="square" rtlCol="0">
            <a:spAutoFit/>
          </a:bodyPr>
          <a:lstStyle/>
          <a:p>
            <a:r>
              <a:rPr lang="et-EE" dirty="0">
                <a:solidFill>
                  <a:schemeClr val="bg1"/>
                </a:solidFill>
              </a:rPr>
              <a:t>W</a:t>
            </a:r>
            <a:r>
              <a:rPr lang="en-US" dirty="0" err="1">
                <a:solidFill>
                  <a:schemeClr val="bg1"/>
                </a:solidFill>
              </a:rPr>
              <a:t>ebDriver</a:t>
            </a:r>
            <a:r>
              <a:rPr lang="en-US" dirty="0">
                <a:solidFill>
                  <a:schemeClr val="bg1"/>
                </a:solidFill>
              </a:rPr>
              <a:t> is an interface in the Selenium library that defines methods for automating browser-specific actions.</a:t>
            </a:r>
            <a:endParaRPr lang="et-EE" dirty="0">
              <a:solidFill>
                <a:schemeClr val="bg1"/>
              </a:solidFill>
            </a:endParaRPr>
          </a:p>
          <a:p>
            <a:endParaRPr lang="et-EE" dirty="0">
              <a:solidFill>
                <a:schemeClr val="bg1"/>
              </a:solidFill>
            </a:endParaRPr>
          </a:p>
          <a:p>
            <a:endParaRPr lang="et-EE" dirty="0">
              <a:solidFill>
                <a:schemeClr val="bg1"/>
              </a:solidFill>
            </a:endParaRPr>
          </a:p>
          <a:p>
            <a:pPr marL="285750" indent="-285750">
              <a:lnSpc>
                <a:spcPct val="200000"/>
              </a:lnSpc>
              <a:buFont typeface="Wingdings" panose="05000000000000000000" pitchFamily="2" charset="2"/>
              <a:buChar char="Ø"/>
            </a:pPr>
            <a:r>
              <a:rPr lang="en-US" dirty="0">
                <a:solidFill>
                  <a:schemeClr val="bg1"/>
                </a:solidFill>
              </a:rPr>
              <a:t>get(String </a:t>
            </a:r>
            <a:r>
              <a:rPr lang="en-US" dirty="0" err="1">
                <a:solidFill>
                  <a:schemeClr val="bg1"/>
                </a:solidFill>
              </a:rPr>
              <a:t>url</a:t>
            </a:r>
            <a:r>
              <a:rPr lang="en-US" dirty="0">
                <a:solidFill>
                  <a:schemeClr val="bg1"/>
                </a:solidFill>
              </a:rPr>
              <a:t>): Opens a specific webpage.</a:t>
            </a:r>
          </a:p>
          <a:p>
            <a:pPr marL="285750" indent="-285750">
              <a:lnSpc>
                <a:spcPct val="200000"/>
              </a:lnSpc>
              <a:buFont typeface="Wingdings" panose="05000000000000000000" pitchFamily="2" charset="2"/>
              <a:buChar char="Ø"/>
            </a:pPr>
            <a:r>
              <a:rPr lang="en-US" dirty="0" err="1">
                <a:solidFill>
                  <a:schemeClr val="bg1"/>
                </a:solidFill>
              </a:rPr>
              <a:t>findElement</a:t>
            </a:r>
            <a:r>
              <a:rPr lang="en-US" dirty="0">
                <a:solidFill>
                  <a:schemeClr val="bg1"/>
                </a:solidFill>
              </a:rPr>
              <a:t>(By by): Finds a web element on the page.</a:t>
            </a:r>
          </a:p>
          <a:p>
            <a:pPr marL="285750" indent="-285750">
              <a:lnSpc>
                <a:spcPct val="200000"/>
              </a:lnSpc>
              <a:buFont typeface="Wingdings" panose="05000000000000000000" pitchFamily="2" charset="2"/>
              <a:buChar char="Ø"/>
            </a:pPr>
            <a:r>
              <a:rPr lang="en-US" dirty="0">
                <a:solidFill>
                  <a:schemeClr val="bg1"/>
                </a:solidFill>
              </a:rPr>
              <a:t>click(): Clicks on an element (e.g., a button or a link).</a:t>
            </a:r>
          </a:p>
          <a:p>
            <a:pPr marL="285750" indent="-285750">
              <a:lnSpc>
                <a:spcPct val="200000"/>
              </a:lnSpc>
              <a:buFont typeface="Wingdings" panose="05000000000000000000" pitchFamily="2" charset="2"/>
              <a:buChar char="Ø"/>
            </a:pPr>
            <a:r>
              <a:rPr lang="en-US" dirty="0" err="1">
                <a:solidFill>
                  <a:schemeClr val="bg1"/>
                </a:solidFill>
              </a:rPr>
              <a:t>sendKeys</a:t>
            </a:r>
            <a:r>
              <a:rPr lang="en-US" dirty="0">
                <a:solidFill>
                  <a:schemeClr val="bg1"/>
                </a:solidFill>
              </a:rPr>
              <a:t>(</a:t>
            </a:r>
            <a:r>
              <a:rPr lang="en-US" dirty="0" err="1">
                <a:solidFill>
                  <a:schemeClr val="bg1"/>
                </a:solidFill>
              </a:rPr>
              <a:t>CharSequence</a:t>
            </a:r>
            <a:r>
              <a:rPr lang="en-US" dirty="0">
                <a:solidFill>
                  <a:schemeClr val="bg1"/>
                </a:solidFill>
              </a:rPr>
              <a:t> keys): Enters text into an input field.</a:t>
            </a:r>
          </a:p>
        </p:txBody>
      </p:sp>
    </p:spTree>
    <p:extLst>
      <p:ext uri="{BB962C8B-B14F-4D97-AF65-F5344CB8AC3E}">
        <p14:creationId xmlns:p14="http://schemas.microsoft.com/office/powerpoint/2010/main" val="91885651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78000">
              <a:schemeClr val="tx1"/>
            </a:gs>
            <a:gs pos="100000">
              <a:schemeClr val="tx2">
                <a:lumMod val="50000"/>
              </a:schemeClr>
            </a:gs>
          </a:gsLst>
          <a:lin ang="78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3E06-8BEA-1DD3-D0D6-391C08880EBF}"/>
              </a:ext>
            </a:extLst>
          </p:cNvPr>
          <p:cNvSpPr>
            <a:spLocks noGrp="1"/>
          </p:cNvSpPr>
          <p:nvPr>
            <p:ph type="title"/>
          </p:nvPr>
        </p:nvSpPr>
        <p:spPr>
          <a:xfrm>
            <a:off x="741680" y="430482"/>
            <a:ext cx="10500989" cy="1327464"/>
          </a:xfrm>
        </p:spPr>
        <p:txBody>
          <a:bodyPr/>
          <a:lstStyle/>
          <a:p>
            <a:r>
              <a:rPr lang="en-US" dirty="0"/>
              <a:t>Selenium</a:t>
            </a:r>
            <a:r>
              <a:rPr lang="et-EE" dirty="0"/>
              <a:t> </a:t>
            </a:r>
            <a:r>
              <a:rPr lang="et-EE" dirty="0" err="1"/>
              <a:t>Webdriver</a:t>
            </a:r>
            <a:r>
              <a:rPr lang="et-EE" dirty="0"/>
              <a:t> </a:t>
            </a:r>
            <a:r>
              <a:rPr lang="et-EE" dirty="0" err="1"/>
              <a:t>Methods</a:t>
            </a:r>
            <a:endParaRPr lang="en-US" dirty="0"/>
          </a:p>
        </p:txBody>
      </p:sp>
      <p:sp>
        <p:nvSpPr>
          <p:cNvPr id="5" name="Slide Number Placeholder 4">
            <a:extLst>
              <a:ext uri="{FF2B5EF4-FFF2-40B4-BE49-F238E27FC236}">
                <a16:creationId xmlns:a16="http://schemas.microsoft.com/office/drawing/2014/main" id="{E87B8B6A-2B28-5C38-80E7-0EBE705FFBB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11</a:t>
            </a:fld>
            <a:endParaRPr lang="en-US" dirty="0"/>
          </a:p>
        </p:txBody>
      </p:sp>
      <p:pic>
        <p:nvPicPr>
          <p:cNvPr id="6" name="Picture 5">
            <a:extLst>
              <a:ext uri="{FF2B5EF4-FFF2-40B4-BE49-F238E27FC236}">
                <a16:creationId xmlns:a16="http://schemas.microsoft.com/office/drawing/2014/main" id="{34EA0D8D-6EBC-B19B-468F-766509E00F26}"/>
              </a:ext>
            </a:extLst>
          </p:cNvPr>
          <p:cNvPicPr>
            <a:picLocks noChangeAspect="1"/>
          </p:cNvPicPr>
          <p:nvPr/>
        </p:nvPicPr>
        <p:blipFill>
          <a:blip r:embed="rId3"/>
          <a:stretch>
            <a:fillRect/>
          </a:stretch>
        </p:blipFill>
        <p:spPr>
          <a:xfrm>
            <a:off x="11517980" y="6533148"/>
            <a:ext cx="561975" cy="257175"/>
          </a:xfrm>
          <a:prstGeom prst="rect">
            <a:avLst/>
          </a:prstGeom>
        </p:spPr>
      </p:pic>
      <p:sp>
        <p:nvSpPr>
          <p:cNvPr id="3" name="TextBox 2">
            <a:extLst>
              <a:ext uri="{FF2B5EF4-FFF2-40B4-BE49-F238E27FC236}">
                <a16:creationId xmlns:a16="http://schemas.microsoft.com/office/drawing/2014/main" id="{C0B26B60-CA96-79C1-03E9-6E3387881F0F}"/>
              </a:ext>
            </a:extLst>
          </p:cNvPr>
          <p:cNvSpPr txBox="1"/>
          <p:nvPr/>
        </p:nvSpPr>
        <p:spPr>
          <a:xfrm>
            <a:off x="1014936" y="1970125"/>
            <a:ext cx="10227733" cy="4057073"/>
          </a:xfrm>
          <a:prstGeom prst="rect">
            <a:avLst/>
          </a:prstGeom>
          <a:noFill/>
        </p:spPr>
        <p:txBody>
          <a:bodyPr wrap="square" rtlCol="0">
            <a:spAutoFit/>
          </a:bodyPr>
          <a:lstStyle/>
          <a:p>
            <a:endParaRPr lang="en-US" dirty="0">
              <a:solidFill>
                <a:schemeClr val="bg1"/>
              </a:solidFill>
            </a:endParaRPr>
          </a:p>
          <a:p>
            <a:pPr marL="285750" indent="-285750">
              <a:lnSpc>
                <a:spcPct val="150000"/>
              </a:lnSpc>
              <a:buFont typeface="Wingdings" panose="05000000000000000000" pitchFamily="2" charset="2"/>
              <a:buChar char="Ø"/>
            </a:pPr>
            <a:r>
              <a:rPr lang="en-US" dirty="0">
                <a:solidFill>
                  <a:schemeClr val="bg1"/>
                </a:solidFill>
              </a:rPr>
              <a:t>get()</a:t>
            </a:r>
          </a:p>
          <a:p>
            <a:pPr marL="285750" indent="-285750">
              <a:lnSpc>
                <a:spcPct val="150000"/>
              </a:lnSpc>
              <a:buFont typeface="Wingdings" panose="05000000000000000000" pitchFamily="2" charset="2"/>
              <a:buChar char="Ø"/>
            </a:pPr>
            <a:r>
              <a:rPr lang="en-US" dirty="0" err="1">
                <a:solidFill>
                  <a:schemeClr val="bg1"/>
                </a:solidFill>
              </a:rPr>
              <a:t>getTitle</a:t>
            </a:r>
            <a:r>
              <a:rPr lang="en-US" dirty="0">
                <a:solidFill>
                  <a:schemeClr val="bg1"/>
                </a:solidFill>
              </a:rPr>
              <a:t>()</a:t>
            </a:r>
          </a:p>
          <a:p>
            <a:pPr marL="285750" indent="-285750">
              <a:lnSpc>
                <a:spcPct val="150000"/>
              </a:lnSpc>
              <a:buFont typeface="Wingdings" panose="05000000000000000000" pitchFamily="2" charset="2"/>
              <a:buChar char="Ø"/>
            </a:pPr>
            <a:r>
              <a:rPr lang="en-US" dirty="0" err="1">
                <a:solidFill>
                  <a:schemeClr val="bg1"/>
                </a:solidFill>
              </a:rPr>
              <a:t>getCurrentUrl</a:t>
            </a:r>
            <a:r>
              <a:rPr lang="en-US" dirty="0">
                <a:solidFill>
                  <a:schemeClr val="bg1"/>
                </a:solidFill>
              </a:rPr>
              <a:t>()</a:t>
            </a:r>
          </a:p>
          <a:p>
            <a:pPr marL="285750" indent="-285750">
              <a:lnSpc>
                <a:spcPct val="150000"/>
              </a:lnSpc>
              <a:buFont typeface="Wingdings" panose="05000000000000000000" pitchFamily="2" charset="2"/>
              <a:buChar char="Ø"/>
            </a:pPr>
            <a:r>
              <a:rPr lang="en-US" dirty="0" err="1">
                <a:solidFill>
                  <a:schemeClr val="bg1"/>
                </a:solidFill>
              </a:rPr>
              <a:t>getPageSource</a:t>
            </a:r>
            <a:r>
              <a:rPr lang="en-US" dirty="0">
                <a:solidFill>
                  <a:schemeClr val="bg1"/>
                </a:solidFill>
              </a:rPr>
              <a:t>()</a:t>
            </a:r>
          </a:p>
          <a:p>
            <a:pPr marL="285750" indent="-285750">
              <a:lnSpc>
                <a:spcPct val="150000"/>
              </a:lnSpc>
              <a:buFont typeface="Wingdings" panose="05000000000000000000" pitchFamily="2" charset="2"/>
              <a:buChar char="Ø"/>
            </a:pPr>
            <a:r>
              <a:rPr lang="en-US" dirty="0" err="1">
                <a:solidFill>
                  <a:schemeClr val="bg1"/>
                </a:solidFill>
              </a:rPr>
              <a:t>findElement</a:t>
            </a:r>
            <a:r>
              <a:rPr lang="en-US" dirty="0">
                <a:solidFill>
                  <a:schemeClr val="bg1"/>
                </a:solidFill>
              </a:rPr>
              <a:t>() </a:t>
            </a:r>
            <a:endParaRPr lang="et-EE" dirty="0">
              <a:solidFill>
                <a:schemeClr val="bg1"/>
              </a:solidFill>
            </a:endParaRPr>
          </a:p>
          <a:p>
            <a:pPr marL="285750" indent="-285750">
              <a:lnSpc>
                <a:spcPct val="150000"/>
              </a:lnSpc>
              <a:buFont typeface="Wingdings" panose="05000000000000000000" pitchFamily="2" charset="2"/>
              <a:buChar char="Ø"/>
            </a:pPr>
            <a:r>
              <a:rPr lang="en-US" dirty="0" err="1">
                <a:solidFill>
                  <a:schemeClr val="bg1"/>
                </a:solidFill>
              </a:rPr>
              <a:t>getWindowHandle</a:t>
            </a:r>
            <a:r>
              <a:rPr lang="en-US" dirty="0">
                <a:solidFill>
                  <a:schemeClr val="bg1"/>
                </a:solidFill>
              </a:rPr>
              <a:t>()</a:t>
            </a:r>
          </a:p>
          <a:p>
            <a:pPr marL="285750" indent="-285750">
              <a:lnSpc>
                <a:spcPct val="150000"/>
              </a:lnSpc>
              <a:buFont typeface="Wingdings" panose="05000000000000000000" pitchFamily="2" charset="2"/>
              <a:buChar char="Ø"/>
            </a:pPr>
            <a:r>
              <a:rPr lang="en-US" dirty="0">
                <a:solidFill>
                  <a:schemeClr val="bg1"/>
                </a:solidFill>
              </a:rPr>
              <a:t>manage()</a:t>
            </a:r>
          </a:p>
          <a:p>
            <a:pPr marL="285750" indent="-285750">
              <a:lnSpc>
                <a:spcPct val="150000"/>
              </a:lnSpc>
              <a:buFont typeface="Wingdings" panose="05000000000000000000" pitchFamily="2" charset="2"/>
              <a:buChar char="Ø"/>
            </a:pPr>
            <a:r>
              <a:rPr lang="en-US" dirty="0">
                <a:solidFill>
                  <a:schemeClr val="bg1"/>
                </a:solidFill>
              </a:rPr>
              <a:t>close()</a:t>
            </a:r>
          </a:p>
          <a:p>
            <a:pPr marL="285750" indent="-285750">
              <a:lnSpc>
                <a:spcPct val="150000"/>
              </a:lnSpc>
              <a:buFont typeface="Wingdings" panose="05000000000000000000" pitchFamily="2" charset="2"/>
              <a:buChar char="Ø"/>
            </a:pPr>
            <a:r>
              <a:rPr lang="en-US" dirty="0">
                <a:solidFill>
                  <a:schemeClr val="bg1"/>
                </a:solidFill>
              </a:rPr>
              <a:t>quit()</a:t>
            </a:r>
          </a:p>
        </p:txBody>
      </p:sp>
    </p:spTree>
    <p:extLst>
      <p:ext uri="{BB962C8B-B14F-4D97-AF65-F5344CB8AC3E}">
        <p14:creationId xmlns:p14="http://schemas.microsoft.com/office/powerpoint/2010/main" val="2926060837"/>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78000">
              <a:schemeClr val="tx1"/>
            </a:gs>
            <a:gs pos="100000">
              <a:schemeClr val="tx2">
                <a:lumMod val="50000"/>
              </a:schemeClr>
            </a:gs>
          </a:gsLst>
          <a:lin ang="78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3E06-8BEA-1DD3-D0D6-391C08880EBF}"/>
              </a:ext>
            </a:extLst>
          </p:cNvPr>
          <p:cNvSpPr>
            <a:spLocks noGrp="1"/>
          </p:cNvSpPr>
          <p:nvPr>
            <p:ph type="title"/>
          </p:nvPr>
        </p:nvSpPr>
        <p:spPr>
          <a:xfrm>
            <a:off x="741680" y="430482"/>
            <a:ext cx="10500989" cy="1327464"/>
          </a:xfrm>
        </p:spPr>
        <p:txBody>
          <a:bodyPr/>
          <a:lstStyle/>
          <a:p>
            <a:r>
              <a:rPr lang="et-EE" dirty="0"/>
              <a:t>LOCATORS </a:t>
            </a:r>
            <a:endParaRPr lang="en-US" dirty="0"/>
          </a:p>
        </p:txBody>
      </p:sp>
      <p:sp>
        <p:nvSpPr>
          <p:cNvPr id="5" name="Slide Number Placeholder 4">
            <a:extLst>
              <a:ext uri="{FF2B5EF4-FFF2-40B4-BE49-F238E27FC236}">
                <a16:creationId xmlns:a16="http://schemas.microsoft.com/office/drawing/2014/main" id="{E87B8B6A-2B28-5C38-80E7-0EBE705FFBB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12</a:t>
            </a:fld>
            <a:endParaRPr lang="en-US" dirty="0"/>
          </a:p>
        </p:txBody>
      </p:sp>
      <p:pic>
        <p:nvPicPr>
          <p:cNvPr id="6" name="Picture 5">
            <a:extLst>
              <a:ext uri="{FF2B5EF4-FFF2-40B4-BE49-F238E27FC236}">
                <a16:creationId xmlns:a16="http://schemas.microsoft.com/office/drawing/2014/main" id="{34EA0D8D-6EBC-B19B-468F-766509E00F26}"/>
              </a:ext>
            </a:extLst>
          </p:cNvPr>
          <p:cNvPicPr>
            <a:picLocks noChangeAspect="1"/>
          </p:cNvPicPr>
          <p:nvPr/>
        </p:nvPicPr>
        <p:blipFill>
          <a:blip r:embed="rId3"/>
          <a:stretch>
            <a:fillRect/>
          </a:stretch>
        </p:blipFill>
        <p:spPr>
          <a:xfrm>
            <a:off x="11517980" y="6533148"/>
            <a:ext cx="561975" cy="257175"/>
          </a:xfrm>
          <a:prstGeom prst="rect">
            <a:avLst/>
          </a:prstGeom>
        </p:spPr>
      </p:pic>
      <p:graphicFrame>
        <p:nvGraphicFramePr>
          <p:cNvPr id="13" name="Table 12">
            <a:extLst>
              <a:ext uri="{FF2B5EF4-FFF2-40B4-BE49-F238E27FC236}">
                <a16:creationId xmlns:a16="http://schemas.microsoft.com/office/drawing/2014/main" id="{E01B3B56-BFFC-A3EE-434E-45DF3687840A}"/>
              </a:ext>
            </a:extLst>
          </p:cNvPr>
          <p:cNvGraphicFramePr>
            <a:graphicFrameLocks noGrp="1"/>
          </p:cNvGraphicFramePr>
          <p:nvPr>
            <p:extLst>
              <p:ext uri="{D42A27DB-BD31-4B8C-83A1-F6EECF244321}">
                <p14:modId xmlns:p14="http://schemas.microsoft.com/office/powerpoint/2010/main" val="3878657762"/>
              </p:ext>
            </p:extLst>
          </p:nvPr>
        </p:nvGraphicFramePr>
        <p:xfrm>
          <a:off x="815340" y="2302931"/>
          <a:ext cx="10561320" cy="3923267"/>
        </p:xfrm>
        <a:graphic>
          <a:graphicData uri="http://schemas.openxmlformats.org/drawingml/2006/table">
            <a:tbl>
              <a:tblPr firstRow="1" firstCol="1" bandRow="1">
                <a:tableStyleId>{10A1B5D5-9B99-4C35-A422-299274C87663}</a:tableStyleId>
              </a:tblPr>
              <a:tblGrid>
                <a:gridCol w="1255634">
                  <a:extLst>
                    <a:ext uri="{9D8B030D-6E8A-4147-A177-3AD203B41FA5}">
                      <a16:colId xmlns:a16="http://schemas.microsoft.com/office/drawing/2014/main" val="2079675831"/>
                    </a:ext>
                  </a:extLst>
                </a:gridCol>
                <a:gridCol w="2727176">
                  <a:extLst>
                    <a:ext uri="{9D8B030D-6E8A-4147-A177-3AD203B41FA5}">
                      <a16:colId xmlns:a16="http://schemas.microsoft.com/office/drawing/2014/main" val="4073086927"/>
                    </a:ext>
                  </a:extLst>
                </a:gridCol>
                <a:gridCol w="2226610">
                  <a:extLst>
                    <a:ext uri="{9D8B030D-6E8A-4147-A177-3AD203B41FA5}">
                      <a16:colId xmlns:a16="http://schemas.microsoft.com/office/drawing/2014/main" val="3366408673"/>
                    </a:ext>
                  </a:extLst>
                </a:gridCol>
                <a:gridCol w="4351900">
                  <a:extLst>
                    <a:ext uri="{9D8B030D-6E8A-4147-A177-3AD203B41FA5}">
                      <a16:colId xmlns:a16="http://schemas.microsoft.com/office/drawing/2014/main" val="3140458105"/>
                    </a:ext>
                  </a:extLst>
                </a:gridCol>
              </a:tblGrid>
              <a:tr h="301789">
                <a:tc>
                  <a:txBody>
                    <a:bodyPr/>
                    <a:lstStyle/>
                    <a:p>
                      <a:pPr marL="0" marR="0">
                        <a:spcBef>
                          <a:spcPts val="35"/>
                        </a:spcBef>
                        <a:spcAft>
                          <a:spcPts val="0"/>
                        </a:spcAft>
                      </a:pPr>
                      <a:r>
                        <a:rPr lang="en-US" sz="1400" dirty="0">
                          <a:solidFill>
                            <a:schemeClr val="tx1"/>
                          </a:solidFill>
                          <a:effectLst/>
                        </a:rPr>
                        <a:t>Locator Type</a:t>
                      </a:r>
                      <a:endPar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75000"/>
                      </a:schemeClr>
                    </a:solidFill>
                  </a:tcPr>
                </a:tc>
                <a:tc>
                  <a:txBody>
                    <a:bodyPr/>
                    <a:lstStyle/>
                    <a:p>
                      <a:pPr marL="0" marR="0">
                        <a:spcBef>
                          <a:spcPts val="35"/>
                        </a:spcBef>
                        <a:spcAft>
                          <a:spcPts val="0"/>
                        </a:spcAft>
                      </a:pPr>
                      <a:r>
                        <a:rPr lang="en-US" sz="1400" dirty="0">
                          <a:solidFill>
                            <a:schemeClr val="tx1"/>
                          </a:solidFill>
                          <a:effectLst/>
                        </a:rPr>
                        <a:t>Syntax (Java)</a:t>
                      </a:r>
                      <a:endPar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75000"/>
                      </a:schemeClr>
                    </a:solidFill>
                  </a:tcPr>
                </a:tc>
                <a:tc>
                  <a:txBody>
                    <a:bodyPr/>
                    <a:lstStyle/>
                    <a:p>
                      <a:pPr marL="0" marR="0">
                        <a:spcBef>
                          <a:spcPts val="35"/>
                        </a:spcBef>
                        <a:spcAft>
                          <a:spcPts val="0"/>
                        </a:spcAft>
                      </a:pPr>
                      <a:r>
                        <a:rPr lang="en-US" sz="1400" dirty="0">
                          <a:solidFill>
                            <a:schemeClr val="tx1"/>
                          </a:solidFill>
                          <a:effectLst/>
                        </a:rPr>
                        <a:t>Description</a:t>
                      </a:r>
                      <a:endPar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75000"/>
                      </a:schemeClr>
                    </a:solidFill>
                  </a:tcPr>
                </a:tc>
                <a:tc>
                  <a:txBody>
                    <a:bodyPr/>
                    <a:lstStyle/>
                    <a:p>
                      <a:pPr marL="0" marR="0">
                        <a:spcBef>
                          <a:spcPts val="35"/>
                        </a:spcBef>
                        <a:spcAft>
                          <a:spcPts val="0"/>
                        </a:spcAft>
                      </a:pPr>
                      <a:r>
                        <a:rPr lang="en-US" sz="1400" dirty="0">
                          <a:solidFill>
                            <a:schemeClr val="tx1"/>
                          </a:solidFill>
                          <a:effectLst/>
                        </a:rPr>
                        <a:t>Example</a:t>
                      </a:r>
                      <a:endPar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75000"/>
                      </a:schemeClr>
                    </a:solidFill>
                  </a:tcPr>
                </a:tc>
                <a:extLst>
                  <a:ext uri="{0D108BD9-81ED-4DB2-BD59-A6C34878D82A}">
                    <a16:rowId xmlns:a16="http://schemas.microsoft.com/office/drawing/2014/main" val="1149389013"/>
                  </a:ext>
                </a:extLst>
              </a:tr>
              <a:tr h="362148">
                <a:tc>
                  <a:txBody>
                    <a:bodyPr/>
                    <a:lstStyle/>
                    <a:p>
                      <a:pPr marL="0" marR="0">
                        <a:spcBef>
                          <a:spcPts val="35"/>
                        </a:spcBef>
                        <a:spcAft>
                          <a:spcPts val="0"/>
                        </a:spcAft>
                      </a:pPr>
                      <a:r>
                        <a:rPr lang="en-US" sz="750">
                          <a:effectLst/>
                        </a:rPr>
                        <a:t>By ID</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75000"/>
                      </a:schemeClr>
                    </a:solidFill>
                  </a:tcPr>
                </a:tc>
                <a:tc>
                  <a:txBody>
                    <a:bodyPr/>
                    <a:lstStyle/>
                    <a:p>
                      <a:pPr marL="0" marR="0">
                        <a:spcBef>
                          <a:spcPts val="35"/>
                        </a:spcBef>
                        <a:spcAft>
                          <a:spcPts val="0"/>
                        </a:spcAft>
                      </a:pPr>
                      <a:r>
                        <a:rPr lang="en-US" sz="750">
                          <a:effectLst/>
                        </a:rPr>
                        <a:t>By.id("elementID")</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75000"/>
                      </a:schemeClr>
                    </a:solidFill>
                  </a:tcPr>
                </a:tc>
                <a:tc>
                  <a:txBody>
                    <a:bodyPr/>
                    <a:lstStyle/>
                    <a:p>
                      <a:pPr marL="0" marR="0">
                        <a:spcBef>
                          <a:spcPts val="35"/>
                        </a:spcBef>
                        <a:spcAft>
                          <a:spcPts val="0"/>
                        </a:spcAft>
                      </a:pPr>
                      <a:r>
                        <a:rPr lang="en-US" sz="750">
                          <a:effectLst/>
                        </a:rPr>
                        <a:t>Finds element by its `id` attribute (unique identifier).</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75000"/>
                      </a:schemeClr>
                    </a:solidFill>
                  </a:tcPr>
                </a:tc>
                <a:tc>
                  <a:txBody>
                    <a:bodyPr/>
                    <a:lstStyle/>
                    <a:p>
                      <a:pPr marL="0" marR="0">
                        <a:spcBef>
                          <a:spcPts val="35"/>
                        </a:spcBef>
                        <a:spcAft>
                          <a:spcPts val="0"/>
                        </a:spcAft>
                      </a:pPr>
                      <a:r>
                        <a:rPr lang="en-US" sz="750">
                          <a:effectLst/>
                        </a:rPr>
                        <a:t>WebElement element = driver.findElement(By.id("username"));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75000"/>
                      </a:schemeClr>
                    </a:solidFill>
                  </a:tcPr>
                </a:tc>
                <a:extLst>
                  <a:ext uri="{0D108BD9-81ED-4DB2-BD59-A6C34878D82A}">
                    <a16:rowId xmlns:a16="http://schemas.microsoft.com/office/drawing/2014/main" val="1500908683"/>
                  </a:ext>
                </a:extLst>
              </a:tr>
              <a:tr h="362148">
                <a:tc>
                  <a:txBody>
                    <a:bodyPr/>
                    <a:lstStyle/>
                    <a:p>
                      <a:pPr marL="0" marR="0">
                        <a:spcBef>
                          <a:spcPts val="35"/>
                        </a:spcBef>
                        <a:spcAft>
                          <a:spcPts val="0"/>
                        </a:spcAft>
                      </a:pPr>
                      <a:r>
                        <a:rPr lang="en-US" sz="750">
                          <a:effectLst/>
                        </a:rPr>
                        <a:t>By Name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75000"/>
                      </a:schemeClr>
                    </a:solidFill>
                  </a:tcPr>
                </a:tc>
                <a:tc>
                  <a:txBody>
                    <a:bodyPr/>
                    <a:lstStyle/>
                    <a:p>
                      <a:pPr marL="0" marR="0">
                        <a:spcBef>
                          <a:spcPts val="35"/>
                        </a:spcBef>
                        <a:spcAft>
                          <a:spcPts val="0"/>
                        </a:spcAft>
                      </a:pPr>
                      <a:r>
                        <a:rPr lang="en-US" sz="750">
                          <a:effectLst/>
                        </a:rPr>
                        <a:t>By.name("elementName")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75000"/>
                      </a:schemeClr>
                    </a:solidFill>
                  </a:tcPr>
                </a:tc>
                <a:tc>
                  <a:txBody>
                    <a:bodyPr/>
                    <a:lstStyle/>
                    <a:p>
                      <a:pPr marL="0" marR="0">
                        <a:spcBef>
                          <a:spcPts val="35"/>
                        </a:spcBef>
                        <a:spcAft>
                          <a:spcPts val="0"/>
                        </a:spcAft>
                      </a:pPr>
                      <a:r>
                        <a:rPr lang="en-US" sz="750">
                          <a:effectLst/>
                        </a:rPr>
                        <a:t>Finds element by its `name` attribute.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75000"/>
                      </a:schemeClr>
                    </a:solidFill>
                  </a:tcPr>
                </a:tc>
                <a:tc>
                  <a:txBody>
                    <a:bodyPr/>
                    <a:lstStyle/>
                    <a:p>
                      <a:pPr marL="0" marR="0">
                        <a:spcBef>
                          <a:spcPts val="35"/>
                        </a:spcBef>
                        <a:spcAft>
                          <a:spcPts val="0"/>
                        </a:spcAft>
                      </a:pPr>
                      <a:r>
                        <a:rPr lang="en-US" sz="750">
                          <a:effectLst/>
                        </a:rPr>
                        <a:t>WebElement element = driver.findElement(By.name("email"));</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75000"/>
                      </a:schemeClr>
                    </a:solidFill>
                  </a:tcPr>
                </a:tc>
                <a:extLst>
                  <a:ext uri="{0D108BD9-81ED-4DB2-BD59-A6C34878D82A}">
                    <a16:rowId xmlns:a16="http://schemas.microsoft.com/office/drawing/2014/main" val="996132094"/>
                  </a:ext>
                </a:extLst>
              </a:tr>
              <a:tr h="362148">
                <a:tc>
                  <a:txBody>
                    <a:bodyPr/>
                    <a:lstStyle/>
                    <a:p>
                      <a:pPr marL="0" marR="0">
                        <a:spcBef>
                          <a:spcPts val="35"/>
                        </a:spcBef>
                        <a:spcAft>
                          <a:spcPts val="0"/>
                        </a:spcAft>
                      </a:pPr>
                      <a:r>
                        <a:rPr lang="en-US" sz="750">
                          <a:effectLst/>
                        </a:rPr>
                        <a:t>By Class Name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75000"/>
                      </a:schemeClr>
                    </a:solidFill>
                  </a:tcPr>
                </a:tc>
                <a:tc>
                  <a:txBody>
                    <a:bodyPr/>
                    <a:lstStyle/>
                    <a:p>
                      <a:pPr marL="0" marR="0">
                        <a:spcBef>
                          <a:spcPts val="35"/>
                        </a:spcBef>
                        <a:spcAft>
                          <a:spcPts val="0"/>
                        </a:spcAft>
                      </a:pPr>
                      <a:r>
                        <a:rPr lang="en-US" sz="750">
                          <a:effectLst/>
                        </a:rPr>
                        <a:t>By.className("elementClassName")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75000"/>
                      </a:schemeClr>
                    </a:solidFill>
                  </a:tcPr>
                </a:tc>
                <a:tc>
                  <a:txBody>
                    <a:bodyPr/>
                    <a:lstStyle/>
                    <a:p>
                      <a:pPr marL="0" marR="0">
                        <a:spcBef>
                          <a:spcPts val="35"/>
                        </a:spcBef>
                        <a:spcAft>
                          <a:spcPts val="0"/>
                        </a:spcAft>
                      </a:pPr>
                      <a:r>
                        <a:rPr lang="en-US" sz="750">
                          <a:effectLst/>
                        </a:rPr>
                        <a:t>Finds element by its `class` attribute.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75000"/>
                      </a:schemeClr>
                    </a:solidFill>
                  </a:tcPr>
                </a:tc>
                <a:tc>
                  <a:txBody>
                    <a:bodyPr/>
                    <a:lstStyle/>
                    <a:p>
                      <a:pPr marL="0" marR="0">
                        <a:spcBef>
                          <a:spcPts val="35"/>
                        </a:spcBef>
                        <a:spcAft>
                          <a:spcPts val="0"/>
                        </a:spcAft>
                      </a:pPr>
                      <a:r>
                        <a:rPr lang="en-US" sz="750">
                          <a:effectLst/>
                        </a:rPr>
                        <a:t>WebElement element = driver.findElement(By.className("form-control"));</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75000"/>
                      </a:schemeClr>
                    </a:solidFill>
                  </a:tcPr>
                </a:tc>
                <a:extLst>
                  <a:ext uri="{0D108BD9-81ED-4DB2-BD59-A6C34878D82A}">
                    <a16:rowId xmlns:a16="http://schemas.microsoft.com/office/drawing/2014/main" val="1311118392"/>
                  </a:ext>
                </a:extLst>
              </a:tr>
              <a:tr h="362148">
                <a:tc>
                  <a:txBody>
                    <a:bodyPr/>
                    <a:lstStyle/>
                    <a:p>
                      <a:pPr marL="0" marR="0">
                        <a:spcBef>
                          <a:spcPts val="35"/>
                        </a:spcBef>
                        <a:spcAft>
                          <a:spcPts val="0"/>
                        </a:spcAft>
                      </a:pPr>
                      <a:r>
                        <a:rPr lang="en-US" sz="750">
                          <a:effectLst/>
                        </a:rPr>
                        <a:t>By Tag Name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75000"/>
                      </a:schemeClr>
                    </a:solidFill>
                  </a:tcPr>
                </a:tc>
                <a:tc>
                  <a:txBody>
                    <a:bodyPr/>
                    <a:lstStyle/>
                    <a:p>
                      <a:pPr marL="0" marR="0">
                        <a:spcBef>
                          <a:spcPts val="35"/>
                        </a:spcBef>
                        <a:spcAft>
                          <a:spcPts val="0"/>
                        </a:spcAft>
                      </a:pPr>
                      <a:r>
                        <a:rPr lang="en-US" sz="750" dirty="0" err="1">
                          <a:effectLst/>
                        </a:rPr>
                        <a:t>By.tagName</a:t>
                      </a:r>
                      <a:r>
                        <a:rPr lang="en-US" sz="750" dirty="0">
                          <a:effectLst/>
                        </a:rPr>
                        <a:t>("</a:t>
                      </a:r>
                      <a:r>
                        <a:rPr lang="en-US" sz="750" dirty="0" err="1">
                          <a:effectLst/>
                        </a:rPr>
                        <a:t>tagName</a:t>
                      </a:r>
                      <a:r>
                        <a:rPr lang="en-US" sz="750" dirty="0">
                          <a:effectLst/>
                        </a:rPr>
                        <a:t>")</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75000"/>
                      </a:schemeClr>
                    </a:solidFill>
                  </a:tcPr>
                </a:tc>
                <a:tc>
                  <a:txBody>
                    <a:bodyPr/>
                    <a:lstStyle/>
                    <a:p>
                      <a:pPr marL="0" marR="0">
                        <a:spcBef>
                          <a:spcPts val="35"/>
                        </a:spcBef>
                        <a:spcAft>
                          <a:spcPts val="0"/>
                        </a:spcAft>
                      </a:pPr>
                      <a:r>
                        <a:rPr lang="en-US" sz="750">
                          <a:effectLst/>
                        </a:rPr>
                        <a:t>Finds element by its HTML tag (e.g., `input`, `button`, etc.).</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75000"/>
                      </a:schemeClr>
                    </a:solidFill>
                  </a:tcPr>
                </a:tc>
                <a:tc>
                  <a:txBody>
                    <a:bodyPr/>
                    <a:lstStyle/>
                    <a:p>
                      <a:pPr marL="0" marR="0">
                        <a:spcBef>
                          <a:spcPts val="35"/>
                        </a:spcBef>
                        <a:spcAft>
                          <a:spcPts val="0"/>
                        </a:spcAft>
                      </a:pPr>
                      <a:r>
                        <a:rPr lang="en-US" sz="750">
                          <a:effectLst/>
                        </a:rPr>
                        <a:t>WebElement element = driver.findElement(By.tagName("input"));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75000"/>
                      </a:schemeClr>
                    </a:solidFill>
                  </a:tcPr>
                </a:tc>
                <a:extLst>
                  <a:ext uri="{0D108BD9-81ED-4DB2-BD59-A6C34878D82A}">
                    <a16:rowId xmlns:a16="http://schemas.microsoft.com/office/drawing/2014/main" val="4253591565"/>
                  </a:ext>
                </a:extLst>
              </a:tr>
              <a:tr h="362148">
                <a:tc>
                  <a:txBody>
                    <a:bodyPr/>
                    <a:lstStyle/>
                    <a:p>
                      <a:pPr marL="0" marR="0">
                        <a:spcBef>
                          <a:spcPts val="35"/>
                        </a:spcBef>
                        <a:spcAft>
                          <a:spcPts val="0"/>
                        </a:spcAft>
                      </a:pPr>
                      <a:r>
                        <a:rPr lang="en-US" sz="750">
                          <a:effectLst/>
                        </a:rPr>
                        <a:t>By Link Text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75000"/>
                      </a:schemeClr>
                    </a:solidFill>
                  </a:tcPr>
                </a:tc>
                <a:tc>
                  <a:txBody>
                    <a:bodyPr/>
                    <a:lstStyle/>
                    <a:p>
                      <a:pPr marL="0" marR="0">
                        <a:spcBef>
                          <a:spcPts val="35"/>
                        </a:spcBef>
                        <a:spcAft>
                          <a:spcPts val="0"/>
                        </a:spcAft>
                      </a:pPr>
                      <a:r>
                        <a:rPr lang="en-US" sz="750">
                          <a:effectLst/>
                        </a:rPr>
                        <a:t>By.linkText("Exact Link Text")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75000"/>
                      </a:schemeClr>
                    </a:solidFill>
                  </a:tcPr>
                </a:tc>
                <a:tc>
                  <a:txBody>
                    <a:bodyPr/>
                    <a:lstStyle/>
                    <a:p>
                      <a:pPr marL="0" marR="0">
                        <a:spcBef>
                          <a:spcPts val="35"/>
                        </a:spcBef>
                        <a:spcAft>
                          <a:spcPts val="0"/>
                        </a:spcAft>
                      </a:pPr>
                      <a:r>
                        <a:rPr lang="en-US" sz="750">
                          <a:effectLst/>
                        </a:rPr>
                        <a:t>Finds a hyperlink (`&lt;a&gt;`) by its exact link text.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75000"/>
                      </a:schemeClr>
                    </a:solidFill>
                  </a:tcPr>
                </a:tc>
                <a:tc>
                  <a:txBody>
                    <a:bodyPr/>
                    <a:lstStyle/>
                    <a:p>
                      <a:pPr marL="0" marR="0">
                        <a:spcBef>
                          <a:spcPts val="35"/>
                        </a:spcBef>
                        <a:spcAft>
                          <a:spcPts val="0"/>
                        </a:spcAft>
                      </a:pPr>
                      <a:r>
                        <a:rPr lang="en-US" sz="750">
                          <a:effectLst/>
                        </a:rPr>
                        <a:t>WebElement element = driver.findElement(By.linkText("Home"));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75000"/>
                      </a:schemeClr>
                    </a:solidFill>
                  </a:tcPr>
                </a:tc>
                <a:extLst>
                  <a:ext uri="{0D108BD9-81ED-4DB2-BD59-A6C34878D82A}">
                    <a16:rowId xmlns:a16="http://schemas.microsoft.com/office/drawing/2014/main" val="1781036863"/>
                  </a:ext>
                </a:extLst>
              </a:tr>
              <a:tr h="362148">
                <a:tc>
                  <a:txBody>
                    <a:bodyPr/>
                    <a:lstStyle/>
                    <a:p>
                      <a:pPr marL="0" marR="0">
                        <a:spcBef>
                          <a:spcPts val="35"/>
                        </a:spcBef>
                        <a:spcAft>
                          <a:spcPts val="0"/>
                        </a:spcAft>
                      </a:pPr>
                      <a:r>
                        <a:rPr lang="en-US" sz="750" dirty="0">
                          <a:effectLst/>
                        </a:rPr>
                        <a:t>By Partial Link Text</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75000"/>
                      </a:schemeClr>
                    </a:solidFill>
                  </a:tcPr>
                </a:tc>
                <a:tc>
                  <a:txBody>
                    <a:bodyPr/>
                    <a:lstStyle/>
                    <a:p>
                      <a:pPr marL="0" marR="0">
                        <a:spcBef>
                          <a:spcPts val="35"/>
                        </a:spcBef>
                        <a:spcAft>
                          <a:spcPts val="0"/>
                        </a:spcAft>
                      </a:pPr>
                      <a:r>
                        <a:rPr lang="en-US" sz="750">
                          <a:effectLst/>
                        </a:rPr>
                        <a:t>By.partialLinkText("Partial Link Text")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75000"/>
                      </a:schemeClr>
                    </a:solidFill>
                  </a:tcPr>
                </a:tc>
                <a:tc>
                  <a:txBody>
                    <a:bodyPr/>
                    <a:lstStyle/>
                    <a:p>
                      <a:pPr marL="0" marR="0">
                        <a:spcBef>
                          <a:spcPts val="35"/>
                        </a:spcBef>
                        <a:spcAft>
                          <a:spcPts val="0"/>
                        </a:spcAft>
                      </a:pPr>
                      <a:r>
                        <a:rPr lang="en-US" sz="750">
                          <a:effectLst/>
                        </a:rPr>
                        <a:t>Finds a hyperlink (`&lt;a&gt;`) by a portion of the link text.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75000"/>
                      </a:schemeClr>
                    </a:solidFill>
                  </a:tcPr>
                </a:tc>
                <a:tc>
                  <a:txBody>
                    <a:bodyPr/>
                    <a:lstStyle/>
                    <a:p>
                      <a:pPr marL="0" marR="0">
                        <a:spcBef>
                          <a:spcPts val="35"/>
                        </a:spcBef>
                        <a:spcAft>
                          <a:spcPts val="0"/>
                        </a:spcAft>
                      </a:pPr>
                      <a:r>
                        <a:rPr lang="en-US" sz="750">
                          <a:effectLst/>
                        </a:rPr>
                        <a:t>WebElement element = driver.findElement(By.partialLinkText("Log"));</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75000"/>
                      </a:schemeClr>
                    </a:solidFill>
                  </a:tcPr>
                </a:tc>
                <a:extLst>
                  <a:ext uri="{0D108BD9-81ED-4DB2-BD59-A6C34878D82A}">
                    <a16:rowId xmlns:a16="http://schemas.microsoft.com/office/drawing/2014/main" val="3682523453"/>
                  </a:ext>
                </a:extLst>
              </a:tr>
              <a:tr h="543221">
                <a:tc>
                  <a:txBody>
                    <a:bodyPr/>
                    <a:lstStyle/>
                    <a:p>
                      <a:pPr marL="0" marR="0">
                        <a:spcBef>
                          <a:spcPts val="35"/>
                        </a:spcBef>
                        <a:spcAft>
                          <a:spcPts val="0"/>
                        </a:spcAft>
                      </a:pPr>
                      <a:r>
                        <a:rPr lang="en-US" sz="750">
                          <a:effectLst/>
                        </a:rPr>
                        <a:t>By CSS Selector</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75000"/>
                      </a:schemeClr>
                    </a:solidFill>
                  </a:tcPr>
                </a:tc>
                <a:tc>
                  <a:txBody>
                    <a:bodyPr/>
                    <a:lstStyle/>
                    <a:p>
                      <a:pPr marL="0" marR="0">
                        <a:spcBef>
                          <a:spcPts val="35"/>
                        </a:spcBef>
                        <a:spcAft>
                          <a:spcPts val="0"/>
                        </a:spcAft>
                      </a:pPr>
                      <a:r>
                        <a:rPr lang="en-US" sz="750">
                          <a:effectLst/>
                        </a:rPr>
                        <a:t>By.cssSelector("cssSelectorExpression")</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75000"/>
                      </a:schemeClr>
                    </a:solidFill>
                  </a:tcPr>
                </a:tc>
                <a:tc>
                  <a:txBody>
                    <a:bodyPr/>
                    <a:lstStyle/>
                    <a:p>
                      <a:pPr marL="0" marR="0">
                        <a:spcBef>
                          <a:spcPts val="35"/>
                        </a:spcBef>
                        <a:spcAft>
                          <a:spcPts val="0"/>
                        </a:spcAft>
                      </a:pPr>
                      <a:r>
                        <a:rPr lang="en-US" sz="750">
                          <a:effectLst/>
                        </a:rPr>
                        <a:t>Finds elements using a CSS selector (very flexible for targeting attributes).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75000"/>
                      </a:schemeClr>
                    </a:solidFill>
                  </a:tcPr>
                </a:tc>
                <a:tc>
                  <a:txBody>
                    <a:bodyPr/>
                    <a:lstStyle/>
                    <a:p>
                      <a:pPr marL="0" marR="0">
                        <a:spcBef>
                          <a:spcPts val="35"/>
                        </a:spcBef>
                        <a:spcAft>
                          <a:spcPts val="0"/>
                        </a:spcAft>
                      </a:pPr>
                      <a:r>
                        <a:rPr lang="en-US" sz="750">
                          <a:effectLst/>
                        </a:rPr>
                        <a:t>WebElement element = driver.findElement(By.cssSelector("input[type='password']"));</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75000"/>
                      </a:schemeClr>
                    </a:solidFill>
                  </a:tcPr>
                </a:tc>
                <a:extLst>
                  <a:ext uri="{0D108BD9-81ED-4DB2-BD59-A6C34878D82A}">
                    <a16:rowId xmlns:a16="http://schemas.microsoft.com/office/drawing/2014/main" val="668182891"/>
                  </a:ext>
                </a:extLst>
              </a:tr>
              <a:tr h="362148">
                <a:tc>
                  <a:txBody>
                    <a:bodyPr/>
                    <a:lstStyle/>
                    <a:p>
                      <a:pPr marL="0" marR="0">
                        <a:spcBef>
                          <a:spcPts val="35"/>
                        </a:spcBef>
                        <a:spcAft>
                          <a:spcPts val="0"/>
                        </a:spcAft>
                      </a:pPr>
                      <a:r>
                        <a:rPr lang="en-US" sz="750">
                          <a:effectLst/>
                        </a:rPr>
                        <a:t>By XPath (Absolute)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75000"/>
                      </a:schemeClr>
                    </a:solidFill>
                  </a:tcPr>
                </a:tc>
                <a:tc>
                  <a:txBody>
                    <a:bodyPr/>
                    <a:lstStyle/>
                    <a:p>
                      <a:pPr marL="0" marR="0">
                        <a:spcBef>
                          <a:spcPts val="35"/>
                        </a:spcBef>
                        <a:spcAft>
                          <a:spcPts val="0"/>
                        </a:spcAft>
                      </a:pPr>
                      <a:r>
                        <a:rPr lang="en-US" sz="750">
                          <a:effectLst/>
                        </a:rPr>
                        <a:t>By.xpath("/html/body/div[1]/input")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75000"/>
                      </a:schemeClr>
                    </a:solidFill>
                  </a:tcPr>
                </a:tc>
                <a:tc>
                  <a:txBody>
                    <a:bodyPr/>
                    <a:lstStyle/>
                    <a:p>
                      <a:pPr marL="0" marR="0">
                        <a:spcBef>
                          <a:spcPts val="35"/>
                        </a:spcBef>
                        <a:spcAft>
                          <a:spcPts val="0"/>
                        </a:spcAft>
                      </a:pPr>
                      <a:r>
                        <a:rPr lang="en-US" sz="750">
                          <a:effectLst/>
                        </a:rPr>
                        <a:t>Finds element using an absolute XPath (starting from root).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75000"/>
                      </a:schemeClr>
                    </a:solidFill>
                  </a:tcPr>
                </a:tc>
                <a:tc>
                  <a:txBody>
                    <a:bodyPr/>
                    <a:lstStyle/>
                    <a:p>
                      <a:pPr marL="0" marR="0">
                        <a:spcBef>
                          <a:spcPts val="35"/>
                        </a:spcBef>
                        <a:spcAft>
                          <a:spcPts val="0"/>
                        </a:spcAft>
                      </a:pPr>
                      <a:r>
                        <a:rPr lang="en-US" sz="750">
                          <a:effectLst/>
                        </a:rPr>
                        <a:t>WebElement element = driver.findElement(By.xpath("/html/body/div[1]/input"));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75000"/>
                      </a:schemeClr>
                    </a:solidFill>
                  </a:tcPr>
                </a:tc>
                <a:extLst>
                  <a:ext uri="{0D108BD9-81ED-4DB2-BD59-A6C34878D82A}">
                    <a16:rowId xmlns:a16="http://schemas.microsoft.com/office/drawing/2014/main" val="3731175162"/>
                  </a:ext>
                </a:extLst>
              </a:tr>
              <a:tr h="543221">
                <a:tc>
                  <a:txBody>
                    <a:bodyPr/>
                    <a:lstStyle/>
                    <a:p>
                      <a:pPr marL="0" marR="0">
                        <a:spcBef>
                          <a:spcPts val="35"/>
                        </a:spcBef>
                        <a:spcAft>
                          <a:spcPts val="0"/>
                        </a:spcAft>
                      </a:pPr>
                      <a:r>
                        <a:rPr lang="en-US" sz="750">
                          <a:effectLst/>
                        </a:rPr>
                        <a:t>By XPath (Relative)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75000"/>
                      </a:schemeClr>
                    </a:solidFill>
                  </a:tcPr>
                </a:tc>
                <a:tc>
                  <a:txBody>
                    <a:bodyPr/>
                    <a:lstStyle/>
                    <a:p>
                      <a:pPr marL="0" marR="0">
                        <a:spcBef>
                          <a:spcPts val="35"/>
                        </a:spcBef>
                        <a:spcAft>
                          <a:spcPts val="0"/>
                        </a:spcAft>
                      </a:pPr>
                      <a:r>
                        <a:rPr lang="en-US" sz="750">
                          <a:effectLst/>
                        </a:rPr>
                        <a:t>By.xpath("//tag[@attribute='value']")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75000"/>
                      </a:schemeClr>
                    </a:solidFill>
                  </a:tcPr>
                </a:tc>
                <a:tc>
                  <a:txBody>
                    <a:bodyPr/>
                    <a:lstStyle/>
                    <a:p>
                      <a:pPr marL="0" marR="0">
                        <a:spcBef>
                          <a:spcPts val="35"/>
                        </a:spcBef>
                        <a:spcAft>
                          <a:spcPts val="0"/>
                        </a:spcAft>
                      </a:pPr>
                      <a:r>
                        <a:rPr lang="en-US" sz="750" dirty="0">
                          <a:effectLst/>
                        </a:rPr>
                        <a:t>Finds element using a relative XPath (based on attributes or relationships).</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75000"/>
                      </a:schemeClr>
                    </a:solidFill>
                  </a:tcPr>
                </a:tc>
                <a:tc>
                  <a:txBody>
                    <a:bodyPr/>
                    <a:lstStyle/>
                    <a:p>
                      <a:pPr marL="0" marR="0">
                        <a:spcBef>
                          <a:spcPts val="35"/>
                        </a:spcBef>
                        <a:spcAft>
                          <a:spcPts val="0"/>
                        </a:spcAft>
                      </a:pPr>
                      <a:r>
                        <a:rPr lang="en-US" sz="750" dirty="0" err="1">
                          <a:effectLst/>
                        </a:rPr>
                        <a:t>WebElement</a:t>
                      </a:r>
                      <a:r>
                        <a:rPr lang="en-US" sz="750" dirty="0">
                          <a:effectLst/>
                        </a:rPr>
                        <a:t> element = </a:t>
                      </a:r>
                      <a:r>
                        <a:rPr lang="en-US" sz="750" dirty="0" err="1">
                          <a:effectLst/>
                        </a:rPr>
                        <a:t>driver.findElement</a:t>
                      </a:r>
                      <a:r>
                        <a:rPr lang="en-US" sz="750" dirty="0">
                          <a:effectLst/>
                        </a:rPr>
                        <a:t>(</a:t>
                      </a:r>
                      <a:r>
                        <a:rPr lang="en-US" sz="750" dirty="0" err="1">
                          <a:effectLst/>
                        </a:rPr>
                        <a:t>By.xpath</a:t>
                      </a:r>
                      <a:r>
                        <a:rPr lang="en-US" sz="750" dirty="0">
                          <a:effectLst/>
                        </a:rPr>
                        <a:t>("//input[@id='password']"));</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75000"/>
                      </a:schemeClr>
                    </a:solidFill>
                  </a:tcPr>
                </a:tc>
                <a:extLst>
                  <a:ext uri="{0D108BD9-81ED-4DB2-BD59-A6C34878D82A}">
                    <a16:rowId xmlns:a16="http://schemas.microsoft.com/office/drawing/2014/main" val="2050370056"/>
                  </a:ext>
                </a:extLst>
              </a:tr>
            </a:tbl>
          </a:graphicData>
        </a:graphic>
      </p:graphicFrame>
    </p:spTree>
    <p:extLst>
      <p:ext uri="{BB962C8B-B14F-4D97-AF65-F5344CB8AC3E}">
        <p14:creationId xmlns:p14="http://schemas.microsoft.com/office/powerpoint/2010/main" val="122562664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78000">
              <a:schemeClr val="tx1"/>
            </a:gs>
            <a:gs pos="100000">
              <a:schemeClr val="tx2">
                <a:lumMod val="50000"/>
              </a:schemeClr>
            </a:gs>
          </a:gsLst>
          <a:lin ang="78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3E06-8BEA-1DD3-D0D6-391C08880EBF}"/>
              </a:ext>
            </a:extLst>
          </p:cNvPr>
          <p:cNvSpPr>
            <a:spLocks noGrp="1"/>
          </p:cNvSpPr>
          <p:nvPr>
            <p:ph type="title"/>
          </p:nvPr>
        </p:nvSpPr>
        <p:spPr>
          <a:xfrm>
            <a:off x="741680" y="430482"/>
            <a:ext cx="10500989" cy="1327464"/>
          </a:xfrm>
        </p:spPr>
        <p:txBody>
          <a:bodyPr/>
          <a:lstStyle/>
          <a:p>
            <a:r>
              <a:rPr lang="et-EE" dirty="0"/>
              <a:t>Test </a:t>
            </a:r>
            <a:r>
              <a:rPr lang="et-EE" dirty="0" err="1"/>
              <a:t>Execution</a:t>
            </a:r>
            <a:r>
              <a:rPr lang="et-EE" dirty="0"/>
              <a:t> </a:t>
            </a:r>
            <a:r>
              <a:rPr lang="et-EE" dirty="0" err="1"/>
              <a:t>Runner</a:t>
            </a:r>
            <a:endParaRPr lang="en-US" dirty="0"/>
          </a:p>
        </p:txBody>
      </p:sp>
      <p:sp>
        <p:nvSpPr>
          <p:cNvPr id="5" name="Slide Number Placeholder 4">
            <a:extLst>
              <a:ext uri="{FF2B5EF4-FFF2-40B4-BE49-F238E27FC236}">
                <a16:creationId xmlns:a16="http://schemas.microsoft.com/office/drawing/2014/main" id="{E87B8B6A-2B28-5C38-80E7-0EBE705FFBB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13</a:t>
            </a:fld>
            <a:endParaRPr lang="en-US" dirty="0"/>
          </a:p>
        </p:txBody>
      </p:sp>
      <p:pic>
        <p:nvPicPr>
          <p:cNvPr id="6" name="Picture 5">
            <a:extLst>
              <a:ext uri="{FF2B5EF4-FFF2-40B4-BE49-F238E27FC236}">
                <a16:creationId xmlns:a16="http://schemas.microsoft.com/office/drawing/2014/main" id="{34EA0D8D-6EBC-B19B-468F-766509E00F26}"/>
              </a:ext>
            </a:extLst>
          </p:cNvPr>
          <p:cNvPicPr>
            <a:picLocks noChangeAspect="1"/>
          </p:cNvPicPr>
          <p:nvPr/>
        </p:nvPicPr>
        <p:blipFill>
          <a:blip r:embed="rId3"/>
          <a:stretch>
            <a:fillRect/>
          </a:stretch>
        </p:blipFill>
        <p:spPr>
          <a:xfrm>
            <a:off x="11517980" y="6533148"/>
            <a:ext cx="561975" cy="257175"/>
          </a:xfrm>
          <a:prstGeom prst="rect">
            <a:avLst/>
          </a:prstGeom>
        </p:spPr>
      </p:pic>
      <p:sp>
        <p:nvSpPr>
          <p:cNvPr id="3" name="TextBox 2">
            <a:extLst>
              <a:ext uri="{FF2B5EF4-FFF2-40B4-BE49-F238E27FC236}">
                <a16:creationId xmlns:a16="http://schemas.microsoft.com/office/drawing/2014/main" id="{D2F92ECA-9152-3B31-6F00-AA3E9053624C}"/>
              </a:ext>
            </a:extLst>
          </p:cNvPr>
          <p:cNvSpPr txBox="1"/>
          <p:nvPr/>
        </p:nvSpPr>
        <p:spPr>
          <a:xfrm>
            <a:off x="1041400" y="2531533"/>
            <a:ext cx="10109200" cy="2723823"/>
          </a:xfrm>
          <a:prstGeom prst="rect">
            <a:avLst/>
          </a:prstGeom>
          <a:noFill/>
        </p:spPr>
        <p:txBody>
          <a:bodyPr wrap="square" rtlCol="0">
            <a:spAutoFit/>
          </a:bodyPr>
          <a:lstStyle/>
          <a:p>
            <a:endParaRPr lang="en-US" dirty="0">
              <a:solidFill>
                <a:schemeClr val="bg1"/>
              </a:solidFill>
            </a:endParaRPr>
          </a:p>
          <a:p>
            <a:pPr marL="285750" indent="-285750">
              <a:lnSpc>
                <a:spcPct val="250000"/>
              </a:lnSpc>
              <a:buFont typeface="Wingdings" panose="05000000000000000000" pitchFamily="2" charset="2"/>
              <a:buChar char="Ø"/>
            </a:pPr>
            <a:r>
              <a:rPr lang="et-EE" dirty="0">
                <a:solidFill>
                  <a:schemeClr val="bg1"/>
                </a:solidFill>
              </a:rPr>
              <a:t>R</a:t>
            </a:r>
            <a:r>
              <a:rPr lang="en-US" dirty="0" err="1">
                <a:solidFill>
                  <a:schemeClr val="bg1"/>
                </a:solidFill>
              </a:rPr>
              <a:t>esponsible</a:t>
            </a:r>
            <a:r>
              <a:rPr lang="en-US" dirty="0">
                <a:solidFill>
                  <a:schemeClr val="bg1"/>
                </a:solidFill>
              </a:rPr>
              <a:t> for executing test cases or test suites in a test automation framework. </a:t>
            </a:r>
            <a:endParaRPr lang="et-EE" dirty="0">
              <a:solidFill>
                <a:schemeClr val="bg1"/>
              </a:solidFill>
            </a:endParaRPr>
          </a:p>
          <a:p>
            <a:pPr marL="285750" indent="-285750">
              <a:lnSpc>
                <a:spcPct val="250000"/>
              </a:lnSpc>
              <a:buFont typeface="Wingdings" panose="05000000000000000000" pitchFamily="2" charset="2"/>
              <a:buChar char="Ø"/>
            </a:pPr>
            <a:r>
              <a:rPr lang="en-US" dirty="0">
                <a:solidFill>
                  <a:schemeClr val="bg1"/>
                </a:solidFill>
              </a:rPr>
              <a:t>It acts as the entry point for running automated tests and ensures that all test cases are executed according to predefined configurations.</a:t>
            </a:r>
            <a:endParaRPr lang="et-EE" dirty="0">
              <a:solidFill>
                <a:schemeClr val="bg1"/>
              </a:solidFill>
            </a:endParaRPr>
          </a:p>
          <a:p>
            <a:endParaRPr lang="et-EE" dirty="0">
              <a:solidFill>
                <a:schemeClr val="bg1"/>
              </a:solidFill>
            </a:endParaRPr>
          </a:p>
        </p:txBody>
      </p:sp>
    </p:spTree>
    <p:extLst>
      <p:ext uri="{BB962C8B-B14F-4D97-AF65-F5344CB8AC3E}">
        <p14:creationId xmlns:p14="http://schemas.microsoft.com/office/powerpoint/2010/main" val="1660306929"/>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78000">
              <a:schemeClr val="tx1"/>
            </a:gs>
            <a:gs pos="100000">
              <a:schemeClr val="tx2">
                <a:lumMod val="50000"/>
              </a:schemeClr>
            </a:gs>
          </a:gsLst>
          <a:lin ang="78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3E06-8BEA-1DD3-D0D6-391C08880EBF}"/>
              </a:ext>
            </a:extLst>
          </p:cNvPr>
          <p:cNvSpPr>
            <a:spLocks noGrp="1"/>
          </p:cNvSpPr>
          <p:nvPr>
            <p:ph type="title"/>
          </p:nvPr>
        </p:nvSpPr>
        <p:spPr>
          <a:xfrm>
            <a:off x="741680" y="430482"/>
            <a:ext cx="10500989" cy="1327464"/>
          </a:xfrm>
        </p:spPr>
        <p:txBody>
          <a:bodyPr/>
          <a:lstStyle/>
          <a:p>
            <a:r>
              <a:rPr lang="et-EE" dirty="0"/>
              <a:t>Test </a:t>
            </a:r>
            <a:r>
              <a:rPr lang="et-EE" dirty="0" err="1"/>
              <a:t>Execution</a:t>
            </a:r>
            <a:r>
              <a:rPr lang="et-EE" dirty="0"/>
              <a:t> </a:t>
            </a:r>
            <a:r>
              <a:rPr lang="et-EE" dirty="0" err="1"/>
              <a:t>Runner</a:t>
            </a:r>
            <a:r>
              <a:rPr lang="et-EE" dirty="0"/>
              <a:t> - FEATURES</a:t>
            </a:r>
            <a:endParaRPr lang="en-US" dirty="0"/>
          </a:p>
        </p:txBody>
      </p:sp>
      <p:sp>
        <p:nvSpPr>
          <p:cNvPr id="5" name="Slide Number Placeholder 4">
            <a:extLst>
              <a:ext uri="{FF2B5EF4-FFF2-40B4-BE49-F238E27FC236}">
                <a16:creationId xmlns:a16="http://schemas.microsoft.com/office/drawing/2014/main" id="{E87B8B6A-2B28-5C38-80E7-0EBE705FFBB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14</a:t>
            </a:fld>
            <a:endParaRPr lang="en-US" dirty="0"/>
          </a:p>
        </p:txBody>
      </p:sp>
      <p:pic>
        <p:nvPicPr>
          <p:cNvPr id="6" name="Picture 5">
            <a:extLst>
              <a:ext uri="{FF2B5EF4-FFF2-40B4-BE49-F238E27FC236}">
                <a16:creationId xmlns:a16="http://schemas.microsoft.com/office/drawing/2014/main" id="{34EA0D8D-6EBC-B19B-468F-766509E00F26}"/>
              </a:ext>
            </a:extLst>
          </p:cNvPr>
          <p:cNvPicPr>
            <a:picLocks noChangeAspect="1"/>
          </p:cNvPicPr>
          <p:nvPr/>
        </p:nvPicPr>
        <p:blipFill>
          <a:blip r:embed="rId3"/>
          <a:stretch>
            <a:fillRect/>
          </a:stretch>
        </p:blipFill>
        <p:spPr>
          <a:xfrm>
            <a:off x="11517980" y="6533148"/>
            <a:ext cx="561975" cy="257175"/>
          </a:xfrm>
          <a:prstGeom prst="rect">
            <a:avLst/>
          </a:prstGeom>
        </p:spPr>
      </p:pic>
      <p:sp>
        <p:nvSpPr>
          <p:cNvPr id="3" name="TextBox 2">
            <a:extLst>
              <a:ext uri="{FF2B5EF4-FFF2-40B4-BE49-F238E27FC236}">
                <a16:creationId xmlns:a16="http://schemas.microsoft.com/office/drawing/2014/main" id="{38D85E45-9302-213E-161A-2297DCBFA95F}"/>
              </a:ext>
            </a:extLst>
          </p:cNvPr>
          <p:cNvSpPr txBox="1"/>
          <p:nvPr/>
        </p:nvSpPr>
        <p:spPr>
          <a:xfrm>
            <a:off x="1018007" y="2170812"/>
            <a:ext cx="9948333" cy="4524315"/>
          </a:xfrm>
          <a:prstGeom prst="rect">
            <a:avLst/>
          </a:prstGeom>
          <a:noFill/>
        </p:spPr>
        <p:txBody>
          <a:bodyPr wrap="square" rtlCol="0">
            <a:spAutoFit/>
          </a:bodyPr>
          <a:lstStyle/>
          <a:p>
            <a:pPr>
              <a:lnSpc>
                <a:spcPct val="150000"/>
              </a:lnSpc>
            </a:pPr>
            <a:r>
              <a:rPr lang="en-US" dirty="0">
                <a:solidFill>
                  <a:schemeClr val="bg1"/>
                </a:solidFill>
              </a:rPr>
              <a:t>Annotations:</a:t>
            </a:r>
          </a:p>
          <a:p>
            <a:pPr marL="285750" indent="-285750">
              <a:lnSpc>
                <a:spcPct val="150000"/>
              </a:lnSpc>
              <a:buFont typeface="Wingdings" panose="05000000000000000000" pitchFamily="2" charset="2"/>
              <a:buChar char="Ø"/>
            </a:pPr>
            <a:r>
              <a:rPr lang="en-US" dirty="0">
                <a:solidFill>
                  <a:schemeClr val="bg1"/>
                </a:solidFill>
              </a:rPr>
              <a:t>@Test: Marks a method as a test case.</a:t>
            </a:r>
          </a:p>
          <a:p>
            <a:pPr marL="285750" indent="-285750">
              <a:lnSpc>
                <a:spcPct val="150000"/>
              </a:lnSpc>
              <a:buFont typeface="Wingdings" panose="05000000000000000000" pitchFamily="2" charset="2"/>
              <a:buChar char="Ø"/>
            </a:pPr>
            <a:r>
              <a:rPr lang="en-US" dirty="0">
                <a:solidFill>
                  <a:schemeClr val="bg1"/>
                </a:solidFill>
              </a:rPr>
              <a:t>@Before</a:t>
            </a:r>
            <a:r>
              <a:rPr lang="et-EE" dirty="0" err="1">
                <a:solidFill>
                  <a:schemeClr val="bg1"/>
                </a:solidFill>
              </a:rPr>
              <a:t>Each</a:t>
            </a:r>
            <a:r>
              <a:rPr lang="en-US" dirty="0">
                <a:solidFill>
                  <a:schemeClr val="bg1"/>
                </a:solidFill>
              </a:rPr>
              <a:t> and @After</a:t>
            </a:r>
            <a:r>
              <a:rPr lang="et-EE" dirty="0" err="1">
                <a:solidFill>
                  <a:schemeClr val="bg1"/>
                </a:solidFill>
              </a:rPr>
              <a:t>Each</a:t>
            </a:r>
            <a:r>
              <a:rPr lang="en-US" dirty="0">
                <a:solidFill>
                  <a:schemeClr val="bg1"/>
                </a:solidFill>
              </a:rPr>
              <a:t>: Run before and after each test, respectively.</a:t>
            </a:r>
          </a:p>
          <a:p>
            <a:pPr marL="285750" indent="-285750">
              <a:lnSpc>
                <a:spcPct val="150000"/>
              </a:lnSpc>
              <a:buFont typeface="Wingdings" panose="05000000000000000000" pitchFamily="2" charset="2"/>
              <a:buChar char="Ø"/>
            </a:pPr>
            <a:r>
              <a:rPr lang="en-US" dirty="0">
                <a:solidFill>
                  <a:schemeClr val="bg1"/>
                </a:solidFill>
              </a:rPr>
              <a:t>@Before</a:t>
            </a:r>
            <a:r>
              <a:rPr lang="et-EE" dirty="0">
                <a:solidFill>
                  <a:schemeClr val="bg1"/>
                </a:solidFill>
              </a:rPr>
              <a:t>All</a:t>
            </a:r>
            <a:r>
              <a:rPr lang="en-US" dirty="0">
                <a:solidFill>
                  <a:schemeClr val="bg1"/>
                </a:solidFill>
              </a:rPr>
              <a:t> and @After</a:t>
            </a:r>
            <a:r>
              <a:rPr lang="et-EE" dirty="0">
                <a:solidFill>
                  <a:schemeClr val="bg1"/>
                </a:solidFill>
              </a:rPr>
              <a:t>All</a:t>
            </a:r>
            <a:r>
              <a:rPr lang="en-US" dirty="0">
                <a:solidFill>
                  <a:schemeClr val="bg1"/>
                </a:solidFill>
              </a:rPr>
              <a:t>: Run once before and after all test cases in a class.</a:t>
            </a:r>
          </a:p>
          <a:p>
            <a:pPr marL="285750" indent="-285750">
              <a:lnSpc>
                <a:spcPct val="150000"/>
              </a:lnSpc>
              <a:buFont typeface="Wingdings" panose="05000000000000000000" pitchFamily="2" charset="2"/>
              <a:buChar char="Ø"/>
            </a:pPr>
            <a:r>
              <a:rPr lang="en-US" dirty="0">
                <a:solidFill>
                  <a:schemeClr val="bg1"/>
                </a:solidFill>
              </a:rPr>
              <a:t>@Ignore: Skips the execution of a test case.</a:t>
            </a:r>
            <a:endParaRPr lang="et-EE" dirty="0">
              <a:solidFill>
                <a:schemeClr val="bg1"/>
              </a:solidFill>
            </a:endParaRPr>
          </a:p>
          <a:p>
            <a:pPr>
              <a:lnSpc>
                <a:spcPct val="150000"/>
              </a:lnSpc>
            </a:pPr>
            <a:endParaRPr lang="en-US" dirty="0">
              <a:solidFill>
                <a:schemeClr val="bg1"/>
              </a:solidFill>
            </a:endParaRPr>
          </a:p>
          <a:p>
            <a:pPr>
              <a:lnSpc>
                <a:spcPct val="150000"/>
              </a:lnSpc>
            </a:pPr>
            <a:r>
              <a:rPr lang="en-US" dirty="0">
                <a:solidFill>
                  <a:schemeClr val="bg1"/>
                </a:solidFill>
              </a:rPr>
              <a:t>Assertions:</a:t>
            </a:r>
          </a:p>
          <a:p>
            <a:pPr marL="285750" indent="-285750">
              <a:lnSpc>
                <a:spcPct val="150000"/>
              </a:lnSpc>
              <a:buFont typeface="Wingdings" panose="05000000000000000000" pitchFamily="2" charset="2"/>
              <a:buChar char="Ø"/>
            </a:pPr>
            <a:r>
              <a:rPr lang="en-US" dirty="0" err="1">
                <a:solidFill>
                  <a:schemeClr val="bg1"/>
                </a:solidFill>
              </a:rPr>
              <a:t>assertEquals</a:t>
            </a:r>
            <a:r>
              <a:rPr lang="en-US" dirty="0">
                <a:solidFill>
                  <a:schemeClr val="bg1"/>
                </a:solidFill>
              </a:rPr>
              <a:t>(expected, actual): Asserts that two values are equal.</a:t>
            </a:r>
          </a:p>
          <a:p>
            <a:pPr marL="285750" indent="-285750">
              <a:lnSpc>
                <a:spcPct val="150000"/>
              </a:lnSpc>
              <a:buFont typeface="Wingdings" panose="05000000000000000000" pitchFamily="2" charset="2"/>
              <a:buChar char="Ø"/>
            </a:pPr>
            <a:r>
              <a:rPr lang="en-US" dirty="0" err="1">
                <a:solidFill>
                  <a:schemeClr val="bg1"/>
                </a:solidFill>
              </a:rPr>
              <a:t>assertTrue</a:t>
            </a:r>
            <a:r>
              <a:rPr lang="en-US" dirty="0">
                <a:solidFill>
                  <a:schemeClr val="bg1"/>
                </a:solidFill>
              </a:rPr>
              <a:t>(condition): Asserts that a condition is true. </a:t>
            </a:r>
            <a:endParaRPr lang="et-EE" dirty="0">
              <a:solidFill>
                <a:schemeClr val="bg1"/>
              </a:solidFill>
            </a:endParaRPr>
          </a:p>
          <a:p>
            <a:pPr marL="285750" indent="-285750">
              <a:lnSpc>
                <a:spcPct val="150000"/>
              </a:lnSpc>
              <a:buFont typeface="Wingdings" panose="05000000000000000000" pitchFamily="2" charset="2"/>
              <a:buChar char="Ø"/>
            </a:pPr>
            <a:r>
              <a:rPr lang="en-US" dirty="0" err="1">
                <a:solidFill>
                  <a:schemeClr val="bg1"/>
                </a:solidFill>
              </a:rPr>
              <a:t>assertNull</a:t>
            </a:r>
            <a:r>
              <a:rPr lang="en-US" dirty="0">
                <a:solidFill>
                  <a:schemeClr val="bg1"/>
                </a:solidFill>
              </a:rPr>
              <a:t>(object): Asserts that an object is null. </a:t>
            </a:r>
          </a:p>
          <a:p>
            <a:endParaRPr lang="en-US" dirty="0"/>
          </a:p>
        </p:txBody>
      </p:sp>
    </p:spTree>
    <p:extLst>
      <p:ext uri="{BB962C8B-B14F-4D97-AF65-F5344CB8AC3E}">
        <p14:creationId xmlns:p14="http://schemas.microsoft.com/office/powerpoint/2010/main" val="3376830388"/>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78000">
              <a:schemeClr val="tx1"/>
            </a:gs>
            <a:gs pos="100000">
              <a:schemeClr val="tx2">
                <a:lumMod val="50000"/>
              </a:schemeClr>
            </a:gs>
          </a:gsLst>
          <a:lin ang="78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3E06-8BEA-1DD3-D0D6-391C08880EBF}"/>
              </a:ext>
            </a:extLst>
          </p:cNvPr>
          <p:cNvSpPr>
            <a:spLocks noGrp="1"/>
          </p:cNvSpPr>
          <p:nvPr>
            <p:ph type="title"/>
          </p:nvPr>
        </p:nvSpPr>
        <p:spPr>
          <a:xfrm>
            <a:off x="741680" y="430482"/>
            <a:ext cx="10500989" cy="1327464"/>
          </a:xfrm>
        </p:spPr>
        <p:txBody>
          <a:bodyPr/>
          <a:lstStyle/>
          <a:p>
            <a:r>
              <a:rPr lang="et-EE" dirty="0" err="1"/>
              <a:t>Framework</a:t>
            </a:r>
            <a:r>
              <a:rPr lang="et-EE" dirty="0"/>
              <a:t>  </a:t>
            </a:r>
            <a:endParaRPr lang="en-US" dirty="0"/>
          </a:p>
        </p:txBody>
      </p:sp>
      <p:sp>
        <p:nvSpPr>
          <p:cNvPr id="5" name="Slide Number Placeholder 4">
            <a:extLst>
              <a:ext uri="{FF2B5EF4-FFF2-40B4-BE49-F238E27FC236}">
                <a16:creationId xmlns:a16="http://schemas.microsoft.com/office/drawing/2014/main" id="{E87B8B6A-2B28-5C38-80E7-0EBE705FFBB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15</a:t>
            </a:fld>
            <a:endParaRPr lang="en-US" dirty="0"/>
          </a:p>
        </p:txBody>
      </p:sp>
      <p:pic>
        <p:nvPicPr>
          <p:cNvPr id="6" name="Picture 5">
            <a:extLst>
              <a:ext uri="{FF2B5EF4-FFF2-40B4-BE49-F238E27FC236}">
                <a16:creationId xmlns:a16="http://schemas.microsoft.com/office/drawing/2014/main" id="{34EA0D8D-6EBC-B19B-468F-766509E00F26}"/>
              </a:ext>
            </a:extLst>
          </p:cNvPr>
          <p:cNvPicPr>
            <a:picLocks noChangeAspect="1"/>
          </p:cNvPicPr>
          <p:nvPr/>
        </p:nvPicPr>
        <p:blipFill>
          <a:blip r:embed="rId3"/>
          <a:stretch>
            <a:fillRect/>
          </a:stretch>
        </p:blipFill>
        <p:spPr>
          <a:xfrm>
            <a:off x="11517980" y="6533148"/>
            <a:ext cx="561975" cy="257175"/>
          </a:xfrm>
          <a:prstGeom prst="rect">
            <a:avLst/>
          </a:prstGeom>
        </p:spPr>
      </p:pic>
      <p:sp>
        <p:nvSpPr>
          <p:cNvPr id="3" name="TextBox 2">
            <a:extLst>
              <a:ext uri="{FF2B5EF4-FFF2-40B4-BE49-F238E27FC236}">
                <a16:creationId xmlns:a16="http://schemas.microsoft.com/office/drawing/2014/main" id="{DF74C2BB-12DB-A7F6-432F-866C3E697977}"/>
              </a:ext>
            </a:extLst>
          </p:cNvPr>
          <p:cNvSpPr txBox="1"/>
          <p:nvPr/>
        </p:nvSpPr>
        <p:spPr>
          <a:xfrm>
            <a:off x="905933" y="2413000"/>
            <a:ext cx="9939867" cy="3693319"/>
          </a:xfrm>
          <a:prstGeom prst="rect">
            <a:avLst/>
          </a:prstGeom>
          <a:noFill/>
        </p:spPr>
        <p:txBody>
          <a:bodyPr wrap="square" rtlCol="0">
            <a:spAutoFit/>
          </a:bodyPr>
          <a:lstStyle/>
          <a:p>
            <a:pPr marL="342900" indent="-342900">
              <a:lnSpc>
                <a:spcPct val="200000"/>
              </a:lnSpc>
              <a:buFont typeface="Wingdings" panose="05000000000000000000" pitchFamily="2" charset="2"/>
              <a:buChar char="Ø"/>
            </a:pPr>
            <a:r>
              <a:rPr lang="en-US" sz="1800" dirty="0">
                <a:solidFill>
                  <a:schemeClr val="bg1"/>
                </a:solidFill>
              </a:rPr>
              <a:t>Design pattern (POM)</a:t>
            </a:r>
          </a:p>
          <a:p>
            <a:pPr marL="342900" indent="-342900">
              <a:lnSpc>
                <a:spcPct val="200000"/>
              </a:lnSpc>
              <a:buFont typeface="Wingdings" panose="05000000000000000000" pitchFamily="2" charset="2"/>
              <a:buChar char="Ø"/>
            </a:pPr>
            <a:r>
              <a:rPr lang="en-US" sz="1800" dirty="0">
                <a:solidFill>
                  <a:schemeClr val="bg1"/>
                </a:solidFill>
              </a:rPr>
              <a:t>Test data config (</a:t>
            </a:r>
            <a:r>
              <a:rPr lang="et-EE" sz="1800" dirty="0">
                <a:solidFill>
                  <a:schemeClr val="bg1"/>
                </a:solidFill>
              </a:rPr>
              <a:t>P</a:t>
            </a:r>
            <a:r>
              <a:rPr lang="en-US" sz="1800" dirty="0" err="1">
                <a:solidFill>
                  <a:schemeClr val="bg1"/>
                </a:solidFill>
              </a:rPr>
              <a:t>roperties</a:t>
            </a:r>
            <a:r>
              <a:rPr lang="en-US" sz="1800" dirty="0">
                <a:solidFill>
                  <a:schemeClr val="bg1"/>
                </a:solidFill>
              </a:rPr>
              <a:t> file for </a:t>
            </a:r>
            <a:r>
              <a:rPr lang="en-US" sz="1800" dirty="0" err="1">
                <a:solidFill>
                  <a:schemeClr val="bg1"/>
                </a:solidFill>
              </a:rPr>
              <a:t>envs</a:t>
            </a:r>
            <a:r>
              <a:rPr lang="en-US" sz="1800" dirty="0">
                <a:solidFill>
                  <a:schemeClr val="bg1"/>
                </a:solidFill>
              </a:rPr>
              <a:t>)</a:t>
            </a:r>
          </a:p>
          <a:p>
            <a:pPr marL="342900" indent="-342900">
              <a:lnSpc>
                <a:spcPct val="200000"/>
              </a:lnSpc>
              <a:buFont typeface="Wingdings" panose="05000000000000000000" pitchFamily="2" charset="2"/>
              <a:buChar char="Ø"/>
            </a:pPr>
            <a:r>
              <a:rPr lang="en-US" sz="1800" dirty="0">
                <a:solidFill>
                  <a:schemeClr val="bg1"/>
                </a:solidFill>
              </a:rPr>
              <a:t>Helper/Utility classes</a:t>
            </a:r>
          </a:p>
          <a:p>
            <a:pPr marL="342900" indent="-342900">
              <a:lnSpc>
                <a:spcPct val="200000"/>
              </a:lnSpc>
              <a:buFont typeface="Wingdings" panose="05000000000000000000" pitchFamily="2" charset="2"/>
              <a:buChar char="Ø"/>
            </a:pPr>
            <a:r>
              <a:rPr lang="en-US" sz="1800" dirty="0">
                <a:solidFill>
                  <a:schemeClr val="bg1"/>
                </a:solidFill>
              </a:rPr>
              <a:t>Test execution runner (</a:t>
            </a:r>
            <a:r>
              <a:rPr lang="et-EE" sz="1800" dirty="0" err="1">
                <a:solidFill>
                  <a:schemeClr val="bg1"/>
                </a:solidFill>
              </a:rPr>
              <a:t>Selenium</a:t>
            </a:r>
            <a:r>
              <a:rPr lang="en-US" sz="1800" dirty="0">
                <a:solidFill>
                  <a:schemeClr val="bg1"/>
                </a:solidFill>
              </a:rPr>
              <a:t>-Junit)</a:t>
            </a:r>
          </a:p>
          <a:p>
            <a:pPr marL="342900" indent="-342900">
              <a:lnSpc>
                <a:spcPct val="200000"/>
              </a:lnSpc>
              <a:buFont typeface="Wingdings" panose="05000000000000000000" pitchFamily="2" charset="2"/>
              <a:buChar char="Ø"/>
            </a:pPr>
            <a:r>
              <a:rPr lang="en-US" sz="1800" dirty="0">
                <a:solidFill>
                  <a:schemeClr val="bg1"/>
                </a:solidFill>
              </a:rPr>
              <a:t>Logging (</a:t>
            </a:r>
            <a:r>
              <a:rPr lang="et-EE" sz="1800" dirty="0" err="1">
                <a:solidFill>
                  <a:schemeClr val="bg1"/>
                </a:solidFill>
              </a:rPr>
              <a:t>Debugging</a:t>
            </a:r>
            <a:r>
              <a:rPr lang="et-EE" sz="1800" dirty="0">
                <a:solidFill>
                  <a:schemeClr val="bg1"/>
                </a:solidFill>
              </a:rPr>
              <a:t> and </a:t>
            </a:r>
            <a:r>
              <a:rPr lang="et-EE" sz="1800" dirty="0" err="1">
                <a:solidFill>
                  <a:schemeClr val="bg1"/>
                </a:solidFill>
              </a:rPr>
              <a:t>transparency</a:t>
            </a:r>
            <a:r>
              <a:rPr lang="en-US" sz="1800" dirty="0">
                <a:solidFill>
                  <a:schemeClr val="bg1"/>
                </a:solidFill>
              </a:rPr>
              <a:t>)</a:t>
            </a:r>
          </a:p>
          <a:p>
            <a:pPr marL="342900" indent="-342900">
              <a:lnSpc>
                <a:spcPct val="200000"/>
              </a:lnSpc>
              <a:buFont typeface="Wingdings" panose="05000000000000000000" pitchFamily="2" charset="2"/>
              <a:buChar char="Ø"/>
            </a:pPr>
            <a:r>
              <a:rPr lang="et-EE" sz="1800" dirty="0" err="1">
                <a:solidFill>
                  <a:schemeClr val="bg1"/>
                </a:solidFill>
              </a:rPr>
              <a:t>Allure</a:t>
            </a:r>
            <a:r>
              <a:rPr lang="et-EE" sz="1800" dirty="0">
                <a:solidFill>
                  <a:schemeClr val="bg1"/>
                </a:solidFill>
              </a:rPr>
              <a:t> </a:t>
            </a:r>
            <a:r>
              <a:rPr lang="et-EE" sz="1800" dirty="0" err="1">
                <a:solidFill>
                  <a:schemeClr val="bg1"/>
                </a:solidFill>
              </a:rPr>
              <a:t>report</a:t>
            </a:r>
            <a:r>
              <a:rPr lang="en-US" sz="1800" dirty="0">
                <a:solidFill>
                  <a:schemeClr val="bg1"/>
                </a:solidFill>
              </a:rPr>
              <a:t> Integration</a:t>
            </a:r>
            <a:r>
              <a:rPr lang="et-EE" sz="1800" dirty="0">
                <a:solidFill>
                  <a:schemeClr val="bg1"/>
                </a:solidFill>
              </a:rPr>
              <a:t> (</a:t>
            </a:r>
            <a:r>
              <a:rPr lang="et-EE" sz="1800" dirty="0" err="1">
                <a:solidFill>
                  <a:schemeClr val="bg1"/>
                </a:solidFill>
              </a:rPr>
              <a:t>Reporting</a:t>
            </a:r>
            <a:r>
              <a:rPr lang="et-EE" sz="1800" dirty="0">
                <a:solidFill>
                  <a:schemeClr val="bg1"/>
                </a:solidFill>
              </a:rPr>
              <a:t> </a:t>
            </a:r>
            <a:r>
              <a:rPr lang="et-EE" sz="1800" dirty="0" err="1">
                <a:solidFill>
                  <a:schemeClr val="bg1"/>
                </a:solidFill>
              </a:rPr>
              <a:t>integrations</a:t>
            </a:r>
            <a:r>
              <a:rPr lang="et-EE" sz="1800" dirty="0">
                <a:solidFill>
                  <a:schemeClr val="bg1"/>
                </a:solidFill>
              </a:rPr>
              <a:t>)</a:t>
            </a:r>
            <a:endParaRPr lang="en-US" sz="1800" dirty="0">
              <a:solidFill>
                <a:schemeClr val="bg1"/>
              </a:solidFill>
            </a:endParaRPr>
          </a:p>
          <a:p>
            <a:endParaRPr lang="en-US" dirty="0"/>
          </a:p>
        </p:txBody>
      </p:sp>
    </p:spTree>
    <p:extLst>
      <p:ext uri="{BB962C8B-B14F-4D97-AF65-F5344CB8AC3E}">
        <p14:creationId xmlns:p14="http://schemas.microsoft.com/office/powerpoint/2010/main" val="2635925695"/>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78000">
              <a:schemeClr val="tx1"/>
            </a:gs>
            <a:gs pos="100000">
              <a:schemeClr val="tx2">
                <a:lumMod val="50000"/>
              </a:schemeClr>
            </a:gs>
          </a:gsLst>
          <a:lin ang="78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3E06-8BEA-1DD3-D0D6-391C08880EBF}"/>
              </a:ext>
            </a:extLst>
          </p:cNvPr>
          <p:cNvSpPr>
            <a:spLocks noGrp="1"/>
          </p:cNvSpPr>
          <p:nvPr>
            <p:ph type="title"/>
          </p:nvPr>
        </p:nvSpPr>
        <p:spPr>
          <a:xfrm>
            <a:off x="741680" y="430482"/>
            <a:ext cx="10500989" cy="1327464"/>
          </a:xfrm>
        </p:spPr>
        <p:txBody>
          <a:bodyPr/>
          <a:lstStyle/>
          <a:p>
            <a:r>
              <a:rPr lang="en-US" dirty="0"/>
              <a:t>Page object model</a:t>
            </a:r>
            <a:r>
              <a:rPr lang="et-EE" dirty="0"/>
              <a:t> </a:t>
            </a:r>
            <a:endParaRPr lang="en-US" dirty="0"/>
          </a:p>
        </p:txBody>
      </p:sp>
      <p:sp>
        <p:nvSpPr>
          <p:cNvPr id="5" name="Slide Number Placeholder 4">
            <a:extLst>
              <a:ext uri="{FF2B5EF4-FFF2-40B4-BE49-F238E27FC236}">
                <a16:creationId xmlns:a16="http://schemas.microsoft.com/office/drawing/2014/main" id="{E87B8B6A-2B28-5C38-80E7-0EBE705FFBB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16</a:t>
            </a:fld>
            <a:endParaRPr lang="en-US" dirty="0"/>
          </a:p>
        </p:txBody>
      </p:sp>
      <p:pic>
        <p:nvPicPr>
          <p:cNvPr id="6" name="Picture 5">
            <a:extLst>
              <a:ext uri="{FF2B5EF4-FFF2-40B4-BE49-F238E27FC236}">
                <a16:creationId xmlns:a16="http://schemas.microsoft.com/office/drawing/2014/main" id="{34EA0D8D-6EBC-B19B-468F-766509E00F26}"/>
              </a:ext>
            </a:extLst>
          </p:cNvPr>
          <p:cNvPicPr>
            <a:picLocks noChangeAspect="1"/>
          </p:cNvPicPr>
          <p:nvPr/>
        </p:nvPicPr>
        <p:blipFill>
          <a:blip r:embed="rId3"/>
          <a:stretch>
            <a:fillRect/>
          </a:stretch>
        </p:blipFill>
        <p:spPr>
          <a:xfrm>
            <a:off x="11517980" y="6533148"/>
            <a:ext cx="561975" cy="257175"/>
          </a:xfrm>
          <a:prstGeom prst="rect">
            <a:avLst/>
          </a:prstGeom>
        </p:spPr>
      </p:pic>
      <p:sp>
        <p:nvSpPr>
          <p:cNvPr id="3" name="TextBox 2">
            <a:extLst>
              <a:ext uri="{FF2B5EF4-FFF2-40B4-BE49-F238E27FC236}">
                <a16:creationId xmlns:a16="http://schemas.microsoft.com/office/drawing/2014/main" id="{DF74C2BB-12DB-A7F6-432F-866C3E697977}"/>
              </a:ext>
            </a:extLst>
          </p:cNvPr>
          <p:cNvSpPr txBox="1"/>
          <p:nvPr/>
        </p:nvSpPr>
        <p:spPr>
          <a:xfrm>
            <a:off x="804334" y="3251200"/>
            <a:ext cx="4470930" cy="923330"/>
          </a:xfrm>
          <a:prstGeom prst="rect">
            <a:avLst/>
          </a:prstGeom>
          <a:noFill/>
        </p:spPr>
        <p:txBody>
          <a:bodyPr wrap="square" rtlCol="0">
            <a:spAutoFit/>
          </a:bodyPr>
          <a:lstStyle/>
          <a:p>
            <a:r>
              <a:rPr lang="en-US" dirty="0">
                <a:solidFill>
                  <a:schemeClr val="bg1"/>
                </a:solidFill>
                <a:latin typeface="Encode Sans"/>
              </a:rPr>
              <a:t>E</a:t>
            </a:r>
            <a:r>
              <a:rPr lang="en-US" b="0" i="0" dirty="0">
                <a:solidFill>
                  <a:schemeClr val="bg1"/>
                </a:solidFill>
                <a:effectLst/>
                <a:latin typeface="Encode Sans"/>
              </a:rPr>
              <a:t>nhances test maintenance and reducing code duplication</a:t>
            </a:r>
          </a:p>
          <a:p>
            <a:endParaRPr lang="en-US" dirty="0">
              <a:solidFill>
                <a:schemeClr val="bg1"/>
              </a:solidFill>
            </a:endParaRPr>
          </a:p>
        </p:txBody>
      </p:sp>
      <p:pic>
        <p:nvPicPr>
          <p:cNvPr id="7" name="Picture 6">
            <a:extLst>
              <a:ext uri="{FF2B5EF4-FFF2-40B4-BE49-F238E27FC236}">
                <a16:creationId xmlns:a16="http://schemas.microsoft.com/office/drawing/2014/main" id="{9FAD2238-F2F2-336D-CC60-C281FCF970C9}"/>
              </a:ext>
            </a:extLst>
          </p:cNvPr>
          <p:cNvPicPr>
            <a:picLocks noChangeAspect="1"/>
          </p:cNvPicPr>
          <p:nvPr/>
        </p:nvPicPr>
        <p:blipFill>
          <a:blip r:embed="rId4"/>
          <a:stretch>
            <a:fillRect/>
          </a:stretch>
        </p:blipFill>
        <p:spPr>
          <a:xfrm>
            <a:off x="6713801" y="2413000"/>
            <a:ext cx="4470929" cy="3196742"/>
          </a:xfrm>
          <a:prstGeom prst="rect">
            <a:avLst/>
          </a:prstGeom>
        </p:spPr>
      </p:pic>
    </p:spTree>
    <p:extLst>
      <p:ext uri="{BB962C8B-B14F-4D97-AF65-F5344CB8AC3E}">
        <p14:creationId xmlns:p14="http://schemas.microsoft.com/office/powerpoint/2010/main" val="225410589"/>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78000">
              <a:schemeClr val="tx1"/>
            </a:gs>
            <a:gs pos="100000">
              <a:schemeClr val="tx2">
                <a:lumMod val="50000"/>
              </a:schemeClr>
            </a:gs>
          </a:gsLst>
          <a:lin ang="78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3E06-8BEA-1DD3-D0D6-391C08880EBF}"/>
              </a:ext>
            </a:extLst>
          </p:cNvPr>
          <p:cNvSpPr>
            <a:spLocks noGrp="1"/>
          </p:cNvSpPr>
          <p:nvPr>
            <p:ph type="title"/>
          </p:nvPr>
        </p:nvSpPr>
        <p:spPr>
          <a:xfrm>
            <a:off x="741680" y="430482"/>
            <a:ext cx="10500989" cy="1327464"/>
          </a:xfrm>
        </p:spPr>
        <p:txBody>
          <a:bodyPr/>
          <a:lstStyle/>
          <a:p>
            <a:r>
              <a:rPr lang="et-EE" dirty="0" err="1"/>
              <a:t>Bonus</a:t>
            </a:r>
            <a:r>
              <a:rPr lang="et-EE" dirty="0"/>
              <a:t> – </a:t>
            </a:r>
            <a:r>
              <a:rPr lang="et-EE" dirty="0" err="1"/>
              <a:t>Jenkins</a:t>
            </a:r>
            <a:r>
              <a:rPr lang="et-EE" dirty="0"/>
              <a:t>   </a:t>
            </a:r>
            <a:endParaRPr lang="en-US" dirty="0"/>
          </a:p>
        </p:txBody>
      </p:sp>
      <p:sp>
        <p:nvSpPr>
          <p:cNvPr id="5" name="Slide Number Placeholder 4">
            <a:extLst>
              <a:ext uri="{FF2B5EF4-FFF2-40B4-BE49-F238E27FC236}">
                <a16:creationId xmlns:a16="http://schemas.microsoft.com/office/drawing/2014/main" id="{E87B8B6A-2B28-5C38-80E7-0EBE705FFBB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17</a:t>
            </a:fld>
            <a:endParaRPr lang="en-US" dirty="0"/>
          </a:p>
        </p:txBody>
      </p:sp>
      <p:pic>
        <p:nvPicPr>
          <p:cNvPr id="6" name="Picture 5">
            <a:extLst>
              <a:ext uri="{FF2B5EF4-FFF2-40B4-BE49-F238E27FC236}">
                <a16:creationId xmlns:a16="http://schemas.microsoft.com/office/drawing/2014/main" id="{34EA0D8D-6EBC-B19B-468F-766509E00F26}"/>
              </a:ext>
            </a:extLst>
          </p:cNvPr>
          <p:cNvPicPr>
            <a:picLocks noChangeAspect="1"/>
          </p:cNvPicPr>
          <p:nvPr/>
        </p:nvPicPr>
        <p:blipFill>
          <a:blip r:embed="rId3"/>
          <a:stretch>
            <a:fillRect/>
          </a:stretch>
        </p:blipFill>
        <p:spPr>
          <a:xfrm>
            <a:off x="11517980" y="6533148"/>
            <a:ext cx="561975" cy="257175"/>
          </a:xfrm>
          <a:prstGeom prst="rect">
            <a:avLst/>
          </a:prstGeom>
        </p:spPr>
      </p:pic>
      <p:sp>
        <p:nvSpPr>
          <p:cNvPr id="3" name="TextBox 2">
            <a:extLst>
              <a:ext uri="{FF2B5EF4-FFF2-40B4-BE49-F238E27FC236}">
                <a16:creationId xmlns:a16="http://schemas.microsoft.com/office/drawing/2014/main" id="{DF74C2BB-12DB-A7F6-432F-866C3E697977}"/>
              </a:ext>
            </a:extLst>
          </p:cNvPr>
          <p:cNvSpPr txBox="1"/>
          <p:nvPr/>
        </p:nvSpPr>
        <p:spPr>
          <a:xfrm>
            <a:off x="905933" y="2065347"/>
            <a:ext cx="9939867" cy="4385816"/>
          </a:xfrm>
          <a:prstGeom prst="rect">
            <a:avLst/>
          </a:prstGeom>
          <a:noFill/>
        </p:spPr>
        <p:txBody>
          <a:bodyPr wrap="square" rtlCol="0">
            <a:spAutoFit/>
          </a:bodyPr>
          <a:lstStyle/>
          <a:p>
            <a:pPr>
              <a:lnSpc>
                <a:spcPct val="150000"/>
              </a:lnSpc>
            </a:pPr>
            <a:r>
              <a:rPr lang="et-EE" dirty="0" err="1">
                <a:solidFill>
                  <a:schemeClr val="bg1"/>
                </a:solidFill>
              </a:rPr>
              <a:t>An</a:t>
            </a:r>
            <a:r>
              <a:rPr lang="et-EE" dirty="0">
                <a:solidFill>
                  <a:schemeClr val="bg1"/>
                </a:solidFill>
              </a:rPr>
              <a:t> </a:t>
            </a:r>
            <a:r>
              <a:rPr lang="en-US" dirty="0">
                <a:solidFill>
                  <a:schemeClr val="bg1"/>
                </a:solidFill>
              </a:rPr>
              <a:t>open-source automation server that helps automate parts of software development related to building, testing, and deploying code</a:t>
            </a:r>
            <a:r>
              <a:rPr lang="et-EE" dirty="0">
                <a:solidFill>
                  <a:schemeClr val="bg1"/>
                </a:solidFill>
              </a:rPr>
              <a:t>. </a:t>
            </a:r>
          </a:p>
          <a:p>
            <a:pPr>
              <a:lnSpc>
                <a:spcPct val="150000"/>
              </a:lnSpc>
            </a:pPr>
            <a:endParaRPr lang="et-EE" dirty="0">
              <a:solidFill>
                <a:schemeClr val="bg1"/>
              </a:solidFill>
            </a:endParaRPr>
          </a:p>
          <a:p>
            <a:pPr>
              <a:lnSpc>
                <a:spcPct val="150000"/>
              </a:lnSpc>
            </a:pPr>
            <a:r>
              <a:rPr lang="en-US" dirty="0">
                <a:solidFill>
                  <a:schemeClr val="bg1"/>
                </a:solidFill>
              </a:rPr>
              <a:t>It is widely used for continuous integration (CI) and continuous delivery (CD) pipelines, making it a key tool in modern DevOps practices.</a:t>
            </a:r>
            <a:endParaRPr lang="et-EE" dirty="0">
              <a:solidFill>
                <a:schemeClr val="bg1"/>
              </a:solidFill>
            </a:endParaRPr>
          </a:p>
          <a:p>
            <a:pPr>
              <a:lnSpc>
                <a:spcPct val="150000"/>
              </a:lnSpc>
            </a:pPr>
            <a:endParaRPr lang="et-EE" dirty="0">
              <a:solidFill>
                <a:schemeClr val="bg1"/>
              </a:solidFill>
            </a:endParaRPr>
          </a:p>
          <a:p>
            <a:pPr>
              <a:lnSpc>
                <a:spcPct val="150000"/>
              </a:lnSpc>
            </a:pPr>
            <a:r>
              <a:rPr lang="et-EE" dirty="0">
                <a:solidFill>
                  <a:schemeClr val="bg1"/>
                </a:solidFill>
              </a:rPr>
              <a:t>I</a:t>
            </a:r>
            <a:r>
              <a:rPr lang="en-US" dirty="0">
                <a:solidFill>
                  <a:schemeClr val="bg1"/>
                </a:solidFill>
              </a:rPr>
              <a:t>n test automation by automating the process of running test suites after code changes, helping developers get quick feedback on their code's quality.</a:t>
            </a:r>
          </a:p>
          <a:p>
            <a:pPr>
              <a:lnSpc>
                <a:spcPct val="150000"/>
              </a:lnSpc>
            </a:pPr>
            <a:endParaRPr lang="en-US" dirty="0">
              <a:solidFill>
                <a:schemeClr val="bg1"/>
              </a:solidFill>
              <a:hlinkClick r:id="rId4"/>
            </a:endParaRPr>
          </a:p>
          <a:p>
            <a:endParaRPr lang="et-EE"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2229805497"/>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78000">
              <a:schemeClr val="tx1"/>
            </a:gs>
            <a:gs pos="100000">
              <a:schemeClr val="tx2">
                <a:lumMod val="50000"/>
              </a:schemeClr>
            </a:gs>
          </a:gsLst>
          <a:lin ang="7800000" scaled="0"/>
        </a:gradFill>
        <a:effectLst/>
      </p:bgPr>
    </p:bg>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CE1ABEC8-43FD-4F21-A7D2-70200D86263C}"/>
              </a:ext>
            </a:extLst>
          </p:cNvPr>
          <p:cNvSpPr>
            <a:spLocks noGrp="1"/>
          </p:cNvSpPr>
          <p:nvPr>
            <p:ph type="title"/>
          </p:nvPr>
        </p:nvSpPr>
        <p:spPr>
          <a:xfrm>
            <a:off x="835831" y="173735"/>
            <a:ext cx="4409514" cy="2203704"/>
          </a:xfrm>
        </p:spPr>
        <p:txBody>
          <a:bodyPr/>
          <a:lstStyle/>
          <a:p>
            <a:r>
              <a:rPr lang="en-US" dirty="0"/>
              <a:t>PRE-requisites</a:t>
            </a:r>
          </a:p>
        </p:txBody>
      </p:sp>
      <p:sp>
        <p:nvSpPr>
          <p:cNvPr id="14" name="Text Placeholder 2">
            <a:extLst>
              <a:ext uri="{FF2B5EF4-FFF2-40B4-BE49-F238E27FC236}">
                <a16:creationId xmlns:a16="http://schemas.microsoft.com/office/drawing/2014/main" id="{AE5F2E56-9F77-E1C2-EC04-EA959822CA61}"/>
              </a:ext>
            </a:extLst>
          </p:cNvPr>
          <p:cNvSpPr>
            <a:spLocks noGrp="1"/>
          </p:cNvSpPr>
          <p:nvPr>
            <p:ph sz="quarter" idx="14"/>
          </p:nvPr>
        </p:nvSpPr>
        <p:spPr>
          <a:xfrm>
            <a:off x="835831" y="3799882"/>
            <a:ext cx="4105910" cy="1675761"/>
          </a:xfrm>
        </p:spPr>
        <p:txBody>
          <a:bodyPr/>
          <a:lstStyle/>
          <a:p>
            <a:pPr>
              <a:lnSpc>
                <a:spcPct val="100000"/>
              </a:lnSpc>
            </a:pPr>
            <a:r>
              <a:rPr lang="en-US" dirty="0"/>
              <a:t>JAVA JDK setup</a:t>
            </a:r>
          </a:p>
          <a:p>
            <a:pPr>
              <a:lnSpc>
                <a:spcPct val="100000"/>
              </a:lnSpc>
            </a:pPr>
            <a:r>
              <a:rPr lang="en-US" dirty="0"/>
              <a:t>Maven setup</a:t>
            </a:r>
          </a:p>
          <a:p>
            <a:pPr>
              <a:lnSpc>
                <a:spcPct val="100000"/>
              </a:lnSpc>
            </a:pPr>
            <a:r>
              <a:rPr lang="en-US" dirty="0"/>
              <a:t>IntelliJ</a:t>
            </a:r>
          </a:p>
          <a:p>
            <a:pPr>
              <a:lnSpc>
                <a:spcPct val="100000"/>
              </a:lnSpc>
            </a:pPr>
            <a:r>
              <a:rPr lang="en-US" dirty="0" err="1"/>
              <a:t>Github</a:t>
            </a:r>
            <a:r>
              <a:rPr lang="en-US" dirty="0"/>
              <a:t> Account</a:t>
            </a:r>
            <a:endParaRPr lang="et-EE" dirty="0"/>
          </a:p>
        </p:txBody>
      </p:sp>
      <p:pic>
        <p:nvPicPr>
          <p:cNvPr id="2" name="Picture 1">
            <a:extLst>
              <a:ext uri="{FF2B5EF4-FFF2-40B4-BE49-F238E27FC236}">
                <a16:creationId xmlns:a16="http://schemas.microsoft.com/office/drawing/2014/main" id="{219F5D85-CD54-B46E-7147-04FA9B5846A0}"/>
              </a:ext>
            </a:extLst>
          </p:cNvPr>
          <p:cNvPicPr>
            <a:picLocks noChangeAspect="1"/>
          </p:cNvPicPr>
          <p:nvPr/>
        </p:nvPicPr>
        <p:blipFill>
          <a:blip r:embed="rId3"/>
          <a:stretch>
            <a:fillRect/>
          </a:stretch>
        </p:blipFill>
        <p:spPr>
          <a:xfrm>
            <a:off x="11517980" y="6533148"/>
            <a:ext cx="561975" cy="257175"/>
          </a:xfrm>
          <a:prstGeom prst="rect">
            <a:avLst/>
          </a:prstGeom>
        </p:spPr>
      </p:pic>
    </p:spTree>
    <p:extLst>
      <p:ext uri="{BB962C8B-B14F-4D97-AF65-F5344CB8AC3E}">
        <p14:creationId xmlns:p14="http://schemas.microsoft.com/office/powerpoint/2010/main" val="2395464980"/>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78000">
              <a:schemeClr val="tx1"/>
            </a:gs>
            <a:gs pos="100000">
              <a:schemeClr val="tx2">
                <a:lumMod val="50000"/>
              </a:schemeClr>
            </a:gs>
          </a:gsLst>
          <a:lin ang="7800000" scaled="0"/>
        </a:gradFill>
        <a:effectLst/>
      </p:bgPr>
    </p:bg>
    <p:spTree>
      <p:nvGrpSpPr>
        <p:cNvPr id="1" name="">
          <a:extLst>
            <a:ext uri="{FF2B5EF4-FFF2-40B4-BE49-F238E27FC236}">
              <a16:creationId xmlns:a16="http://schemas.microsoft.com/office/drawing/2014/main" id="{3A43B4D2-A8EA-1B03-46B1-51874AEBCEEF}"/>
            </a:ext>
          </a:extLst>
        </p:cNvPr>
        <p:cNvGrpSpPr/>
        <p:nvPr/>
      </p:nvGrpSpPr>
      <p:grpSpPr>
        <a:xfrm>
          <a:off x="0" y="0"/>
          <a:ext cx="0" cy="0"/>
          <a:chOff x="0" y="0"/>
          <a:chExt cx="0" cy="0"/>
        </a:xfrm>
      </p:grpSpPr>
      <p:sp>
        <p:nvSpPr>
          <p:cNvPr id="24" name="Title 1">
            <a:extLst>
              <a:ext uri="{FF2B5EF4-FFF2-40B4-BE49-F238E27FC236}">
                <a16:creationId xmlns:a16="http://schemas.microsoft.com/office/drawing/2014/main" id="{C13E2FD7-3C71-F409-76B1-7CB881BCB0DC}"/>
              </a:ext>
            </a:extLst>
          </p:cNvPr>
          <p:cNvSpPr>
            <a:spLocks noGrp="1"/>
          </p:cNvSpPr>
          <p:nvPr>
            <p:ph type="title"/>
          </p:nvPr>
        </p:nvSpPr>
        <p:spPr>
          <a:xfrm>
            <a:off x="835831" y="173735"/>
            <a:ext cx="4409514" cy="2203704"/>
          </a:xfrm>
        </p:spPr>
        <p:txBody>
          <a:bodyPr/>
          <a:lstStyle/>
          <a:p>
            <a:r>
              <a:rPr lang="et-EE" dirty="0"/>
              <a:t>DEMO</a:t>
            </a:r>
            <a:endParaRPr lang="en-US" dirty="0"/>
          </a:p>
        </p:txBody>
      </p:sp>
      <p:sp>
        <p:nvSpPr>
          <p:cNvPr id="14" name="Text Placeholder 2">
            <a:extLst>
              <a:ext uri="{FF2B5EF4-FFF2-40B4-BE49-F238E27FC236}">
                <a16:creationId xmlns:a16="http://schemas.microsoft.com/office/drawing/2014/main" id="{C50961C1-6FE8-40E0-6869-9B1FCC7A131B}"/>
              </a:ext>
            </a:extLst>
          </p:cNvPr>
          <p:cNvSpPr>
            <a:spLocks noGrp="1"/>
          </p:cNvSpPr>
          <p:nvPr>
            <p:ph sz="quarter" idx="14"/>
          </p:nvPr>
        </p:nvSpPr>
        <p:spPr>
          <a:xfrm>
            <a:off x="831850" y="3079119"/>
            <a:ext cx="4413250" cy="2752725"/>
          </a:xfrm>
        </p:spPr>
        <p:txBody>
          <a:bodyPr/>
          <a:lstStyle/>
          <a:p>
            <a:pPr>
              <a:lnSpc>
                <a:spcPct val="100000"/>
              </a:lnSpc>
            </a:pPr>
            <a:endParaRPr lang="et-EE" dirty="0"/>
          </a:p>
          <a:p>
            <a:pPr>
              <a:lnSpc>
                <a:spcPct val="100000"/>
              </a:lnSpc>
            </a:pPr>
            <a:endParaRPr lang="et-EE" dirty="0"/>
          </a:p>
          <a:p>
            <a:pPr>
              <a:lnSpc>
                <a:spcPct val="100000"/>
              </a:lnSpc>
            </a:pPr>
            <a:r>
              <a:rPr lang="et-EE" dirty="0" err="1"/>
              <a:t>Github</a:t>
            </a:r>
            <a:r>
              <a:rPr lang="et-EE" dirty="0"/>
              <a:t>: </a:t>
            </a:r>
          </a:p>
          <a:p>
            <a:pPr>
              <a:lnSpc>
                <a:spcPct val="100000"/>
              </a:lnSpc>
            </a:pPr>
            <a:r>
              <a:rPr lang="en-US" dirty="0">
                <a:hlinkClick r:id="rId3"/>
              </a:rPr>
              <a:t>https://github.com/shrubom/kood-johvi-workshop.git</a:t>
            </a:r>
            <a:endParaRPr lang="en-US" dirty="0"/>
          </a:p>
          <a:p>
            <a:pPr>
              <a:lnSpc>
                <a:spcPct val="100000"/>
              </a:lnSpc>
            </a:pPr>
            <a:endParaRPr lang="en-US" dirty="0"/>
          </a:p>
        </p:txBody>
      </p:sp>
      <p:pic>
        <p:nvPicPr>
          <p:cNvPr id="2" name="Picture 1">
            <a:extLst>
              <a:ext uri="{FF2B5EF4-FFF2-40B4-BE49-F238E27FC236}">
                <a16:creationId xmlns:a16="http://schemas.microsoft.com/office/drawing/2014/main" id="{EC523303-E898-7208-2E38-A6A5A24DA988}"/>
              </a:ext>
            </a:extLst>
          </p:cNvPr>
          <p:cNvPicPr>
            <a:picLocks noChangeAspect="1"/>
          </p:cNvPicPr>
          <p:nvPr/>
        </p:nvPicPr>
        <p:blipFill>
          <a:blip r:embed="rId4"/>
          <a:stretch>
            <a:fillRect/>
          </a:stretch>
        </p:blipFill>
        <p:spPr>
          <a:xfrm>
            <a:off x="11517980" y="6533148"/>
            <a:ext cx="561975" cy="257175"/>
          </a:xfrm>
          <a:prstGeom prst="rect">
            <a:avLst/>
          </a:prstGeom>
        </p:spPr>
      </p:pic>
    </p:spTree>
    <p:extLst>
      <p:ext uri="{BB962C8B-B14F-4D97-AF65-F5344CB8AC3E}">
        <p14:creationId xmlns:p14="http://schemas.microsoft.com/office/powerpoint/2010/main" val="91724609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78000">
              <a:schemeClr val="tx1"/>
            </a:gs>
            <a:gs pos="100000">
              <a:schemeClr val="tx2">
                <a:lumMod val="50000"/>
              </a:schemeClr>
            </a:gs>
          </a:gsLst>
          <a:lin ang="7800000" scaled="0"/>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2458FF-0D0C-4ACC-C6FB-103BC0BADCCD}"/>
              </a:ext>
            </a:extLst>
          </p:cNvPr>
          <p:cNvSpPr>
            <a:spLocks noGrp="1"/>
          </p:cNvSpPr>
          <p:nvPr>
            <p:ph type="title"/>
          </p:nvPr>
        </p:nvSpPr>
        <p:spPr>
          <a:xfrm>
            <a:off x="838201" y="365125"/>
            <a:ext cx="4466502" cy="1936866"/>
          </a:xfrm>
        </p:spPr>
        <p:txBody>
          <a:bodyPr/>
          <a:lstStyle/>
          <a:p>
            <a:r>
              <a:rPr lang="en-US" dirty="0"/>
              <a:t>Agenda</a:t>
            </a:r>
          </a:p>
        </p:txBody>
      </p:sp>
      <p:sp>
        <p:nvSpPr>
          <p:cNvPr id="31" name="Text Placeholder 3">
            <a:extLst>
              <a:ext uri="{FF2B5EF4-FFF2-40B4-BE49-F238E27FC236}">
                <a16:creationId xmlns:a16="http://schemas.microsoft.com/office/drawing/2014/main" id="{F1239C0E-3F39-787D-0FC3-6B7C9BA37E8F}"/>
              </a:ext>
            </a:extLst>
          </p:cNvPr>
          <p:cNvSpPr>
            <a:spLocks noGrp="1"/>
          </p:cNvSpPr>
          <p:nvPr>
            <p:ph sz="quarter" idx="10"/>
          </p:nvPr>
        </p:nvSpPr>
        <p:spPr>
          <a:xfrm>
            <a:off x="838201" y="3097848"/>
            <a:ext cx="4466504" cy="3405187"/>
          </a:xfrm>
        </p:spPr>
        <p:txBody>
          <a:bodyPr anchor="t"/>
          <a:lstStyle/>
          <a:p>
            <a:r>
              <a:rPr lang="et-EE" dirty="0" err="1"/>
              <a:t>Overview</a:t>
            </a:r>
            <a:endParaRPr lang="en-US" dirty="0"/>
          </a:p>
          <a:p>
            <a:r>
              <a:rPr lang="et-EE" dirty="0" err="1"/>
              <a:t>Introduction</a:t>
            </a:r>
            <a:r>
              <a:rPr lang="et-EE" dirty="0"/>
              <a:t> </a:t>
            </a:r>
            <a:r>
              <a:rPr lang="et-EE" dirty="0" err="1"/>
              <a:t>to</a:t>
            </a:r>
            <a:r>
              <a:rPr lang="et-EE" dirty="0"/>
              <a:t> test </a:t>
            </a:r>
            <a:r>
              <a:rPr lang="et-EE" dirty="0" err="1"/>
              <a:t>automation</a:t>
            </a:r>
            <a:endParaRPr lang="et-EE" dirty="0"/>
          </a:p>
          <a:p>
            <a:r>
              <a:rPr lang="et-EE" dirty="0"/>
              <a:t>Test </a:t>
            </a:r>
            <a:r>
              <a:rPr lang="et-EE" dirty="0" err="1"/>
              <a:t>automation</a:t>
            </a:r>
            <a:r>
              <a:rPr lang="et-EE" dirty="0"/>
              <a:t> &amp; </a:t>
            </a:r>
            <a:r>
              <a:rPr lang="et-EE" dirty="0" err="1"/>
              <a:t>components</a:t>
            </a:r>
            <a:endParaRPr lang="en-US" dirty="0"/>
          </a:p>
          <a:p>
            <a:r>
              <a:rPr lang="et-EE" dirty="0"/>
              <a:t>Demo – </a:t>
            </a:r>
            <a:r>
              <a:rPr lang="et-EE" dirty="0" err="1"/>
              <a:t>Hands</a:t>
            </a:r>
            <a:r>
              <a:rPr lang="et-EE" dirty="0"/>
              <a:t> on </a:t>
            </a:r>
            <a:r>
              <a:rPr lang="et-EE" dirty="0" err="1"/>
              <a:t>workshop</a:t>
            </a:r>
            <a:endParaRPr lang="en-US" dirty="0"/>
          </a:p>
          <a:p>
            <a:r>
              <a:rPr lang="et-EE" dirty="0" err="1"/>
              <a:t>Final</a:t>
            </a:r>
            <a:r>
              <a:rPr lang="et-EE" dirty="0"/>
              <a:t> </a:t>
            </a:r>
            <a:r>
              <a:rPr lang="et-EE" dirty="0" err="1"/>
              <a:t>takeaways</a:t>
            </a:r>
            <a:endParaRPr lang="en-US" dirty="0"/>
          </a:p>
          <a:p>
            <a:r>
              <a:rPr lang="et-EE" dirty="0"/>
              <a:t>Q&amp;A</a:t>
            </a:r>
            <a:endParaRPr lang="en-US" dirty="0"/>
          </a:p>
        </p:txBody>
      </p:sp>
      <p:pic>
        <p:nvPicPr>
          <p:cNvPr id="2" name="Picture 1">
            <a:extLst>
              <a:ext uri="{FF2B5EF4-FFF2-40B4-BE49-F238E27FC236}">
                <a16:creationId xmlns:a16="http://schemas.microsoft.com/office/drawing/2014/main" id="{96690664-2A54-D7B5-BBDD-BC4E49192BA6}"/>
              </a:ext>
            </a:extLst>
          </p:cNvPr>
          <p:cNvPicPr>
            <a:picLocks noChangeAspect="1"/>
          </p:cNvPicPr>
          <p:nvPr/>
        </p:nvPicPr>
        <p:blipFill>
          <a:blip r:embed="rId3"/>
          <a:stretch>
            <a:fillRect/>
          </a:stretch>
        </p:blipFill>
        <p:spPr>
          <a:xfrm>
            <a:off x="11517980" y="6533148"/>
            <a:ext cx="561975" cy="257175"/>
          </a:xfrm>
          <a:prstGeom prst="rect">
            <a:avLst/>
          </a:prstGeom>
        </p:spPr>
      </p:pic>
      <p:sp>
        <p:nvSpPr>
          <p:cNvPr id="3" name="TextBox 2">
            <a:extLst>
              <a:ext uri="{FF2B5EF4-FFF2-40B4-BE49-F238E27FC236}">
                <a16:creationId xmlns:a16="http://schemas.microsoft.com/office/drawing/2014/main" id="{6A8DEC4A-56FD-696A-25B7-217D18EA6202}"/>
              </a:ext>
            </a:extLst>
          </p:cNvPr>
          <p:cNvSpPr txBox="1"/>
          <p:nvPr/>
        </p:nvSpPr>
        <p:spPr>
          <a:xfrm>
            <a:off x="8950362" y="5647765"/>
            <a:ext cx="2979868" cy="646331"/>
          </a:xfrm>
          <a:prstGeom prst="rect">
            <a:avLst/>
          </a:prstGeom>
          <a:noFill/>
        </p:spPr>
        <p:txBody>
          <a:bodyPr wrap="square" rtlCol="0">
            <a:spAutoFit/>
          </a:bodyPr>
          <a:lstStyle/>
          <a:p>
            <a:r>
              <a:rPr lang="en-US" dirty="0" err="1">
                <a:solidFill>
                  <a:schemeClr val="bg1"/>
                </a:solidFill>
              </a:rPr>
              <a:t>Wifi</a:t>
            </a:r>
            <a:r>
              <a:rPr lang="en-US" dirty="0">
                <a:solidFill>
                  <a:schemeClr val="bg1"/>
                </a:solidFill>
              </a:rPr>
              <a:t>: Innovation Centre</a:t>
            </a:r>
          </a:p>
          <a:p>
            <a:r>
              <a:rPr lang="en-US" dirty="0" err="1">
                <a:solidFill>
                  <a:schemeClr val="bg1"/>
                </a:solidFill>
              </a:rPr>
              <a:t>Psw</a:t>
            </a:r>
            <a:r>
              <a:rPr lang="en-US" dirty="0">
                <a:solidFill>
                  <a:schemeClr val="bg1"/>
                </a:solidFill>
              </a:rPr>
              <a:t>: Development2023</a:t>
            </a:r>
            <a:endParaRPr lang="en-ZA" dirty="0">
              <a:solidFill>
                <a:schemeClr val="bg1"/>
              </a:solidFill>
            </a:endParaRPr>
          </a:p>
        </p:txBody>
      </p:sp>
    </p:spTree>
    <p:extLst>
      <p:ext uri="{BB962C8B-B14F-4D97-AF65-F5344CB8AC3E}">
        <p14:creationId xmlns:p14="http://schemas.microsoft.com/office/powerpoint/2010/main" val="1460159330"/>
      </p:ext>
    </p:extLst>
  </p:cSld>
  <p:clrMapOvr>
    <a:masterClrMapping/>
  </p:clrMapOvr>
  <mc:AlternateContent xmlns:mc="http://schemas.openxmlformats.org/markup-compatibility/2006" xmlns:p14="http://schemas.microsoft.com/office/powerpoint/2010/main">
    <mc:Choice Requires="p14">
      <p:transition spd="slow" p14:dur="10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78000">
              <a:schemeClr val="tx1"/>
            </a:gs>
            <a:gs pos="100000">
              <a:schemeClr val="tx2">
                <a:lumMod val="50000"/>
              </a:schemeClr>
            </a:gs>
          </a:gsLst>
          <a:lin ang="7800000" scaled="0"/>
        </a:gradFill>
        <a:effectLst/>
      </p:bgPr>
    </p:bg>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CE1ABEC8-43FD-4F21-A7D2-70200D86263C}"/>
              </a:ext>
            </a:extLst>
          </p:cNvPr>
          <p:cNvSpPr>
            <a:spLocks noGrp="1"/>
          </p:cNvSpPr>
          <p:nvPr>
            <p:ph type="title"/>
          </p:nvPr>
        </p:nvSpPr>
        <p:spPr>
          <a:xfrm>
            <a:off x="835831" y="173735"/>
            <a:ext cx="4409514" cy="2203704"/>
          </a:xfrm>
        </p:spPr>
        <p:txBody>
          <a:bodyPr/>
          <a:lstStyle/>
          <a:p>
            <a:r>
              <a:rPr lang="en-US" dirty="0"/>
              <a:t>resources</a:t>
            </a:r>
          </a:p>
        </p:txBody>
      </p:sp>
      <p:sp>
        <p:nvSpPr>
          <p:cNvPr id="14" name="Text Placeholder 2">
            <a:extLst>
              <a:ext uri="{FF2B5EF4-FFF2-40B4-BE49-F238E27FC236}">
                <a16:creationId xmlns:a16="http://schemas.microsoft.com/office/drawing/2014/main" id="{AE5F2E56-9F77-E1C2-EC04-EA959822CA61}"/>
              </a:ext>
            </a:extLst>
          </p:cNvPr>
          <p:cNvSpPr>
            <a:spLocks noGrp="1"/>
          </p:cNvSpPr>
          <p:nvPr>
            <p:ph sz="quarter" idx="14"/>
          </p:nvPr>
        </p:nvSpPr>
        <p:spPr>
          <a:xfrm>
            <a:off x="831850" y="3079119"/>
            <a:ext cx="10394950" cy="3279347"/>
          </a:xfrm>
        </p:spPr>
        <p:txBody>
          <a:bodyPr/>
          <a:lstStyle/>
          <a:p>
            <a:pPr>
              <a:lnSpc>
                <a:spcPct val="150000"/>
              </a:lnSpc>
            </a:pPr>
            <a:r>
              <a:rPr lang="en-US" dirty="0"/>
              <a:t>Selenium</a:t>
            </a:r>
            <a:r>
              <a:rPr lang="et-EE" dirty="0"/>
              <a:t>: </a:t>
            </a:r>
            <a:r>
              <a:rPr lang="et-EE" dirty="0">
                <a:hlinkClick r:id="rId3"/>
              </a:rPr>
              <a:t>https://www.selenium.dev/documentation/webdriver/</a:t>
            </a:r>
            <a:endParaRPr lang="et-EE" dirty="0"/>
          </a:p>
          <a:p>
            <a:pPr>
              <a:lnSpc>
                <a:spcPct val="150000"/>
              </a:lnSpc>
            </a:pPr>
            <a:r>
              <a:rPr lang="et-EE" dirty="0" err="1"/>
              <a:t>Locators</a:t>
            </a:r>
            <a:r>
              <a:rPr lang="et-EE" dirty="0"/>
              <a:t>: </a:t>
            </a:r>
            <a:r>
              <a:rPr lang="et-EE" dirty="0">
                <a:hlinkClick r:id="rId4"/>
              </a:rPr>
              <a:t>https://www.selenium.dev/documentation/webdriver/elements/locators/</a:t>
            </a:r>
            <a:endParaRPr lang="et-EE" dirty="0"/>
          </a:p>
          <a:p>
            <a:pPr>
              <a:lnSpc>
                <a:spcPct val="150000"/>
              </a:lnSpc>
            </a:pPr>
            <a:r>
              <a:rPr lang="et-EE" dirty="0" err="1"/>
              <a:t>Junit</a:t>
            </a:r>
            <a:r>
              <a:rPr lang="et-EE" dirty="0"/>
              <a:t>: </a:t>
            </a:r>
            <a:r>
              <a:rPr lang="et-EE" dirty="0">
                <a:hlinkClick r:id="rId5"/>
              </a:rPr>
              <a:t>https://junit.org/junit5/docs/current/user-guide/</a:t>
            </a:r>
            <a:endParaRPr lang="et-EE" dirty="0"/>
          </a:p>
          <a:p>
            <a:pPr>
              <a:lnSpc>
                <a:spcPct val="150000"/>
              </a:lnSpc>
            </a:pPr>
            <a:r>
              <a:rPr lang="et-EE" dirty="0" err="1"/>
              <a:t>Allure</a:t>
            </a:r>
            <a:r>
              <a:rPr lang="et-EE" dirty="0"/>
              <a:t>: </a:t>
            </a:r>
            <a:r>
              <a:rPr lang="et-EE" dirty="0">
                <a:hlinkClick r:id="rId6"/>
              </a:rPr>
              <a:t>https://allurereport.org/docs/how-it-works/</a:t>
            </a:r>
            <a:endParaRPr lang="et-EE" dirty="0"/>
          </a:p>
          <a:p>
            <a:pPr>
              <a:lnSpc>
                <a:spcPct val="150000"/>
              </a:lnSpc>
            </a:pPr>
            <a:r>
              <a:rPr lang="et-EE" dirty="0"/>
              <a:t>POM: </a:t>
            </a:r>
            <a:r>
              <a:rPr lang="et-EE" dirty="0">
                <a:hlinkClick r:id="rId7"/>
              </a:rPr>
              <a:t>https://www.selenium.dev/documentation/test_practices/encouraged/page_object_models/</a:t>
            </a:r>
            <a:endParaRPr lang="et-EE" dirty="0"/>
          </a:p>
          <a:p>
            <a:pPr>
              <a:lnSpc>
                <a:spcPct val="150000"/>
              </a:lnSpc>
            </a:pPr>
            <a:r>
              <a:rPr lang="et-EE" dirty="0" err="1"/>
              <a:t>Jenkins</a:t>
            </a:r>
            <a:r>
              <a:rPr lang="et-EE" dirty="0"/>
              <a:t>: </a:t>
            </a:r>
            <a:r>
              <a:rPr lang="et-EE" dirty="0">
                <a:solidFill>
                  <a:schemeClr val="bg1"/>
                </a:solidFill>
                <a:hlinkClick r:id="rId8"/>
              </a:rPr>
              <a:t>https://www.jenkins.io/doc/tutorials/</a:t>
            </a:r>
            <a:endParaRPr lang="en-US" dirty="0">
              <a:solidFill>
                <a:schemeClr val="bg1"/>
              </a:solidFill>
            </a:endParaRPr>
          </a:p>
          <a:p>
            <a:pPr>
              <a:lnSpc>
                <a:spcPct val="100000"/>
              </a:lnSpc>
            </a:pPr>
            <a:endParaRPr lang="et-EE" dirty="0"/>
          </a:p>
          <a:p>
            <a:pPr>
              <a:lnSpc>
                <a:spcPct val="100000"/>
              </a:lnSpc>
            </a:pPr>
            <a:endParaRPr lang="et-EE" dirty="0"/>
          </a:p>
          <a:p>
            <a:pPr>
              <a:lnSpc>
                <a:spcPct val="100000"/>
              </a:lnSpc>
            </a:pPr>
            <a:endParaRPr lang="et-EE" dirty="0"/>
          </a:p>
          <a:p>
            <a:pPr>
              <a:lnSpc>
                <a:spcPct val="100000"/>
              </a:lnSpc>
            </a:pPr>
            <a:endParaRPr lang="et-EE" dirty="0"/>
          </a:p>
          <a:p>
            <a:pPr>
              <a:lnSpc>
                <a:spcPct val="100000"/>
              </a:lnSpc>
            </a:pPr>
            <a:endParaRPr lang="et-EE" dirty="0"/>
          </a:p>
          <a:p>
            <a:pPr>
              <a:lnSpc>
                <a:spcPct val="100000"/>
              </a:lnSpc>
            </a:pPr>
            <a:endParaRPr lang="en-US" dirty="0"/>
          </a:p>
        </p:txBody>
      </p:sp>
      <p:pic>
        <p:nvPicPr>
          <p:cNvPr id="2" name="Picture 1">
            <a:extLst>
              <a:ext uri="{FF2B5EF4-FFF2-40B4-BE49-F238E27FC236}">
                <a16:creationId xmlns:a16="http://schemas.microsoft.com/office/drawing/2014/main" id="{219F5D85-CD54-B46E-7147-04FA9B5846A0}"/>
              </a:ext>
            </a:extLst>
          </p:cNvPr>
          <p:cNvPicPr>
            <a:picLocks noChangeAspect="1"/>
          </p:cNvPicPr>
          <p:nvPr/>
        </p:nvPicPr>
        <p:blipFill>
          <a:blip r:embed="rId9"/>
          <a:stretch>
            <a:fillRect/>
          </a:stretch>
        </p:blipFill>
        <p:spPr>
          <a:xfrm>
            <a:off x="11517980" y="6533148"/>
            <a:ext cx="561975" cy="257175"/>
          </a:xfrm>
          <a:prstGeom prst="rect">
            <a:avLst/>
          </a:prstGeom>
        </p:spPr>
      </p:pic>
    </p:spTree>
    <p:extLst>
      <p:ext uri="{BB962C8B-B14F-4D97-AF65-F5344CB8AC3E}">
        <p14:creationId xmlns:p14="http://schemas.microsoft.com/office/powerpoint/2010/main" val="2282449615"/>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78000">
              <a:schemeClr val="tx1"/>
            </a:gs>
            <a:gs pos="100000">
              <a:schemeClr val="tx2">
                <a:lumMod val="50000"/>
              </a:schemeClr>
            </a:gs>
          </a:gsLst>
          <a:lin ang="78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810E-8E37-1D8A-245B-020E4E4C0B9F}"/>
              </a:ext>
            </a:extLst>
          </p:cNvPr>
          <p:cNvSpPr>
            <a:spLocks noGrp="1"/>
          </p:cNvSpPr>
          <p:nvPr>
            <p:ph type="title"/>
          </p:nvPr>
        </p:nvSpPr>
        <p:spPr>
          <a:xfrm>
            <a:off x="733562" y="433906"/>
            <a:ext cx="10515601" cy="1327464"/>
          </a:xfrm>
        </p:spPr>
        <p:txBody>
          <a:bodyPr/>
          <a:lstStyle/>
          <a:p>
            <a:r>
              <a:rPr lang="en-US" dirty="0"/>
              <a:t>FINAL TIPS &amp; TAKEAWAYS</a:t>
            </a:r>
          </a:p>
        </p:txBody>
      </p:sp>
      <p:sp>
        <p:nvSpPr>
          <p:cNvPr id="3" name="Content Placeholder 2">
            <a:extLst>
              <a:ext uri="{FF2B5EF4-FFF2-40B4-BE49-F238E27FC236}">
                <a16:creationId xmlns:a16="http://schemas.microsoft.com/office/drawing/2014/main" id="{7D7CECA3-144C-CD4B-9246-81B4F2E65466}"/>
              </a:ext>
            </a:extLst>
          </p:cNvPr>
          <p:cNvSpPr>
            <a:spLocks noGrp="1"/>
          </p:cNvSpPr>
          <p:nvPr>
            <p:ph sz="quarter" idx="36"/>
          </p:nvPr>
        </p:nvSpPr>
        <p:spPr>
          <a:xfrm>
            <a:off x="814302" y="2465536"/>
            <a:ext cx="10703678" cy="3334132"/>
          </a:xfrm>
        </p:spPr>
        <p:txBody>
          <a:bodyPr/>
          <a:lstStyle/>
          <a:p>
            <a:pPr marL="0" indent="0">
              <a:buNone/>
            </a:pPr>
            <a:endParaRPr lang="et-EE" dirty="0">
              <a:solidFill>
                <a:schemeClr val="bg2"/>
              </a:solidFill>
            </a:endParaRPr>
          </a:p>
          <a:p>
            <a:pPr algn="l">
              <a:lnSpc>
                <a:spcPct val="250000"/>
              </a:lnSpc>
              <a:spcBef>
                <a:spcPts val="600"/>
              </a:spcBef>
            </a:pPr>
            <a:r>
              <a:rPr lang="en-US" b="1" dirty="0"/>
              <a:t>Speeds up testing</a:t>
            </a:r>
            <a:r>
              <a:rPr lang="en-US" dirty="0"/>
              <a:t>: Automation accelerates test execution, saving time</a:t>
            </a:r>
            <a:endParaRPr lang="et-EE" dirty="0"/>
          </a:p>
          <a:p>
            <a:pPr algn="l">
              <a:lnSpc>
                <a:spcPct val="250000"/>
              </a:lnSpc>
              <a:spcBef>
                <a:spcPts val="600"/>
              </a:spcBef>
            </a:pPr>
            <a:r>
              <a:rPr lang="en-US" b="1" dirty="0"/>
              <a:t>Ensures reliability</a:t>
            </a:r>
            <a:r>
              <a:rPr lang="en-US" dirty="0"/>
              <a:t>: Automated tests provide consistent and accurate results</a:t>
            </a:r>
            <a:endParaRPr lang="et-EE" dirty="0"/>
          </a:p>
          <a:p>
            <a:pPr algn="l">
              <a:lnSpc>
                <a:spcPct val="250000"/>
              </a:lnSpc>
              <a:spcBef>
                <a:spcPts val="600"/>
              </a:spcBef>
            </a:pPr>
            <a:r>
              <a:rPr lang="en-US" b="1" dirty="0"/>
              <a:t>Boosts coverage</a:t>
            </a:r>
            <a:r>
              <a:rPr lang="en-US" dirty="0"/>
              <a:t>: It allows more tests to be run, improving overall quality.</a:t>
            </a:r>
            <a:endParaRPr lang="et-EE" dirty="0">
              <a:solidFill>
                <a:schemeClr val="bg2"/>
              </a:solidFill>
            </a:endParaRPr>
          </a:p>
          <a:p>
            <a:pPr marL="0" indent="0">
              <a:buNone/>
            </a:pPr>
            <a:endParaRPr lang="en-US" dirty="0"/>
          </a:p>
        </p:txBody>
      </p:sp>
      <p:sp>
        <p:nvSpPr>
          <p:cNvPr id="4" name="Slide Number Placeholder 3">
            <a:extLst>
              <a:ext uri="{FF2B5EF4-FFF2-40B4-BE49-F238E27FC236}">
                <a16:creationId xmlns:a16="http://schemas.microsoft.com/office/drawing/2014/main" id="{FD1E69EA-A9E8-C521-7C62-DA1F24879918}"/>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21</a:t>
            </a:fld>
            <a:endParaRPr lang="en-US" dirty="0"/>
          </a:p>
        </p:txBody>
      </p:sp>
      <p:pic>
        <p:nvPicPr>
          <p:cNvPr id="6" name="Picture 5">
            <a:extLst>
              <a:ext uri="{FF2B5EF4-FFF2-40B4-BE49-F238E27FC236}">
                <a16:creationId xmlns:a16="http://schemas.microsoft.com/office/drawing/2014/main" id="{E285825D-C0E5-2996-53BC-CDC12006EEE4}"/>
              </a:ext>
            </a:extLst>
          </p:cNvPr>
          <p:cNvPicPr>
            <a:picLocks noChangeAspect="1"/>
          </p:cNvPicPr>
          <p:nvPr/>
        </p:nvPicPr>
        <p:blipFill>
          <a:blip r:embed="rId3"/>
          <a:stretch>
            <a:fillRect/>
          </a:stretch>
        </p:blipFill>
        <p:spPr>
          <a:xfrm>
            <a:off x="11517980" y="6533148"/>
            <a:ext cx="561975" cy="257175"/>
          </a:xfrm>
          <a:prstGeom prst="rect">
            <a:avLst/>
          </a:prstGeom>
        </p:spPr>
      </p:pic>
    </p:spTree>
    <p:extLst>
      <p:ext uri="{BB962C8B-B14F-4D97-AF65-F5344CB8AC3E}">
        <p14:creationId xmlns:p14="http://schemas.microsoft.com/office/powerpoint/2010/main" val="796952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78000">
              <a:schemeClr val="tx1"/>
            </a:gs>
            <a:gs pos="100000">
              <a:schemeClr val="tx2">
                <a:lumMod val="50000"/>
              </a:schemeClr>
            </a:gs>
          </a:gsLst>
          <a:lin ang="7800000" scaled="0"/>
        </a:gradFill>
        <a:effectLst/>
      </p:bgPr>
    </p:bg>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CE1ABEC8-43FD-4F21-A7D2-70200D86263C}"/>
              </a:ext>
            </a:extLst>
          </p:cNvPr>
          <p:cNvSpPr>
            <a:spLocks noGrp="1"/>
          </p:cNvSpPr>
          <p:nvPr>
            <p:ph type="title"/>
          </p:nvPr>
        </p:nvSpPr>
        <p:spPr>
          <a:xfrm>
            <a:off x="835831" y="173735"/>
            <a:ext cx="4409514" cy="2203704"/>
          </a:xfrm>
        </p:spPr>
        <p:txBody>
          <a:bodyPr/>
          <a:lstStyle/>
          <a:p>
            <a:r>
              <a:rPr lang="en-US" dirty="0"/>
              <a:t>THANK YOU</a:t>
            </a:r>
          </a:p>
        </p:txBody>
      </p:sp>
      <p:sp>
        <p:nvSpPr>
          <p:cNvPr id="14" name="Text Placeholder 2">
            <a:extLst>
              <a:ext uri="{FF2B5EF4-FFF2-40B4-BE49-F238E27FC236}">
                <a16:creationId xmlns:a16="http://schemas.microsoft.com/office/drawing/2014/main" id="{AE5F2E56-9F77-E1C2-EC04-EA959822CA61}"/>
              </a:ext>
            </a:extLst>
          </p:cNvPr>
          <p:cNvSpPr>
            <a:spLocks noGrp="1"/>
          </p:cNvSpPr>
          <p:nvPr>
            <p:ph sz="quarter" idx="14"/>
          </p:nvPr>
        </p:nvSpPr>
        <p:spPr>
          <a:xfrm>
            <a:off x="831850" y="3079119"/>
            <a:ext cx="4413250" cy="2752725"/>
          </a:xfrm>
        </p:spPr>
        <p:txBody>
          <a:bodyPr/>
          <a:lstStyle/>
          <a:p>
            <a:r>
              <a:rPr lang="et-EE" dirty="0"/>
              <a:t>Shruti Panicker</a:t>
            </a:r>
          </a:p>
          <a:p>
            <a:r>
              <a:rPr lang="et-EE" dirty="0" err="1"/>
              <a:t>Senior</a:t>
            </a:r>
            <a:r>
              <a:rPr lang="et-EE" dirty="0"/>
              <a:t> Test </a:t>
            </a:r>
            <a:r>
              <a:rPr lang="et-EE" dirty="0" err="1"/>
              <a:t>Automation</a:t>
            </a:r>
            <a:r>
              <a:rPr lang="et-EE" dirty="0"/>
              <a:t> </a:t>
            </a:r>
            <a:r>
              <a:rPr lang="et-EE" dirty="0" err="1"/>
              <a:t>Engineer</a:t>
            </a:r>
            <a:endParaRPr lang="et-EE" dirty="0"/>
          </a:p>
          <a:p>
            <a:r>
              <a:rPr lang="et-EE" dirty="0"/>
              <a:t>QACC, SEB Estonia</a:t>
            </a:r>
            <a:endParaRPr lang="en-US" dirty="0"/>
          </a:p>
        </p:txBody>
      </p:sp>
      <p:pic>
        <p:nvPicPr>
          <p:cNvPr id="2" name="Picture 1">
            <a:extLst>
              <a:ext uri="{FF2B5EF4-FFF2-40B4-BE49-F238E27FC236}">
                <a16:creationId xmlns:a16="http://schemas.microsoft.com/office/drawing/2014/main" id="{219F5D85-CD54-B46E-7147-04FA9B5846A0}"/>
              </a:ext>
            </a:extLst>
          </p:cNvPr>
          <p:cNvPicPr>
            <a:picLocks noChangeAspect="1"/>
          </p:cNvPicPr>
          <p:nvPr/>
        </p:nvPicPr>
        <p:blipFill>
          <a:blip r:embed="rId3"/>
          <a:stretch>
            <a:fillRect/>
          </a:stretch>
        </p:blipFill>
        <p:spPr>
          <a:xfrm>
            <a:off x="11517980" y="6533148"/>
            <a:ext cx="561975" cy="257175"/>
          </a:xfrm>
          <a:prstGeom prst="rect">
            <a:avLst/>
          </a:prstGeom>
        </p:spPr>
      </p:pic>
    </p:spTree>
    <p:extLst>
      <p:ext uri="{BB962C8B-B14F-4D97-AF65-F5344CB8AC3E}">
        <p14:creationId xmlns:p14="http://schemas.microsoft.com/office/powerpoint/2010/main" val="265815455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78000">
              <a:schemeClr val="tx1"/>
            </a:gs>
            <a:gs pos="100000">
              <a:schemeClr val="tx2">
                <a:lumMod val="50000"/>
              </a:schemeClr>
            </a:gs>
          </a:gsLst>
          <a:lin ang="7800000" scaled="0"/>
        </a:gra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6A971A9-0C5C-DDFC-67F9-2E5A55F12F67}"/>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3</a:t>
            </a:fld>
            <a:endParaRPr lang="en-US" dirty="0"/>
          </a:p>
        </p:txBody>
      </p:sp>
      <p:pic>
        <p:nvPicPr>
          <p:cNvPr id="5" name="Picture 4">
            <a:extLst>
              <a:ext uri="{FF2B5EF4-FFF2-40B4-BE49-F238E27FC236}">
                <a16:creationId xmlns:a16="http://schemas.microsoft.com/office/drawing/2014/main" id="{4315DEAA-CEAA-2A78-B004-AE937CD52341}"/>
              </a:ext>
            </a:extLst>
          </p:cNvPr>
          <p:cNvPicPr>
            <a:picLocks noChangeAspect="1"/>
          </p:cNvPicPr>
          <p:nvPr/>
        </p:nvPicPr>
        <p:blipFill>
          <a:blip r:embed="rId3"/>
          <a:stretch>
            <a:fillRect/>
          </a:stretch>
        </p:blipFill>
        <p:spPr>
          <a:xfrm>
            <a:off x="11517980" y="6533148"/>
            <a:ext cx="561975" cy="257175"/>
          </a:xfrm>
          <a:prstGeom prst="rect">
            <a:avLst/>
          </a:prstGeom>
        </p:spPr>
      </p:pic>
      <p:sp>
        <p:nvSpPr>
          <p:cNvPr id="10" name="TextBox 9">
            <a:extLst>
              <a:ext uri="{FF2B5EF4-FFF2-40B4-BE49-F238E27FC236}">
                <a16:creationId xmlns:a16="http://schemas.microsoft.com/office/drawing/2014/main" id="{B28CC4A6-66E8-B104-E139-96039444428B}"/>
              </a:ext>
            </a:extLst>
          </p:cNvPr>
          <p:cNvSpPr txBox="1"/>
          <p:nvPr/>
        </p:nvSpPr>
        <p:spPr>
          <a:xfrm>
            <a:off x="1026695" y="794084"/>
            <a:ext cx="9207874" cy="523220"/>
          </a:xfrm>
          <a:prstGeom prst="rect">
            <a:avLst/>
          </a:prstGeom>
          <a:noFill/>
        </p:spPr>
        <p:txBody>
          <a:bodyPr wrap="square" rtlCol="0">
            <a:spAutoFit/>
          </a:bodyPr>
          <a:lstStyle/>
          <a:p>
            <a:pPr algn="ctr"/>
            <a:r>
              <a:rPr lang="et-EE" sz="2800" dirty="0" err="1">
                <a:solidFill>
                  <a:schemeClr val="bg1"/>
                </a:solidFill>
              </a:rPr>
              <a:t>What</a:t>
            </a:r>
            <a:r>
              <a:rPr lang="et-EE" sz="2800" dirty="0">
                <a:solidFill>
                  <a:schemeClr val="bg1"/>
                </a:solidFill>
              </a:rPr>
              <a:t> </a:t>
            </a:r>
            <a:r>
              <a:rPr lang="et-EE" sz="2800" dirty="0" err="1">
                <a:solidFill>
                  <a:schemeClr val="bg1"/>
                </a:solidFill>
              </a:rPr>
              <a:t>is</a:t>
            </a:r>
            <a:r>
              <a:rPr lang="et-EE" sz="2800" dirty="0">
                <a:solidFill>
                  <a:schemeClr val="bg1"/>
                </a:solidFill>
              </a:rPr>
              <a:t> </a:t>
            </a:r>
            <a:r>
              <a:rPr lang="et-EE" sz="2800" dirty="0" err="1">
                <a:solidFill>
                  <a:schemeClr val="bg1"/>
                </a:solidFill>
              </a:rPr>
              <a:t>testing</a:t>
            </a:r>
            <a:r>
              <a:rPr lang="et-EE" sz="2800" dirty="0">
                <a:solidFill>
                  <a:schemeClr val="bg1"/>
                </a:solidFill>
              </a:rPr>
              <a:t>?</a:t>
            </a:r>
            <a:endParaRPr lang="en-US" sz="2800" dirty="0">
              <a:solidFill>
                <a:schemeClr val="bg1"/>
              </a:solidFill>
            </a:endParaRPr>
          </a:p>
        </p:txBody>
      </p:sp>
      <p:sp>
        <p:nvSpPr>
          <p:cNvPr id="12" name="TextBox 11">
            <a:extLst>
              <a:ext uri="{FF2B5EF4-FFF2-40B4-BE49-F238E27FC236}">
                <a16:creationId xmlns:a16="http://schemas.microsoft.com/office/drawing/2014/main" id="{F2F24CA5-4BCB-E178-B9A1-9E72FE8AF165}"/>
              </a:ext>
            </a:extLst>
          </p:cNvPr>
          <p:cNvSpPr txBox="1"/>
          <p:nvPr/>
        </p:nvSpPr>
        <p:spPr>
          <a:xfrm>
            <a:off x="1630703" y="1921078"/>
            <a:ext cx="1736521" cy="369332"/>
          </a:xfrm>
          <a:prstGeom prst="rect">
            <a:avLst/>
          </a:prstGeom>
          <a:noFill/>
        </p:spPr>
        <p:txBody>
          <a:bodyPr wrap="square" rtlCol="0">
            <a:spAutoFit/>
          </a:bodyPr>
          <a:lstStyle/>
          <a:p>
            <a:r>
              <a:rPr lang="et-EE" dirty="0" err="1">
                <a:solidFill>
                  <a:schemeClr val="bg1"/>
                </a:solidFill>
              </a:rPr>
              <a:t>Manual</a:t>
            </a:r>
            <a:r>
              <a:rPr lang="et-EE" dirty="0">
                <a:solidFill>
                  <a:schemeClr val="bg1"/>
                </a:solidFill>
              </a:rPr>
              <a:t> </a:t>
            </a:r>
            <a:r>
              <a:rPr lang="et-EE" dirty="0" err="1">
                <a:solidFill>
                  <a:schemeClr val="bg1"/>
                </a:solidFill>
              </a:rPr>
              <a:t>Testing</a:t>
            </a:r>
            <a:endParaRPr lang="en-US" dirty="0">
              <a:solidFill>
                <a:schemeClr val="bg1"/>
              </a:solidFill>
            </a:endParaRPr>
          </a:p>
        </p:txBody>
      </p:sp>
      <p:sp>
        <p:nvSpPr>
          <p:cNvPr id="15" name="TextBox 14">
            <a:extLst>
              <a:ext uri="{FF2B5EF4-FFF2-40B4-BE49-F238E27FC236}">
                <a16:creationId xmlns:a16="http://schemas.microsoft.com/office/drawing/2014/main" id="{34D21F20-4DDA-2EAD-12F6-4B5D0E1197D7}"/>
              </a:ext>
            </a:extLst>
          </p:cNvPr>
          <p:cNvSpPr txBox="1"/>
          <p:nvPr/>
        </p:nvSpPr>
        <p:spPr>
          <a:xfrm>
            <a:off x="7621840" y="1921079"/>
            <a:ext cx="2361059" cy="369332"/>
          </a:xfrm>
          <a:prstGeom prst="rect">
            <a:avLst/>
          </a:prstGeom>
          <a:noFill/>
        </p:spPr>
        <p:txBody>
          <a:bodyPr wrap="square" rtlCol="0">
            <a:spAutoFit/>
          </a:bodyPr>
          <a:lstStyle/>
          <a:p>
            <a:r>
              <a:rPr lang="et-EE" dirty="0">
                <a:solidFill>
                  <a:schemeClr val="bg1"/>
                </a:solidFill>
              </a:rPr>
              <a:t>Automated </a:t>
            </a:r>
            <a:r>
              <a:rPr lang="et-EE" dirty="0" err="1">
                <a:solidFill>
                  <a:schemeClr val="bg1"/>
                </a:solidFill>
              </a:rPr>
              <a:t>Testing</a:t>
            </a:r>
            <a:endParaRPr lang="en-US" dirty="0">
              <a:solidFill>
                <a:schemeClr val="bg1"/>
              </a:solidFill>
            </a:endParaRPr>
          </a:p>
        </p:txBody>
      </p:sp>
      <p:pic>
        <p:nvPicPr>
          <p:cNvPr id="2" name="Picture 1">
            <a:extLst>
              <a:ext uri="{FF2B5EF4-FFF2-40B4-BE49-F238E27FC236}">
                <a16:creationId xmlns:a16="http://schemas.microsoft.com/office/drawing/2014/main" id="{005105FB-493F-CB6C-3FB2-C5D74C66D891}"/>
              </a:ext>
            </a:extLst>
          </p:cNvPr>
          <p:cNvPicPr>
            <a:picLocks noChangeAspect="1"/>
          </p:cNvPicPr>
          <p:nvPr/>
        </p:nvPicPr>
        <p:blipFill>
          <a:blip r:embed="rId4">
            <a:alphaModFix amt="8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6339424" y="2705729"/>
            <a:ext cx="5105956" cy="2988625"/>
          </a:xfrm>
          <a:prstGeom prst="rect">
            <a:avLst/>
          </a:prstGeom>
        </p:spPr>
      </p:pic>
      <p:pic>
        <p:nvPicPr>
          <p:cNvPr id="8" name="Picture 7">
            <a:extLst>
              <a:ext uri="{FF2B5EF4-FFF2-40B4-BE49-F238E27FC236}">
                <a16:creationId xmlns:a16="http://schemas.microsoft.com/office/drawing/2014/main" id="{0F3B1780-AA14-69AA-B3DC-40EFB6DDB8F7}"/>
              </a:ext>
            </a:extLst>
          </p:cNvPr>
          <p:cNvPicPr>
            <a:picLocks noChangeAspect="1"/>
          </p:cNvPicPr>
          <p:nvPr/>
        </p:nvPicPr>
        <p:blipFill>
          <a:blip r:embed="rId6">
            <a:alphaModFix amt="85000"/>
            <a:extLst>
              <a:ext uri="{BEBA8EAE-BF5A-486C-A8C5-ECC9F3942E4B}">
                <a14:imgProps xmlns:a14="http://schemas.microsoft.com/office/drawing/2010/main">
                  <a14:imgLayer r:embed="rId7">
                    <a14:imgEffect>
                      <a14:saturation sat="0"/>
                    </a14:imgEffect>
                  </a14:imgLayer>
                </a14:imgProps>
              </a:ext>
            </a:extLst>
          </a:blip>
          <a:stretch>
            <a:fillRect/>
          </a:stretch>
        </p:blipFill>
        <p:spPr>
          <a:xfrm>
            <a:off x="1026695" y="2705729"/>
            <a:ext cx="3162300" cy="3105150"/>
          </a:xfrm>
          <a:prstGeom prst="rect">
            <a:avLst/>
          </a:prstGeom>
        </p:spPr>
      </p:pic>
    </p:spTree>
    <p:extLst>
      <p:ext uri="{BB962C8B-B14F-4D97-AF65-F5344CB8AC3E}">
        <p14:creationId xmlns:p14="http://schemas.microsoft.com/office/powerpoint/2010/main" val="13971937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78000">
              <a:schemeClr val="tx1"/>
            </a:gs>
            <a:gs pos="100000">
              <a:schemeClr val="tx2">
                <a:lumMod val="50000"/>
              </a:schemeClr>
            </a:gs>
          </a:gsLst>
          <a:lin ang="7800000" scaled="0"/>
        </a:gradFill>
        <a:effectLst/>
      </p:bgPr>
    </p:bg>
    <p:spTree>
      <p:nvGrpSpPr>
        <p:cNvPr id="1" name=""/>
        <p:cNvGrpSpPr/>
        <p:nvPr/>
      </p:nvGrpSpPr>
      <p:grpSpPr>
        <a:xfrm>
          <a:off x="0" y="0"/>
          <a:ext cx="0" cy="0"/>
          <a:chOff x="0" y="0"/>
          <a:chExt cx="0" cy="0"/>
        </a:xfrm>
      </p:grpSpPr>
      <p:sp>
        <p:nvSpPr>
          <p:cNvPr id="3" name="Rectangle 2" hidden="1">
            <a:extLst>
              <a:ext uri="{FF2B5EF4-FFF2-40B4-BE49-F238E27FC236}">
                <a16:creationId xmlns:a16="http://schemas.microsoft.com/office/drawing/2014/main" id="{8692FC88-DAD7-F5AD-7831-DE54322108F6}"/>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Title 1">
            <a:extLst>
              <a:ext uri="{FF2B5EF4-FFF2-40B4-BE49-F238E27FC236}">
                <a16:creationId xmlns:a16="http://schemas.microsoft.com/office/drawing/2014/main" id="{0FD6A3FE-1BF6-4C1A-0553-EBD497A69F2D}"/>
              </a:ext>
            </a:extLst>
          </p:cNvPr>
          <p:cNvSpPr>
            <a:spLocks noGrp="1"/>
          </p:cNvSpPr>
          <p:nvPr>
            <p:ph type="title"/>
          </p:nvPr>
        </p:nvSpPr>
        <p:spPr>
          <a:xfrm>
            <a:off x="2932448" y="264161"/>
            <a:ext cx="6327105" cy="566350"/>
          </a:xfrm>
        </p:spPr>
        <p:txBody>
          <a:bodyPr anchor="b"/>
          <a:lstStyle/>
          <a:p>
            <a:r>
              <a:rPr lang="et-EE" dirty="0" err="1"/>
              <a:t>Why</a:t>
            </a:r>
            <a:r>
              <a:rPr lang="et-EE" dirty="0"/>
              <a:t> </a:t>
            </a:r>
            <a:r>
              <a:rPr lang="et-EE" dirty="0" err="1"/>
              <a:t>AUTOMATe</a:t>
            </a:r>
            <a:endParaRPr lang="en-US" dirty="0"/>
          </a:p>
        </p:txBody>
      </p:sp>
      <p:pic>
        <p:nvPicPr>
          <p:cNvPr id="2" name="Picture 1">
            <a:extLst>
              <a:ext uri="{FF2B5EF4-FFF2-40B4-BE49-F238E27FC236}">
                <a16:creationId xmlns:a16="http://schemas.microsoft.com/office/drawing/2014/main" id="{A74F9D97-5E93-DE1B-027C-E51C65AEF97E}"/>
              </a:ext>
            </a:extLst>
          </p:cNvPr>
          <p:cNvPicPr>
            <a:picLocks noChangeAspect="1"/>
          </p:cNvPicPr>
          <p:nvPr/>
        </p:nvPicPr>
        <p:blipFill>
          <a:blip r:embed="rId3"/>
          <a:stretch>
            <a:fillRect/>
          </a:stretch>
        </p:blipFill>
        <p:spPr>
          <a:xfrm>
            <a:off x="11517980" y="6533148"/>
            <a:ext cx="561975" cy="257175"/>
          </a:xfrm>
          <a:prstGeom prst="rect">
            <a:avLst/>
          </a:prstGeom>
        </p:spPr>
      </p:pic>
      <p:sp>
        <p:nvSpPr>
          <p:cNvPr id="7" name="Flowchart: Terminator 6">
            <a:extLst>
              <a:ext uri="{FF2B5EF4-FFF2-40B4-BE49-F238E27FC236}">
                <a16:creationId xmlns:a16="http://schemas.microsoft.com/office/drawing/2014/main" id="{8C925E0A-5FF6-BCFD-F6B9-9FA2DDFC895A}"/>
              </a:ext>
            </a:extLst>
          </p:cNvPr>
          <p:cNvSpPr/>
          <p:nvPr/>
        </p:nvSpPr>
        <p:spPr>
          <a:xfrm>
            <a:off x="4506286" y="1278520"/>
            <a:ext cx="3179428" cy="713065"/>
          </a:xfrm>
          <a:prstGeom prst="flowChartTerminator">
            <a:avLst/>
          </a:prstGeom>
          <a:solidFill>
            <a:schemeClr val="accent4">
              <a:lumMod val="50000"/>
            </a:schemeClr>
          </a:solidFill>
          <a:ln>
            <a:solidFill>
              <a:schemeClr val="accent5">
                <a:lumMod val="50000"/>
              </a:schemeClr>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SPEED UP THE RELEASE CYCLE</a:t>
            </a:r>
          </a:p>
        </p:txBody>
      </p:sp>
      <p:sp>
        <p:nvSpPr>
          <p:cNvPr id="8" name="Flowchart: Terminator 7">
            <a:extLst>
              <a:ext uri="{FF2B5EF4-FFF2-40B4-BE49-F238E27FC236}">
                <a16:creationId xmlns:a16="http://schemas.microsoft.com/office/drawing/2014/main" id="{3872BA50-062C-9EEE-C333-06A35BA1C1FE}"/>
              </a:ext>
            </a:extLst>
          </p:cNvPr>
          <p:cNvSpPr/>
          <p:nvPr/>
        </p:nvSpPr>
        <p:spPr>
          <a:xfrm>
            <a:off x="4506286" y="2171527"/>
            <a:ext cx="3179428" cy="713065"/>
          </a:xfrm>
          <a:prstGeom prst="flowChartTerminator">
            <a:avLst/>
          </a:prstGeom>
          <a:solidFill>
            <a:schemeClr val="accent4">
              <a:lumMod val="50000"/>
            </a:schemeClr>
          </a:solidFill>
          <a:ln>
            <a:solidFill>
              <a:schemeClr val="accent5">
                <a:lumMod val="50000"/>
              </a:schemeClr>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GIVES EARLY FEEDBACK</a:t>
            </a:r>
          </a:p>
        </p:txBody>
      </p:sp>
      <p:sp>
        <p:nvSpPr>
          <p:cNvPr id="10" name="Flowchart: Terminator 9">
            <a:extLst>
              <a:ext uri="{FF2B5EF4-FFF2-40B4-BE49-F238E27FC236}">
                <a16:creationId xmlns:a16="http://schemas.microsoft.com/office/drawing/2014/main" id="{27D3306E-8E33-3C3E-F0BC-AD9AE7560772}"/>
              </a:ext>
            </a:extLst>
          </p:cNvPr>
          <p:cNvSpPr/>
          <p:nvPr/>
        </p:nvSpPr>
        <p:spPr>
          <a:xfrm>
            <a:off x="4506286" y="2985603"/>
            <a:ext cx="3179428" cy="713065"/>
          </a:xfrm>
          <a:prstGeom prst="flowChartTerminator">
            <a:avLst/>
          </a:prstGeom>
          <a:solidFill>
            <a:schemeClr val="accent4">
              <a:lumMod val="50000"/>
            </a:schemeClr>
          </a:solidFill>
          <a:ln>
            <a:solidFill>
              <a:schemeClr val="accent5">
                <a:lumMod val="50000"/>
              </a:schemeClr>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bg1"/>
                </a:solidFill>
              </a:rPr>
              <a:t>FLEXIBILITY AND SCALING</a:t>
            </a:r>
          </a:p>
        </p:txBody>
      </p:sp>
      <p:sp>
        <p:nvSpPr>
          <p:cNvPr id="11" name="Flowchart: Terminator 10">
            <a:extLst>
              <a:ext uri="{FF2B5EF4-FFF2-40B4-BE49-F238E27FC236}">
                <a16:creationId xmlns:a16="http://schemas.microsoft.com/office/drawing/2014/main" id="{244D2730-B5F6-A28A-45F4-26E0FD597FB5}"/>
              </a:ext>
            </a:extLst>
          </p:cNvPr>
          <p:cNvSpPr/>
          <p:nvPr/>
        </p:nvSpPr>
        <p:spPr>
          <a:xfrm>
            <a:off x="4506286" y="4680173"/>
            <a:ext cx="3179428" cy="713065"/>
          </a:xfrm>
          <a:prstGeom prst="flowChartTerminator">
            <a:avLst/>
          </a:prstGeom>
          <a:solidFill>
            <a:schemeClr val="accent4">
              <a:lumMod val="50000"/>
            </a:schemeClr>
          </a:solidFill>
          <a:ln>
            <a:solidFill>
              <a:schemeClr val="accent5">
                <a:lumMod val="50000"/>
              </a:schemeClr>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t-EE" sz="1400" b="1">
                <a:solidFill>
                  <a:schemeClr val="bg1"/>
                </a:solidFill>
              </a:rPr>
              <a:t>IMPROVES COMMUNICATION</a:t>
            </a:r>
            <a:endParaRPr lang="en-US" sz="1400" b="1">
              <a:solidFill>
                <a:schemeClr val="bg1"/>
              </a:solidFill>
            </a:endParaRPr>
          </a:p>
        </p:txBody>
      </p:sp>
      <p:sp>
        <p:nvSpPr>
          <p:cNvPr id="12" name="Flowchart: Terminator 11">
            <a:extLst>
              <a:ext uri="{FF2B5EF4-FFF2-40B4-BE49-F238E27FC236}">
                <a16:creationId xmlns:a16="http://schemas.microsoft.com/office/drawing/2014/main" id="{FE2D2E59-FEC7-1FA7-234E-3F6D796D6BD7}"/>
              </a:ext>
            </a:extLst>
          </p:cNvPr>
          <p:cNvSpPr/>
          <p:nvPr/>
        </p:nvSpPr>
        <p:spPr>
          <a:xfrm>
            <a:off x="4506286" y="5453639"/>
            <a:ext cx="3179428" cy="713065"/>
          </a:xfrm>
          <a:prstGeom prst="flowChartTerminator">
            <a:avLst/>
          </a:prstGeom>
          <a:solidFill>
            <a:schemeClr val="accent4">
              <a:lumMod val="50000"/>
            </a:schemeClr>
          </a:solidFill>
          <a:ln>
            <a:solidFill>
              <a:schemeClr val="accent5">
                <a:lumMod val="50000"/>
              </a:schemeClr>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t-EE" sz="1400" b="1" dirty="0">
                <a:solidFill>
                  <a:schemeClr val="bg1"/>
                </a:solidFill>
              </a:rPr>
              <a:t>STREAMLINED TEST CYCLES</a:t>
            </a:r>
            <a:endParaRPr lang="en-US" sz="1400" b="1" dirty="0">
              <a:solidFill>
                <a:schemeClr val="bg1"/>
              </a:solidFill>
            </a:endParaRPr>
          </a:p>
        </p:txBody>
      </p:sp>
      <p:sp>
        <p:nvSpPr>
          <p:cNvPr id="13" name="Flowchart: Terminator 12">
            <a:extLst>
              <a:ext uri="{FF2B5EF4-FFF2-40B4-BE49-F238E27FC236}">
                <a16:creationId xmlns:a16="http://schemas.microsoft.com/office/drawing/2014/main" id="{A2D6D35C-CD0A-E247-845F-8F6807007A9D}"/>
              </a:ext>
            </a:extLst>
          </p:cNvPr>
          <p:cNvSpPr/>
          <p:nvPr/>
        </p:nvSpPr>
        <p:spPr>
          <a:xfrm>
            <a:off x="4506286" y="3832888"/>
            <a:ext cx="3179428" cy="713065"/>
          </a:xfrm>
          <a:prstGeom prst="flowChartTerminator">
            <a:avLst/>
          </a:prstGeom>
          <a:solidFill>
            <a:schemeClr val="accent4">
              <a:lumMod val="50000"/>
            </a:schemeClr>
          </a:solidFill>
          <a:ln>
            <a:solidFill>
              <a:schemeClr val="accent5">
                <a:lumMod val="50000"/>
              </a:schemeClr>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t-EE" sz="1400" b="1" dirty="0">
                <a:solidFill>
                  <a:schemeClr val="bg1"/>
                </a:solidFill>
              </a:rPr>
              <a:t>ENHANCED QUALITY</a:t>
            </a:r>
            <a:endParaRPr lang="en-US" sz="1400" b="1" dirty="0">
              <a:solidFill>
                <a:schemeClr val="bg1"/>
              </a:solidFill>
            </a:endParaRPr>
          </a:p>
        </p:txBody>
      </p:sp>
    </p:spTree>
    <p:extLst>
      <p:ext uri="{BB962C8B-B14F-4D97-AF65-F5344CB8AC3E}">
        <p14:creationId xmlns:p14="http://schemas.microsoft.com/office/powerpoint/2010/main" val="13307339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randombar(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randombar(horizontal)">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randombar(horizont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randombar(horizontal)">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P spid="12"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78000">
              <a:schemeClr val="tx1"/>
            </a:gs>
            <a:gs pos="100000">
              <a:schemeClr val="tx2">
                <a:lumMod val="50000"/>
              </a:schemeClr>
            </a:gs>
          </a:gsLst>
          <a:lin ang="78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60903-003B-273E-3584-5312F76C3EF3}"/>
              </a:ext>
            </a:extLst>
          </p:cNvPr>
          <p:cNvSpPr>
            <a:spLocks noGrp="1"/>
          </p:cNvSpPr>
          <p:nvPr>
            <p:ph type="title"/>
          </p:nvPr>
        </p:nvSpPr>
        <p:spPr>
          <a:xfrm>
            <a:off x="3296873" y="469783"/>
            <a:ext cx="7977931" cy="1484852"/>
          </a:xfrm>
        </p:spPr>
        <p:txBody>
          <a:bodyPr/>
          <a:lstStyle/>
          <a:p>
            <a:pPr algn="ctr"/>
            <a:r>
              <a:rPr lang="et-EE" dirty="0"/>
              <a:t>Test </a:t>
            </a:r>
            <a:r>
              <a:rPr lang="et-EE" dirty="0" err="1"/>
              <a:t>Automation</a:t>
            </a:r>
            <a:r>
              <a:rPr lang="et-EE" dirty="0"/>
              <a:t> in AGILE</a:t>
            </a:r>
            <a:br>
              <a:rPr lang="et-EE" sz="1600" b="1" dirty="0"/>
            </a:br>
            <a:br>
              <a:rPr lang="et-EE" sz="1600" b="1" dirty="0"/>
            </a:br>
            <a:endParaRPr lang="en-US" sz="1600" b="1" dirty="0"/>
          </a:p>
        </p:txBody>
      </p:sp>
      <p:sp>
        <p:nvSpPr>
          <p:cNvPr id="3" name="Slide Number Placeholder 2">
            <a:extLst>
              <a:ext uri="{FF2B5EF4-FFF2-40B4-BE49-F238E27FC236}">
                <a16:creationId xmlns:a16="http://schemas.microsoft.com/office/drawing/2014/main" id="{64347AE7-D6A2-42FB-3D58-6297742FC352}"/>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5</a:t>
            </a:fld>
            <a:endParaRPr lang="en-US" dirty="0"/>
          </a:p>
        </p:txBody>
      </p:sp>
      <p:pic>
        <p:nvPicPr>
          <p:cNvPr id="5" name="Picture 4">
            <a:extLst>
              <a:ext uri="{FF2B5EF4-FFF2-40B4-BE49-F238E27FC236}">
                <a16:creationId xmlns:a16="http://schemas.microsoft.com/office/drawing/2014/main" id="{4ECD2DC7-D8BB-8084-8972-2F52D3C2E949}"/>
              </a:ext>
            </a:extLst>
          </p:cNvPr>
          <p:cNvPicPr>
            <a:picLocks noChangeAspect="1"/>
          </p:cNvPicPr>
          <p:nvPr/>
        </p:nvPicPr>
        <p:blipFill>
          <a:blip r:embed="rId3"/>
          <a:stretch>
            <a:fillRect/>
          </a:stretch>
        </p:blipFill>
        <p:spPr>
          <a:xfrm>
            <a:off x="11517980" y="6533148"/>
            <a:ext cx="561975" cy="257175"/>
          </a:xfrm>
          <a:prstGeom prst="rect">
            <a:avLst/>
          </a:prstGeom>
        </p:spPr>
      </p:pic>
      <p:pic>
        <p:nvPicPr>
          <p:cNvPr id="4" name="Graphic 3" descr="Programmer male outline">
            <a:extLst>
              <a:ext uri="{FF2B5EF4-FFF2-40B4-BE49-F238E27FC236}">
                <a16:creationId xmlns:a16="http://schemas.microsoft.com/office/drawing/2014/main" id="{B96B5B9F-DA72-4CB9-4CF1-37B6EFBFB0E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203834" y="3729951"/>
            <a:ext cx="885965" cy="889252"/>
          </a:xfrm>
          <a:prstGeom prst="rect">
            <a:avLst/>
          </a:prstGeom>
        </p:spPr>
      </p:pic>
      <p:pic>
        <p:nvPicPr>
          <p:cNvPr id="6" name="Graphic 5" descr="Blockchain with solid fill">
            <a:extLst>
              <a:ext uri="{FF2B5EF4-FFF2-40B4-BE49-F238E27FC236}">
                <a16:creationId xmlns:a16="http://schemas.microsoft.com/office/drawing/2014/main" id="{360893F8-E8C1-F43F-6E1E-E2AA8DC7A56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184763" y="5718719"/>
            <a:ext cx="911020" cy="914400"/>
          </a:xfrm>
          <a:prstGeom prst="rect">
            <a:avLst/>
          </a:prstGeom>
        </p:spPr>
      </p:pic>
      <p:pic>
        <p:nvPicPr>
          <p:cNvPr id="7" name="Graphic 6" descr="Internet Of Things outline">
            <a:extLst>
              <a:ext uri="{FF2B5EF4-FFF2-40B4-BE49-F238E27FC236}">
                <a16:creationId xmlns:a16="http://schemas.microsoft.com/office/drawing/2014/main" id="{49473675-63CC-8DBE-0C4A-A16039A51AB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237063" y="3291663"/>
            <a:ext cx="1237384" cy="1241975"/>
          </a:xfrm>
          <a:prstGeom prst="rect">
            <a:avLst/>
          </a:prstGeom>
        </p:spPr>
      </p:pic>
      <p:pic>
        <p:nvPicPr>
          <p:cNvPr id="8" name="Graphic 7" descr="Presentation with bar chart with solid fill">
            <a:extLst>
              <a:ext uri="{FF2B5EF4-FFF2-40B4-BE49-F238E27FC236}">
                <a16:creationId xmlns:a16="http://schemas.microsoft.com/office/drawing/2014/main" id="{C86AE9EE-E609-DDE5-1016-5421890144D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616815" y="5345054"/>
            <a:ext cx="911020" cy="914400"/>
          </a:xfrm>
          <a:prstGeom prst="rect">
            <a:avLst/>
          </a:prstGeom>
        </p:spPr>
      </p:pic>
      <p:pic>
        <p:nvPicPr>
          <p:cNvPr id="9" name="Graphic 8" descr="Folder Search with solid fill">
            <a:extLst>
              <a:ext uri="{FF2B5EF4-FFF2-40B4-BE49-F238E27FC236}">
                <a16:creationId xmlns:a16="http://schemas.microsoft.com/office/drawing/2014/main" id="{5A1211B9-864E-2495-AACA-6E12A555612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863941" y="1892978"/>
            <a:ext cx="911020" cy="914400"/>
          </a:xfrm>
          <a:prstGeom prst="rect">
            <a:avLst/>
          </a:prstGeom>
        </p:spPr>
      </p:pic>
      <p:pic>
        <p:nvPicPr>
          <p:cNvPr id="10" name="Graphic 9" descr="Document with solid fill">
            <a:extLst>
              <a:ext uri="{FF2B5EF4-FFF2-40B4-BE49-F238E27FC236}">
                <a16:creationId xmlns:a16="http://schemas.microsoft.com/office/drawing/2014/main" id="{028174C3-C692-97FC-C7FD-E4B7EDB60B9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616815" y="1716800"/>
            <a:ext cx="911020" cy="914400"/>
          </a:xfrm>
          <a:prstGeom prst="rect">
            <a:avLst/>
          </a:prstGeom>
        </p:spPr>
      </p:pic>
      <p:pic>
        <p:nvPicPr>
          <p:cNvPr id="11" name="Graphic 10" descr="Database with solid fill">
            <a:extLst>
              <a:ext uri="{FF2B5EF4-FFF2-40B4-BE49-F238E27FC236}">
                <a16:creationId xmlns:a16="http://schemas.microsoft.com/office/drawing/2014/main" id="{69A81253-6E19-B6CE-CBF8-8A21B60DB737}"/>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9399640" y="3839045"/>
            <a:ext cx="911020" cy="914400"/>
          </a:xfrm>
          <a:prstGeom prst="rect">
            <a:avLst/>
          </a:prstGeom>
        </p:spPr>
      </p:pic>
      <p:pic>
        <p:nvPicPr>
          <p:cNvPr id="12" name="Graphic 11" descr="Gears with solid fill">
            <a:extLst>
              <a:ext uri="{FF2B5EF4-FFF2-40B4-BE49-F238E27FC236}">
                <a16:creationId xmlns:a16="http://schemas.microsoft.com/office/drawing/2014/main" id="{243195DD-0B48-09E1-16AF-5D80849C11FB}"/>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9983491" y="3839045"/>
            <a:ext cx="911020" cy="914400"/>
          </a:xfrm>
          <a:prstGeom prst="rect">
            <a:avLst/>
          </a:prstGeom>
        </p:spPr>
      </p:pic>
      <p:pic>
        <p:nvPicPr>
          <p:cNvPr id="13" name="Graphic 12" descr="Bug under magnifying glass with solid fill">
            <a:extLst>
              <a:ext uri="{FF2B5EF4-FFF2-40B4-BE49-F238E27FC236}">
                <a16:creationId xmlns:a16="http://schemas.microsoft.com/office/drawing/2014/main" id="{EDE1B15F-383D-5424-65DA-FB144DDF3325}"/>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7764764" y="5990487"/>
            <a:ext cx="911020" cy="914400"/>
          </a:xfrm>
          <a:prstGeom prst="rect">
            <a:avLst/>
          </a:prstGeom>
        </p:spPr>
      </p:pic>
      <p:pic>
        <p:nvPicPr>
          <p:cNvPr id="14" name="Graphic 13" descr="Internet with solid fill">
            <a:extLst>
              <a:ext uri="{FF2B5EF4-FFF2-40B4-BE49-F238E27FC236}">
                <a16:creationId xmlns:a16="http://schemas.microsoft.com/office/drawing/2014/main" id="{D52C1800-A597-5081-58BE-FFE4D7810853}"/>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5435286" y="3308194"/>
            <a:ext cx="1209888" cy="1214377"/>
          </a:xfrm>
          <a:prstGeom prst="rect">
            <a:avLst/>
          </a:prstGeom>
        </p:spPr>
      </p:pic>
      <p:sp>
        <p:nvSpPr>
          <p:cNvPr id="15" name="TextBox 14">
            <a:extLst>
              <a:ext uri="{FF2B5EF4-FFF2-40B4-BE49-F238E27FC236}">
                <a16:creationId xmlns:a16="http://schemas.microsoft.com/office/drawing/2014/main" id="{6DEE4F27-BE60-4D14-602A-606E61446F41}"/>
              </a:ext>
            </a:extLst>
          </p:cNvPr>
          <p:cNvSpPr txBox="1"/>
          <p:nvPr/>
        </p:nvSpPr>
        <p:spPr>
          <a:xfrm rot="18821301">
            <a:off x="6078229" y="2471712"/>
            <a:ext cx="575512" cy="209815"/>
          </a:xfrm>
          <a:prstGeom prst="rect">
            <a:avLst/>
          </a:prstGeom>
        </p:spPr>
        <p:txBody>
          <a:bodyPr vert="horz" wrap="none" lIns="0" tIns="0" rIns="0" bIns="0" rtlCol="0">
            <a:prstTxWarp prst="textArchUp">
              <a:avLst/>
            </a:prstTxWarp>
            <a:noAutofit/>
          </a:bodyPr>
          <a:lstStyle/>
          <a:p>
            <a:pPr algn="l">
              <a:lnSpc>
                <a:spcPct val="120000"/>
              </a:lnSpc>
              <a:spcBef>
                <a:spcPts val="600"/>
              </a:spcBef>
            </a:pPr>
            <a:r>
              <a:rPr lang="et-EE" sz="1200" b="1" dirty="0">
                <a:solidFill>
                  <a:schemeClr val="bg1"/>
                </a:solidFill>
              </a:rPr>
              <a:t>COMMIT</a:t>
            </a:r>
            <a:endParaRPr lang="en-US" sz="1200" b="1" dirty="0">
              <a:solidFill>
                <a:schemeClr val="bg1"/>
              </a:solidFill>
            </a:endParaRPr>
          </a:p>
        </p:txBody>
      </p:sp>
      <p:sp>
        <p:nvSpPr>
          <p:cNvPr id="16" name="Arc 15">
            <a:extLst>
              <a:ext uri="{FF2B5EF4-FFF2-40B4-BE49-F238E27FC236}">
                <a16:creationId xmlns:a16="http://schemas.microsoft.com/office/drawing/2014/main" id="{A7ADA0D8-F34A-0F98-4D36-237AAE250124}"/>
              </a:ext>
            </a:extLst>
          </p:cNvPr>
          <p:cNvSpPr/>
          <p:nvPr/>
        </p:nvSpPr>
        <p:spPr>
          <a:xfrm rot="16783909">
            <a:off x="6236982" y="2456691"/>
            <a:ext cx="2019300" cy="1914525"/>
          </a:xfrm>
          <a:prstGeom prst="arc">
            <a:avLst/>
          </a:prstGeom>
          <a:ln w="92075">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Arc 16">
            <a:extLst>
              <a:ext uri="{FF2B5EF4-FFF2-40B4-BE49-F238E27FC236}">
                <a16:creationId xmlns:a16="http://schemas.microsoft.com/office/drawing/2014/main" id="{48C9FD91-132C-0B14-CB12-7E278ACBC291}"/>
              </a:ext>
            </a:extLst>
          </p:cNvPr>
          <p:cNvSpPr/>
          <p:nvPr/>
        </p:nvSpPr>
        <p:spPr>
          <a:xfrm>
            <a:off x="7953973" y="2319370"/>
            <a:ext cx="2019300" cy="1914525"/>
          </a:xfrm>
          <a:prstGeom prst="arc">
            <a:avLst/>
          </a:prstGeom>
          <a:ln w="92075">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Arc 17">
            <a:extLst>
              <a:ext uri="{FF2B5EF4-FFF2-40B4-BE49-F238E27FC236}">
                <a16:creationId xmlns:a16="http://schemas.microsoft.com/office/drawing/2014/main" id="{A89D655D-D2B6-158D-5AAA-D668BAF964C8}"/>
              </a:ext>
            </a:extLst>
          </p:cNvPr>
          <p:cNvSpPr/>
          <p:nvPr/>
        </p:nvSpPr>
        <p:spPr>
          <a:xfrm rot="5400000">
            <a:off x="8102306" y="4033068"/>
            <a:ext cx="2019300" cy="1914525"/>
          </a:xfrm>
          <a:prstGeom prst="arc">
            <a:avLst/>
          </a:prstGeom>
          <a:ln w="92075">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Arc 18">
            <a:extLst>
              <a:ext uri="{FF2B5EF4-FFF2-40B4-BE49-F238E27FC236}">
                <a16:creationId xmlns:a16="http://schemas.microsoft.com/office/drawing/2014/main" id="{11E82990-6921-086D-9E1D-9B3B4AEC1619}"/>
              </a:ext>
            </a:extLst>
          </p:cNvPr>
          <p:cNvSpPr/>
          <p:nvPr/>
        </p:nvSpPr>
        <p:spPr>
          <a:xfrm rot="11353113">
            <a:off x="6310044" y="4050799"/>
            <a:ext cx="2019300" cy="1914525"/>
          </a:xfrm>
          <a:prstGeom prst="arc">
            <a:avLst/>
          </a:prstGeom>
          <a:ln w="92075">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a:extLst>
              <a:ext uri="{FF2B5EF4-FFF2-40B4-BE49-F238E27FC236}">
                <a16:creationId xmlns:a16="http://schemas.microsoft.com/office/drawing/2014/main" id="{84BF344A-A581-EAFA-B093-DA7BC86461BB}"/>
              </a:ext>
            </a:extLst>
          </p:cNvPr>
          <p:cNvSpPr txBox="1"/>
          <p:nvPr/>
        </p:nvSpPr>
        <p:spPr>
          <a:xfrm rot="2880797">
            <a:off x="8861669" y="2365430"/>
            <a:ext cx="1769233" cy="602172"/>
          </a:xfrm>
          <a:prstGeom prst="rect">
            <a:avLst/>
          </a:prstGeom>
        </p:spPr>
        <p:txBody>
          <a:bodyPr vert="horz" wrap="none" lIns="0" tIns="0" rIns="0" bIns="0" rtlCol="0">
            <a:prstTxWarp prst="textArchUp">
              <a:avLst>
                <a:gd name="adj" fmla="val 10271436"/>
              </a:avLst>
            </a:prstTxWarp>
            <a:noAutofit/>
          </a:bodyPr>
          <a:lstStyle/>
          <a:p>
            <a:pPr algn="l">
              <a:lnSpc>
                <a:spcPct val="120000"/>
              </a:lnSpc>
              <a:spcBef>
                <a:spcPts val="600"/>
              </a:spcBef>
            </a:pPr>
            <a:r>
              <a:rPr lang="et-EE" sz="1200" b="1" dirty="0">
                <a:solidFill>
                  <a:schemeClr val="bg1"/>
                </a:solidFill>
              </a:rPr>
              <a:t>       INITIATE C</a:t>
            </a:r>
            <a:r>
              <a:rPr lang="en-US" sz="1200" b="1" dirty="0">
                <a:solidFill>
                  <a:schemeClr val="bg1"/>
                </a:solidFill>
              </a:rPr>
              <a:t>D</a:t>
            </a:r>
            <a:r>
              <a:rPr lang="et-EE" sz="1200" b="1" dirty="0">
                <a:solidFill>
                  <a:schemeClr val="bg1"/>
                </a:solidFill>
              </a:rPr>
              <a:t> PROCESS</a:t>
            </a:r>
            <a:endParaRPr lang="en-US" sz="1200" b="1" dirty="0">
              <a:solidFill>
                <a:schemeClr val="bg1"/>
              </a:solidFill>
            </a:endParaRPr>
          </a:p>
        </p:txBody>
      </p:sp>
      <p:sp>
        <p:nvSpPr>
          <p:cNvPr id="22" name="TextBox 21">
            <a:extLst>
              <a:ext uri="{FF2B5EF4-FFF2-40B4-BE49-F238E27FC236}">
                <a16:creationId xmlns:a16="http://schemas.microsoft.com/office/drawing/2014/main" id="{85562600-C2CD-73DC-2ECE-0E0502FACC80}"/>
              </a:ext>
            </a:extLst>
          </p:cNvPr>
          <p:cNvSpPr txBox="1"/>
          <p:nvPr/>
        </p:nvSpPr>
        <p:spPr>
          <a:xfrm rot="18660847">
            <a:off x="9519029" y="5639245"/>
            <a:ext cx="853301" cy="203526"/>
          </a:xfrm>
          <a:prstGeom prst="rect">
            <a:avLst/>
          </a:prstGeom>
        </p:spPr>
        <p:txBody>
          <a:bodyPr vert="horz" wrap="none" lIns="0" tIns="0" rIns="0" bIns="0" rtlCol="0">
            <a:prstTxWarp prst="textArchDown">
              <a:avLst/>
            </a:prstTxWarp>
            <a:noAutofit/>
          </a:bodyPr>
          <a:lstStyle/>
          <a:p>
            <a:pPr algn="l">
              <a:lnSpc>
                <a:spcPct val="120000"/>
              </a:lnSpc>
              <a:spcBef>
                <a:spcPts val="600"/>
              </a:spcBef>
            </a:pPr>
            <a:r>
              <a:rPr lang="et-EE" sz="1200" b="1" dirty="0">
                <a:solidFill>
                  <a:schemeClr val="bg1"/>
                </a:solidFill>
              </a:rPr>
              <a:t>         TEST</a:t>
            </a:r>
            <a:endParaRPr lang="en-US" sz="1200" b="1" dirty="0">
              <a:solidFill>
                <a:schemeClr val="bg1"/>
              </a:solidFill>
            </a:endParaRPr>
          </a:p>
        </p:txBody>
      </p:sp>
      <p:sp>
        <p:nvSpPr>
          <p:cNvPr id="23" name="TextBox 22">
            <a:extLst>
              <a:ext uri="{FF2B5EF4-FFF2-40B4-BE49-F238E27FC236}">
                <a16:creationId xmlns:a16="http://schemas.microsoft.com/office/drawing/2014/main" id="{589FE0E7-FD1B-9F9A-D6A2-EFAF33E7E8F3}"/>
              </a:ext>
            </a:extLst>
          </p:cNvPr>
          <p:cNvSpPr txBox="1"/>
          <p:nvPr/>
        </p:nvSpPr>
        <p:spPr>
          <a:xfrm rot="2096784">
            <a:off x="6024392" y="5480226"/>
            <a:ext cx="1162595" cy="573617"/>
          </a:xfrm>
          <a:prstGeom prst="rect">
            <a:avLst/>
          </a:prstGeom>
        </p:spPr>
        <p:txBody>
          <a:bodyPr vert="horz" wrap="none" lIns="0" tIns="0" rIns="0" bIns="0" rtlCol="0">
            <a:prstTxWarp prst="textArchDown">
              <a:avLst>
                <a:gd name="adj" fmla="val 20445541"/>
              </a:avLst>
            </a:prstTxWarp>
            <a:noAutofit/>
          </a:bodyPr>
          <a:lstStyle/>
          <a:p>
            <a:pPr algn="l">
              <a:lnSpc>
                <a:spcPct val="120000"/>
              </a:lnSpc>
              <a:spcBef>
                <a:spcPts val="600"/>
              </a:spcBef>
            </a:pPr>
            <a:r>
              <a:rPr lang="et-EE" sz="1200" b="1">
                <a:solidFill>
                  <a:schemeClr val="bg1"/>
                </a:solidFill>
              </a:rPr>
              <a:t>        MONITOR</a:t>
            </a:r>
            <a:endParaRPr lang="en-US" sz="1200" b="1">
              <a:solidFill>
                <a:schemeClr val="bg1"/>
              </a:solidFill>
            </a:endParaRPr>
          </a:p>
        </p:txBody>
      </p:sp>
      <p:sp>
        <p:nvSpPr>
          <p:cNvPr id="24" name="TextBox 23">
            <a:extLst>
              <a:ext uri="{FF2B5EF4-FFF2-40B4-BE49-F238E27FC236}">
                <a16:creationId xmlns:a16="http://schemas.microsoft.com/office/drawing/2014/main" id="{A68EABBB-70F2-45CD-AED5-1E6B8BFE829D}"/>
              </a:ext>
            </a:extLst>
          </p:cNvPr>
          <p:cNvSpPr txBox="1"/>
          <p:nvPr/>
        </p:nvSpPr>
        <p:spPr>
          <a:xfrm>
            <a:off x="7227370" y="3885022"/>
            <a:ext cx="1947599" cy="758238"/>
          </a:xfrm>
          <a:prstGeom prst="rect">
            <a:avLst/>
          </a:prstGeom>
        </p:spPr>
        <p:txBody>
          <a:bodyPr vert="horz" wrap="none" lIns="0" tIns="0" rIns="0" bIns="0" rtlCol="0">
            <a:noAutofit/>
          </a:bodyPr>
          <a:lstStyle/>
          <a:p>
            <a:pPr algn="ctr">
              <a:lnSpc>
                <a:spcPct val="120000"/>
              </a:lnSpc>
              <a:spcBef>
                <a:spcPts val="600"/>
              </a:spcBef>
            </a:pPr>
            <a:r>
              <a:rPr lang="en-US" sz="1200" b="1" dirty="0">
                <a:solidFill>
                  <a:schemeClr val="bg2"/>
                </a:solidFill>
              </a:rPr>
              <a:t>CONTINOUS FEEDBACK</a:t>
            </a:r>
          </a:p>
          <a:p>
            <a:pPr algn="ctr">
              <a:lnSpc>
                <a:spcPct val="120000"/>
              </a:lnSpc>
              <a:spcBef>
                <a:spcPts val="600"/>
              </a:spcBef>
            </a:pPr>
            <a:r>
              <a:rPr lang="en-US" sz="1200" b="1" dirty="0">
                <a:solidFill>
                  <a:schemeClr val="bg2"/>
                </a:solidFill>
              </a:rPr>
              <a:t> WITH AUTOMATED TESTS</a:t>
            </a:r>
          </a:p>
        </p:txBody>
      </p:sp>
      <p:sp>
        <p:nvSpPr>
          <p:cNvPr id="25" name="TextBox 24">
            <a:extLst>
              <a:ext uri="{FF2B5EF4-FFF2-40B4-BE49-F238E27FC236}">
                <a16:creationId xmlns:a16="http://schemas.microsoft.com/office/drawing/2014/main" id="{1910FE31-FF20-ED92-4717-822050788A24}"/>
              </a:ext>
            </a:extLst>
          </p:cNvPr>
          <p:cNvSpPr txBox="1"/>
          <p:nvPr/>
        </p:nvSpPr>
        <p:spPr>
          <a:xfrm>
            <a:off x="825292" y="3085156"/>
            <a:ext cx="2895451" cy="2429704"/>
          </a:xfrm>
          <a:prstGeom prst="rect">
            <a:avLst/>
          </a:prstGeom>
          <a:noFill/>
        </p:spPr>
        <p:txBody>
          <a:bodyPr wrap="square" rtlCol="0">
            <a:spAutoFit/>
          </a:bodyPr>
          <a:lstStyle/>
          <a:p>
            <a:pPr marL="285750" indent="-285750">
              <a:lnSpc>
                <a:spcPct val="300000"/>
              </a:lnSpc>
              <a:buFont typeface="Wingdings" panose="05000000000000000000" pitchFamily="2" charset="2"/>
              <a:buChar char="Ø"/>
            </a:pPr>
            <a:r>
              <a:rPr lang="en-US" dirty="0">
                <a:solidFill>
                  <a:schemeClr val="bg1"/>
                </a:solidFill>
              </a:rPr>
              <a:t>Continuous integration</a:t>
            </a:r>
          </a:p>
          <a:p>
            <a:pPr marL="285750" indent="-285750">
              <a:lnSpc>
                <a:spcPct val="300000"/>
              </a:lnSpc>
              <a:buFont typeface="Wingdings" panose="05000000000000000000" pitchFamily="2" charset="2"/>
              <a:buChar char="Ø"/>
            </a:pPr>
            <a:r>
              <a:rPr lang="en-US" dirty="0">
                <a:solidFill>
                  <a:schemeClr val="bg1"/>
                </a:solidFill>
              </a:rPr>
              <a:t>Continuous deployment</a:t>
            </a:r>
          </a:p>
          <a:p>
            <a:pPr marL="285750" indent="-285750">
              <a:lnSpc>
                <a:spcPct val="300000"/>
              </a:lnSpc>
              <a:buFont typeface="Wingdings" panose="05000000000000000000" pitchFamily="2" charset="2"/>
              <a:buChar char="Ø"/>
            </a:pPr>
            <a:r>
              <a:rPr lang="en-US" dirty="0">
                <a:solidFill>
                  <a:schemeClr val="bg1"/>
                </a:solidFill>
              </a:rPr>
              <a:t>Continuous testing</a:t>
            </a:r>
          </a:p>
        </p:txBody>
      </p:sp>
    </p:spTree>
    <p:extLst>
      <p:ext uri="{BB962C8B-B14F-4D97-AF65-F5344CB8AC3E}">
        <p14:creationId xmlns:p14="http://schemas.microsoft.com/office/powerpoint/2010/main" val="19626372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 calcmode="lin" valueType="num">
                                      <p:cBhvr additive="base">
                                        <p:cTn id="7"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500" fill="hold"/>
                                        <p:tgtEl>
                                          <p:spTgt spid="16"/>
                                        </p:tgtEl>
                                        <p:attrNameLst>
                                          <p:attrName>ppt_x</p:attrName>
                                        </p:attrNameLst>
                                      </p:cBhvr>
                                      <p:tavLst>
                                        <p:tav tm="0">
                                          <p:val>
                                            <p:strVal val="#ppt_x"/>
                                          </p:val>
                                        </p:tav>
                                        <p:tav tm="100000">
                                          <p:val>
                                            <p:strVal val="#ppt_x"/>
                                          </p:val>
                                        </p:tav>
                                      </p:tavLst>
                                    </p:anim>
                                    <p:anim calcmode="lin" valueType="num">
                                      <p:cBhvr additive="base">
                                        <p:cTn id="22" dur="500" fill="hold"/>
                                        <p:tgtEl>
                                          <p:spTgt spid="16"/>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5">
                                            <p:txEl>
                                              <p:pRg st="1" end="1"/>
                                            </p:txEl>
                                          </p:spTgt>
                                        </p:tgtEl>
                                        <p:attrNameLst>
                                          <p:attrName>style.visibility</p:attrName>
                                        </p:attrNameLst>
                                      </p:cBhvr>
                                      <p:to>
                                        <p:strVal val="visible"/>
                                      </p:to>
                                    </p:set>
                                    <p:anim calcmode="lin" valueType="num">
                                      <p:cBhvr additive="base">
                                        <p:cTn id="39" dur="500" fill="hold"/>
                                        <p:tgtEl>
                                          <p:spTgt spid="25">
                                            <p:txEl>
                                              <p:pRg st="1" end="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additive="base">
                                        <p:cTn id="49" dur="500" fill="hold"/>
                                        <p:tgtEl>
                                          <p:spTgt spid="21"/>
                                        </p:tgtEl>
                                        <p:attrNameLst>
                                          <p:attrName>ppt_x</p:attrName>
                                        </p:attrNameLst>
                                      </p:cBhvr>
                                      <p:tavLst>
                                        <p:tav tm="0">
                                          <p:val>
                                            <p:strVal val="#ppt_x"/>
                                          </p:val>
                                        </p:tav>
                                        <p:tav tm="100000">
                                          <p:val>
                                            <p:strVal val="#ppt_x"/>
                                          </p:val>
                                        </p:tav>
                                      </p:tavLst>
                                    </p:anim>
                                    <p:anim calcmode="lin" valueType="num">
                                      <p:cBhvr additive="base">
                                        <p:cTn id="50" dur="500" fill="hold"/>
                                        <p:tgtEl>
                                          <p:spTgt spid="21"/>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1"/>
                                        </p:tgtEl>
                                        <p:attrNameLst>
                                          <p:attrName>style.visibility</p:attrName>
                                        </p:attrNameLst>
                                      </p:cBhvr>
                                      <p:to>
                                        <p:strVal val="visible"/>
                                      </p:to>
                                    </p:set>
                                    <p:anim calcmode="lin" valueType="num">
                                      <p:cBhvr additive="base">
                                        <p:cTn id="53" dur="500" fill="hold"/>
                                        <p:tgtEl>
                                          <p:spTgt spid="11"/>
                                        </p:tgtEl>
                                        <p:attrNameLst>
                                          <p:attrName>ppt_x</p:attrName>
                                        </p:attrNameLst>
                                      </p:cBhvr>
                                      <p:tavLst>
                                        <p:tav tm="0">
                                          <p:val>
                                            <p:strVal val="#ppt_x"/>
                                          </p:val>
                                        </p:tav>
                                        <p:tav tm="100000">
                                          <p:val>
                                            <p:strVal val="#ppt_x"/>
                                          </p:val>
                                        </p:tav>
                                      </p:tavLst>
                                    </p:anim>
                                    <p:anim calcmode="lin" valueType="num">
                                      <p:cBhvr additive="base">
                                        <p:cTn id="54" dur="500" fill="hold"/>
                                        <p:tgtEl>
                                          <p:spTgt spid="11"/>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12"/>
                                        </p:tgtEl>
                                        <p:attrNameLst>
                                          <p:attrName>style.visibility</p:attrName>
                                        </p:attrNameLst>
                                      </p:cBhvr>
                                      <p:to>
                                        <p:strVal val="visible"/>
                                      </p:to>
                                    </p:set>
                                    <p:anim calcmode="lin" valueType="num">
                                      <p:cBhvr additive="base">
                                        <p:cTn id="57" dur="500" fill="hold"/>
                                        <p:tgtEl>
                                          <p:spTgt spid="12"/>
                                        </p:tgtEl>
                                        <p:attrNameLst>
                                          <p:attrName>ppt_x</p:attrName>
                                        </p:attrNameLst>
                                      </p:cBhvr>
                                      <p:tavLst>
                                        <p:tav tm="0">
                                          <p:val>
                                            <p:strVal val="#ppt_x"/>
                                          </p:val>
                                        </p:tav>
                                        <p:tav tm="100000">
                                          <p:val>
                                            <p:strVal val="#ppt_x"/>
                                          </p:val>
                                        </p:tav>
                                      </p:tavLst>
                                    </p:anim>
                                    <p:anim calcmode="lin" valueType="num">
                                      <p:cBhvr additive="base">
                                        <p:cTn id="58" dur="500" fill="hold"/>
                                        <p:tgtEl>
                                          <p:spTgt spid="12"/>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7"/>
                                        </p:tgtEl>
                                        <p:attrNameLst>
                                          <p:attrName>style.visibility</p:attrName>
                                        </p:attrNameLst>
                                      </p:cBhvr>
                                      <p:to>
                                        <p:strVal val="visible"/>
                                      </p:to>
                                    </p:set>
                                    <p:anim calcmode="lin" valueType="num">
                                      <p:cBhvr additive="base">
                                        <p:cTn id="61" dur="500" fill="hold"/>
                                        <p:tgtEl>
                                          <p:spTgt spid="7"/>
                                        </p:tgtEl>
                                        <p:attrNameLst>
                                          <p:attrName>ppt_x</p:attrName>
                                        </p:attrNameLst>
                                      </p:cBhvr>
                                      <p:tavLst>
                                        <p:tav tm="0">
                                          <p:val>
                                            <p:strVal val="#ppt_x"/>
                                          </p:val>
                                        </p:tav>
                                        <p:tav tm="100000">
                                          <p:val>
                                            <p:strVal val="#ppt_x"/>
                                          </p:val>
                                        </p:tav>
                                      </p:tavLst>
                                    </p:anim>
                                    <p:anim calcmode="lin" valueType="num">
                                      <p:cBhvr additive="base">
                                        <p:cTn id="6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25">
                                            <p:txEl>
                                              <p:pRg st="2" end="2"/>
                                            </p:txEl>
                                          </p:spTgt>
                                        </p:tgtEl>
                                        <p:attrNameLst>
                                          <p:attrName>style.visibility</p:attrName>
                                        </p:attrNameLst>
                                      </p:cBhvr>
                                      <p:to>
                                        <p:strVal val="visible"/>
                                      </p:to>
                                    </p:set>
                                    <p:anim calcmode="lin" valueType="num">
                                      <p:cBhvr additive="base">
                                        <p:cTn id="67" dur="500" fill="hold"/>
                                        <p:tgtEl>
                                          <p:spTgt spid="25">
                                            <p:txEl>
                                              <p:pRg st="2" end="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2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8"/>
                                        </p:tgtEl>
                                        <p:attrNameLst>
                                          <p:attrName>style.visibility</p:attrName>
                                        </p:attrNameLst>
                                      </p:cBhvr>
                                      <p:to>
                                        <p:strVal val="visible"/>
                                      </p:to>
                                    </p:set>
                                    <p:anim calcmode="lin" valueType="num">
                                      <p:cBhvr additive="base">
                                        <p:cTn id="73" dur="500" fill="hold"/>
                                        <p:tgtEl>
                                          <p:spTgt spid="18"/>
                                        </p:tgtEl>
                                        <p:attrNameLst>
                                          <p:attrName>ppt_x</p:attrName>
                                        </p:attrNameLst>
                                      </p:cBhvr>
                                      <p:tavLst>
                                        <p:tav tm="0">
                                          <p:val>
                                            <p:strVal val="#ppt_x"/>
                                          </p:val>
                                        </p:tav>
                                        <p:tav tm="100000">
                                          <p:val>
                                            <p:strVal val="#ppt_x"/>
                                          </p:val>
                                        </p:tav>
                                      </p:tavLst>
                                    </p:anim>
                                    <p:anim calcmode="lin" valueType="num">
                                      <p:cBhvr additive="base">
                                        <p:cTn id="74" dur="500" fill="hold"/>
                                        <p:tgtEl>
                                          <p:spTgt spid="18"/>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22"/>
                                        </p:tgtEl>
                                        <p:attrNameLst>
                                          <p:attrName>style.visibility</p:attrName>
                                        </p:attrNameLst>
                                      </p:cBhvr>
                                      <p:to>
                                        <p:strVal val="visible"/>
                                      </p:to>
                                    </p:set>
                                    <p:anim calcmode="lin" valueType="num">
                                      <p:cBhvr additive="base">
                                        <p:cTn id="77" dur="500" fill="hold"/>
                                        <p:tgtEl>
                                          <p:spTgt spid="22"/>
                                        </p:tgtEl>
                                        <p:attrNameLst>
                                          <p:attrName>ppt_x</p:attrName>
                                        </p:attrNameLst>
                                      </p:cBhvr>
                                      <p:tavLst>
                                        <p:tav tm="0">
                                          <p:val>
                                            <p:strVal val="#ppt_x"/>
                                          </p:val>
                                        </p:tav>
                                        <p:tav tm="100000">
                                          <p:val>
                                            <p:strVal val="#ppt_x"/>
                                          </p:val>
                                        </p:tav>
                                      </p:tavLst>
                                    </p:anim>
                                    <p:anim calcmode="lin" valueType="num">
                                      <p:cBhvr additive="base">
                                        <p:cTn id="78" dur="500" fill="hold"/>
                                        <p:tgtEl>
                                          <p:spTgt spid="22"/>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8"/>
                                        </p:tgtEl>
                                        <p:attrNameLst>
                                          <p:attrName>style.visibility</p:attrName>
                                        </p:attrNameLst>
                                      </p:cBhvr>
                                      <p:to>
                                        <p:strVal val="visible"/>
                                      </p:to>
                                    </p:set>
                                    <p:anim calcmode="lin" valueType="num">
                                      <p:cBhvr additive="base">
                                        <p:cTn id="81" dur="500" fill="hold"/>
                                        <p:tgtEl>
                                          <p:spTgt spid="8"/>
                                        </p:tgtEl>
                                        <p:attrNameLst>
                                          <p:attrName>ppt_x</p:attrName>
                                        </p:attrNameLst>
                                      </p:cBhvr>
                                      <p:tavLst>
                                        <p:tav tm="0">
                                          <p:val>
                                            <p:strVal val="#ppt_x"/>
                                          </p:val>
                                        </p:tav>
                                        <p:tav tm="100000">
                                          <p:val>
                                            <p:strVal val="#ppt_x"/>
                                          </p:val>
                                        </p:tav>
                                      </p:tavLst>
                                    </p:anim>
                                    <p:anim calcmode="lin" valueType="num">
                                      <p:cBhvr additive="base">
                                        <p:cTn id="82" dur="500" fill="hold"/>
                                        <p:tgtEl>
                                          <p:spTgt spid="8"/>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6"/>
                                        </p:tgtEl>
                                        <p:attrNameLst>
                                          <p:attrName>style.visibility</p:attrName>
                                        </p:attrNameLst>
                                      </p:cBhvr>
                                      <p:to>
                                        <p:strVal val="visible"/>
                                      </p:to>
                                    </p:set>
                                    <p:anim calcmode="lin" valueType="num">
                                      <p:cBhvr additive="base">
                                        <p:cTn id="85" dur="500" fill="hold"/>
                                        <p:tgtEl>
                                          <p:spTgt spid="6"/>
                                        </p:tgtEl>
                                        <p:attrNameLst>
                                          <p:attrName>ppt_x</p:attrName>
                                        </p:attrNameLst>
                                      </p:cBhvr>
                                      <p:tavLst>
                                        <p:tav tm="0">
                                          <p:val>
                                            <p:strVal val="#ppt_x"/>
                                          </p:val>
                                        </p:tav>
                                        <p:tav tm="100000">
                                          <p:val>
                                            <p:strVal val="#ppt_x"/>
                                          </p:val>
                                        </p:tav>
                                      </p:tavLst>
                                    </p:anim>
                                    <p:anim calcmode="lin" valueType="num">
                                      <p:cBhvr additive="base">
                                        <p:cTn id="86" dur="500" fill="hold"/>
                                        <p:tgtEl>
                                          <p:spTgt spid="6"/>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13"/>
                                        </p:tgtEl>
                                        <p:attrNameLst>
                                          <p:attrName>style.visibility</p:attrName>
                                        </p:attrNameLst>
                                      </p:cBhvr>
                                      <p:to>
                                        <p:strVal val="visible"/>
                                      </p:to>
                                    </p:set>
                                    <p:anim calcmode="lin" valueType="num">
                                      <p:cBhvr additive="base">
                                        <p:cTn id="89" dur="500" fill="hold"/>
                                        <p:tgtEl>
                                          <p:spTgt spid="13"/>
                                        </p:tgtEl>
                                        <p:attrNameLst>
                                          <p:attrName>ppt_x</p:attrName>
                                        </p:attrNameLst>
                                      </p:cBhvr>
                                      <p:tavLst>
                                        <p:tav tm="0">
                                          <p:val>
                                            <p:strVal val="#ppt_x"/>
                                          </p:val>
                                        </p:tav>
                                        <p:tav tm="100000">
                                          <p:val>
                                            <p:strVal val="#ppt_x"/>
                                          </p:val>
                                        </p:tav>
                                      </p:tavLst>
                                    </p:anim>
                                    <p:anim calcmode="lin" valueType="num">
                                      <p:cBhvr additive="base">
                                        <p:cTn id="90" dur="500" fill="hold"/>
                                        <p:tgtEl>
                                          <p:spTgt spid="13"/>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19"/>
                                        </p:tgtEl>
                                        <p:attrNameLst>
                                          <p:attrName>style.visibility</p:attrName>
                                        </p:attrNameLst>
                                      </p:cBhvr>
                                      <p:to>
                                        <p:strVal val="visible"/>
                                      </p:to>
                                    </p:set>
                                    <p:anim calcmode="lin" valueType="num">
                                      <p:cBhvr additive="base">
                                        <p:cTn id="93" dur="500" fill="hold"/>
                                        <p:tgtEl>
                                          <p:spTgt spid="19"/>
                                        </p:tgtEl>
                                        <p:attrNameLst>
                                          <p:attrName>ppt_x</p:attrName>
                                        </p:attrNameLst>
                                      </p:cBhvr>
                                      <p:tavLst>
                                        <p:tav tm="0">
                                          <p:val>
                                            <p:strVal val="#ppt_x"/>
                                          </p:val>
                                        </p:tav>
                                        <p:tav tm="100000">
                                          <p:val>
                                            <p:strVal val="#ppt_x"/>
                                          </p:val>
                                        </p:tav>
                                      </p:tavLst>
                                    </p:anim>
                                    <p:anim calcmode="lin" valueType="num">
                                      <p:cBhvr additive="base">
                                        <p:cTn id="94" dur="500" fill="hold"/>
                                        <p:tgtEl>
                                          <p:spTgt spid="19"/>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23"/>
                                        </p:tgtEl>
                                        <p:attrNameLst>
                                          <p:attrName>style.visibility</p:attrName>
                                        </p:attrNameLst>
                                      </p:cBhvr>
                                      <p:to>
                                        <p:strVal val="visible"/>
                                      </p:to>
                                    </p:set>
                                    <p:anim calcmode="lin" valueType="num">
                                      <p:cBhvr additive="base">
                                        <p:cTn id="97" dur="500" fill="hold"/>
                                        <p:tgtEl>
                                          <p:spTgt spid="23"/>
                                        </p:tgtEl>
                                        <p:attrNameLst>
                                          <p:attrName>ppt_x</p:attrName>
                                        </p:attrNameLst>
                                      </p:cBhvr>
                                      <p:tavLst>
                                        <p:tav tm="0">
                                          <p:val>
                                            <p:strVal val="#ppt_x"/>
                                          </p:val>
                                        </p:tav>
                                        <p:tav tm="100000">
                                          <p:val>
                                            <p:strVal val="#ppt_x"/>
                                          </p:val>
                                        </p:tav>
                                      </p:tavLst>
                                    </p:anim>
                                    <p:anim calcmode="lin" valueType="num">
                                      <p:cBhvr additive="base">
                                        <p:cTn id="9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24"/>
                                        </p:tgtEl>
                                        <p:attrNameLst>
                                          <p:attrName>style.visibility</p:attrName>
                                        </p:attrNameLst>
                                      </p:cBhvr>
                                      <p:to>
                                        <p:strVal val="visible"/>
                                      </p:to>
                                    </p:set>
                                    <p:anim calcmode="lin" valueType="num">
                                      <p:cBhvr additive="base">
                                        <p:cTn id="103" dur="500" fill="hold"/>
                                        <p:tgtEl>
                                          <p:spTgt spid="24"/>
                                        </p:tgtEl>
                                        <p:attrNameLst>
                                          <p:attrName>ppt_x</p:attrName>
                                        </p:attrNameLst>
                                      </p:cBhvr>
                                      <p:tavLst>
                                        <p:tav tm="0">
                                          <p:val>
                                            <p:strVal val="#ppt_x"/>
                                          </p:val>
                                        </p:tav>
                                        <p:tav tm="100000">
                                          <p:val>
                                            <p:strVal val="#ppt_x"/>
                                          </p:val>
                                        </p:tav>
                                      </p:tavLst>
                                    </p:anim>
                                    <p:anim calcmode="lin" valueType="num">
                                      <p:cBhvr additive="base">
                                        <p:cTn id="10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7" grpId="0" animBg="1"/>
      <p:bldP spid="18" grpId="0" animBg="1"/>
      <p:bldP spid="19" grpId="0" animBg="1"/>
      <p:bldP spid="21" grpId="0"/>
      <p:bldP spid="22" grpId="0"/>
      <p:bldP spid="23" grpId="0"/>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78000">
              <a:schemeClr val="tx1"/>
            </a:gs>
            <a:gs pos="100000">
              <a:schemeClr val="tx2">
                <a:lumMod val="50000"/>
              </a:schemeClr>
            </a:gs>
          </a:gsLst>
          <a:lin ang="78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3E06-8BEA-1DD3-D0D6-391C08880EBF}"/>
              </a:ext>
            </a:extLst>
          </p:cNvPr>
          <p:cNvSpPr>
            <a:spLocks noGrp="1"/>
          </p:cNvSpPr>
          <p:nvPr>
            <p:ph type="title"/>
          </p:nvPr>
        </p:nvSpPr>
        <p:spPr>
          <a:xfrm>
            <a:off x="741680" y="430482"/>
            <a:ext cx="10500989" cy="1327464"/>
          </a:xfrm>
        </p:spPr>
        <p:txBody>
          <a:bodyPr/>
          <a:lstStyle/>
          <a:p>
            <a:r>
              <a:rPr lang="en-US" b="1" dirty="0"/>
              <a:t>Where Test Automation Fits</a:t>
            </a:r>
            <a:endParaRPr lang="en-US" dirty="0"/>
          </a:p>
        </p:txBody>
      </p:sp>
      <p:sp>
        <p:nvSpPr>
          <p:cNvPr id="3" name="Content Placeholder 2">
            <a:extLst>
              <a:ext uri="{FF2B5EF4-FFF2-40B4-BE49-F238E27FC236}">
                <a16:creationId xmlns:a16="http://schemas.microsoft.com/office/drawing/2014/main" id="{1CF175D3-F3DC-695F-474B-346EDCA5D60F}"/>
              </a:ext>
            </a:extLst>
          </p:cNvPr>
          <p:cNvSpPr>
            <a:spLocks noGrp="1"/>
          </p:cNvSpPr>
          <p:nvPr>
            <p:ph sz="quarter" idx="35"/>
          </p:nvPr>
        </p:nvSpPr>
        <p:spPr>
          <a:xfrm>
            <a:off x="807038" y="2465539"/>
            <a:ext cx="3774587" cy="3723753"/>
          </a:xfrm>
        </p:spPr>
        <p:txBody>
          <a:bodyPr/>
          <a:lstStyle/>
          <a:p>
            <a:pPr>
              <a:lnSpc>
                <a:spcPct val="150000"/>
              </a:lnSpc>
              <a:buFont typeface="Wingdings" panose="05000000000000000000" pitchFamily="2" charset="2"/>
              <a:buChar char="Ø"/>
            </a:pPr>
            <a:r>
              <a:rPr lang="et-EE" b="1" dirty="0" err="1"/>
              <a:t>Unit</a:t>
            </a:r>
            <a:r>
              <a:rPr lang="et-EE" b="1" dirty="0"/>
              <a:t> Test: </a:t>
            </a:r>
            <a:r>
              <a:rPr lang="et-EE" dirty="0"/>
              <a:t>(</a:t>
            </a:r>
            <a:r>
              <a:rPr lang="en-US" dirty="0"/>
              <a:t>large base) → Run often, fast, stable.</a:t>
            </a:r>
            <a:endParaRPr lang="et-EE" dirty="0"/>
          </a:p>
          <a:p>
            <a:pPr>
              <a:lnSpc>
                <a:spcPct val="150000"/>
              </a:lnSpc>
              <a:buFont typeface="Wingdings" panose="05000000000000000000" pitchFamily="2" charset="2"/>
              <a:buChar char="Ø"/>
            </a:pPr>
            <a:r>
              <a:rPr lang="et-EE" b="1" dirty="0" err="1"/>
              <a:t>Integration</a:t>
            </a:r>
            <a:r>
              <a:rPr lang="et-EE" b="1" dirty="0"/>
              <a:t> </a:t>
            </a:r>
            <a:r>
              <a:rPr lang="et-EE" b="1" dirty="0" err="1"/>
              <a:t>tests</a:t>
            </a:r>
            <a:r>
              <a:rPr lang="et-EE" b="1" dirty="0"/>
              <a:t>: </a:t>
            </a:r>
            <a:r>
              <a:rPr lang="en-US" dirty="0"/>
              <a:t>(middle layer) → Validate communication between parts.</a:t>
            </a:r>
            <a:endParaRPr lang="et-EE" dirty="0"/>
          </a:p>
          <a:p>
            <a:pPr>
              <a:lnSpc>
                <a:spcPct val="150000"/>
              </a:lnSpc>
              <a:buFont typeface="Wingdings" panose="05000000000000000000" pitchFamily="2" charset="2"/>
              <a:buChar char="Ø"/>
            </a:pPr>
            <a:r>
              <a:rPr lang="en-US" b="1" dirty="0"/>
              <a:t>UI/ </a:t>
            </a:r>
            <a:r>
              <a:rPr lang="et-EE" b="1" dirty="0"/>
              <a:t>End – End: </a:t>
            </a:r>
            <a:r>
              <a:rPr lang="en-US" dirty="0"/>
              <a:t>(small top) → Test end-to-end functionality but run fewer due to complexity.</a:t>
            </a:r>
          </a:p>
        </p:txBody>
      </p:sp>
      <p:sp>
        <p:nvSpPr>
          <p:cNvPr id="5" name="Slide Number Placeholder 4">
            <a:extLst>
              <a:ext uri="{FF2B5EF4-FFF2-40B4-BE49-F238E27FC236}">
                <a16:creationId xmlns:a16="http://schemas.microsoft.com/office/drawing/2014/main" id="{E87B8B6A-2B28-5C38-80E7-0EBE705FFBB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6</a:t>
            </a:fld>
            <a:endParaRPr lang="en-US" dirty="0"/>
          </a:p>
        </p:txBody>
      </p:sp>
      <p:pic>
        <p:nvPicPr>
          <p:cNvPr id="6" name="Picture 5">
            <a:extLst>
              <a:ext uri="{FF2B5EF4-FFF2-40B4-BE49-F238E27FC236}">
                <a16:creationId xmlns:a16="http://schemas.microsoft.com/office/drawing/2014/main" id="{34EA0D8D-6EBC-B19B-468F-766509E00F26}"/>
              </a:ext>
            </a:extLst>
          </p:cNvPr>
          <p:cNvPicPr>
            <a:picLocks noChangeAspect="1"/>
          </p:cNvPicPr>
          <p:nvPr/>
        </p:nvPicPr>
        <p:blipFill>
          <a:blip r:embed="rId3"/>
          <a:stretch>
            <a:fillRect/>
          </a:stretch>
        </p:blipFill>
        <p:spPr>
          <a:xfrm>
            <a:off x="11517980" y="6533148"/>
            <a:ext cx="561975" cy="257175"/>
          </a:xfrm>
          <a:prstGeom prst="rect">
            <a:avLst/>
          </a:prstGeom>
        </p:spPr>
      </p:pic>
      <p:graphicFrame>
        <p:nvGraphicFramePr>
          <p:cNvPr id="9" name="Content Placeholder 8">
            <a:extLst>
              <a:ext uri="{FF2B5EF4-FFF2-40B4-BE49-F238E27FC236}">
                <a16:creationId xmlns:a16="http://schemas.microsoft.com/office/drawing/2014/main" id="{0494E8AB-26AE-E1C6-BCBC-388A117E4890}"/>
              </a:ext>
            </a:extLst>
          </p:cNvPr>
          <p:cNvGraphicFramePr>
            <a:graphicFrameLocks noGrp="1"/>
          </p:cNvGraphicFramePr>
          <p:nvPr>
            <p:ph sz="quarter" idx="36"/>
            <p:extLst>
              <p:ext uri="{D42A27DB-BD31-4B8C-83A1-F6EECF244321}">
                <p14:modId xmlns:p14="http://schemas.microsoft.com/office/powerpoint/2010/main" val="1956699807"/>
              </p:ext>
            </p:extLst>
          </p:nvPr>
        </p:nvGraphicFramePr>
        <p:xfrm>
          <a:off x="7086600" y="2599266"/>
          <a:ext cx="3945466" cy="316126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11" name="Straight Arrow Connector 10">
            <a:extLst>
              <a:ext uri="{FF2B5EF4-FFF2-40B4-BE49-F238E27FC236}">
                <a16:creationId xmlns:a16="http://schemas.microsoft.com/office/drawing/2014/main" id="{6979499B-1526-DFFF-A575-4D96D0E8774A}"/>
              </a:ext>
            </a:extLst>
          </p:cNvPr>
          <p:cNvCxnSpPr/>
          <p:nvPr/>
        </p:nvCxnSpPr>
        <p:spPr>
          <a:xfrm>
            <a:off x="11207738" y="2534730"/>
            <a:ext cx="0" cy="3225801"/>
          </a:xfrm>
          <a:prstGeom prst="straightConnector1">
            <a:avLst/>
          </a:prstGeom>
          <a:ln w="7620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11B9500-7325-9128-B0A2-B8B7946300AD}"/>
              </a:ext>
            </a:extLst>
          </p:cNvPr>
          <p:cNvCxnSpPr>
            <a:cxnSpLocks/>
          </p:cNvCxnSpPr>
          <p:nvPr/>
        </p:nvCxnSpPr>
        <p:spPr>
          <a:xfrm flipV="1">
            <a:off x="6874933" y="2599266"/>
            <a:ext cx="0" cy="3161265"/>
          </a:xfrm>
          <a:prstGeom prst="straightConnector1">
            <a:avLst/>
          </a:prstGeom>
          <a:ln w="7620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46A9D25-3E81-0EB1-7DC6-53CD75209771}"/>
              </a:ext>
            </a:extLst>
          </p:cNvPr>
          <p:cNvSpPr txBox="1"/>
          <p:nvPr/>
        </p:nvSpPr>
        <p:spPr>
          <a:xfrm rot="16200000">
            <a:off x="6014620" y="4026009"/>
            <a:ext cx="1391407" cy="307777"/>
          </a:xfrm>
          <a:prstGeom prst="rect">
            <a:avLst/>
          </a:prstGeom>
          <a:noFill/>
        </p:spPr>
        <p:txBody>
          <a:bodyPr wrap="none" rtlCol="0">
            <a:spAutoFit/>
          </a:bodyPr>
          <a:lstStyle/>
          <a:p>
            <a:pPr algn="ctr"/>
            <a:r>
              <a:rPr lang="en-US" sz="1400" dirty="0">
                <a:solidFill>
                  <a:schemeClr val="bg1"/>
                </a:solidFill>
              </a:rPr>
              <a:t>COST</a:t>
            </a:r>
            <a:r>
              <a:rPr lang="et-EE" sz="1400" dirty="0">
                <a:solidFill>
                  <a:schemeClr val="bg1"/>
                </a:solidFill>
              </a:rPr>
              <a:t>/</a:t>
            </a:r>
            <a:r>
              <a:rPr lang="en-US" sz="1400" dirty="0">
                <a:solidFill>
                  <a:schemeClr val="bg1"/>
                </a:solidFill>
              </a:rPr>
              <a:t>EFFORT</a:t>
            </a:r>
          </a:p>
        </p:txBody>
      </p:sp>
      <p:sp>
        <p:nvSpPr>
          <p:cNvPr id="17" name="TextBox 16">
            <a:extLst>
              <a:ext uri="{FF2B5EF4-FFF2-40B4-BE49-F238E27FC236}">
                <a16:creationId xmlns:a16="http://schemas.microsoft.com/office/drawing/2014/main" id="{1010C639-BFB8-F6BA-E115-623DA8A003AF}"/>
              </a:ext>
            </a:extLst>
          </p:cNvPr>
          <p:cNvSpPr txBox="1"/>
          <p:nvPr/>
        </p:nvSpPr>
        <p:spPr>
          <a:xfrm rot="5400000">
            <a:off x="11099841" y="3842457"/>
            <a:ext cx="593432" cy="307777"/>
          </a:xfrm>
          <a:prstGeom prst="rect">
            <a:avLst/>
          </a:prstGeom>
          <a:noFill/>
        </p:spPr>
        <p:txBody>
          <a:bodyPr wrap="none" rtlCol="0">
            <a:spAutoFit/>
          </a:bodyPr>
          <a:lstStyle/>
          <a:p>
            <a:pPr algn="ctr"/>
            <a:r>
              <a:rPr lang="et-EE" sz="1400" dirty="0">
                <a:solidFill>
                  <a:schemeClr val="bg1"/>
                </a:solidFill>
              </a:rPr>
              <a:t>TIME</a:t>
            </a:r>
            <a:endParaRPr lang="en-US" sz="1400" dirty="0">
              <a:solidFill>
                <a:schemeClr val="bg1"/>
              </a:solidFill>
            </a:endParaRPr>
          </a:p>
        </p:txBody>
      </p:sp>
    </p:spTree>
    <p:extLst>
      <p:ext uri="{BB962C8B-B14F-4D97-AF65-F5344CB8AC3E}">
        <p14:creationId xmlns:p14="http://schemas.microsoft.com/office/powerpoint/2010/main" val="27280596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additive="base">
                                        <p:cTn id="21" dur="500" fill="hold"/>
                                        <p:tgtEl>
                                          <p:spTgt spid="17"/>
                                        </p:tgtEl>
                                        <p:attrNameLst>
                                          <p:attrName>ppt_x</p:attrName>
                                        </p:attrNameLst>
                                      </p:cBhvr>
                                      <p:tavLst>
                                        <p:tav tm="0">
                                          <p:val>
                                            <p:strVal val="#ppt_x"/>
                                          </p:val>
                                        </p:tav>
                                        <p:tav tm="100000">
                                          <p:val>
                                            <p:strVal val="#ppt_x"/>
                                          </p:val>
                                        </p:tav>
                                      </p:tavLst>
                                    </p:anim>
                                    <p:anim calcmode="lin" valueType="num">
                                      <p:cBhvr additive="base">
                                        <p:cTn id="2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78000">
              <a:schemeClr val="tx1"/>
            </a:gs>
            <a:gs pos="100000">
              <a:schemeClr val="tx2">
                <a:lumMod val="50000"/>
              </a:schemeClr>
            </a:gs>
          </a:gsLst>
          <a:lin ang="78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a:lstStyle/>
          <a:p>
            <a:r>
              <a:rPr lang="en-US" dirty="0"/>
              <a:t>Tools for Web Automation</a:t>
            </a:r>
          </a:p>
        </p:txBody>
      </p:sp>
      <p:pic>
        <p:nvPicPr>
          <p:cNvPr id="10" name="Content Placeholder 9">
            <a:extLst>
              <a:ext uri="{FF2B5EF4-FFF2-40B4-BE49-F238E27FC236}">
                <a16:creationId xmlns:a16="http://schemas.microsoft.com/office/drawing/2014/main" id="{0733AD25-3571-AEA6-F26B-FAF3241227A2}"/>
              </a:ext>
            </a:extLst>
          </p:cNvPr>
          <p:cNvPicPr>
            <a:picLocks noGrp="1" noChangeAspect="1"/>
          </p:cNvPicPr>
          <p:nvPr>
            <p:ph sz="quarter" idx="35"/>
          </p:nvPr>
        </p:nvPicPr>
        <p:blipFill>
          <a:blip r:embed="rId3"/>
          <a:stretch>
            <a:fillRect/>
          </a:stretch>
        </p:blipFill>
        <p:spPr>
          <a:xfrm>
            <a:off x="3129869" y="3406428"/>
            <a:ext cx="651192" cy="684914"/>
          </a:xfrm>
        </p:spPr>
      </p:pic>
      <p:sp>
        <p:nvSpPr>
          <p:cNvPr id="4" name="Content Placeholder 3">
            <a:extLst>
              <a:ext uri="{FF2B5EF4-FFF2-40B4-BE49-F238E27FC236}">
                <a16:creationId xmlns:a16="http://schemas.microsoft.com/office/drawing/2014/main" id="{9B774F1A-D233-C240-B22D-F82C6161FAC1}"/>
              </a:ext>
            </a:extLst>
          </p:cNvPr>
          <p:cNvSpPr>
            <a:spLocks noGrp="1"/>
          </p:cNvSpPr>
          <p:nvPr>
            <p:ph sz="quarter" idx="36"/>
          </p:nvPr>
        </p:nvSpPr>
        <p:spPr>
          <a:xfrm>
            <a:off x="6995159" y="2474811"/>
            <a:ext cx="4227332" cy="3528397"/>
          </a:xfrm>
        </p:spPr>
        <p:txBody>
          <a:bodyPr/>
          <a:lstStyle/>
          <a:p>
            <a:pPr marL="285750" indent="-285750">
              <a:lnSpc>
                <a:spcPct val="150000"/>
              </a:lnSpc>
              <a:buFont typeface="Wingdings" panose="05000000000000000000" pitchFamily="2" charset="2"/>
              <a:buChar char="Ø"/>
            </a:pPr>
            <a:r>
              <a:rPr lang="en-US" dirty="0">
                <a:solidFill>
                  <a:schemeClr val="accent3">
                    <a:lumMod val="75000"/>
                  </a:schemeClr>
                </a:solidFill>
              </a:rPr>
              <a:t>Selenium: </a:t>
            </a:r>
            <a:r>
              <a:rPr lang="en-US" dirty="0"/>
              <a:t>Most widely used, supports multiple browsers</a:t>
            </a:r>
            <a:br>
              <a:rPr lang="et-EE" dirty="0"/>
            </a:br>
            <a:r>
              <a:rPr lang="en-US" dirty="0"/>
              <a:t>debugging</a:t>
            </a:r>
            <a:endParaRPr lang="et-EE" dirty="0"/>
          </a:p>
          <a:p>
            <a:pPr marL="285750" indent="-285750">
              <a:lnSpc>
                <a:spcPct val="150000"/>
              </a:lnSpc>
              <a:buFont typeface="Wingdings" panose="05000000000000000000" pitchFamily="2" charset="2"/>
              <a:buChar char="Ø"/>
            </a:pPr>
            <a:r>
              <a:rPr lang="en-US" dirty="0">
                <a:solidFill>
                  <a:schemeClr val="accent3">
                    <a:lumMod val="75000"/>
                  </a:schemeClr>
                </a:solidFill>
              </a:rPr>
              <a:t>Playwright: </a:t>
            </a:r>
            <a:r>
              <a:rPr lang="en-US" dirty="0"/>
              <a:t>Supports multiple languages and browsers, offers robust </a:t>
            </a:r>
            <a:endParaRPr lang="et-EE" dirty="0"/>
          </a:p>
          <a:p>
            <a:pPr marL="285750" indent="-285750">
              <a:lnSpc>
                <a:spcPct val="150000"/>
              </a:lnSpc>
              <a:buFont typeface="Wingdings" panose="05000000000000000000" pitchFamily="2" charset="2"/>
              <a:buChar char="Ø"/>
            </a:pPr>
            <a:r>
              <a:rPr lang="en-US" dirty="0">
                <a:solidFill>
                  <a:schemeClr val="accent3">
                    <a:lumMod val="75000"/>
                  </a:schemeClr>
                </a:solidFill>
              </a:rPr>
              <a:t>Cypress: </a:t>
            </a:r>
            <a:r>
              <a:rPr lang="en-US" dirty="0"/>
              <a:t>Modern tool with real-time reloads and features</a:t>
            </a:r>
            <a:br>
              <a:rPr lang="et-EE" dirty="0"/>
            </a:br>
            <a:endParaRPr lang="en-US" dirty="0"/>
          </a:p>
        </p:txBody>
      </p:sp>
      <p:sp>
        <p:nvSpPr>
          <p:cNvPr id="5" name="Slide Number Placeholder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7</a:t>
            </a:fld>
            <a:endParaRPr lang="en-US" dirty="0"/>
          </a:p>
        </p:txBody>
      </p:sp>
      <p:pic>
        <p:nvPicPr>
          <p:cNvPr id="6" name="Picture 5">
            <a:extLst>
              <a:ext uri="{FF2B5EF4-FFF2-40B4-BE49-F238E27FC236}">
                <a16:creationId xmlns:a16="http://schemas.microsoft.com/office/drawing/2014/main" id="{F58B7D03-98FF-979D-DC73-82FDD8165D8D}"/>
              </a:ext>
            </a:extLst>
          </p:cNvPr>
          <p:cNvPicPr>
            <a:picLocks noChangeAspect="1"/>
          </p:cNvPicPr>
          <p:nvPr/>
        </p:nvPicPr>
        <p:blipFill>
          <a:blip r:embed="rId4"/>
          <a:stretch>
            <a:fillRect/>
          </a:stretch>
        </p:blipFill>
        <p:spPr>
          <a:xfrm>
            <a:off x="11517980" y="6533148"/>
            <a:ext cx="561975" cy="257175"/>
          </a:xfrm>
          <a:prstGeom prst="rect">
            <a:avLst/>
          </a:prstGeom>
        </p:spPr>
      </p:pic>
      <p:pic>
        <p:nvPicPr>
          <p:cNvPr id="12" name="Picture 11">
            <a:extLst>
              <a:ext uri="{FF2B5EF4-FFF2-40B4-BE49-F238E27FC236}">
                <a16:creationId xmlns:a16="http://schemas.microsoft.com/office/drawing/2014/main" id="{784344E7-5941-6128-8BA3-BD313CD66D9D}"/>
              </a:ext>
            </a:extLst>
          </p:cNvPr>
          <p:cNvPicPr>
            <a:picLocks noChangeAspect="1"/>
          </p:cNvPicPr>
          <p:nvPr/>
        </p:nvPicPr>
        <p:blipFill>
          <a:blip r:embed="rId5"/>
          <a:stretch>
            <a:fillRect/>
          </a:stretch>
        </p:blipFill>
        <p:spPr>
          <a:xfrm>
            <a:off x="4231650" y="2896296"/>
            <a:ext cx="970036" cy="684914"/>
          </a:xfrm>
          <a:prstGeom prst="rect">
            <a:avLst/>
          </a:prstGeom>
        </p:spPr>
      </p:pic>
      <p:pic>
        <p:nvPicPr>
          <p:cNvPr id="14" name="Picture 13">
            <a:extLst>
              <a:ext uri="{FF2B5EF4-FFF2-40B4-BE49-F238E27FC236}">
                <a16:creationId xmlns:a16="http://schemas.microsoft.com/office/drawing/2014/main" id="{F09991BA-27E6-B0D7-00E7-A8BE0554476C}"/>
              </a:ext>
            </a:extLst>
          </p:cNvPr>
          <p:cNvPicPr>
            <a:picLocks noChangeAspect="1"/>
          </p:cNvPicPr>
          <p:nvPr/>
        </p:nvPicPr>
        <p:blipFill>
          <a:blip r:embed="rId6"/>
          <a:stretch>
            <a:fillRect/>
          </a:stretch>
        </p:blipFill>
        <p:spPr>
          <a:xfrm>
            <a:off x="5444808" y="3614304"/>
            <a:ext cx="651192" cy="672473"/>
          </a:xfrm>
          <a:prstGeom prst="rect">
            <a:avLst/>
          </a:prstGeom>
        </p:spPr>
      </p:pic>
      <p:pic>
        <p:nvPicPr>
          <p:cNvPr id="16" name="Picture 15">
            <a:extLst>
              <a:ext uri="{FF2B5EF4-FFF2-40B4-BE49-F238E27FC236}">
                <a16:creationId xmlns:a16="http://schemas.microsoft.com/office/drawing/2014/main" id="{0F8BEDC2-AC94-7EA8-EB9D-D87FD8C3551F}"/>
              </a:ext>
            </a:extLst>
          </p:cNvPr>
          <p:cNvPicPr>
            <a:picLocks noChangeAspect="1"/>
          </p:cNvPicPr>
          <p:nvPr/>
        </p:nvPicPr>
        <p:blipFill>
          <a:blip r:embed="rId7"/>
          <a:stretch>
            <a:fillRect/>
          </a:stretch>
        </p:blipFill>
        <p:spPr>
          <a:xfrm>
            <a:off x="3127062" y="4438633"/>
            <a:ext cx="940329" cy="1279809"/>
          </a:xfrm>
          <a:prstGeom prst="rect">
            <a:avLst/>
          </a:prstGeom>
        </p:spPr>
      </p:pic>
      <p:pic>
        <p:nvPicPr>
          <p:cNvPr id="18" name="Picture 17">
            <a:extLst>
              <a:ext uri="{FF2B5EF4-FFF2-40B4-BE49-F238E27FC236}">
                <a16:creationId xmlns:a16="http://schemas.microsoft.com/office/drawing/2014/main" id="{35544BFC-0159-4342-14F0-BA04CE078780}"/>
              </a:ext>
            </a:extLst>
          </p:cNvPr>
          <p:cNvPicPr>
            <a:picLocks noChangeAspect="1"/>
          </p:cNvPicPr>
          <p:nvPr/>
        </p:nvPicPr>
        <p:blipFill>
          <a:blip r:embed="rId8"/>
          <a:stretch>
            <a:fillRect/>
          </a:stretch>
        </p:blipFill>
        <p:spPr>
          <a:xfrm>
            <a:off x="4712466" y="4630862"/>
            <a:ext cx="1224523" cy="895350"/>
          </a:xfrm>
          <a:prstGeom prst="rect">
            <a:avLst/>
          </a:prstGeom>
        </p:spPr>
      </p:pic>
    </p:spTree>
    <p:extLst>
      <p:ext uri="{BB962C8B-B14F-4D97-AF65-F5344CB8AC3E}">
        <p14:creationId xmlns:p14="http://schemas.microsoft.com/office/powerpoint/2010/main" val="107360155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78000">
              <a:schemeClr val="tx1"/>
            </a:gs>
            <a:gs pos="100000">
              <a:schemeClr val="tx2">
                <a:lumMod val="50000"/>
              </a:schemeClr>
            </a:gs>
          </a:gsLst>
          <a:lin ang="78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3E06-8BEA-1DD3-D0D6-391C08880EBF}"/>
              </a:ext>
            </a:extLst>
          </p:cNvPr>
          <p:cNvSpPr>
            <a:spLocks noGrp="1"/>
          </p:cNvSpPr>
          <p:nvPr>
            <p:ph type="title"/>
          </p:nvPr>
        </p:nvSpPr>
        <p:spPr>
          <a:xfrm>
            <a:off x="741680" y="430482"/>
            <a:ext cx="10500989" cy="1327464"/>
          </a:xfrm>
        </p:spPr>
        <p:txBody>
          <a:bodyPr/>
          <a:lstStyle/>
          <a:p>
            <a:r>
              <a:rPr lang="et-EE" dirty="0"/>
              <a:t>JAVA</a:t>
            </a:r>
            <a:r>
              <a:rPr lang="en-US" dirty="0"/>
              <a:t> </a:t>
            </a:r>
            <a:r>
              <a:rPr lang="et-EE" dirty="0"/>
              <a:t>-</a:t>
            </a:r>
            <a:r>
              <a:rPr lang="et-EE" dirty="0" err="1"/>
              <a:t>Concepts</a:t>
            </a:r>
            <a:endParaRPr lang="en-US" dirty="0"/>
          </a:p>
        </p:txBody>
      </p:sp>
      <p:sp>
        <p:nvSpPr>
          <p:cNvPr id="5" name="Slide Number Placeholder 4">
            <a:extLst>
              <a:ext uri="{FF2B5EF4-FFF2-40B4-BE49-F238E27FC236}">
                <a16:creationId xmlns:a16="http://schemas.microsoft.com/office/drawing/2014/main" id="{E87B8B6A-2B28-5C38-80E7-0EBE705FFBB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8</a:t>
            </a:fld>
            <a:endParaRPr lang="en-US" dirty="0"/>
          </a:p>
        </p:txBody>
      </p:sp>
      <p:pic>
        <p:nvPicPr>
          <p:cNvPr id="6" name="Picture 5">
            <a:extLst>
              <a:ext uri="{FF2B5EF4-FFF2-40B4-BE49-F238E27FC236}">
                <a16:creationId xmlns:a16="http://schemas.microsoft.com/office/drawing/2014/main" id="{34EA0D8D-6EBC-B19B-468F-766509E00F26}"/>
              </a:ext>
            </a:extLst>
          </p:cNvPr>
          <p:cNvPicPr>
            <a:picLocks noChangeAspect="1"/>
          </p:cNvPicPr>
          <p:nvPr/>
        </p:nvPicPr>
        <p:blipFill>
          <a:blip r:embed="rId3"/>
          <a:stretch>
            <a:fillRect/>
          </a:stretch>
        </p:blipFill>
        <p:spPr>
          <a:xfrm>
            <a:off x="11517980" y="6533148"/>
            <a:ext cx="561975" cy="257175"/>
          </a:xfrm>
          <a:prstGeom prst="rect">
            <a:avLst/>
          </a:prstGeom>
        </p:spPr>
      </p:pic>
      <p:sp>
        <p:nvSpPr>
          <p:cNvPr id="13" name="TextBox 12">
            <a:extLst>
              <a:ext uri="{FF2B5EF4-FFF2-40B4-BE49-F238E27FC236}">
                <a16:creationId xmlns:a16="http://schemas.microsoft.com/office/drawing/2014/main" id="{E50B5D55-F6C9-7371-A3F6-861688806CCF}"/>
              </a:ext>
            </a:extLst>
          </p:cNvPr>
          <p:cNvSpPr txBox="1"/>
          <p:nvPr/>
        </p:nvSpPr>
        <p:spPr>
          <a:xfrm>
            <a:off x="905933" y="2353733"/>
            <a:ext cx="10380134" cy="3795911"/>
          </a:xfrm>
          <a:prstGeom prst="rect">
            <a:avLst/>
          </a:prstGeom>
          <a:noFill/>
        </p:spPr>
        <p:txBody>
          <a:bodyPr wrap="square" rtlCol="0">
            <a:spAutoFit/>
          </a:bodyPr>
          <a:lstStyle/>
          <a:p>
            <a:pPr marL="742950" marR="0" lvl="1" indent="-285750">
              <a:lnSpc>
                <a:spcPct val="150000"/>
              </a:lnSpc>
              <a:spcBef>
                <a:spcPts val="885"/>
              </a:spcBef>
              <a:spcAft>
                <a:spcPts val="0"/>
              </a:spcAft>
              <a:buSzPts val="1100"/>
              <a:buFont typeface="Wingdings" panose="05000000000000000000" pitchFamily="2" charset="2"/>
              <a:buChar char="Ø"/>
              <a:tabLst>
                <a:tab pos="838200" algn="l"/>
                <a:tab pos="838835" algn="l"/>
              </a:tabLst>
            </a:pPr>
            <a:r>
              <a:rPr lang="en-US" sz="180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Conditions(if,</a:t>
            </a:r>
            <a:r>
              <a:rPr lang="en-US" sz="1800" spc="-5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if-else,</a:t>
            </a:r>
            <a:r>
              <a:rPr lang="en-US" sz="1800" spc="-35"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spc="-1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switch)</a:t>
            </a:r>
            <a:endParaRPr lang="en-US" sz="180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endParaRPr>
          </a:p>
          <a:p>
            <a:pPr marL="742950" marR="0" lvl="1" indent="-285750">
              <a:lnSpc>
                <a:spcPct val="150000"/>
              </a:lnSpc>
              <a:spcBef>
                <a:spcPts val="95"/>
              </a:spcBef>
              <a:spcAft>
                <a:spcPts val="0"/>
              </a:spcAft>
              <a:buSzPts val="1100"/>
              <a:buFont typeface="Wingdings" panose="05000000000000000000" pitchFamily="2" charset="2"/>
              <a:buChar char="Ø"/>
              <a:tabLst>
                <a:tab pos="838200" algn="l"/>
                <a:tab pos="838835" algn="l"/>
              </a:tabLst>
            </a:pPr>
            <a:r>
              <a:rPr lang="en-US" sz="180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Loops(for,</a:t>
            </a:r>
            <a:r>
              <a:rPr lang="en-US" sz="1800" spc="-4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while,</a:t>
            </a:r>
            <a:r>
              <a:rPr lang="en-US" sz="1800" spc="-25"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do-while,</a:t>
            </a:r>
            <a:r>
              <a:rPr lang="en-US" sz="1800" spc="-3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for-</a:t>
            </a:r>
            <a:r>
              <a:rPr lang="en-US" sz="1800" spc="-1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each)</a:t>
            </a:r>
            <a:endParaRPr lang="en-US" sz="180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endParaRPr>
          </a:p>
          <a:p>
            <a:pPr marL="742950" marR="0" lvl="1" indent="-285750">
              <a:lnSpc>
                <a:spcPct val="150000"/>
              </a:lnSpc>
              <a:spcBef>
                <a:spcPts val="95"/>
              </a:spcBef>
              <a:spcAft>
                <a:spcPts val="0"/>
              </a:spcAft>
              <a:buSzPts val="1100"/>
              <a:buFont typeface="Wingdings" panose="05000000000000000000" pitchFamily="2" charset="2"/>
              <a:buChar char="Ø"/>
              <a:tabLst>
                <a:tab pos="838200" algn="l"/>
                <a:tab pos="838835" algn="l"/>
              </a:tabLst>
            </a:pPr>
            <a:r>
              <a:rPr lang="en-US" sz="180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Oops(Inheritance,</a:t>
            </a:r>
            <a:r>
              <a:rPr lang="en-US" sz="1800" spc="-45"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Polymorphism,</a:t>
            </a:r>
            <a:r>
              <a:rPr lang="en-US" sz="1800" spc="-45"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Encapsulation,</a:t>
            </a:r>
            <a:r>
              <a:rPr lang="en-US" sz="1800" spc="-4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spc="-1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Abstraction)</a:t>
            </a:r>
            <a:endParaRPr lang="en-US" sz="180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endParaRPr>
          </a:p>
          <a:p>
            <a:pPr marL="742950" marR="0" lvl="1" indent="-285750">
              <a:lnSpc>
                <a:spcPct val="150000"/>
              </a:lnSpc>
              <a:spcBef>
                <a:spcPts val="105"/>
              </a:spcBef>
              <a:spcAft>
                <a:spcPts val="0"/>
              </a:spcAft>
              <a:buSzPts val="1100"/>
              <a:buFont typeface="Wingdings" panose="05000000000000000000" pitchFamily="2" charset="2"/>
              <a:buChar char="Ø"/>
              <a:tabLst>
                <a:tab pos="838200" algn="l"/>
                <a:tab pos="838835" algn="l"/>
              </a:tabLst>
            </a:pPr>
            <a:r>
              <a:rPr lang="en-US" sz="180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Method</a:t>
            </a:r>
            <a:r>
              <a:rPr lang="en-US" sz="1800" spc="-35"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overloading,</a:t>
            </a:r>
            <a:r>
              <a:rPr lang="en-US" sz="1800" spc="-3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spc="-1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overriding</a:t>
            </a:r>
            <a:endParaRPr lang="en-US" sz="180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endParaRPr>
          </a:p>
          <a:p>
            <a:pPr marL="742950" marR="0" lvl="1" indent="-285750">
              <a:lnSpc>
                <a:spcPct val="150000"/>
              </a:lnSpc>
              <a:spcBef>
                <a:spcPts val="90"/>
              </a:spcBef>
              <a:spcAft>
                <a:spcPts val="0"/>
              </a:spcAft>
              <a:buSzPts val="1100"/>
              <a:buFont typeface="Wingdings" panose="05000000000000000000" pitchFamily="2" charset="2"/>
              <a:buChar char="Ø"/>
              <a:tabLst>
                <a:tab pos="838200" algn="l"/>
                <a:tab pos="838835" algn="l"/>
              </a:tabLst>
            </a:pPr>
            <a:r>
              <a:rPr lang="en-US" sz="1800" spc="-1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Constructors</a:t>
            </a:r>
            <a:endParaRPr lang="en-US" sz="180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endParaRPr>
          </a:p>
          <a:p>
            <a:pPr marL="742950" marR="0" lvl="1" indent="-285750">
              <a:lnSpc>
                <a:spcPct val="150000"/>
              </a:lnSpc>
              <a:spcBef>
                <a:spcPts val="95"/>
              </a:spcBef>
              <a:spcAft>
                <a:spcPts val="0"/>
              </a:spcAft>
              <a:buSzPts val="1100"/>
              <a:buFont typeface="Wingdings" panose="05000000000000000000" pitchFamily="2" charset="2"/>
              <a:buChar char="Ø"/>
              <a:tabLst>
                <a:tab pos="838200" algn="l"/>
                <a:tab pos="838835" algn="l"/>
              </a:tabLst>
            </a:pPr>
            <a:r>
              <a:rPr lang="en-US" sz="1800" spc="-1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String</a:t>
            </a:r>
            <a:endParaRPr lang="en-US" sz="180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endParaRPr>
          </a:p>
          <a:p>
            <a:pPr marL="742950" marR="0" lvl="1" indent="-285750">
              <a:lnSpc>
                <a:spcPct val="150000"/>
              </a:lnSpc>
              <a:spcBef>
                <a:spcPts val="100"/>
              </a:spcBef>
              <a:spcAft>
                <a:spcPts val="0"/>
              </a:spcAft>
              <a:buSzPts val="1100"/>
              <a:buFont typeface="Wingdings" panose="05000000000000000000" pitchFamily="2" charset="2"/>
              <a:buChar char="Ø"/>
              <a:tabLst>
                <a:tab pos="838200" algn="l"/>
                <a:tab pos="838835" algn="l"/>
              </a:tabLst>
            </a:pPr>
            <a:r>
              <a:rPr lang="en-US" sz="180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Type</a:t>
            </a:r>
            <a:r>
              <a:rPr lang="en-US" sz="1800" spc="-2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casting</a:t>
            </a:r>
          </a:p>
          <a:p>
            <a:pPr marL="742950" marR="0" lvl="1" indent="-285750">
              <a:lnSpc>
                <a:spcPct val="150000"/>
              </a:lnSpc>
              <a:spcBef>
                <a:spcPts val="95"/>
              </a:spcBef>
              <a:spcAft>
                <a:spcPts val="0"/>
              </a:spcAft>
              <a:buSzPts val="1100"/>
              <a:buFont typeface="Wingdings" panose="05000000000000000000" pitchFamily="2" charset="2"/>
              <a:buChar char="Ø"/>
              <a:tabLst>
                <a:tab pos="838200" algn="l"/>
                <a:tab pos="838835" algn="l"/>
              </a:tabLst>
            </a:pPr>
            <a:r>
              <a:rPr lang="en-US" sz="180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Code</a:t>
            </a:r>
            <a:r>
              <a:rPr lang="en-US" sz="1800" spc="-5"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spc="-1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optimization</a:t>
            </a:r>
            <a:endParaRPr lang="en-US" sz="180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endParaRPr>
          </a:p>
          <a:p>
            <a:pPr marL="742950" marR="0" lvl="1" indent="-285750">
              <a:spcBef>
                <a:spcPts val="80"/>
              </a:spcBef>
              <a:spcAft>
                <a:spcPts val="0"/>
              </a:spcAft>
              <a:buSzPts val="1100"/>
              <a:buFont typeface="Symbol" panose="05050102010706020507" pitchFamily="18" charset="2"/>
              <a:buChar char=""/>
              <a:tabLst>
                <a:tab pos="838200" algn="l"/>
                <a:tab pos="838835" algn="l"/>
              </a:tabLst>
            </a:pPr>
            <a:r>
              <a:rPr lang="en-US" sz="1800" dirty="0">
                <a:effectLst/>
                <a:latin typeface="Times New Roman" panose="02020603050405020304" pitchFamily="18" charset="0"/>
                <a:ea typeface="Symbol" panose="05050102010706020507" pitchFamily="18" charset="2"/>
                <a:cs typeface="Symbol" panose="05050102010706020507" pitchFamily="18" charset="2"/>
              </a:rPr>
              <a:t>Collection(List</a:t>
            </a:r>
            <a:r>
              <a:rPr lang="en-US" sz="1800" spc="-4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and</a:t>
            </a:r>
            <a:r>
              <a:rPr lang="en-US" sz="1800" spc="-2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20" dirty="0">
                <a:effectLst/>
                <a:latin typeface="Times New Roman" panose="02020603050405020304" pitchFamily="18" charset="0"/>
                <a:ea typeface="Symbol" panose="05050102010706020507" pitchFamily="18" charset="2"/>
                <a:cs typeface="Symbol" panose="05050102010706020507" pitchFamily="18" charset="2"/>
              </a:rPr>
              <a:t>Set)</a:t>
            </a:r>
            <a:endParaRPr lang="en-US" sz="1800" dirty="0">
              <a:effectLst/>
              <a:latin typeface="Times New Roman" panose="02020603050405020304" pitchFamily="18" charset="0"/>
              <a:ea typeface="Symbol" panose="05050102010706020507" pitchFamily="18" charset="2"/>
              <a:cs typeface="Symbol" panose="05050102010706020507" pitchFamily="18" charset="2"/>
            </a:endParaRPr>
          </a:p>
        </p:txBody>
      </p:sp>
    </p:spTree>
    <p:extLst>
      <p:ext uri="{BB962C8B-B14F-4D97-AF65-F5344CB8AC3E}">
        <p14:creationId xmlns:p14="http://schemas.microsoft.com/office/powerpoint/2010/main" val="225863277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78000">
              <a:schemeClr val="tx1"/>
            </a:gs>
            <a:gs pos="100000">
              <a:schemeClr val="tx2">
                <a:lumMod val="50000"/>
              </a:schemeClr>
            </a:gs>
          </a:gsLst>
          <a:lin ang="78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3E06-8BEA-1DD3-D0D6-391C08880EBF}"/>
              </a:ext>
            </a:extLst>
          </p:cNvPr>
          <p:cNvSpPr>
            <a:spLocks noGrp="1"/>
          </p:cNvSpPr>
          <p:nvPr>
            <p:ph type="title"/>
          </p:nvPr>
        </p:nvSpPr>
        <p:spPr>
          <a:xfrm>
            <a:off x="741680" y="430482"/>
            <a:ext cx="10500989" cy="1327464"/>
          </a:xfrm>
        </p:spPr>
        <p:txBody>
          <a:bodyPr/>
          <a:lstStyle/>
          <a:p>
            <a:r>
              <a:rPr lang="en-US" dirty="0"/>
              <a:t>Selenium</a:t>
            </a:r>
          </a:p>
        </p:txBody>
      </p:sp>
      <p:sp>
        <p:nvSpPr>
          <p:cNvPr id="5" name="Slide Number Placeholder 4">
            <a:extLst>
              <a:ext uri="{FF2B5EF4-FFF2-40B4-BE49-F238E27FC236}">
                <a16:creationId xmlns:a16="http://schemas.microsoft.com/office/drawing/2014/main" id="{E87B8B6A-2B28-5C38-80E7-0EBE705FFBB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9</a:t>
            </a:fld>
            <a:endParaRPr lang="en-US" dirty="0"/>
          </a:p>
        </p:txBody>
      </p:sp>
      <p:pic>
        <p:nvPicPr>
          <p:cNvPr id="6" name="Picture 5">
            <a:extLst>
              <a:ext uri="{FF2B5EF4-FFF2-40B4-BE49-F238E27FC236}">
                <a16:creationId xmlns:a16="http://schemas.microsoft.com/office/drawing/2014/main" id="{34EA0D8D-6EBC-B19B-468F-766509E00F26}"/>
              </a:ext>
            </a:extLst>
          </p:cNvPr>
          <p:cNvPicPr>
            <a:picLocks noChangeAspect="1"/>
          </p:cNvPicPr>
          <p:nvPr/>
        </p:nvPicPr>
        <p:blipFill>
          <a:blip r:embed="rId3"/>
          <a:stretch>
            <a:fillRect/>
          </a:stretch>
        </p:blipFill>
        <p:spPr>
          <a:xfrm>
            <a:off x="11517980" y="6533148"/>
            <a:ext cx="561975" cy="257175"/>
          </a:xfrm>
          <a:prstGeom prst="rect">
            <a:avLst/>
          </a:prstGeom>
        </p:spPr>
      </p:pic>
      <p:sp>
        <p:nvSpPr>
          <p:cNvPr id="3" name="TextBox 2">
            <a:extLst>
              <a:ext uri="{FF2B5EF4-FFF2-40B4-BE49-F238E27FC236}">
                <a16:creationId xmlns:a16="http://schemas.microsoft.com/office/drawing/2014/main" id="{C0B26B60-CA96-79C1-03E9-6E3387881F0F}"/>
              </a:ext>
            </a:extLst>
          </p:cNvPr>
          <p:cNvSpPr txBox="1"/>
          <p:nvPr/>
        </p:nvSpPr>
        <p:spPr>
          <a:xfrm>
            <a:off x="1126067" y="2573867"/>
            <a:ext cx="9609666" cy="2862322"/>
          </a:xfrm>
          <a:prstGeom prst="rect">
            <a:avLst/>
          </a:prstGeom>
          <a:noFill/>
        </p:spPr>
        <p:txBody>
          <a:bodyPr wrap="square" rtlCol="0">
            <a:spAutoFit/>
          </a:bodyPr>
          <a:lstStyle/>
          <a:p>
            <a:pPr>
              <a:lnSpc>
                <a:spcPct val="300000"/>
              </a:lnSpc>
              <a:buFont typeface="+mj-lt"/>
              <a:buAutoNum type="arabicPeriod"/>
            </a:pPr>
            <a:r>
              <a:rPr lang="en-US" b="1" dirty="0">
                <a:solidFill>
                  <a:schemeClr val="bg1"/>
                </a:solidFill>
              </a:rPr>
              <a:t>Selenium WebDriver</a:t>
            </a:r>
            <a:r>
              <a:rPr lang="en-US" dirty="0">
                <a:solidFill>
                  <a:schemeClr val="bg1"/>
                </a:solidFill>
              </a:rPr>
              <a:t>: Interacts directly with the browser, mimicking real user actions.</a:t>
            </a:r>
          </a:p>
          <a:p>
            <a:pPr>
              <a:lnSpc>
                <a:spcPct val="300000"/>
              </a:lnSpc>
              <a:buFont typeface="+mj-lt"/>
              <a:buAutoNum type="arabicPeriod"/>
            </a:pPr>
            <a:r>
              <a:rPr lang="en-US" b="1" dirty="0">
                <a:solidFill>
                  <a:schemeClr val="bg1"/>
                </a:solidFill>
              </a:rPr>
              <a:t>Selenium IDE</a:t>
            </a:r>
            <a:r>
              <a:rPr lang="en-US" dirty="0">
                <a:solidFill>
                  <a:schemeClr val="bg1"/>
                </a:solidFill>
              </a:rPr>
              <a:t>: A record-and-playback tool for creating tests.</a:t>
            </a:r>
          </a:p>
          <a:p>
            <a:pPr>
              <a:lnSpc>
                <a:spcPct val="300000"/>
              </a:lnSpc>
              <a:buFont typeface="+mj-lt"/>
              <a:buAutoNum type="arabicPeriod"/>
            </a:pPr>
            <a:r>
              <a:rPr lang="en-US" b="1" dirty="0">
                <a:solidFill>
                  <a:schemeClr val="bg1"/>
                </a:solidFill>
              </a:rPr>
              <a:t>Selenium Grid</a:t>
            </a:r>
            <a:r>
              <a:rPr lang="en-US" dirty="0">
                <a:solidFill>
                  <a:schemeClr val="bg1"/>
                </a:solidFill>
              </a:rPr>
              <a:t>: Allows running tests on multiple machines and browsers in parallel.</a:t>
            </a:r>
          </a:p>
          <a:p>
            <a:endParaRPr lang="en-US" dirty="0"/>
          </a:p>
        </p:txBody>
      </p:sp>
    </p:spTree>
    <p:extLst>
      <p:ext uri="{BB962C8B-B14F-4D97-AF65-F5344CB8AC3E}">
        <p14:creationId xmlns:p14="http://schemas.microsoft.com/office/powerpoint/2010/main" val="15254197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3">
                                            <p:txEl>
                                              <p:pRg st="0" end="0"/>
                                            </p:txEl>
                                          </p:spTgt>
                                        </p:tgtEl>
                                      </p:cBhvr>
                                    </p:animEffect>
                                    <p:animScale>
                                      <p:cBhvr>
                                        <p:cTn id="7" dur="250" autoRev="1" fill="hold"/>
                                        <p:tgtEl>
                                          <p:spTgt spid="3">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stom">
  <a:themeElements>
    <a:clrScheme name="Custom 17">
      <a:dk1>
        <a:srgbClr val="000000"/>
      </a:dk1>
      <a:lt1>
        <a:srgbClr val="FFFFFF"/>
      </a:lt1>
      <a:dk2>
        <a:srgbClr val="FC4EFB"/>
      </a:dk2>
      <a:lt2>
        <a:srgbClr val="E7E6E6"/>
      </a:lt2>
      <a:accent1>
        <a:srgbClr val="FAF24C"/>
      </a:accent1>
      <a:accent2>
        <a:srgbClr val="5EFCAC"/>
      </a:accent2>
      <a:accent3>
        <a:srgbClr val="73EBF9"/>
      </a:accent3>
      <a:accent4>
        <a:srgbClr val="316CFC"/>
      </a:accent4>
      <a:accent5>
        <a:srgbClr val="B059FD"/>
      </a:accent5>
      <a:accent6>
        <a:srgbClr val="9405FC"/>
      </a:accent6>
      <a:hlink>
        <a:srgbClr val="FFFFFF"/>
      </a:hlink>
      <a:folHlink>
        <a:srgbClr val="FFFFFF"/>
      </a:folHlink>
    </a:clrScheme>
    <a:fontScheme name="Custom 15">
      <a:majorFont>
        <a:latin typeface="Biome"/>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36837_win32_SL_V11" id="{EAD6EF7B-6F25-4469-AF6A-07D6EB1461DD}" vid="{30FEA78B-2F89-4FF0-8415-E3920802C5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77B561B-3A65-4A22-9691-EB838E7F9B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4137456-21FC-4AE2-8A94-BF06CAF2EB9B}">
  <ds:schemaRefs>
    <ds:schemaRef ds:uri="http://schemas.microsoft.com/sharepoint/v3/contenttype/forms"/>
  </ds:schemaRefs>
</ds:datastoreItem>
</file>

<file path=customXml/itemProps3.xml><?xml version="1.0" encoding="utf-8"?>
<ds:datastoreItem xmlns:ds="http://schemas.openxmlformats.org/officeDocument/2006/customXml" ds:itemID="{E305301E-11B3-4B9D-A588-21F3C9809371}">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be1eb41-29cc-45e4-907d-423aeb3f3db2}" enabled="1" method="Privileged" siteId="{e06b362b-4101-487e-ac7c-ade9d4cc404e}" contentBits="0" removed="0"/>
</clbl:labelList>
</file>

<file path=docProps/app.xml><?xml version="1.0" encoding="utf-8"?>
<Properties xmlns="http://schemas.openxmlformats.org/officeDocument/2006/extended-properties" xmlns:vt="http://schemas.openxmlformats.org/officeDocument/2006/docPropsVTypes">
  <Template>{9930D251-E33E-4E88-A9A3-B798DDD35EF4}tf11936837_win32</Template>
  <TotalTime>1638</TotalTime>
  <Words>2678</Words>
  <Application>Microsoft Office PowerPoint</Application>
  <PresentationFormat>Widescreen</PresentationFormat>
  <Paragraphs>312</Paragraphs>
  <Slides>22</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Arial Nova</vt:lpstr>
      <vt:lpstr>Biome</vt:lpstr>
      <vt:lpstr>Calibri</vt:lpstr>
      <vt:lpstr>Encode Sans</vt:lpstr>
      <vt:lpstr>Symbol</vt:lpstr>
      <vt:lpstr>Times New Roman</vt:lpstr>
      <vt:lpstr>Wingdings</vt:lpstr>
      <vt:lpstr>Custom</vt:lpstr>
      <vt:lpstr>Introduction to Test Automation</vt:lpstr>
      <vt:lpstr>Agenda</vt:lpstr>
      <vt:lpstr>PowerPoint Presentation</vt:lpstr>
      <vt:lpstr>Why AUTOMATe</vt:lpstr>
      <vt:lpstr>Test Automation in AGILE  </vt:lpstr>
      <vt:lpstr>Where Test Automation Fits</vt:lpstr>
      <vt:lpstr>Tools for Web Automation</vt:lpstr>
      <vt:lpstr>JAVA -Concepts</vt:lpstr>
      <vt:lpstr>Selenium</vt:lpstr>
      <vt:lpstr>Selenium Webdriver</vt:lpstr>
      <vt:lpstr>Selenium Webdriver Methods</vt:lpstr>
      <vt:lpstr>LOCATORS </vt:lpstr>
      <vt:lpstr>Test Execution Runner</vt:lpstr>
      <vt:lpstr>Test Execution Runner - FEATURES</vt:lpstr>
      <vt:lpstr>Framework  </vt:lpstr>
      <vt:lpstr>Page object model </vt:lpstr>
      <vt:lpstr>Bonus – Jenkins   </vt:lpstr>
      <vt:lpstr>PRE-requisites</vt:lpstr>
      <vt:lpstr>DEMO</vt:lpstr>
      <vt:lpstr>resources</vt:lpstr>
      <vt:lpstr>FINAL TIPS &amp; TAKEAWAYS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Test Automation</dc:title>
  <dc:creator>Shruti Panicker</dc:creator>
  <cp:lastModifiedBy>Panicker, Shruti</cp:lastModifiedBy>
  <cp:revision>51</cp:revision>
  <dcterms:created xsi:type="dcterms:W3CDTF">2024-10-04T10:23:45Z</dcterms:created>
  <dcterms:modified xsi:type="dcterms:W3CDTF">2024-10-23T06:53:41Z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