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0" r:id="rId9"/>
    <p:sldId id="271" r:id="rId10"/>
    <p:sldId id="272" r:id="rId11"/>
    <p:sldId id="267" r:id="rId12"/>
    <p:sldId id="262" r:id="rId13"/>
    <p:sldId id="273" r:id="rId14"/>
    <p:sldId id="264" r:id="rId15"/>
    <p:sldId id="274" r:id="rId16"/>
    <p:sldId id="263" r:id="rId17"/>
    <p:sldId id="275" r:id="rId18"/>
    <p:sldId id="261" r:id="rId19"/>
    <p:sldId id="276" r:id="rId20"/>
    <p:sldId id="277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BB7A7-39BC-423E-979C-85F69F566CB9}" v="2240" dt="2023-12-27T14:25:35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2:14:53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24575,'-4'0'0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19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 24575,'-8'2'0,"-1"0"0,1 0 0,0 0 0,-1 1 0,1 1 0,0-1 0,1 1 0,-1 1 0,1-1 0,0 1 0,-13 12 0,17-14 0,0 0 0,1 0 0,-1 0 0,1 0 0,0 0 0,0 1 0,0-1 0,0 1 0,0-1 0,1 1 0,-2 5 0,3-8 0,0-1 0,0 0 0,0 0 0,0 0 0,0 1 0,0-1 0,0 0 0,1 0 0,-1 0 0,0 1 0,0-1 0,0 0 0,0 0 0,0 0 0,0 0 0,1 1 0,-1-1 0,0 0 0,0 0 0,0 0 0,0 0 0,1 0 0,-1 0 0,0 1 0,0-1 0,0 0 0,1 0 0,-1 0 0,0 0 0,0 0 0,0 0 0,1 0 0,-1 0 0,0 0 0,0 0 0,0 0 0,1 0 0,-1 0 0,0 0 0,0 0 0,0 0 0,1 0 0,-1 0 0,0-1 0,0 1 0,0 0 0,1 0 0,-1 0 0,0 0 0,0 0 0,0 0 0,0-1 0,1 1 0,-1 0 0,0 0 0,0 0 0,0 0 0,0-1 0,0 1 0,1 0 0,11-9 0,-10 7-28,5-7-93,1 1-1,0-1 1,1 1-1,-1 1 0,1 0 1,1 0-1,-1 0 1,1 1-1,1 1 1,12-6-1,-2 6-6704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38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24575,'4'5'0,"2"5"0,5 2 0,5-1 0,4 1 0,-2 4 0,2 0 0,1-4 0,-2 1 0,-1-1 0,-3 1 0,1-1 0,-2 1 0,0-1 0,-1-2-8191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39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437 3 24575,'-56'-1'0,"23"0"0,0 1 0,-41 5 0,64-3 0,0 0 0,1 0 0,-1 1 0,0 0 0,1 0 0,0 1 0,0 1 0,0 0 0,0 0 0,1 0 0,-14 13 0,2-1 0,11-9 0,1-1 0,0 1 0,0 0 0,0 1 0,1 0 0,1 0 0,-9 15 0,10-13 0,0 0 0,1 1 0,1-1 0,0 1 0,0 0 0,2 0 0,-1 0 0,1 0 0,1 0 0,0 0 0,1 0 0,0 0 0,1 0 0,0-1 0,7 21 0,-7-27 0,1 0 0,1 0 0,-1-1 0,1 1 0,-1-1 0,1 0 0,0 0 0,1 0 0,-1-1 0,1 1 0,0-1 0,0 0 0,9 4 0,9 3 0,46 13 0,-30-11 0,-21-7-97,0-1-1,1-1 1,0 0-1,0-1 1,0-1-1,0-1 1,-1-1-1,1-1 1,0 0-1,0-1 1,-1-1-1,1-1 0,18-7 1,-14 2-6729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39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24575,'0'5'0,"0"6"0,0 5 0,0 6 0,0 2 0,0 3 0,0 1 0,0 0 0,0 0 0,0 0 0,0 0 0,0-1 0,0 1 0,0-6-8191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40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24575,'0'-4'0,"0"-7"0,0-6 0,5 0 0,5 3 0,7 4 0,-1-1 0,2 2 0,3 1 0,3 3 0,0 2 0,3 2 0,-1 1 0,2 0 0,-6 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40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24575,'0'5'0,"0"6"0,0 5 0,0 6 0,0 2 0,0 3 0,0 1 0,0 0 0,0 0 0,0 0 0,0 0 0,0-1 0,0 1 0,0-6-8191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41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24575,'0'-4'0,"0"-7"0,4-1 0,7 1 0,5 3 0,5 2 0,4 3 0,2 1 0,0 2 0,2 0 0,-1 1 0,0-1 0,-1 1 0,1-1 0,-1 0 0,-4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42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0 24575,'0'58'0,"1"10"0,-2 0 0,-15 90 0,8-125 0,0 0 0,-2-1 0,-2-1 0,-23 46 0,28-60 0,1 1 0,-7 29 0,-7 22 0,-71 157 0,88-218 0,0 1 0,0-1 0,1 1 0,0 0 0,0 0 0,1 0 0,0-1 0,1 11 0,0-17 0,0 1 0,1-1 0,-1 1 0,1-1 0,-1 1 0,1-1 0,0 1 0,0-1 0,0 1 0,0-1 0,0 0 0,1 0 0,-1 1 0,1-1 0,-1 0 0,1 0 0,0 0 0,0-1 0,0 1 0,0 0 0,0-1 0,0 1 0,0-1 0,0 0 0,1 0 0,-1 0 0,1 0 0,-1 0 0,1 0 0,-1-1 0,4 1 0,3 1 0,1-2 0,-1 1 0,1-1 0,-1-1 0,1 0 0,-1 0 0,1-1 0,16-5 0,7-5 0,33-16 0,-42 17 0,3-2 0,-15 7 0,1 0 0,0 1 0,-1 0 0,2 1 0,-1 1 0,14-3 0,65-7 0,-52 6 0,69-2 0,-55 9-1365,-31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42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301 195 24575,'50'0'0,"60"-1"0,-108 1 0,1 0 0,-1 0 0,0-1 0,1 1 0,-1-1 0,0 0 0,1 1 0,-1-1 0,0 0 0,1 0 0,-1 0 0,0-1 0,0 1 0,0 0 0,0-1 0,0 1 0,-1-1 0,1 0 0,0 0 0,-1 0 0,1 0 0,-1 0 0,0 0 0,0 0 0,1 0 0,-1 0 0,-1 0 0,1-1 0,0 1 0,0-3 0,-1 2 0,1-1 0,-1 1 0,0-1 0,-1 1 0,1-1 0,0 1 0,-1-1 0,0 1 0,0-1 0,0 1 0,0 0 0,-1-1 0,1 1 0,-1 0 0,0 0 0,0 0 0,0 0 0,0 0 0,0 1 0,-4-3 0,-3-3 0,-1 0 0,0 1 0,-1 0 0,0 1 0,0 0 0,0 0 0,-1 1 0,0 1 0,0 0 0,0 1 0,-20-3 0,3 2 0,1 2 0,0 1 0,-1 1 0,-30 4 0,51-3 0,1 0 0,-1 1 0,1-1 0,0 1 0,0 1 0,0 0 0,0 0 0,0 0 0,1 1 0,-1-1 0,1 2 0,0-1 0,0 1 0,0 0 0,1 0 0,-6 7 0,5-4 0,1-1 0,0 1 0,1 0 0,0 0 0,0 0 0,1 1 0,-1-1 0,2 1 0,0 0 0,0 0 0,0 0 0,1 0 0,0 10 0,1-9 0,0 0 0,0 0 0,1 0 0,1-1 0,-1 1 0,2 0 0,-1-1 0,6 12 0,-6-15 0,1-1 0,0 1 0,1-1 0,-1 0 0,1 0 0,0-1 0,0 1 0,0-1 0,1 0 0,0 0 0,0 0 0,0 0 0,0-1 0,10 4 0,84 46 0,-90-49 0,1 0 0,-1-1 0,1 0 0,0 0 0,0-1 0,0-1 0,18 2 0,32 6 0,-31-4-341,1 0 0,-1-2-1,56-1 1,-62-2-6485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42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24575,'-2'0'0,"1"1"0,0-1 0,0 1 0,0-1 0,0 1 0,-1 0 0,1-1 0,0 1 0,0 0 0,0 0 0,1 0 0,-1 0 0,0 0 0,0 0 0,0 0 0,1 0 0,-1 0 0,0 0 0,1 0 0,-1 0 0,1 1 0,0-1 0,-1 0 0,1 0 0,0 1 0,0-1 0,0 2 0,-5 42 0,4-40 0,1 123 0,-1 18 0,-12-80 0,9-50 0,1 1 0,-3 20 0,5 165 54,2-108-1473,-1-71-5407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4:12:30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1135 542 24575,'0'-10'0,"0"0"0,0 0 0,2 0 0,-1 0 0,1 0 0,0 0 0,1 0 0,8-17 0,-9 23 0,0 0 0,1 0 0,0 0 0,0 1 0,0-1 0,0 1 0,0 0 0,1 0 0,-1 0 0,1 0 0,0 0 0,0 1 0,0 0 0,0 0 0,1 0 0,-1 0 0,0 1 0,1-1 0,-1 1 0,1 0 0,6 0 0,153-25 0,-95 16 0,-31 3 0,71-3 0,-44 9 0,113 4 0,-160 0 0,1 0 0,0 1 0,-1 1 0,0 1 0,0 0 0,28 15 0,-21-7 0,-1 1 0,0 1 0,37 32 0,-56-42 0,0 0 0,0 0 0,0 0 0,-1 0 0,0 1 0,0 0 0,-1 0 0,0 0 0,0 0 0,3 13 0,-2-2 0,0 1 0,-1-1 0,0 25 0,-1 10 0,-5 56 0,2-104 0,0 0 0,0 0 0,-1 0 0,1 0 0,-1-1 0,0 1 0,-1 0 0,1-1 0,-1 0 0,0 1 0,-5 5 0,-46 43 0,40-42 0,2 1 0,-14 15 0,13-13 0,-2 1 0,0-2 0,0 0 0,-2 0 0,-22 12 0,14-8 0,-30 24 0,44-33 0,0 0 0,-1-1 0,1-1 0,-1 0 0,-1-1 0,-17 6 0,-16 7 0,10-2 0,-86 43 0,101-49 0,-1-1 0,0 0 0,-36 8 0,6-2 0,47-13-2,-24 8-201,0-1-1,-1-1 0,0-1 1,0-2-1,-42 2 0,-96 6 204,-11 0 0,105-12 276,-95-4 672,144-1-948,-1-1 0,1-1 0,0-1 0,-46-21 0,27 10 0,21 8 0,1-1 0,-24-17 0,0 1 0,37 22 0,0-1 0,0 0 0,0 0 0,1-1 0,0 0 0,0-1 0,0 1 0,1-2 0,1 1 0,-1-1 0,1 0 0,-7-14 0,8 10 0,0-1 0,0 1 0,1-1 0,1 0 0,1 0 0,0 0 0,0 0 0,2-27 0,0 15 0,1-22 0,8-51 0,-7 82 0,2 0 0,0 1 0,1 0 0,0 0 0,2 0 0,14-26 0,8-9 0,3 2 0,2 1 0,69-76 0,-79 100 0,2-4 0,2 1 0,44-33 0,-14 17 0,-37 25 0,1 2 0,1 1 0,1 0 0,0 2 0,26-11 0,18-8 0,-55 25 0,0 0 0,1 1 0,0 0 0,0 1 0,1 0 0,21-3 0,186-21-622,-122 18 622,76-4 0,-121 14 0,96 4 0,-81 11 0,-30-4 0,-16-3 0,0 1 0,0 2 0,-1 0 0,30 19 0,-20-11 0,3 0 69,0 3 1,-1 1-1,-2 1 0,0 2 0,-2 1 0,0 2 0,-2 1 0,26 34 0,-42-43-69,-1 0 0,-1 2 0,-1-1 0,9 31 0,-13-36 0,0 2 0,-1 0 0,-1 0 0,0 1 0,-2-1 0,1 21 0,-5 98 0,0-51 0,2-37 0,1-15 0,-4 46 0,2-69 0,-1 0 0,0-1 0,-1 0 0,0 1 0,0-1 0,-1 0 0,-1-1 0,-8 16 0,-9 8-40,-1-2 0,-2 0 0,-1-1 0,-1-2 0,-2-1 0,0-1 0,-2-1 0,-1-2 0,0-1 0,-2-2 0,-1-1 0,0-1 0,-56 18 0,44-19 53,20-7-41,0-1 0,0-1 0,-1-2 0,-32 4 0,-108 18-671,121-18 720,0-2-1,-76 4 1,20-11-21,-163-5 0,156-12 0,47 5 0,48 8 0,0-2 0,1 1 0,0-2 0,0 0 0,1 0 0,-17-11 0,10 5 0,-36-13 0,-53-21 539,101 42-489,1 0 0,-1 0 0,1-1 0,0 0 1,1-1-1,-1 1 0,1-1 0,0 0 0,0-1 0,-8-13 0,-28-28 184,33 40-234,1-1 0,0 0 0,0-1 0,1 0 0,1 0 0,0-1 0,0 1 0,1-1 0,0 0 0,1-1 0,0 1 0,1-1 0,0 0 0,-1-12 0,0-10 0,2 0 0,2-1 0,5-58 0,-4 85 0,1 0 0,0 0 0,0 1 0,1-1 0,0 0 0,1 1 0,-1 0 0,1 0 0,8-11 0,7-7 0,25-25 0,-28 32 0,9-6 0,0 1 0,2 1 0,31-20 0,14-12 0,-36 28 14,0 1-1,2 2 1,60-29-1,130-34-682,-147 66 669,1 3 0,139-11 0,99 22-1191,-192 7 1145,-109 1 163,0 0 0,0 1 0,-1 2 0,1 0 0,-1 0 0,0 2 1,-1 0-1,0 1 0,0 1 0,-1 0 0,0 1 0,0 1 0,15 14 1,-16-9-88,-1 0 0,0 1 1,-1 0-1,-1 1 0,0 1 1,14 32-1,-21-39-30,-1 1 0,0 0 0,-1 0 0,-1 1 0,2 13 0,3 24 0,1-8 0,-2 0 0,-2 1 0,-2-1 0,-7 83 0,3-117 0,0 0 0,-1 0 0,0 0 0,0-1 0,-1 1 0,0-1 0,0 0 0,-1 0 0,-6 8 0,-16 29 0,12-16 0,-2-1 0,-1 0 0,-1-2 0,-1 0 0,-1-1 0,-34 31 0,30-33 0,-1 2 0,-2-1 0,-40 28 0,21-21 0,-56 34 0,88-58 0,1 0 0,-1 0 0,0-2 0,-1 0 0,-24 4 0,-136 27-269,113-20 93,0-4 0,-1-2 0,-80 2 0,60-12 184,-123-3-67,161-1-69,-86-22 1,113 20 127,1-1 0,-1 0 0,-20-13 0,-30-12 0,45 24 0,1-1 0,0-1 0,0-2 0,1 0 0,1-1 0,-37-29 0,33 22 358,-9-8 296,-32-45-387,58 63-386,2 3-59,0-1 0,0 1 0,1-1 0,1 0 0,-1-1 0,-4-12 0,3 1-6648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43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24575,'0'-2'0,"0"-1"0,0 1 0,1 0 0,-1-1 0,1 1 0,0 0 0,0 0 0,0-1 0,0 1 0,0 0 0,0 0 0,1 0 0,-1 0 0,1 1 0,-1-1 0,1 0 0,-1 0 0,1 1 0,0-1 0,0 1 0,0 0 0,0-1 0,0 1 0,0 0 0,0 0 0,1 1 0,-1-1 0,0 0 0,1 1 0,-1-1 0,4 0 0,10-1 0,1 0 0,-1 1 0,26 2 0,-24-1 0,63 0 0,85 3 0,-5 23-1365,-138-25-5461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43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24575,'0'56'0,"2"0"0,12 77 0,-13-128 0,2 12 0,1-1 0,0 1 0,11 25 0,-14-38 0,1 0 0,0 0 0,0-1 0,0 1 0,1-1 0,-1 1 0,1-1 0,0 0 0,0 0 0,0 0 0,0-1 0,0 1 0,1-1 0,-1 1 0,1-1 0,0 0 0,0-1 0,-1 1 0,1-1 0,6 2 0,-8-3 0,-1 1 0,1-1 0,0 0 0,0 0 0,0 0 0,-1 0 0,1-1 0,0 1 0,0 0 0,-1-1 0,1 1 0,0-1 0,-1 0 0,1 0 0,-1 1 0,1-1 0,-1 0 0,1 0 0,-1 0 0,1-1 0,-1 1 0,0 0 0,0 0 0,1-1 0,-1 1 0,0-1 0,0 1 0,-1-1 0,1 1 0,0-1 0,0 0 0,-1 1 0,1-3 0,3-8 0,0 0 0,-2-1 0,3-22 0,-1 12 0,7-57 0,-7 50 0,0 0 0,16-53 0,-11 57-1365,-1 3-5461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43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357 59 24575,'0'-1'0,"0"0"0,-1-1 0,1 1 0,-1 0 0,0 0 0,1 0 0,-1 0 0,0 0 0,0 0 0,0 0 0,1 0 0,-1 0 0,0 0 0,0 0 0,-1 0 0,1 1 0,0-1 0,0 0 0,0 1 0,-2-1 0,-27-12 0,26 11 0,-17-4 0,0 1 0,-1 0 0,0 2 0,1 1 0,-1 0 0,0 2 0,-44 4 0,62-4 0,1 0 0,-1 1 0,0 0 0,1 0 0,-1 0 0,0 0 0,1 0 0,-1 0 0,1 1 0,0 0 0,-1 0 0,1 0 0,0 0 0,0 0 0,0 1 0,1-1 0,-1 1 0,1 0 0,-1 0 0,1 0 0,-4 5 0,4-1 0,-1-1 0,1 0 0,1 1 0,-1-1 0,1 1 0,0 0 0,0 0 0,1-1 0,0 1 0,0 0 0,2 8 0,0-6 0,0 1 0,0-1 0,1 0 0,1 0 0,0-1 0,0 1 0,10 14 0,-1-3 0,31 35 0,-22-33 0,47 35 0,-17-14 0,41 31 0,-76-61 0,0-2 0,1 0 0,23 10 0,18 12 0,-58-33 0,-1 0 0,0 0 0,1 0 0,-1 0 0,0 0 0,1 1 0,-1-1 0,1 0 0,-1 0 0,0 0 0,1 1 0,-1-1 0,0 0 0,0 0 0,1 1 0,-1-1 0,0 0 0,0 1 0,1-1 0,-1 0 0,0 0 0,0 1 0,0-1 0,1 1 0,-1-1 0,0 0 0,0 1 0,0-1 0,0 0 0,0 1 0,0-1 0,0 1 0,0-1 0,0 0 0,0 1 0,0-1 0,0 1 0,0-1 0,0 1 0,-18 5 0,-32-5 0,46-1 0,-110-1-1365,90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44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24575,'0'893'0,"-1"-888"-91,1-1 0,0 0 0,0 0 0,0 0 0,1 0 0,0 0 0,-1 0 0,2 0 0,-1 0 0,0 0 0,1 0 0,-1 0 0,1 0 0,3 4 0,7 3-6735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44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27 223 24575,'96'2'0,"107"-5"0,-196 2 0,1-1 0,-1 0 0,0 0 0,1-1 0,-1 0 0,-1 0 0,1-1 0,0 0 0,-1 0 0,1 0 0,-1-1 0,-1 0 0,1 0 0,-1-1 0,8-8 0,-11 12 0,0 0 0,0-1 0,0 0 0,-1 1 0,1-1 0,0 0 0,-1 0 0,0 0 0,0 1 0,0-2 0,0 1 0,0 0 0,0 0 0,-1 0 0,0 0 0,1 0 0,-1 0 0,0-1 0,-1 1 0,1 0 0,-1 0 0,1 0 0,-1 0 0,0 0 0,0 0 0,0 0 0,0 0 0,-1 0 0,1 0 0,-1 0 0,0 1 0,0-1 0,0 1 0,0-1 0,0 1 0,0 0 0,-1 0 0,-3-3 0,-3-1 0,0 1 0,-1 0 0,1 0 0,-1 1 0,0 1 0,0-1 0,0 2 0,0-1 0,-1 1 0,-19 0 0,-3 0 0,0 3 0,-37 4 0,63-4 0,1 0 0,0 1 0,0 0 0,0 0 0,0 0 0,0 1 0,1-1 0,-1 1 0,1 1 0,0-1 0,0 1 0,0 0 0,0 0 0,0 0 0,1 1 0,0 0 0,-5 6 0,1 2 0,0 0 0,1 0 0,0 0 0,0 1 0,2 1 0,-5 15 0,8-22 0,0 0 0,0 0 0,1 0 0,0 0 0,1 0 0,-1 0 0,2 0 0,-1 0 0,1 0 0,0 0 0,1 0 0,0 0 0,0 0 0,0 0 0,1-1 0,1 1 0,-1-1 0,7 9 0,-4-7 0,1 0 0,1 0 0,0-1 0,0 0 0,1 0 0,-1-1 0,2 0 0,-1-1 0,1 0 0,0 0 0,0-1 0,15 5 0,4 2 0,1-1 0,0-2 0,1-1 0,0-2 0,0 0 0,61 1 0,205-9-1365,-274 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44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 24575,'-3'0'0,"-1"0"0,1 0 0,-1 1 0,1 0 0,-1-1 0,1 1 0,0 0 0,-1 0 0,1 1 0,0-1 0,0 1 0,0 0 0,0 0 0,0 0 0,0 0 0,-3 4 0,1-2 0,1 1 0,1 0 0,-1 1 0,1-1 0,0 1 0,0-1 0,0 1 0,-2 9 0,-1 4 0,2 1 0,0-1 0,2 1 0,-1 37 0,3-48 0,0 0 0,0-1 0,1 1 0,0 0 0,1 0 0,0 0 0,1-1 0,5 15 0,-5-18 0,-1-1 0,1 1 0,0-1 0,1 0 0,-1 0 0,1 0 0,0 0 0,0-1 0,0 1 0,0-1 0,0 0 0,1-1 0,-1 1 0,1-1 0,0 1 0,7 1 0,-1-1 0,0 0 0,0 0 0,1-1 0,-1-1 0,1 0 0,-1 0 0,1-1 0,0-1 0,20-3 0,-27 4 0,0-1 0,0-1 0,0 1 0,0-1 0,0 1 0,-1-1 0,1-1 0,-1 1 0,1-1 0,-1 1 0,0-1 0,0-1 0,0 1 0,0 0 0,-1-1 0,1 0 0,-1 0 0,0 0 0,0 0 0,0 0 0,-1-1 0,0 1 0,0-1 0,2-6 0,-1-4 0,-1 1 0,0-1 0,-1 0 0,-1 0 0,-2-18 0,2-41 0,0 74 0,0 0 0,0 1 0,0-1 0,0 0 0,1 0 0,-1 1 0,0-1 0,0 0 0,0 0 0,1 0 0,-1 1 0,0-1 0,0 0 0,0 0 0,1 0 0,-1 0 0,0 1 0,1-1 0,-1 0 0,0 0 0,0 0 0,1 0 0,-1 0 0,0 0 0,1 0 0,-1 0 0,0 0 0,0 0 0,1 0 0,-1 0 0,0 0 0,1 0 0,-1 0 0,0 0 0,0 0 0,1 0 0,-1-1 0,0 1 0,0 0 0,1 0 0,-1 0 0,0 0 0,0-1 0,1 1 0,-1 0 0,0 0 0,0 0 0,0-1 0,1 1 0,-1 0 0,0 0 0,0-1 0,0 1 0,0 0 0,0 0 0,0-1 0,1 1 0,-1 0 0,0-1 0,0 1 0,0 0 0,0 0 0,0-1 0,0 1 0,0-1 0,18 29 0,-12-18 0,12 16 0,-12-16 0,1 0 0,0 0 0,0-1 0,1-1 0,10 10 0,-5-7 0,7 7 0,1-1 0,1-1 0,0 0 0,0-2 0,44 20 0,15-6-1365,-57-22-5461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45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24575,'4'1'0,"0"1"0,0 0 0,0 0 0,0 0 0,0 0 0,-1 1 0,1-1 0,-1 1 0,0 0 0,0 0 0,0 0 0,3 5 0,4 1 0,23 26 0,-22-22 0,1-1 0,1 0 0,15 12 0,-27-24 0,0 1 0,-1-1 0,1 1 0,-1-1 0,1 0 0,-1 1 0,1-1 0,0 0 0,-1 1 0,1-1 0,0 0 0,-1 0 0,1 0 0,0 0 0,0 0 0,-1 0 0,1 0 0,0 0 0,-1 0 0,1 0 0,0 0 0,-1 0 0,1 0 0,0 0 0,-1-1 0,1 1 0,0 0 0,-1 0 0,2-1 0,-1-1 0,0 1 0,0 0 0,0-1 0,0 1 0,0-1 0,0 1 0,0-1 0,-1 1 0,1-1 0,-1 0 0,1 1 0,-1-3 0,5-53 0,-5 53 0,0-23-1365,-1 2-5461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45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24575,'1'0'0,"0"1"0,0-1 0,0 0 0,0 1 0,0-1 0,0 1 0,0-1 0,-1 1 0,1-1 0,0 1 0,0 0 0,0 0 0,-1-1 0,1 1 0,0 0 0,-1 0 0,1 0 0,0 0 0,-1-1 0,1 1 0,-1 0 0,0 0 0,1 0 0,-1 0 0,1 2 0,8 33 0,-5-18 0,6 15 0,7 50 0,-4-18 0,-6-9 0,-4-30 0,-3-26 0,0-11 0,1-4 0,1 0 0,0 0 0,1 1 0,1-1 0,0 1 0,1-1 0,1 1 0,0 1 0,0-1 0,18-24 0,-21 34 0,0 1 0,0 0 0,0 0 0,1 0 0,-1 0 0,1 0 0,0 1 0,0 0 0,0-1 0,0 2 0,0-1 0,0 0 0,1 1 0,-1 0 0,1 0 0,-1 0 0,7 0 0,11-1 0,-1 2 0,32 2 0,-18 0 0,15-1 0,-27-2 0,0 1 0,-1 1 0,1 1 0,-1 1 0,1 1 0,41 13 0,-41-8-1365,-2-1-5461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46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 1 24575,'-29'0'0,"8"-1"0,-1 2 0,1 0 0,0 1 0,-26 5 0,40-5 0,0 1 0,1-1 0,-1 1 0,1 0 0,-1 0 0,1 1 0,0 0 0,1 0 0,-1 0 0,1 1 0,-1 0 0,2 0 0,-1 0 0,0 0 0,1 1 0,-7 11 0,-21 35 0,17-28 0,0 1 0,-11 27 0,18-29 0,1 1 0,2 0 0,0 0 0,1 0 0,2 1 0,0-1 0,2 1 0,0 0 0,6 28 0,-5-45 0,0-1 0,1 0 0,0 0 0,0 0 0,1 0 0,0 0 0,0-1 0,1 1 0,0-1 0,0 0 0,0 0 0,1 0 0,0-1 0,0 0 0,10 9 0,7 2 0,1 0 0,47 24 0,-21-13 0,-38-21 0,1-1 0,0 0 0,0 0 0,0-1 0,0-1 0,0 0 0,1-1 0,18 1 0,15-1 0,47-5 0,-17 0 0,85 3-1365,-137 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46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24575,'0'596'0,"0"-588"-273,0 0 0,-1 0 0,0 0 0,-2 8 0,-3 2-6553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4:56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356 705 24575,'-1'-10'0,"2"1"0,-1-1 0,1 0 0,4-16 0,-3 22 0,-1-1 0,1 0 0,1 1 0,-1-1 0,1 1 0,0 0 0,0 0 0,0 0 0,0 0 0,8-6 0,58-60 0,-48 54 0,0 2 0,2 0 0,0 1 0,0 2 0,1 0 0,0 2 0,29-8 0,44-20-2709,-71 26 1351,0 0-1,49-11 1,-19 13 1358,-36 7 0,-1-1 0,0 0 0,29-11 0,-26 7 1277,0 1-1,0 1 0,1 1 1,43-2-1,-37 4-874,29-5-402,90-25 0,-101 20 0,1 2 0,0 2 0,58-2 0,-79 10-190,1-2 0,-1 0 0,42-10 0,41-7 173,-46 10 17,128-18 1,-135 21-1,1 2 0,61 5 0,-64 1 0,0-3 0,78-11 0,-33 0-126,-1 5 1,153 7 0,-94 3-1277,274-3 1402,-399-2 0,58-10 0,-55 6 0,43-2 0,527 7 0,-292 3 0,631-2 2554,-918-1-2554,0-2 0,31-7 0,-29 5 0,46-3 0,495 6 0,-275 4 0,650-2 0,-919-1 0,0-2 0,34-7 0,-32 4 0,49-3 0,313 9 0,-186 1 0,-184 0 0,1 2 0,-1 0 0,22 6 0,18 3 0,-8-1 0,63 21 0,-40-10 0,-46-13 0,31 15 0,-35-13 0,0-2 0,26 7 0,-26-8 0,0 0 0,-1 2 0,32 17 0,-16-7 0,23 19 0,-30-17 0,-19-14 0,0 2 0,-1 0 0,0 0 0,-1 1 0,17 19 0,-24-24 0,0 1 0,0 0 0,-1 0 0,0 0 0,0 0 0,-1 1 0,0-1 0,0 1 0,-1 0 0,0 0 0,0 0 0,1 16 0,-3 0 0,0 0 0,-1 0 0,-2 1 0,0-1 0,-9 29 0,11-48 0,-5 20 0,0 0 0,-2 0 0,-1-1 0,-1 0 0,-25 44 0,28-60 0,-1 1 0,0-1 0,0-1 0,-1 0 0,-17 12 0,-5 4 0,-73 47 0,85-60 0,-1 0 0,-27 8 0,1 0 0,33-13 0,0-1 0,0 0 0,-26 3 0,25-6 0,1 2 0,0-1 0,0 2 0,-16 6 0,-94 36 0,36-14 0,-176 66 0,162-72 0,12-4 0,63-15 0,-1-1 0,0-2 0,-39 2 0,27-3 0,15 1 0,0 0 0,-38 13 0,39-9 0,0-2 0,-38 5 0,-34 2 0,55-6 0,-69 3 0,47-11 0,25 0 0,0 1 0,-1 2 0,-69 13 0,82-11 0,-1 0 0,-43 0 0,41-4 0,1 2 0,-30 6 0,-14 2 0,0-3 0,-1-3 0,-93-6 0,36-1 0,-309 3 0,411 2 0,0 0 0,-31 8 0,29-5 0,-46 4 0,-506-8-1487,279-3 937,-631 2 2460,894-2-1841,-57-10 0,55 6-74,-54-2-1,10 10 6,-67-3 0,87-13 0,49 10 0,0 0 0,-23-1 0,-306 2 0,177 5 0,82 0 21,-98-5-592,101-9 571,54 6 0,-48-2 0,33 6 0,-74-12 0,28 2 0,-20-3 0,83 10 142,-1 2 0,0 1 0,-46 2 0,-27-1-160,34-12 18,50 9 0,0 0 0,-19 0 0,-51-10 0,62 9 0,1 1 0,-28-2 0,24 6 0,-1-2 0,1-1 0,-33-8 0,-226-49 0,98 39 0,43-7 0,125 25 0,0 0 0,-1 1 0,-21 1 0,22 1 0,1-1 0,0 0 0,-33-8 0,-201-46 0,225 49 0,-38-4 0,45 8 0,0-1 0,0-1 0,-39-13 0,10-1 0,29 11 0,-1-2 0,-25-13 0,40 18 0,0 0 0,0 0 0,1-1 0,0 0 0,0-1 0,0 1 0,1-1 0,-1-1 0,1 1 0,1-1 0,-1 0 0,1-1 0,1 1 0,-1-1 0,1 0 0,1 0 0,-1 0 0,1 0 0,1-1 0,-1 1 0,2-1 0,-1 0 0,1 0 0,0-14 0,0 9 0,0-18 0,1 1 0,1 0 0,7-43 0,-6 65 0,0 0 0,0 0 0,1 0 0,0 1 0,1-1 0,0 1 0,0 0 0,1 0 0,0 0 0,1 1 0,-1 0 0,1 0 0,1 0 0,-1 1 0,1-1 0,8-4 0,46-31 0,1 3 0,86-39 0,104-21 0,-231 91 0,-1 1 0,39-7 0,-33 8 0,34-12 0,-45 13 0,0 1 0,1 1 0,-1 1 0,1 0 0,25 0 0,-22 2 0,-1-2 0,1 0 0,23-6 0,24-12-341,-1-3 0,-2-3-1,69-38 1,-117 56-6485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47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1 270 24575,'0'-2'0,"0"-1"0,0 1 0,1 0 0,-1-1 0,1 1 0,0 0 0,0 0 0,0-1 0,0 1 0,0 0 0,0 0 0,1 0 0,-1 0 0,1 0 0,-1 1 0,1-1 0,0 0 0,-1 1 0,1-1 0,0 1 0,0 0 0,0-1 0,0 1 0,0 0 0,1 0 0,-1 0 0,0 1 0,0-1 0,1 1 0,-1-1 0,4 0 0,11-1 0,-1 0 0,1 1 0,25 2 0,-25-1 0,311 2 0,-314-1 11,1 1 0,-1 0 0,21 6 0,0 0-1420,-15-4-5417</inkml:trace>
  <inkml:trace contextRef="#ctx0" brushRef="#br0" timeOffset="1">1324 1 24575,'2'0'0,"-1"0"0,0 1 0,0-1 0,1 1 0,-1 0 0,0-1 0,0 1 0,0 0 0,0 0 0,0-1 0,0 1 0,0 0 0,0 0 0,0 0 0,0 0 0,-1 0 0,1 1 0,0-1 0,-1 0 0,1 2 0,13 27 0,-13-26 0,18 69 0,-16-57 0,1-1 0,0 1 0,13 28 0,42 106 0,-13-34 0,-7-12 0,-35-95-273,-1 0 0,0 0 0,-1 1 0,2 16 0,-2-5-6553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47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24575,'1'-2'0,"-1"0"0,1 0 0,-1 0 0,1 0 0,0 0 0,0 0 0,0 0 0,0 0 0,0 0 0,0 0 0,1 0 0,-1 1 0,1-1 0,-1 0 0,1 1 0,-1-1 0,1 1 0,0 0 0,0 0 0,0 0 0,0-1 0,0 2 0,0-1 0,0 0 0,0 0 0,0 1 0,2-1 0,7-3 0,1 2 0,-1 0 0,19-2 0,35 3 0,-47 2 0,1-1 0,-1-1 0,0-1 0,27-5 0,-2-1 0,1 1 0,0 3 0,0 2 0,73 5 0,-20-1 0,-44-2-1365,-30 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47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1228 24575,'1'-9'0,"1"0"0,1 0 0,0 0 0,0 0 0,0 1 0,1-1 0,1 1 0,-1 0 0,7-8 0,6-10 0,-2 0 0,-1-1 0,-1-1 0,10-31 0,-9 22 0,-8 25 0,-2 0 0,1 0 0,-2-1 0,5-23 0,20-151 0,-17 118 0,-4 30 0,3-69 0,-10 75 0,-5-127 0,3 142 0,-1 0 0,-1 0 0,0 0 0,-1 1 0,-1 0 0,-15-30 0,8 21 0,10 18 0,-1 0 0,0 1 0,0-1 0,-1 1 0,0 0 0,-11-13 0,15 20 0,1-1 0,0 1 0,-1-1 0,1 1 0,-1-1 0,0 1 0,1 0 0,-1-1 0,1 1 0,-1 0 0,1-1 0,-1 1 0,0 0 0,1 0 0,-1 0 0,0 0 0,1-1 0,-1 1 0,0 0 0,1 0 0,-1 0 0,0 0 0,1 1 0,-1-1 0,0 0 0,1 0 0,-1 0 0,1 0 0,-1 1 0,0-1 0,1 0 0,-1 1 0,1-1 0,-1 0 0,0 1 0,1-1 0,-1 1 0,1-1 0,0 1 0,-1-1 0,1 1 0,-1-1 0,1 1 0,0-1 0,-1 1 0,1-1 0,0 1 0,0 0 0,-1-1 0,1 1 0,0 0 0,0-1 0,0 1 0,0 0 0,0-1 0,0 2 0,-6 40 0,6-42 0,-1 248 0,3-109 0,1-104 0,1 1 0,1-1 0,14 48 0,34 74 0,-46-136 0,2-1 0,0 0 0,1-1 0,1 0 0,0 0 0,22 24 0,9 6 0,-28-30 0,2-1 0,0-1 0,24 19 0,-6-11 0,1-2 0,1-1 0,62 27 0,-84-44-114,-1-1 1,1 0-1,0-1 0,0-1 0,0 0 1,1-1-1,-1 0 0,0-1 0,1-1 1,-1 0-1,23-6 0,-19 1-6712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48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 24575,'-8'-1'0,"0"1"0,-1 1 0,1 0 0,0 0 0,0 0 0,0 1 0,0 1 0,-11 4 0,15-6 0,1 1 0,-1 1 0,1-1 0,0 0 0,0 1 0,0 0 0,1 0 0,-1 0 0,0 0 0,1 0 0,0 0 0,0 0 0,0 1 0,0-1 0,0 1 0,1 0 0,0-1 0,0 1 0,0 0 0,-1 4 0,-2 25 0,1 1 0,2-1 0,1 1 0,6 46 0,-5-76 0,-1 0 0,1 0 0,0 0 0,0 0 0,0 0 0,0 0 0,1-1 0,0 1 0,0 0 0,0-1 0,0 1 0,0-1 0,0 0 0,1 0 0,0 0 0,0 0 0,0 0 0,0-1 0,0 1 0,0-1 0,5 3 0,-5-4 0,0 0 0,0 0 0,0 0 0,0-1 0,0 1 0,0-1 0,0 1 0,0-1 0,0 0 0,0 0 0,0-1 0,0 1 0,1 0 0,-1-1 0,0 0 0,0 0 0,0 0 0,-1 0 0,1 0 0,0-1 0,0 1 0,-1-1 0,1 0 0,-1 0 0,1 0 0,-1 0 0,4-4 0,-1 1 0,0-1 0,-1 0 0,1 0 0,-1-1 0,0 1 0,-1-1 0,0 0 0,0 0 0,0 0 0,2-10 0,0-6 0,3-46 0,-6 51 0,-2 13 0,1 1 0,0 0 0,0-1 0,1 1 0,-1 0 0,1 0 0,0 0 0,0 0 0,0 0 0,0 0 0,1 1 0,0-1 0,-1 1 0,2-1 0,4-4 0,-6 7 0,0-1 0,0 1 0,0 0 0,0 0 0,0 0 0,0 0 0,0 0 0,0 0 0,0 1 0,0-1 0,1 1 0,-1-1 0,0 1 0,0 0 0,1 0 0,-1 0 0,0 0 0,0 0 0,1 0 0,-1 1 0,0-1 0,0 1 0,0 0 0,1-1 0,-1 1 0,0 0 0,0 0 0,0 0 0,0 1 0,-1-1 0,1 0 0,3 3 0,-1 2 0,1 0 0,0 0 0,-1 1 0,0 0 0,-1-1 0,0 1 0,0 0 0,0 0 0,2 13 0,16 33 0,-8-35-1365,-1-4-5461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48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24575,'1'0'0,"1"0"0,-1 1 0,0-1 0,0 1 0,0 0 0,0-1 0,1 1 0,-1 0 0,0 0 0,0-1 0,0 1 0,-1 0 0,1 0 0,0 0 0,0 0 0,0 0 0,-1 0 0,1 1 0,-1-1 0,1 0 0,-1 0 0,1 0 0,-1 1 0,1-1 0,-1 0 0,0 0 0,0 3 0,5 41 0,-4-41 0,-1 57 0,1 25 0,0-79 0,0 0 0,0 0 0,1-1 0,0 1 0,0 0 0,0-1 0,1 0 0,0 1 0,5 7 0,-8-13 0,1-1 0,-1 1 0,0-1 0,1 1 0,-1-1 0,0 1 0,1-1 0,-1 1 0,1-1 0,-1 0 0,1 1 0,-1-1 0,1 0 0,-1 0 0,1 1 0,-1-1 0,1 0 0,-1 0 0,1 0 0,0 1 0,-1-1 0,1 0 0,-1 0 0,1 0 0,0 0 0,-1 0 0,1 0 0,-1 0 0,1 0 0,-1-1 0,1 1 0,1 0 0,16-17 0,7-27 0,-17 23 0,-1 0 0,5-31 0,-8 35 0,0 0 0,0 0 0,2 1 0,0 0 0,11-21 0,-8 21 0,-6 9 0,1 0 0,0 0 0,0 0 0,1 1 0,8-10 0,-12 15 0,1 0 0,-1 0 0,0 0 0,0 0 0,1 0 0,-1 0 0,0 1 0,1-1 0,-1 1 0,0-1 0,1 1 0,-1-1 0,1 1 0,-1 0 0,1-1 0,0 1 0,-1 0 0,1 0 0,-1 0 0,1 1 0,-1-1 0,1 0 0,-1 0 0,1 1 0,-1-1 0,1 1 0,-1-1 0,0 1 0,1 0 0,-1 0 0,0-1 0,1 1 0,-1 0 0,2 2 0,7 7 0,-1 0 0,0 0 0,-1 1 0,0 0 0,0 0 0,-1 1 0,6 14 0,-5-10 0,2 0 0,-1 0 0,17 19 0,-13-21-116,13 16-509,49 42 1,-54-55-6202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48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58 24575,'0'-1'0,"-1"-1"0,1 1 0,-1 0 0,0 0 0,1 0 0,-1-1 0,0 1 0,0 0 0,0 0 0,0 0 0,0 1 0,0-1 0,0 0 0,0 0 0,0 0 0,-1 1 0,1-1 0,0 1 0,-2-2 0,-34-12 0,28 10 0,-3 0 0,1 0 0,-1 1 0,1 1 0,-1-1 0,0 2 0,0-1 0,-18 2 0,27 0 0,-1 0 0,0 0 0,0 0 0,0 1 0,0 0 0,0 0 0,1 0 0,-1 0 0,0 0 0,1 1 0,-1 0 0,1 0 0,-1 0 0,1 0 0,0 0 0,0 1 0,0-1 0,0 1 0,0 0 0,1 0 0,-1 0 0,1 0 0,0 0 0,0 0 0,0 1 0,-2 3 0,-4 16 0,1 1 0,1-1 0,2 1 0,0 0 0,1 1 0,1-1 0,1 0 0,4 30 0,-3-52 0,0 1 0,0 0 0,1-1 0,-1 1 0,1-1 0,0 1 0,0-1 0,0 1 0,0-1 0,0 1 0,1-1 0,-1 0 0,0 0 0,1 1 0,0-1 0,0 0 0,0-1 0,0 1 0,0 0 0,0 0 0,0-1 0,0 1 0,0-1 0,1 0 0,-1 0 0,1 0 0,-1 0 0,1 0 0,-1 0 0,1-1 0,0 1 0,-1-1 0,1 0 0,0 0 0,-1 0 0,1 0 0,0 0 0,-1 0 0,5-2 0,-2 1 0,1 0 0,0 0 0,0-1 0,-1 0 0,1 0 0,-1-1 0,0 1 0,0-1 0,0 0 0,0-1 0,0 1 0,0-1 0,-1 0 0,0 0 0,0 0 0,0-1 0,4-6 0,18-41 0,-2-2 0,18-64 0,-39 112 0,0 9 0,0 22 0,-2 37 0,-2 405 0,-1-447 0,0-1 0,-1 0 0,-1 0 0,-1 0 0,-13 31 0,4-7 0,11-36 0,0 1 0,0-1 0,-1 0 0,0 0 0,0-1 0,-1 1 0,0-1 0,0 0 0,0 0 0,-1-1 0,-10 9 0,13-12 0,-1 1 0,1 0 0,-1-1 0,0 0 0,0 0 0,0 0 0,0 0 0,0-1 0,0 0 0,-1 0 0,1 0 0,0 0 0,-1 0 0,1-1 0,-1 0 0,1 0 0,0 0 0,-1-1 0,1 1 0,-1-1 0,-6-2 0,8 1 0,0 0 0,0 0 0,1 0 0,-1 0 0,0-1 0,1 1 0,0-1 0,0 0 0,0 1 0,0-1 0,0 0 0,0 0 0,1 0 0,0 0 0,-1 0 0,1-1 0,0 1 0,0 0 0,1-1 0,-1 1 0,1 0 0,0-7 0,-1-7 0,0 0 0,2 1 0,2-20 0,-2 29 0,1 0 0,-1 1 0,1-1 0,0 1 0,1 0 0,-1 0 0,1 0 0,1 0 0,-1 0 0,1 0 0,0 1 0,6-8 0,5-1 0,0 1 0,29-21 0,-6 5 0,-16 14 0,1 0 0,47-21 0,-49 25 0,-3 3-109,38-10-1,-37 12-1036,3-1-5680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49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24575,'1'5'0,"1"0"0,-1 0 0,1 0 0,0 0 0,3 7 0,4 8 0,7 28 0,37 80 0,-43-110 0,2-1 0,15 18 0,-6-7 0,-15-19 0,1 1 0,0-1 0,1 0 0,0-1 0,0 0 0,1 0 0,0-1 0,0 0 0,1-1 0,-1 1 0,15 5 0,-9-6 0,0-1 0,1 0 0,-1-1 0,1-1 0,23 3 0,-34-6 0,-1 0 0,1 0 0,0-1 0,-1 0 0,1 1 0,0-1 0,-1-1 0,1 1 0,-1-1 0,1 0 0,-1 0 0,0 0 0,0 0 0,0-1 0,0 0 0,0 1 0,-1-1 0,1-1 0,-1 1 0,0-1 0,0 1 0,4-8 0,8-12 0,-2-2 0,-1 1 0,17-53 0,-25 57-62,-1 0 0,0-1 0,-1 0-1,-2 0 1,-1-25 0,0 18-930,1 4-5834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50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85 24575,'-4'0'0,"0"0"0,0 0 0,0 0 0,1 1 0,-1-1 0,0 1 0,0 0 0,1 0 0,-1 0 0,0 0 0,1 1 0,-1 0 0,1-1 0,0 1 0,-1 1 0,1-1 0,0 0 0,0 1 0,0-1 0,1 1 0,-1 0 0,1 0 0,0 0 0,-1 0 0,1 1 0,0-1 0,-1 4 0,-5 8 0,1 1 0,0 0 0,1 0 0,1 0 0,0 1 0,1 0 0,1 0 0,1 0 0,0 0 0,1 0 0,1 0 0,3 30 0,-2-45 0,-1 1 0,1-1 0,-1 1 0,1 0 0,0-1 0,0 1 0,0-1 0,0 0 0,0 1 0,1-1 0,-1 0 0,1 0 0,0 0 0,-1 0 0,1 0 0,0 0 0,0 0 0,0-1 0,1 1 0,-1-1 0,0 1 0,0-1 0,1 0 0,-1 0 0,1 0 0,-1 0 0,1 0 0,-1-1 0,1 1 0,0-1 0,-1 1 0,1-1 0,0 0 0,-1 0 0,1-1 0,0 1 0,2-1 0,-1 1 0,1-1 0,-1 0 0,0 0 0,1 0 0,-1 0 0,0-1 0,0 1 0,0-1 0,0 0 0,-1-1 0,1 1 0,0 0 0,-1-1 0,0 0 0,1 0 0,-1 0 0,0 0 0,-1-1 0,1 1 0,0-1 0,-1 1 0,3-7 0,2-39 0,-7 38 0,1 0 0,1 0 0,4-19 0,-5 28 0,0 0 0,-1 0 0,1 0 0,0 0 0,0 0 0,0 0 0,1 0 0,-1 0 0,0 1 0,1-1 0,-1 0 0,1 1 0,-1-1 0,1 1 0,0 0 0,0-1 0,0 1 0,0 0 0,0 0 0,0 0 0,0 0 0,0 1 0,3-2 0,-2 2 0,0 0 0,-1 0 0,1 0 0,0 0 0,0 1 0,-1-1 0,1 1 0,0 0 0,-1-1 0,1 1 0,-1 0 0,1 1 0,-1-1 0,1 0 0,2 3 0,39 31 0,-20-14 0,-6-9 0,1-1 0,35 15 0,-22-11 0,-21-10 0,0-1 0,1 0 0,0-1 0,-1 0 0,1-1 0,24 1 0,77-4 0,-48-2 0,-32 3 0,-15 1 0,0-1 0,26-4 0,-38 3 0,0 0 0,0-1 0,-1 0 0,1 0 0,0 0 0,-1 0 0,0-1 0,1 0 0,-1 0 0,0-1 0,6-5 0,-6 4 0,0 0 0,0 0 0,0-1 0,-1 0 0,0 1 0,0-2 0,0 1 0,-1 0 0,0-1 0,0 0 0,3-9 0,-3 1 0,-1 0 0,0 0 0,-1 0 0,-1-23 0,0 27 0,0-1 0,-1 1 0,0 0 0,-1 0 0,0 0 0,-6-16 0,6 23 0,0 0 0,0 0 0,0 0 0,-1 1 0,1-1 0,-1 1 0,0-1 0,0 1 0,0 0 0,-1 0 0,1 0 0,-1 0 0,1 1 0,-1-1 0,0 1 0,0 0 0,0 0 0,0 1 0,-6-2 0,3 0 0,0 1 0,-1 0 0,1 0 0,-1 1 0,0 0 0,1 0 0,-1 0 0,0 1 0,0 1 0,1-1 0,-1 1 0,0 1 0,1-1 0,-1 1 0,1 1 0,0-1 0,-1 1 0,1 0 0,0 1 0,-7 4 0,5-1 0,1 1 0,-1-1 0,1 1 0,0 1 0,1-1 0,0 1 0,1 1 0,-1-1 0,2 1 0,-1 0 0,2 0 0,-1 1 0,1 0 0,1 0 0,0 0 0,0 0 0,-1 21 0,4-30 0,-1 0 0,1 0 0,0-1 0,1 1 0,-1 0 0,0 0 0,0-1 0,1 1 0,-1 0 0,1 0 0,-1-1 0,1 1 0,0-1 0,0 1 0,0-1 0,0 1 0,0-1 0,0 1 0,0-1 0,0 0 0,0 1 0,1-1 0,-1 0 0,0 0 0,1 0 0,-1 0 0,1 0 0,-1-1 0,1 1 0,0 0 0,-1-1 0,1 1 0,0-1 0,-1 1 0,1-1 0,3 0 0,5 0 0,1 0 0,0-1 0,0 0 0,0-1 0,12-3 0,21-3 0,-40 8 0,0 0 0,0 0 0,0 1 0,0-1 0,0 1 0,0 0 0,-1 0 0,1 0 0,0 0 0,0 1 0,-1 0 0,1 0 0,-1 0 0,0 0 0,0 0 0,6 5 0,-5-2 0,0 0 0,0 0 0,-1 0 0,0 0 0,0 0 0,0 0 0,-1 1 0,0 0 0,0-1 0,2 8 0,0 12 0,0 1 0,-2-1 0,-1 1 0,-2 30 0,0-36 0,0 0 0,0-1 0,-2 0 0,-1 1 0,0-1 0,-1 0 0,-1-1 0,-1 1 0,0-1 0,-2-1 0,0 1 0,-15 20 0,-18 31 0,28-44 0,-2-1 0,-31 40 0,46-62 0,-6 5 0,1 0 0,-1 0 0,-1-1 0,-11 9 0,18-14 0,0 0 0,0-1 0,0 1 0,0 0 0,0-1 0,0 1 0,0-1 0,0 1 0,0-1 0,0 0 0,-1 1 0,1-1 0,0 0 0,0 0 0,0 0 0,-1 0 0,1 0 0,0 0 0,0 0 0,0 0 0,-1 0 0,1-1 0,0 1 0,0-1 0,0 1 0,0 0 0,0-1 0,0 0 0,-1 1 0,1-1 0,1 0 0,-1 1 0,0-1 0,0 0 0,0 0 0,0 0 0,0 0 0,1 0 0,-1 0 0,0 0 0,1 0 0,-1 0 0,1 0 0,-1 0 0,1 0 0,-1-2 0,-1-3 0,1 1 0,-1-1 0,1 1 0,0-1 0,0 1 0,1-1 0,0 0 0,0 0 0,0 1 0,1-1 0,-1 0 0,1 1 0,1-1 0,-1 1 0,1-1 0,0 1 0,4-9 0,4-4 0,1 1 0,1 0 0,22-24 0,1-3 0,-3 8-1365,-16 19-5461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50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1 305 24575,'113'2'0,"126"-4"0,-224 0 0,0 0 0,0-2 0,-1 1 0,1-2 0,-1 0 0,0 0 0,-1-1 0,1-1 0,-1 0 0,0-1 0,22-18 0,-29 18 0,0 0 0,0-1 0,-1 1 0,0-1 0,-1 0 0,0 0 0,0 0 0,-1-1 0,0 0 0,-1 1 0,0-1 0,0 0 0,-1 0 0,-1 0 0,0-14 0,0 21 0,-1 0 0,1 1 0,-1-1 0,1 0 0,-1 1 0,0-1 0,0 1 0,0-1 0,-1 1 0,1-1 0,-1 1 0,1 0 0,-1 0 0,0 0 0,0 0 0,1 0 0,-1 0 0,-1 0 0,1 0 0,0 1 0,0-1 0,-1 1 0,1 0 0,-1 0 0,1 0 0,-1 0 0,1 0 0,-1 0 0,0 1 0,1-1 0,-4 1 0,-12-2 0,1 0 0,-1 2 0,-32 3 0,23-1 0,13-2 0,0 1 0,0 0 0,0 1 0,-18 5 0,27-5 0,0 0 0,0 0 0,1 0 0,-1 1 0,1-1 0,0 1 0,-1 0 0,1 0 0,0 1 0,1-1 0,-1 1 0,1 0 0,0 0 0,0 0 0,-3 6 0,-8 12 0,7-13 0,1 1 0,1-1 0,-1 1 0,2 0 0,-1 1 0,1-1 0,1 1 0,0 0 0,0 0 0,-1 18 0,4-16 0,-3 14 0,2 0 0,2 0 0,0 0 0,7 37 0,-6-58 0,0-1 0,0 0 0,1 0 0,0 0 0,0 0 0,0 0 0,0 0 0,1-1 0,0 0 0,-1 0 0,2 0 0,-1 0 0,0 0 0,1-1 0,8 5 0,10 4 0,0 0 0,31 10 0,-10-4 0,-25-11 0,0-1 0,1 0 0,0-1 0,36 3 0,16 3 0,-50-6-1365,-3-2-5461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56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1335 1 24575,'-5'2'0,"0"1"0,0 0 0,1 0 0,-1 1 0,1-1 0,0 1 0,0 0 0,0 0 0,0 0 0,-3 5 0,4-4 0,-1 0 0,1 0 0,0 0 0,0 0 0,1 1 0,-1-1 0,1 1 0,1-1 0,-1 1 0,1 0 0,0 0 0,0 0 0,0 8 0,1-11 0,0-1 0,0 1 0,1-1 0,-1 1 0,1 0 0,-1-1 0,1 1 0,0-1 0,0 1 0,0-1 0,0 0 0,1 1 0,-1-1 0,0 0 0,1 0 0,0 0 0,-1 0 0,1 0 0,0 0 0,0 0 0,0-1 0,0 1 0,1-1 0,-1 1 0,0-1 0,0 0 0,1 0 0,-1 0 0,1 0 0,-1-1 0,5 2 0,3-1 0,1 0 0,-1-1 0,1 0 0,-1-1 0,0 0 0,1 0 0,-1-1 0,16-5 0,80-33 0,-94 35 0,38-16 0,2 3 0,98-22 0,-205 78 0,22-18-60,0-1 0,-58 23 0,-31 17-1155,-28 16 657,105-54 474,-183 74-1111,-5 3-41,123-57 818,75-30 186,-47 22 1,-22 8 231,28-12 0,-16 7 0,-32 13 0,86-31 199,23-12 38,-1 0 0,2 2 1,-1 0-1,1 0 0,0 1 0,1 1 1,-14 13-1,26-23-196,1 0 0,-1 1 1,1-1-1,0 0 0,0 0 0,-1 1 1,1-1-1,0 0 0,-1 0 1,1 1-1,0-1 0,0 0 0,-1 1 1,1-1-1,0 0 0,0 1 0,0-1 1,0 0-1,-1 1 0,1-1 1,0 0-1,0 1 0,0-1 0,0 1 1,0-1-1,0 0 0,0 1 0,0-1 1,0 1-1,0-1 0,0 0 1,0 1-1,1-1 0,-1 0 0,0 1 1,0-1-1,0 0 0,0 1 0,1-1 1,-1 0-1,0 1 0,0-1 1,0 0-1,1 1 0,0-1 0,22 2 650,31-12-28,89-53-663,-31 12 0,43-15-654,79-30-541,-205 85 1146,184-59-1124,-77 26 1173,-3 0 0,-58 23 237,85-19 1103,-136 35-1164,1 2-1,-1 1 1,1 1-1,40 3 1,-63-2-169,0 0 0,1 0 0,-1 1 0,1-1-1,-1 1 1,0 0 0,1-1 0,-1 1 0,0 0 0,0 1 0,0-1 0,0 0-1,3 2 1,-4-2 4,-1 0 0,1 0-1,0 0 1,-1 0-1,1 0 1,0 0-1,-1 0 1,1 0 0,-1 1-1,1-1 1,-1 0-1,0 0 1,0 0 0,1 0-1,-1 1 1,0-1-1,0 0 1,0 0 0,0 2-1,-2 2 12,1-1 0,0 0 0,-1 0 0,0 0 0,0 0 0,0-1 0,0 1 0,-1 0 0,1-1 0,-1 0 0,0 1 0,0-1 0,-6 5 0,-43 31-1045,-59 34 1,49-33 617,26-19 276,-1 0 0,0-3 0,-41 15-1,21-9 130,24-10 0,-39 12 0,46-17 0,-44 20 0,47-18 0,0-1 0,-39 11 0,-95 32 0,29-8 0,103-37 0,-16 2 0,1 3 0,0 1 0,-68 36 0,90-41 388,1-1-1,-34 11 0,32-13-82,2 1-1,-1 0 1,-17 11 0,28-14-219,-1 1 1,2 0-1,-13 11 0,19-16-71,-1 1-1,0 0 1,0 0-1,1-1 0,-1 1 1,1 0-1,-1 0 1,1 0-1,-1 0 0,1 0 1,-1 0-1,1 0 0,0 0 1,0 0-1,-1 0 1,1 0-1,0 2 0,0-2-14,1-1-1,-1 1 0,1 0 0,-1 0 1,1 0-1,-1-1 0,1 1 1,0 0-1,-1-1 0,1 1 0,0-1 1,0 1-1,-1-1 0,1 1 0,0-1 1,0 1-1,0-1 0,0 0 1,-1 1-1,1-1 0,0 0 0,0 0 1,0 1-1,1-1 0,13 2 1,0-1 0,0 0 0,0-2 0,-1 1 0,1-1 0,0-1 0,-1-1 0,16-4 0,42-6 0,-54 10-26,0-1 0,-1-1 0,1 0 0,24-11 1,-9 3-1211,-16 7-5590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12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1 203 24575,'2'5'0,"0"0"0,0-1 0,1 1 0,0 0 0,0-1 0,1 1 0,-1-1 0,1 0 0,0 0 0,0-1 0,8 7 0,-6-6 0,0-1 0,0 0 0,0 1 0,1-2 0,-1 1 0,1-1 0,0 0 0,0-1 0,0 1 0,12-1 0,11 1 0,38-5 0,-26 1 0,-15 2 0,-1-2 0,1-1 0,40-10 0,-43 9 0,1 0 0,0 1 0,36 2 0,-33 1 0,-1-1 0,42-8 0,-31 3 0,0 2 0,59 1 0,0-1 0,-11-8 0,-57 6 0,46-2 0,169 8 0,-110 1 0,-114 0 0,1 1 0,35 8 0,-34-5 0,0-1 0,25 1 0,5-4 0,-26-2 0,1 1 0,-1 2 0,1 1 0,-1 1 0,0 1 0,31 10 0,-31-7 0,1-1 0,50 8 0,-50-12 0,0 2 0,-1 1 0,27 11 0,-46-16 0,0 1 0,1-1 0,-1 0 0,0 0 0,1-1 0,-1 0 0,0 0 0,1-1 0,-1 0 0,0 0 0,0-1 0,0 0 0,0 0 0,0 0 0,0-1 0,11-6 0,2-2 0,0-1 0,-1-1 0,-1 0 0,21-19 0,-27 22 0,0 1 0,1 0 0,0 1 0,1 1 0,0 0 0,0 0 0,23-6 0,-9 5 0,0 1 0,1 1 0,32-1 0,8-2 0,117-29 0,-150 32 0,1 1 0,0 2 0,1 2 0,49 4 0,-3-1 0,41-4-146,123 5-265,-165 10 411,-54-8 0,48 4 0,-50-7 0,0 2 0,0 0 0,39 14 0,-41-11 0,1-1 0,0 0 0,46 2 0,-40-6 82,45 9 1,-44-5 67,42 1-1,-54-6-91,120-3-23,-137 2-35,1-1 0,-1 0 0,1 0 0,-1-1 0,0 0 0,0 1 0,1-1 0,-1 0 0,0-1 0,0 1 0,4-4 0,36-38 0,-6 5 0,-27 30-259,-1-1-1,16-22 1,-21 27-328,5-7-6239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37:43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1 105 24575,'60'66'0,"-43"-45"0,1 0 0,1-2 0,1-1 0,36 27 0,-46-40 0,0 0 0,1-1 0,-1 0 0,1-1 0,0 0 0,0-1 0,1 0 0,-1-1 0,0-1 0,0 1 0,1-2 0,16-1 0,-22 0 0,-1 1 0,1-1 0,-1 1 0,0-2 0,0 1 0,0 0 0,0-1 0,-1 0 0,1 0 0,-1-1 0,1 1 0,-1-1 0,0 0 0,0 0 0,-1 0 0,1-1 0,4-8 0,6-9 0,-1-1 0,13-35 0,-19 42 0,3-6-112,-4 10-97,0-1 0,-1 0 0,0 0 0,-1 0 1,3-20-1,-5 12-6617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52:16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513 271 24575,'5'0'0,"6"0"0,1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13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54 24575,'-2'0'0,"0"0"0,0 0 0,0 1 0,0-1 0,0 0 0,1 1 0,-1-1 0,0 1 0,0 0 0,0 0 0,1 0 0,-1 0 0,0 0 0,1 0 0,-1 0 0,1 0 0,-1 0 0,1 1 0,-3 2 0,2 0 0,0-1 0,-1 1 0,2 0 0,-1 0 0,0 0 0,1 0 0,0 0 0,-2 8 0,2-1 0,0 0 0,0 0 0,1 0 0,1 0 0,-1 0 0,5 17 0,-4-24 0,0-1 0,0 0 0,0 1 0,0-1 0,1 0 0,-1 0 0,1 0 0,0 0 0,0 0 0,0 0 0,0-1 0,0 1 0,0-1 0,1 1 0,0-1 0,-1 0 0,1 0 0,0 0 0,0 0 0,0-1 0,0 1 0,0-1 0,0 0 0,1 0 0,-1 0 0,0 0 0,1 0 0,-1-1 0,1 1 0,-1-1 0,1 0 0,4-1 0,-1 1 0,1-1 0,0-1 0,-1 0 0,1 0 0,-1 0 0,0-1 0,0 0 0,0 0 0,0-1 0,0 1 0,-1-2 0,1 1 0,8-9 0,-9 7 8,-2 0-1,1 0 1,-1 0-1,0 0 1,0-1-1,0 1 1,-1-1-1,0 0 1,-1 0-1,1 0 1,-1 0-1,-1-1 1,1 1-1,-1-1 1,0-9-1,-1 12-60,0 1 0,0 0 0,-1-1 0,1 1 0,-1 0 0,0-1 0,0 1 0,0 0 0,-1 0 0,1 0 0,-1 0 0,0 0-1,0 0 1,0 0 0,-1 1 0,0-1 0,1 1 0,-1 0 0,0-1 0,-1 1 0,1 1 0,0-1 0,-1 0 0,0 1 0,1 0 0,-1 0 0,-5-2 0,-9-2-6773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13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24575,'0'5'0,"0"5"0,0 7 0,0 4 0,0 4 0,0 1 0,0 2 0,0-4-8191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14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24575,'1'1'0,"1"-1"0,-1 1 0,0-1 0,0 1 0,0-1 0,0 1 0,0 0 0,0 0 0,0-1 0,0 1 0,0 0 0,0 0 0,0 0 0,0 0 0,-1 0 0,1 0 0,0 0 0,-1 1 0,1-1 0,-1 0 0,1 0 0,-1 0 0,0 1 0,1-1 0,-1 0 0,0 0 0,0 3 0,5 40 0,-5-39 0,1 8 0,-1-1 0,0 0 0,-1 1 0,0-1 0,-1 0 0,-1 0 0,0 0 0,0 0 0,-8 17 0,10-28 0,1 0 0,-1-1 0,1 1 0,-1-1 0,1 1 0,0 0 0,-1 0 0,1-1 0,0 1 0,0 0 0,0-1 0,-1 1 0,1 0 0,0 0 0,0-1 0,0 1 0,0 0 0,0 0 0,0-1 0,1 1 0,-1 0 0,0 0 0,0-1 0,0 1 0,1 0 0,-1-1 0,0 1 0,1 0 0,-1-1 0,1 2 0,1-1 0,-1-1 0,0 0 0,1 1 0,-1-1 0,0 0 0,1 1 0,-1-1 0,1 0 0,-1 0 0,0 0 0,1-1 0,-1 1 0,1 0 0,-1 0 0,2-1 0,7-2 0,0-1 0,0 1 0,12-8 0,17-8-1365,-21 13-5461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14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7 24575,'0'-5'0,"0"4"0,0 6 0,0 7 0,-5 1 0,-1 4 0,-4-2 0,-1-3-8191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3:16:19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213 125 24575,'1'64'0,"0"-25"0,-1 0 0,-2 0 0,-9 52 0,4-54 0,-3 50 0,14-173 0,-8-90 0,-19 65 0,22 103 0,0 0 0,-1 0 0,0 0 0,0 0 0,0 0 0,-1 1 0,-6-13 0,8 18 0,0 1 0,0-1 0,-1 1 0,1-1 0,0 1 0,0 0 0,-1-1 0,1 1 0,0 0 0,-1 0 0,1 0 0,-1 0 0,0 0 0,1 0 0,-1 1 0,0-1 0,1 0 0,-1 1 0,0-1 0,0 1 0,0 0 0,1 0 0,-1 0 0,0 0 0,0 0 0,0 0 0,0 0 0,1 0 0,-1 1 0,0-1 0,0 1 0,0-1 0,1 1 0,-1 0 0,0 0 0,1-1 0,-1 1 0,1 1 0,-3 0 0,-2 3 0,-1-1 0,1 0 0,0 1 0,1 0 0,-1 1 0,1-1 0,0 1 0,0 0 0,1 0 0,0 1 0,0-1 0,-6 14 0,10-20 0,0 0 0,0 0 0,0 1 0,0-1 0,0 0 0,0 0 0,0 0 0,0 0 0,0 0 0,0 0 0,0 0 0,0 1 0,0-1 0,0 0 0,0 0 0,0 0 0,0 0 0,0 0 0,0 0 0,0 1 0,0-1 0,0 0 0,0 0 0,0 0 0,0 0 0,0 0 0,0 0 0,0 0 0,0 0 0,0 1 0,0-1 0,0 0 0,0 0 0,1 0 0,-1 0 0,0 0 0,0 0 0,0 0 0,0 0 0,0 0 0,0 0 0,0 0 0,1 0 0,-1 0 0,0 1 0,0-1 0,0 0 0,0 0 0,0 0 0,0 0 0,0 0 0,1 0 0,-1 0 0,0 0 0,0 0 0,0 0 0,0-1 0,0 1 0,0 0 0,1 0 0,-1 0 0,0 0 0,0 0 0,0 0 0,0 0 0,0 0 0,0 0 0,0 0 0,15-9 0,12-12 0,35-30 0,-4 5 0,-55 43 0,0 1 0,-1-1 0,1 1 0,0 0 0,0 0 0,0 1 0,1-1 0,-1 1 0,6-3 0,-8 4 0,0 0 0,0 0 0,0 0 0,1 0 0,-1 0 0,0 0 0,0 0 0,0 0 0,0 0 0,0 0 0,0 1 0,0-1 0,0 0 0,0 1 0,0-1 0,0 1 0,0-1 0,0 1 0,0 0 0,0-1 0,0 1 0,0 0 0,0 0 0,-1 0 0,1-1 0,0 1 0,-1 0 0,1 0 0,-1 0 0,1 0 0,-1 0 0,1 0 0,-1 0 0,1 2 0,39 104-1365,-31-86-5461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85D4-C9CA-44CC-BF04-CD2961524D0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E34A-A8FB-47FA-B999-716ACE6C1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2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85D4-C9CA-44CC-BF04-CD2961524D0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E34A-A8FB-47FA-B999-716ACE6C1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50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85D4-C9CA-44CC-BF04-CD2961524D0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E34A-A8FB-47FA-B999-716ACE6C1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36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85D4-C9CA-44CC-BF04-CD2961524D0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E34A-A8FB-47FA-B999-716ACE6C145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120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85D4-C9CA-44CC-BF04-CD2961524D0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E34A-A8FB-47FA-B999-716ACE6C1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287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85D4-C9CA-44CC-BF04-CD2961524D0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E34A-A8FB-47FA-B999-716ACE6C1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45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85D4-C9CA-44CC-BF04-CD2961524D0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E34A-A8FB-47FA-B999-716ACE6C1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550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85D4-C9CA-44CC-BF04-CD2961524D0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E34A-A8FB-47FA-B999-716ACE6C1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324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85D4-C9CA-44CC-BF04-CD2961524D0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E34A-A8FB-47FA-B999-716ACE6C1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77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85D4-C9CA-44CC-BF04-CD2961524D0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E34A-A8FB-47FA-B999-716ACE6C1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16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85D4-C9CA-44CC-BF04-CD2961524D0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E34A-A8FB-47FA-B999-716ACE6C1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77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85D4-C9CA-44CC-BF04-CD2961524D0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E34A-A8FB-47FA-B999-716ACE6C1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79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85D4-C9CA-44CC-BF04-CD2961524D0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E34A-A8FB-47FA-B999-716ACE6C1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47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85D4-C9CA-44CC-BF04-CD2961524D0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E34A-A8FB-47FA-B999-716ACE6C1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28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85D4-C9CA-44CC-BF04-CD2961524D0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E34A-A8FB-47FA-B999-716ACE6C1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22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85D4-C9CA-44CC-BF04-CD2961524D0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E34A-A8FB-47FA-B999-716ACE6C1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29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85D4-C9CA-44CC-BF04-CD2961524D0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E34A-A8FB-47FA-B999-716ACE6C1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91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C9485D4-C9CA-44CC-BF04-CD2961524D0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DBDE34A-A8FB-47FA-B999-716ACE6C1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340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.xml"/><Relationship Id="rId21" Type="http://schemas.openxmlformats.org/officeDocument/2006/relationships/image" Target="../media/image23.png"/><Relationship Id="rId42" Type="http://schemas.openxmlformats.org/officeDocument/2006/relationships/image" Target="../media/image33.png"/><Relationship Id="rId47" Type="http://schemas.openxmlformats.org/officeDocument/2006/relationships/customXml" Target="../ink/ink26.xml"/><Relationship Id="rId63" Type="http://schemas.openxmlformats.org/officeDocument/2006/relationships/customXml" Target="../ink/ink34.xml"/><Relationship Id="rId68" Type="http://schemas.openxmlformats.org/officeDocument/2006/relationships/image" Target="../media/image46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9" Type="http://schemas.openxmlformats.org/officeDocument/2006/relationships/customXml" Target="../ink/ink17.xml"/><Relationship Id="rId11" Type="http://schemas.openxmlformats.org/officeDocument/2006/relationships/image" Target="../media/image18.png"/><Relationship Id="rId24" Type="http://schemas.openxmlformats.org/officeDocument/2006/relationships/customXml" Target="../ink/ink14.xml"/><Relationship Id="rId32" Type="http://schemas.openxmlformats.org/officeDocument/2006/relationships/image" Target="../media/image28.png"/><Relationship Id="rId37" Type="http://schemas.openxmlformats.org/officeDocument/2006/relationships/customXml" Target="../ink/ink21.xml"/><Relationship Id="rId40" Type="http://schemas.openxmlformats.org/officeDocument/2006/relationships/image" Target="../media/image32.png"/><Relationship Id="rId45" Type="http://schemas.openxmlformats.org/officeDocument/2006/relationships/customXml" Target="../ink/ink25.xml"/><Relationship Id="rId53" Type="http://schemas.openxmlformats.org/officeDocument/2006/relationships/customXml" Target="../ink/ink29.xml"/><Relationship Id="rId58" Type="http://schemas.openxmlformats.org/officeDocument/2006/relationships/image" Target="../media/image41.png"/><Relationship Id="rId66" Type="http://schemas.openxmlformats.org/officeDocument/2006/relationships/image" Target="../media/image45.png"/><Relationship Id="rId74" Type="http://schemas.openxmlformats.org/officeDocument/2006/relationships/image" Target="../media/image49.png"/><Relationship Id="rId5" Type="http://schemas.openxmlformats.org/officeDocument/2006/relationships/image" Target="../media/image15.png"/><Relationship Id="rId61" Type="http://schemas.openxmlformats.org/officeDocument/2006/relationships/customXml" Target="../ink/ink33.xml"/><Relationship Id="rId19" Type="http://schemas.openxmlformats.org/officeDocument/2006/relationships/image" Target="../media/image22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customXml" Target="../ink/ink16.xml"/><Relationship Id="rId30" Type="http://schemas.openxmlformats.org/officeDocument/2006/relationships/image" Target="../media/image27.png"/><Relationship Id="rId35" Type="http://schemas.openxmlformats.org/officeDocument/2006/relationships/customXml" Target="../ink/ink20.xml"/><Relationship Id="rId43" Type="http://schemas.openxmlformats.org/officeDocument/2006/relationships/customXml" Target="../ink/ink24.xml"/><Relationship Id="rId48" Type="http://schemas.openxmlformats.org/officeDocument/2006/relationships/image" Target="../media/image36.png"/><Relationship Id="rId56" Type="http://schemas.openxmlformats.org/officeDocument/2006/relationships/image" Target="../media/image40.png"/><Relationship Id="rId64" Type="http://schemas.openxmlformats.org/officeDocument/2006/relationships/image" Target="../media/image44.png"/><Relationship Id="rId69" Type="http://schemas.openxmlformats.org/officeDocument/2006/relationships/customXml" Target="../ink/ink37.xml"/><Relationship Id="rId8" Type="http://schemas.openxmlformats.org/officeDocument/2006/relationships/customXml" Target="../ink/ink6.xml"/><Relationship Id="rId51" Type="http://schemas.openxmlformats.org/officeDocument/2006/relationships/customXml" Target="../ink/ink28.xml"/><Relationship Id="rId72" Type="http://schemas.openxmlformats.org/officeDocument/2006/relationships/image" Target="../media/image48.png"/><Relationship Id="rId3" Type="http://schemas.openxmlformats.org/officeDocument/2006/relationships/image" Target="../media/image14.png"/><Relationship Id="rId12" Type="http://schemas.openxmlformats.org/officeDocument/2006/relationships/customXml" Target="../ink/ink8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customXml" Target="../ink/ink19.xml"/><Relationship Id="rId38" Type="http://schemas.openxmlformats.org/officeDocument/2006/relationships/image" Target="../media/image31.png"/><Relationship Id="rId46" Type="http://schemas.openxmlformats.org/officeDocument/2006/relationships/image" Target="../media/image35.png"/><Relationship Id="rId59" Type="http://schemas.openxmlformats.org/officeDocument/2006/relationships/customXml" Target="../ink/ink32.xml"/><Relationship Id="rId67" Type="http://schemas.openxmlformats.org/officeDocument/2006/relationships/customXml" Target="../ink/ink36.xml"/><Relationship Id="rId20" Type="http://schemas.openxmlformats.org/officeDocument/2006/relationships/customXml" Target="../ink/ink12.xml"/><Relationship Id="rId41" Type="http://schemas.openxmlformats.org/officeDocument/2006/relationships/customXml" Target="../ink/ink23.xml"/><Relationship Id="rId54" Type="http://schemas.openxmlformats.org/officeDocument/2006/relationships/image" Target="../media/image39.png"/><Relationship Id="rId62" Type="http://schemas.openxmlformats.org/officeDocument/2006/relationships/image" Target="../media/image43.png"/><Relationship Id="rId7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image" Target="../media/image26.png"/><Relationship Id="rId36" Type="http://schemas.openxmlformats.org/officeDocument/2006/relationships/image" Target="../media/image30.png"/><Relationship Id="rId49" Type="http://schemas.openxmlformats.org/officeDocument/2006/relationships/customXml" Target="../ink/ink27.xml"/><Relationship Id="rId57" Type="http://schemas.openxmlformats.org/officeDocument/2006/relationships/customXml" Target="../ink/ink31.xml"/><Relationship Id="rId10" Type="http://schemas.openxmlformats.org/officeDocument/2006/relationships/customXml" Target="../ink/ink7.xml"/><Relationship Id="rId31" Type="http://schemas.openxmlformats.org/officeDocument/2006/relationships/customXml" Target="../ink/ink18.xml"/><Relationship Id="rId44" Type="http://schemas.openxmlformats.org/officeDocument/2006/relationships/image" Target="../media/image34.png"/><Relationship Id="rId52" Type="http://schemas.openxmlformats.org/officeDocument/2006/relationships/image" Target="../media/image38.png"/><Relationship Id="rId60" Type="http://schemas.openxmlformats.org/officeDocument/2006/relationships/image" Target="../media/image42.png"/><Relationship Id="rId65" Type="http://schemas.openxmlformats.org/officeDocument/2006/relationships/customXml" Target="../ink/ink35.xml"/><Relationship Id="rId73" Type="http://schemas.openxmlformats.org/officeDocument/2006/relationships/customXml" Target="../ink/ink39.xml"/><Relationship Id="rId4" Type="http://schemas.openxmlformats.org/officeDocument/2006/relationships/customXml" Target="../ink/ink4.xml"/><Relationship Id="rId9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customXml" Target="../ink/ink11.xml"/><Relationship Id="rId39" Type="http://schemas.openxmlformats.org/officeDocument/2006/relationships/customXml" Target="../ink/ink22.xml"/><Relationship Id="rId34" Type="http://schemas.openxmlformats.org/officeDocument/2006/relationships/image" Target="../media/image29.png"/><Relationship Id="rId50" Type="http://schemas.openxmlformats.org/officeDocument/2006/relationships/image" Target="../media/image37.png"/><Relationship Id="rId55" Type="http://schemas.openxmlformats.org/officeDocument/2006/relationships/customXml" Target="../ink/ink30.xml"/><Relationship Id="rId7" Type="http://schemas.openxmlformats.org/officeDocument/2006/relationships/image" Target="../media/image16.png"/><Relationship Id="rId71" Type="http://schemas.openxmlformats.org/officeDocument/2006/relationships/customXml" Target="../ink/ink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79E6-A77D-EA1B-C80C-33264FB3E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BASICS OF C++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A30376-9EC9-F17B-F8DE-633DCDA68CCD}"/>
                  </a:ext>
                </a:extLst>
              </p14:cNvPr>
              <p14:cNvContentPartPr/>
              <p14:nvPr/>
            </p14:nvContentPartPr>
            <p14:xfrm>
              <a:off x="828808" y="1371350"/>
              <a:ext cx="180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A30376-9EC9-F17B-F8DE-633DCDA68C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168" y="1362710"/>
                <a:ext cx="194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853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BDC1-0557-7749-6324-BB4D99C72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1" y="494523"/>
            <a:ext cx="10791696" cy="570100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	reverse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"the quick brown fox jumped over the lazy dog"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"the"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rfind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"the"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E445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"Let us learn C language"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E445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"C++"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"The string before replacement is: "</a:t>
            </a:r>
            <a:r>
              <a:rPr lang="en-US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     //13 =&gt; 13th index, 1 =&gt; 1 char(s) from 13th (inclusive) 												replace with str2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"The string after replacement is: "</a:t>
            </a:r>
            <a:r>
              <a:rPr lang="en-US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6AEBBC-83C6-DA68-630B-A668C580ADB3}"/>
                  </a:ext>
                </a:extLst>
              </p14:cNvPr>
              <p14:cNvContentPartPr/>
              <p14:nvPr/>
            </p14:nvContentPartPr>
            <p14:xfrm>
              <a:off x="786324" y="368763"/>
              <a:ext cx="3485520" cy="54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6AEBBC-83C6-DA68-630B-A668C580AD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684" y="360123"/>
                <a:ext cx="350316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8B8D0ED-7E5F-5E94-458F-084C0EA13D60}"/>
                  </a:ext>
                </a:extLst>
              </p14:cNvPr>
              <p14:cNvContentPartPr/>
              <p14:nvPr/>
            </p14:nvContentPartPr>
            <p14:xfrm>
              <a:off x="4679004" y="4479603"/>
              <a:ext cx="1716120" cy="117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8B8D0ED-7E5F-5E94-458F-084C0EA13D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70364" y="4470963"/>
                <a:ext cx="1733760" cy="13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415716E0-3A37-2645-170A-A6745B2A8C82}"/>
              </a:ext>
            </a:extLst>
          </p:cNvPr>
          <p:cNvGrpSpPr/>
          <p:nvPr/>
        </p:nvGrpSpPr>
        <p:grpSpPr>
          <a:xfrm>
            <a:off x="2751924" y="3365763"/>
            <a:ext cx="448560" cy="98640"/>
            <a:chOff x="2751924" y="3365763"/>
            <a:chExt cx="448560" cy="9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2D186DA-2FF4-A42A-C168-5CD593937477}"/>
                    </a:ext>
                  </a:extLst>
                </p14:cNvPr>
                <p14:cNvContentPartPr/>
                <p14:nvPr/>
              </p14:nvContentPartPr>
              <p14:xfrm>
                <a:off x="2751924" y="3365763"/>
                <a:ext cx="90360" cy="98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2D186DA-2FF4-A42A-C168-5CD59393747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42924" y="3357123"/>
                  <a:ext cx="108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A8EBCAC-637E-B88F-DA71-DA65F9409F65}"/>
                    </a:ext>
                  </a:extLst>
                </p14:cNvPr>
                <p14:cNvContentPartPr/>
                <p14:nvPr/>
              </p14:nvContentPartPr>
              <p14:xfrm>
                <a:off x="2917884" y="3375483"/>
                <a:ext cx="360" cy="56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A8EBCAC-637E-B88F-DA71-DA65F9409F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09244" y="3366483"/>
                  <a:ext cx="18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604085B-DCF4-987E-6986-D02ECA7E3F65}"/>
                    </a:ext>
                  </a:extLst>
                </p14:cNvPr>
                <p14:cNvContentPartPr/>
                <p14:nvPr/>
              </p14:nvContentPartPr>
              <p14:xfrm>
                <a:off x="3024444" y="3375483"/>
                <a:ext cx="49680" cy="87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604085B-DCF4-987E-6986-D02ECA7E3F6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15444" y="3366483"/>
                  <a:ext cx="673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FB53C9-EB76-1724-F9E5-8A581DCE0168}"/>
                    </a:ext>
                  </a:extLst>
                </p14:cNvPr>
                <p14:cNvContentPartPr/>
                <p14:nvPr/>
              </p14:nvContentPartPr>
              <p14:xfrm>
                <a:off x="3188604" y="3392403"/>
                <a:ext cx="11880" cy="27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FB53C9-EB76-1724-F9E5-8A581DCE016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79964" y="3383763"/>
                  <a:ext cx="2952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312C310-C6D3-45E5-6FDC-6A20C3906341}"/>
              </a:ext>
            </a:extLst>
          </p:cNvPr>
          <p:cNvGrpSpPr/>
          <p:nvPr/>
        </p:nvGrpSpPr>
        <p:grpSpPr>
          <a:xfrm>
            <a:off x="4115244" y="3359643"/>
            <a:ext cx="1214640" cy="416160"/>
            <a:chOff x="4115244" y="3359643"/>
            <a:chExt cx="121464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ED9BF5E-1333-E4B0-51DA-14FDEE6A5F5C}"/>
                    </a:ext>
                  </a:extLst>
                </p14:cNvPr>
                <p14:cNvContentPartPr/>
                <p14:nvPr/>
              </p14:nvContentPartPr>
              <p14:xfrm>
                <a:off x="4115964" y="3359643"/>
                <a:ext cx="102240" cy="187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ED9BF5E-1333-E4B0-51DA-14FDEE6A5F5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07324" y="3351003"/>
                  <a:ext cx="1198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CBCC9E2-0995-980F-8D3E-6C13172DAD34}"/>
                    </a:ext>
                  </a:extLst>
                </p14:cNvPr>
                <p14:cNvContentPartPr/>
                <p14:nvPr/>
              </p14:nvContentPartPr>
              <p14:xfrm>
                <a:off x="4115244" y="3375123"/>
                <a:ext cx="56880" cy="37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CBCC9E2-0995-980F-8D3E-6C13172DAD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06244" y="3366483"/>
                  <a:ext cx="745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F0997A7-6178-6D42-12E8-B884DBB41CBF}"/>
                    </a:ext>
                  </a:extLst>
                </p14:cNvPr>
                <p14:cNvContentPartPr/>
                <p14:nvPr/>
              </p14:nvContentPartPr>
              <p14:xfrm>
                <a:off x="4250604" y="3375483"/>
                <a:ext cx="81360" cy="64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F0997A7-6178-6D42-12E8-B884DBB41CB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41964" y="3366483"/>
                  <a:ext cx="990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DD4FC8-0A30-78D9-9C23-4060034C04AB}"/>
                    </a:ext>
                  </a:extLst>
                </p14:cNvPr>
                <p14:cNvContentPartPr/>
                <p14:nvPr/>
              </p14:nvContentPartPr>
              <p14:xfrm>
                <a:off x="4570284" y="3598323"/>
                <a:ext cx="185400" cy="177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BDD4FC8-0A30-78D9-9C23-4060034C04A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61644" y="3589683"/>
                  <a:ext cx="2030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0518CCD-11D8-7F92-6550-6FC011D564EF}"/>
                    </a:ext>
                  </a:extLst>
                </p14:cNvPr>
                <p14:cNvContentPartPr/>
                <p14:nvPr/>
              </p14:nvContentPartPr>
              <p14:xfrm>
                <a:off x="5009484" y="3628203"/>
                <a:ext cx="360" cy="116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0518CCD-11D8-7F92-6550-6FC011D564E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00844" y="3619203"/>
                  <a:ext cx="180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C895A10-95F6-2693-95A6-5AA691FF7F39}"/>
                    </a:ext>
                  </a:extLst>
                </p14:cNvPr>
                <p14:cNvContentPartPr/>
                <p14:nvPr/>
              </p14:nvContentPartPr>
              <p14:xfrm>
                <a:off x="4980684" y="3666363"/>
                <a:ext cx="86040" cy="4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C895A10-95F6-2693-95A6-5AA691FF7F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71684" y="3657723"/>
                  <a:ext cx="1036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A47CEF9-4410-33EC-BB88-2DCCA8D1C187}"/>
                    </a:ext>
                  </a:extLst>
                </p14:cNvPr>
                <p14:cNvContentPartPr/>
                <p14:nvPr/>
              </p14:nvContentPartPr>
              <p14:xfrm>
                <a:off x="5272284" y="3628203"/>
                <a:ext cx="360" cy="116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A47CEF9-4410-33EC-BB88-2DCCA8D1C18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63644" y="3619203"/>
                  <a:ext cx="180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DF19D3A-5576-E044-1AE4-DC0A28210552}"/>
                    </a:ext>
                  </a:extLst>
                </p14:cNvPr>
                <p14:cNvContentPartPr/>
                <p14:nvPr/>
              </p14:nvContentPartPr>
              <p14:xfrm>
                <a:off x="5213964" y="3695163"/>
                <a:ext cx="115920" cy="20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DF19D3A-5576-E044-1AE4-DC0A2821055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205324" y="3686523"/>
                  <a:ext cx="13356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67FD8DF-FDF6-B8DF-D1C2-BC3BBEDBC1BF}"/>
              </a:ext>
            </a:extLst>
          </p:cNvPr>
          <p:cNvGrpSpPr/>
          <p:nvPr/>
        </p:nvGrpSpPr>
        <p:grpSpPr>
          <a:xfrm>
            <a:off x="2480484" y="5457363"/>
            <a:ext cx="865080" cy="398880"/>
            <a:chOff x="2480484" y="5457363"/>
            <a:chExt cx="865080" cy="39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ED9EB28-798C-BA9A-A181-E52174F937D6}"/>
                    </a:ext>
                  </a:extLst>
                </p14:cNvPr>
                <p14:cNvContentPartPr/>
                <p14:nvPr/>
              </p14:nvContentPartPr>
              <p14:xfrm>
                <a:off x="2480484" y="5457363"/>
                <a:ext cx="262080" cy="390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ED9EB28-798C-BA9A-A181-E52174F937D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71484" y="5448363"/>
                  <a:ext cx="2797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13FB8D8-405A-73C6-0248-1D65E284FB77}"/>
                    </a:ext>
                  </a:extLst>
                </p14:cNvPr>
                <p14:cNvContentPartPr/>
                <p14:nvPr/>
              </p14:nvContentPartPr>
              <p14:xfrm>
                <a:off x="2771004" y="5688843"/>
                <a:ext cx="194400" cy="167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13FB8D8-405A-73C6-0248-1D65E284FB7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62364" y="5680203"/>
                  <a:ext cx="2120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59F5BD-4242-7739-3A7F-F9571AFD71D7}"/>
                    </a:ext>
                  </a:extLst>
                </p14:cNvPr>
                <p14:cNvContentPartPr/>
                <p14:nvPr/>
              </p14:nvContentPartPr>
              <p14:xfrm>
                <a:off x="3180324" y="5544483"/>
                <a:ext cx="20160" cy="291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59F5BD-4242-7739-3A7F-F9571AFD71D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71684" y="5535843"/>
                  <a:ext cx="378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EC19988-EF95-166F-63FD-4B7136CB8BCB}"/>
                    </a:ext>
                  </a:extLst>
                </p14:cNvPr>
                <p14:cNvContentPartPr/>
                <p14:nvPr/>
              </p14:nvContentPartPr>
              <p14:xfrm>
                <a:off x="3132084" y="5640963"/>
                <a:ext cx="213480" cy="20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EC19988-EF95-166F-63FD-4B7136CB8BC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23444" y="5631963"/>
                  <a:ext cx="23112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8CD0C61-F80C-C728-3443-549122704870}"/>
              </a:ext>
            </a:extLst>
          </p:cNvPr>
          <p:cNvGrpSpPr/>
          <p:nvPr/>
        </p:nvGrpSpPr>
        <p:grpSpPr>
          <a:xfrm>
            <a:off x="3900324" y="5708283"/>
            <a:ext cx="291600" cy="217080"/>
            <a:chOff x="3900324" y="5708283"/>
            <a:chExt cx="29160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8A0917F-CF3A-3E08-9AEE-5AD63443AB4C}"/>
                    </a:ext>
                  </a:extLst>
                </p14:cNvPr>
                <p14:cNvContentPartPr/>
                <p14:nvPr/>
              </p14:nvContentPartPr>
              <p14:xfrm>
                <a:off x="3900324" y="5768403"/>
                <a:ext cx="84600" cy="144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8A0917F-CF3A-3E08-9AEE-5AD63443AB4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891684" y="5759403"/>
                  <a:ext cx="1022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752B1F0-40C7-B48C-F518-93DC0D5706AB}"/>
                    </a:ext>
                  </a:extLst>
                </p14:cNvPr>
                <p14:cNvContentPartPr/>
                <p14:nvPr/>
              </p14:nvContentPartPr>
              <p14:xfrm>
                <a:off x="4015164" y="5708283"/>
                <a:ext cx="176760" cy="217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752B1F0-40C7-B48C-F518-93DC0D5706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006524" y="5699643"/>
                  <a:ext cx="19440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9169C86-A771-5173-8C1B-FF82C34194D0}"/>
              </a:ext>
            </a:extLst>
          </p:cNvPr>
          <p:cNvGrpSpPr/>
          <p:nvPr/>
        </p:nvGrpSpPr>
        <p:grpSpPr>
          <a:xfrm>
            <a:off x="4737324" y="5612523"/>
            <a:ext cx="1156680" cy="407880"/>
            <a:chOff x="4737324" y="5612523"/>
            <a:chExt cx="115668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A1C6BA9-8CB7-2835-70A5-B8947E745B1E}"/>
                    </a:ext>
                  </a:extLst>
                </p14:cNvPr>
                <p14:cNvContentPartPr/>
                <p14:nvPr/>
              </p14:nvContentPartPr>
              <p14:xfrm>
                <a:off x="4737324" y="5612523"/>
                <a:ext cx="10440" cy="349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A1C6BA9-8CB7-2835-70A5-B8947E745B1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28324" y="5603883"/>
                  <a:ext cx="280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BDFF566-F860-3056-5263-7185694F183C}"/>
                    </a:ext>
                  </a:extLst>
                </p14:cNvPr>
                <p14:cNvContentPartPr/>
                <p14:nvPr/>
              </p14:nvContentPartPr>
              <p14:xfrm>
                <a:off x="4922364" y="5785683"/>
                <a:ext cx="271440" cy="178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BDFF566-F860-3056-5263-7185694F183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13364" y="5776683"/>
                  <a:ext cx="2890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D271687-293F-4D58-E130-867895D91FB7}"/>
                    </a:ext>
                  </a:extLst>
                </p14:cNvPr>
                <p14:cNvContentPartPr/>
                <p14:nvPr/>
              </p14:nvContentPartPr>
              <p14:xfrm>
                <a:off x="5281284" y="5875323"/>
                <a:ext cx="262440" cy="145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D271687-293F-4D58-E130-867895D91F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272644" y="5866683"/>
                  <a:ext cx="2800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3310886-1B2C-11D3-67D4-DBBA4CBD956F}"/>
                    </a:ext>
                  </a:extLst>
                </p14:cNvPr>
                <p14:cNvContentPartPr/>
                <p14:nvPr/>
              </p14:nvContentPartPr>
              <p14:xfrm>
                <a:off x="5515644" y="5885043"/>
                <a:ext cx="69480" cy="52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3310886-1B2C-11D3-67D4-DBBA4CBD956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506644" y="5876403"/>
                  <a:ext cx="871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1517766-C807-5BC9-B699-F84194D4AB3B}"/>
                    </a:ext>
                  </a:extLst>
                </p14:cNvPr>
                <p14:cNvContentPartPr/>
                <p14:nvPr/>
              </p14:nvContentPartPr>
              <p14:xfrm>
                <a:off x="5661084" y="5855883"/>
                <a:ext cx="232920" cy="121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1517766-C807-5BC9-B699-F84194D4AB3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652444" y="5846883"/>
                  <a:ext cx="25056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0E144A3-2071-1E75-40EC-E6C238258D3F}"/>
              </a:ext>
            </a:extLst>
          </p:cNvPr>
          <p:cNvGrpSpPr/>
          <p:nvPr/>
        </p:nvGrpSpPr>
        <p:grpSpPr>
          <a:xfrm>
            <a:off x="6476124" y="5573643"/>
            <a:ext cx="1081440" cy="300600"/>
            <a:chOff x="6476124" y="5573643"/>
            <a:chExt cx="1081440" cy="3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A9E1A49-03A5-6251-9B98-B6714B314645}"/>
                    </a:ext>
                  </a:extLst>
                </p14:cNvPr>
                <p14:cNvContentPartPr/>
                <p14:nvPr/>
              </p14:nvContentPartPr>
              <p14:xfrm>
                <a:off x="6476124" y="5573643"/>
                <a:ext cx="273960" cy="274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A9E1A49-03A5-6251-9B98-B6714B31464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67484" y="5564643"/>
                  <a:ext cx="2916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AAF301E-7189-DFCA-39EE-4D2DCC47ACAA}"/>
                    </a:ext>
                  </a:extLst>
                </p14:cNvPr>
                <p14:cNvContentPartPr/>
                <p14:nvPr/>
              </p14:nvContentPartPr>
              <p14:xfrm>
                <a:off x="6980484" y="5602803"/>
                <a:ext cx="4320" cy="238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AAF301E-7189-DFCA-39EE-4D2DCC47ACA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971484" y="5594163"/>
                  <a:ext cx="219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2F1A79E-15F7-B9CC-80D4-6C0CCDE33034}"/>
                    </a:ext>
                  </a:extLst>
                </p14:cNvPr>
                <p14:cNvContentPartPr/>
                <p14:nvPr/>
              </p14:nvContentPartPr>
              <p14:xfrm>
                <a:off x="6877164" y="5632323"/>
                <a:ext cx="565200" cy="241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2F1A79E-15F7-B9CC-80D4-6C0CCDE3303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868524" y="5623683"/>
                  <a:ext cx="5828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E382BE9-6C58-C9E7-8AAB-E11200A3D18D}"/>
                    </a:ext>
                  </a:extLst>
                </p14:cNvPr>
                <p14:cNvContentPartPr/>
                <p14:nvPr/>
              </p14:nvContentPartPr>
              <p14:xfrm>
                <a:off x="7285764" y="5747163"/>
                <a:ext cx="271800" cy="31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E382BE9-6C58-C9E7-8AAB-E11200A3D18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276764" y="5738523"/>
                  <a:ext cx="28944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44CCE7A-0A0C-E4EF-C1FE-763D70BF078E}"/>
              </a:ext>
            </a:extLst>
          </p:cNvPr>
          <p:cNvGrpSpPr/>
          <p:nvPr/>
        </p:nvGrpSpPr>
        <p:grpSpPr>
          <a:xfrm>
            <a:off x="8151564" y="5569683"/>
            <a:ext cx="2101320" cy="559800"/>
            <a:chOff x="8151564" y="5569683"/>
            <a:chExt cx="2101320" cy="55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C37B312-C93A-EF8F-2B17-EDC4B9E724E5}"/>
                    </a:ext>
                  </a:extLst>
                </p14:cNvPr>
                <p14:cNvContentPartPr/>
                <p14:nvPr/>
              </p14:nvContentPartPr>
              <p14:xfrm>
                <a:off x="8151564" y="5569683"/>
                <a:ext cx="286920" cy="443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C37B312-C93A-EF8F-2B17-EDC4B9E724E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142924" y="5560683"/>
                  <a:ext cx="30456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36719B8-53CB-BBA1-5123-95B6BCEE0970}"/>
                    </a:ext>
                  </a:extLst>
                </p14:cNvPr>
                <p14:cNvContentPartPr/>
                <p14:nvPr/>
              </p14:nvContentPartPr>
              <p14:xfrm>
                <a:off x="8450724" y="5826723"/>
                <a:ext cx="141120" cy="136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36719B8-53CB-BBA1-5123-95B6BCEE097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442084" y="5817723"/>
                  <a:ext cx="1587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8BAD7CB-52FE-3D46-1CB2-4F42222CEA20}"/>
                    </a:ext>
                  </a:extLst>
                </p14:cNvPr>
                <p14:cNvContentPartPr/>
                <p14:nvPr/>
              </p14:nvContentPartPr>
              <p14:xfrm>
                <a:off x="8637924" y="5810163"/>
                <a:ext cx="193320" cy="127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8BAD7CB-52FE-3D46-1CB2-4F42222CEA2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628924" y="5801163"/>
                  <a:ext cx="210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C106294-FA43-A70B-CD63-396AA3A959A8}"/>
                    </a:ext>
                  </a:extLst>
                </p14:cNvPr>
                <p14:cNvContentPartPr/>
                <p14:nvPr/>
              </p14:nvContentPartPr>
              <p14:xfrm>
                <a:off x="8928804" y="5796483"/>
                <a:ext cx="155520" cy="333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C106294-FA43-A70B-CD63-396AA3A959A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919804" y="5787843"/>
                  <a:ext cx="1731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59D0630-AC1E-F325-42DE-F6165C2FB4E2}"/>
                    </a:ext>
                  </a:extLst>
                </p14:cNvPr>
                <p14:cNvContentPartPr/>
                <p14:nvPr/>
              </p14:nvContentPartPr>
              <p14:xfrm>
                <a:off x="9182964" y="5778123"/>
                <a:ext cx="205560" cy="165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59D0630-AC1E-F325-42DE-F6165C2FB4E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173964" y="5769123"/>
                  <a:ext cx="223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A9B6181-56A0-519B-1ABA-7FD3A7EE86B8}"/>
                    </a:ext>
                  </a:extLst>
                </p14:cNvPr>
                <p14:cNvContentPartPr/>
                <p14:nvPr/>
              </p14:nvContentPartPr>
              <p14:xfrm>
                <a:off x="9560244" y="5747523"/>
                <a:ext cx="353520" cy="358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A9B6181-56A0-519B-1ABA-7FD3A7EE86B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551604" y="5738523"/>
                  <a:ext cx="3711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6DA4E23-7914-4B0A-8646-AE8D916A09B7}"/>
                    </a:ext>
                  </a:extLst>
                </p14:cNvPr>
                <p14:cNvContentPartPr/>
                <p14:nvPr/>
              </p14:nvContentPartPr>
              <p14:xfrm>
                <a:off x="10019244" y="5726643"/>
                <a:ext cx="233640" cy="216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6DA4E23-7914-4B0A-8646-AE8D916A09B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010604" y="5718003"/>
                  <a:ext cx="251280" cy="23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4019ECB-6A6C-7066-D099-9831A2DA87C7}"/>
                  </a:ext>
                </a:extLst>
              </p14:cNvPr>
              <p14:cNvContentPartPr/>
              <p14:nvPr/>
            </p14:nvContentPartPr>
            <p14:xfrm>
              <a:off x="10375284" y="4328403"/>
              <a:ext cx="642960" cy="4197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4019ECB-6A6C-7066-D099-9831A2DA87C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366284" y="4319763"/>
                <a:ext cx="660600" cy="4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71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79E6-A77D-EA1B-C80C-33264FB3E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1012"/>
            <a:ext cx="9144000" cy="3228391"/>
          </a:xfrm>
        </p:spPr>
        <p:txBody>
          <a:bodyPr/>
          <a:lstStyle/>
          <a:p>
            <a:r>
              <a:rPr lang="en-IN" dirty="0"/>
              <a:t>STL – Standard Template Library</a:t>
            </a:r>
          </a:p>
        </p:txBody>
      </p:sp>
    </p:spTree>
    <p:extLst>
      <p:ext uri="{BB962C8B-B14F-4D97-AF65-F5344CB8AC3E}">
        <p14:creationId xmlns:p14="http://schemas.microsoft.com/office/powerpoint/2010/main" val="410564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697A-A778-0A16-E305-C4B4E20C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0451"/>
          </a:xfrm>
        </p:spPr>
        <p:txBody>
          <a:bodyPr/>
          <a:lstStyle/>
          <a:p>
            <a:r>
              <a:rPr lang="en-IN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46A7B-6A06-DA3C-852B-BE615D667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1"/>
            <a:ext cx="10515600" cy="4612497"/>
          </a:xfrm>
        </p:spPr>
        <p:txBody>
          <a:bodyPr/>
          <a:lstStyle/>
          <a:p>
            <a:r>
              <a:rPr lang="en-IN" dirty="0"/>
              <a:t>LIFO – Last In First Out</a:t>
            </a:r>
          </a:p>
          <a:p>
            <a:endParaRPr lang="en-IN" dirty="0"/>
          </a:p>
        </p:txBody>
      </p:sp>
      <p:pic>
        <p:nvPicPr>
          <p:cNvPr id="1026" name="Picture 2" descr="How to create a stack visualizer using HTML CSS &amp; Javascript ? -  GeeksforGeeks">
            <a:extLst>
              <a:ext uri="{FF2B5EF4-FFF2-40B4-BE49-F238E27FC236}">
                <a16:creationId xmlns:a16="http://schemas.microsoft.com/office/drawing/2014/main" id="{81ED64AC-9C9D-26E4-47AD-9F79A8CA4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416" y="2013636"/>
            <a:ext cx="5889172" cy="397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57718D-7A83-136C-4C12-8B01E921EE91}"/>
              </a:ext>
            </a:extLst>
          </p:cNvPr>
          <p:cNvSpPr txBox="1"/>
          <p:nvPr/>
        </p:nvSpPr>
        <p:spPr>
          <a:xfrm>
            <a:off x="7529803" y="2013636"/>
            <a:ext cx="44973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E4450"/>
                </a:solidFill>
                <a:effectLst/>
                <a:latin typeface="Consolas" panose="020B0609020204030204" pitchFamily="49" charset="0"/>
              </a:rPr>
              <a:t>stack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};		</a:t>
            </a:r>
          </a:p>
          <a:p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	</a:t>
            </a: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00272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6AE81-0AA8-934D-FEBD-97B2864BF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57200"/>
            <a:ext cx="10353762" cy="5822301"/>
          </a:xfrm>
        </p:spPr>
        <p:txBody>
          <a:bodyPr/>
          <a:lstStyle/>
          <a:p>
            <a:pPr marL="36900" indent="0">
              <a:buNone/>
            </a:pPr>
            <a:r>
              <a:rPr lang="en-IN" sz="1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&lt;bits/</a:t>
            </a:r>
            <a:r>
              <a:rPr lang="en-IN" sz="1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stdc</a:t>
            </a:r>
            <a:r>
              <a:rPr lang="en-IN" sz="1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++.h&gt;      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//Used for STL</a:t>
            </a:r>
            <a:endParaRPr lang="en-IN" sz="1600" b="0" dirty="0"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IN" sz="1600" dirty="0">
              <a:solidFill>
                <a:srgbClr val="FEDE5D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1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explainStack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FE4450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IN" sz="1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6900" indent="0">
              <a:buNone/>
            </a:pPr>
            <a:r>
              <a:rPr lang="en-IN" sz="16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//also </a:t>
            </a:r>
            <a:r>
              <a:rPr lang="en-IN" sz="16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st.size</a:t>
            </a:r>
            <a:r>
              <a:rPr lang="en-IN" sz="16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() and </a:t>
            </a:r>
            <a:r>
              <a:rPr lang="en-IN" sz="16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st.empty</a:t>
            </a:r>
            <a:r>
              <a:rPr lang="en-IN" sz="16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490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DB90-0894-5533-6D60-CD5976CC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154E-709B-07A0-0C79-A575E7FB9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FIFO – First In First Out</a:t>
            </a:r>
          </a:p>
        </p:txBody>
      </p:sp>
      <p:pic>
        <p:nvPicPr>
          <p:cNvPr id="3074" name="Picture 2" descr="Queue Data Structure - GeeksforGeeks">
            <a:extLst>
              <a:ext uri="{FF2B5EF4-FFF2-40B4-BE49-F238E27FC236}">
                <a16:creationId xmlns:a16="http://schemas.microsoft.com/office/drawing/2014/main" id="{DEC954EE-7EDE-6244-709B-ECD5C0718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6" y="2332403"/>
            <a:ext cx="6485380" cy="336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81E34B-7E8F-2538-B8D5-C12DE475B570}"/>
              </a:ext>
            </a:extLst>
          </p:cNvPr>
          <p:cNvSpPr txBox="1"/>
          <p:nvPr/>
        </p:nvSpPr>
        <p:spPr>
          <a:xfrm>
            <a:off x="8108302" y="1950098"/>
            <a:ext cx="359228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E4450"/>
                </a:solidFill>
                <a:latin typeface="Consolas" panose="020B0609020204030204" pitchFamily="49" charset="0"/>
              </a:rPr>
              <a:t>q</a:t>
            </a:r>
            <a:r>
              <a:rPr lang="en-IN" sz="1600" b="0" dirty="0">
                <a:solidFill>
                  <a:srgbClr val="FE4450"/>
                </a:solidFill>
                <a:effectLst/>
                <a:latin typeface="Consolas" panose="020B0609020204030204" pitchFamily="49" charset="0"/>
              </a:rPr>
              <a:t>ueue</a:t>
            </a:r>
            <a:endParaRPr lang="en-I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enqueue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IN" sz="16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//used as push</a:t>
            </a:r>
            <a:endParaRPr lang="en-I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dequeue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IN" sz="16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//uses as pop</a:t>
            </a:r>
            <a:endParaRPr lang="en-I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04" name="Ink 3103">
                <a:extLst>
                  <a:ext uri="{FF2B5EF4-FFF2-40B4-BE49-F238E27FC236}">
                    <a16:creationId xmlns:a16="http://schemas.microsoft.com/office/drawing/2014/main" id="{13BEC554-7A91-3B94-602D-4A2B129603D1}"/>
                  </a:ext>
                </a:extLst>
              </p14:cNvPr>
              <p14:cNvContentPartPr/>
              <p14:nvPr/>
            </p14:nvContentPartPr>
            <p14:xfrm>
              <a:off x="2937684" y="3318603"/>
              <a:ext cx="195120" cy="117000"/>
            </p14:xfrm>
          </p:contentPart>
        </mc:Choice>
        <mc:Fallback xmlns="">
          <p:pic>
            <p:nvPicPr>
              <p:cNvPr id="3104" name="Ink 3103">
                <a:extLst>
                  <a:ext uri="{FF2B5EF4-FFF2-40B4-BE49-F238E27FC236}">
                    <a16:creationId xmlns:a16="http://schemas.microsoft.com/office/drawing/2014/main" id="{13BEC554-7A91-3B94-602D-4A2B129603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9044" y="3309603"/>
                <a:ext cx="212760" cy="13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5712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2BF9-4FE9-8A86-FDD8-C3A54CBCB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13184"/>
            <a:ext cx="10353762" cy="567301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IN" sz="1600" b="0" dirty="0">
              <a:solidFill>
                <a:srgbClr val="FEDE5D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1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explainQueue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FE4450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IN" sz="1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IN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IN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IN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"Front: "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IN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"Back: "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IN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sz="16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IN" sz="16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q.front</a:t>
            </a:r>
            <a:r>
              <a:rPr lang="en-IN" sz="16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() is the first element and </a:t>
            </a:r>
            <a:r>
              <a:rPr lang="en-IN" sz="16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q.back</a:t>
            </a:r>
            <a:r>
              <a:rPr lang="en-IN" sz="16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() is the last element</a:t>
            </a:r>
            <a:endParaRPr lang="en-I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IN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IN" sz="16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   // pop the first element because FIFO</a:t>
            </a:r>
            <a:endParaRPr lang="en-I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"Front: "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IN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"Back: "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IN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246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D8DB-0C58-2217-86EC-24A350F1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Lists</a:t>
            </a:r>
          </a:p>
        </p:txBody>
      </p:sp>
      <p:pic>
        <p:nvPicPr>
          <p:cNvPr id="2050" name="Picture 2" descr="Implementation of Doubly Linked List in JavaScript - GeeksforGeeks">
            <a:extLst>
              <a:ext uri="{FF2B5EF4-FFF2-40B4-BE49-F238E27FC236}">
                <a16:creationId xmlns:a16="http://schemas.microsoft.com/office/drawing/2014/main" id="{9A483C22-2A8A-B26F-65D6-DA797FF657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066" y="1672820"/>
            <a:ext cx="9701220" cy="19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444749-5259-959F-E400-C5228988D347}"/>
              </a:ext>
            </a:extLst>
          </p:cNvPr>
          <p:cNvSpPr txBox="1"/>
          <p:nvPr/>
        </p:nvSpPr>
        <p:spPr>
          <a:xfrm>
            <a:off x="1240066" y="4161453"/>
            <a:ext cx="265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E445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I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FE445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FE445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I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8CE80-5BCF-4AAF-EE5E-E621AC5CD903}"/>
              </a:ext>
            </a:extLst>
          </p:cNvPr>
          <p:cNvSpPr txBox="1"/>
          <p:nvPr/>
        </p:nvSpPr>
        <p:spPr>
          <a:xfrm>
            <a:off x="4889241" y="4161453"/>
            <a:ext cx="4963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E4450"/>
                </a:solidFill>
                <a:effectLst/>
                <a:latin typeface="Consolas" panose="020B0609020204030204" pitchFamily="49" charset="0"/>
              </a:rPr>
              <a:t>list</a:t>
            </a:r>
            <a:endParaRPr lang="en-I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FE445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72" name="Ink 2271">
                <a:extLst>
                  <a:ext uri="{FF2B5EF4-FFF2-40B4-BE49-F238E27FC236}">
                    <a16:creationId xmlns:a16="http://schemas.microsoft.com/office/drawing/2014/main" id="{C25D5233-FCD1-7D96-3EB0-251F51056DF0}"/>
                  </a:ext>
                </a:extLst>
              </p14:cNvPr>
              <p14:cNvContentPartPr/>
              <p14:nvPr/>
            </p14:nvContentPartPr>
            <p14:xfrm>
              <a:off x="10846164" y="5486163"/>
              <a:ext cx="10440" cy="360"/>
            </p14:xfrm>
          </p:contentPart>
        </mc:Choice>
        <mc:Fallback xmlns="">
          <p:pic>
            <p:nvPicPr>
              <p:cNvPr id="2272" name="Ink 2271">
                <a:extLst>
                  <a:ext uri="{FF2B5EF4-FFF2-40B4-BE49-F238E27FC236}">
                    <a16:creationId xmlns:a16="http://schemas.microsoft.com/office/drawing/2014/main" id="{C25D5233-FCD1-7D96-3EB0-251F51056D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37164" y="5477523"/>
                <a:ext cx="2808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36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39511-9405-8639-A997-6DC182E35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73" y="531845"/>
            <a:ext cx="10972800" cy="5710335"/>
          </a:xfrm>
        </p:spPr>
        <p:txBody>
          <a:bodyPr/>
          <a:lstStyle/>
          <a:p>
            <a:pPr marL="36900" indent="0">
              <a:buNone/>
            </a:pPr>
            <a:endParaRPr lang="en-IN" sz="1600" b="0" dirty="0">
              <a:solidFill>
                <a:srgbClr val="FEDE5D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1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explainList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FE445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sz="1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ls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sz="1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ls</a:t>
            </a:r>
            <a:r>
              <a:rPr lang="en-IN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6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   //or emplace</a:t>
            </a:r>
            <a:endParaRPr lang="en-I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ls</a:t>
            </a:r>
            <a:r>
              <a:rPr lang="en-IN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6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  //or emplace</a:t>
            </a:r>
            <a:endParaRPr lang="en-I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6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  //doubly linked list to reduced time complexity when compared to insert in vector</a:t>
            </a:r>
            <a:endParaRPr lang="en-I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N" sz="1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ls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"Front: "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ls</a:t>
            </a:r>
            <a:r>
              <a:rPr lang="en-IN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6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IN" sz="1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ls</a:t>
            </a:r>
            <a:r>
              <a:rPr lang="en-IN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36900" indent="0">
              <a:buNone/>
            </a:pPr>
            <a:r>
              <a:rPr lang="en-IN" sz="16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//rest similar to vectors</a:t>
            </a:r>
            <a:endParaRPr lang="en-I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  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103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D941-FCEB-0D9A-54DA-DC9C371D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DAADF-49EA-0B6C-3873-B4D86522E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Iterators: </a:t>
            </a:r>
          </a:p>
          <a:p>
            <a:pPr marL="0" indent="0">
              <a:buNone/>
            </a:pPr>
            <a:r>
              <a:rPr lang="en-IN" dirty="0"/>
              <a:t>begin(), end(), </a:t>
            </a:r>
            <a:r>
              <a:rPr lang="en-IN" dirty="0" err="1"/>
              <a:t>rbegin</a:t>
            </a:r>
            <a:r>
              <a:rPr lang="en-IN" dirty="0"/>
              <a:t>(), rend()</a:t>
            </a:r>
          </a:p>
          <a:p>
            <a:pPr marL="0" indent="0">
              <a:buNone/>
            </a:pPr>
            <a:r>
              <a:rPr lang="en-IN" dirty="0"/>
              <a:t>Attributes:</a:t>
            </a:r>
          </a:p>
          <a:p>
            <a:pPr marL="0" indent="0">
              <a:buNone/>
            </a:pPr>
            <a:r>
              <a:rPr lang="en-IN" dirty="0"/>
              <a:t>size(),front(),back(), []/at()</a:t>
            </a:r>
          </a:p>
          <a:p>
            <a:pPr marL="0" indent="0">
              <a:buNone/>
            </a:pPr>
            <a:r>
              <a:rPr lang="en-IN" dirty="0"/>
              <a:t>Modifiers:</a:t>
            </a:r>
          </a:p>
          <a:p>
            <a:pPr marL="0" indent="0">
              <a:buNone/>
            </a:pPr>
            <a:r>
              <a:rPr lang="en-IN" dirty="0" err="1"/>
              <a:t>push_back</a:t>
            </a:r>
            <a:r>
              <a:rPr lang="en-IN" dirty="0"/>
              <a:t>(), </a:t>
            </a:r>
            <a:r>
              <a:rPr lang="en-IN" dirty="0" err="1"/>
              <a:t>pop_back</a:t>
            </a:r>
            <a:r>
              <a:rPr lang="en-IN" dirty="0"/>
              <a:t>(), insert(), erase()</a:t>
            </a:r>
          </a:p>
        </p:txBody>
      </p:sp>
    </p:spTree>
    <p:extLst>
      <p:ext uri="{BB962C8B-B14F-4D97-AF65-F5344CB8AC3E}">
        <p14:creationId xmlns:p14="http://schemas.microsoft.com/office/powerpoint/2010/main" val="2821894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6E014-2725-8A50-292B-6ECD90B40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4" y="587829"/>
            <a:ext cx="10683552" cy="5570375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IN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FE445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FE445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IN" b="0" dirty="0">
                <a:solidFill>
                  <a:srgbClr val="FE4450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itn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itn</a:t>
            </a:r>
            <a:r>
              <a:rPr lang="en-IN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FE445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IN" b="0" dirty="0" err="1">
                <a:solidFill>
                  <a:srgbClr val="FE4450"/>
                </a:solidFill>
                <a:effectLst/>
                <a:latin typeface="Consolas" panose="020B0609020204030204" pitchFamily="49" charset="0"/>
              </a:rPr>
              <a:t>reverse_iterator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rbegin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FE445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IN" b="0" dirty="0" err="1">
                <a:solidFill>
                  <a:srgbClr val="FE4450"/>
                </a:solidFill>
                <a:effectLst/>
                <a:latin typeface="Consolas" panose="020B0609020204030204" pitchFamily="49" charset="0"/>
              </a:rPr>
              <a:t>reverse_iterator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rbegin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IN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rend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IN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22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518B-E601-488F-A544-C8FBCC36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IN" dirty="0"/>
              <a:t>DATATYPES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2A6A8-65E3-6AE0-C415-F5C261F52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0" y="1825625"/>
            <a:ext cx="41910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000" dirty="0">
                <a:solidFill>
                  <a:schemeClr val="tx1"/>
                </a:solidFill>
                <a:latin typeface="Verdana" panose="020B0604030504040204" pitchFamily="34" charset="0"/>
              </a:rPr>
              <a:t>Combine the types with these if need be</a:t>
            </a:r>
            <a:endParaRPr lang="en-IN" sz="2000" b="0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signed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unsigned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short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long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ACB4C-F68C-26A8-B511-E05DB79F2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70" y="1825625"/>
            <a:ext cx="6248942" cy="3407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31465D-78B0-7E7C-3103-41BE21309A20}"/>
              </a:ext>
            </a:extLst>
          </p:cNvPr>
          <p:cNvSpPr txBox="1"/>
          <p:nvPr/>
        </p:nvSpPr>
        <p:spPr>
          <a:xfrm>
            <a:off x="1266826" y="2295525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(true or false)</a:t>
            </a:r>
          </a:p>
        </p:txBody>
      </p:sp>
    </p:spTree>
    <p:extLst>
      <p:ext uri="{BB962C8B-B14F-4D97-AF65-F5344CB8AC3E}">
        <p14:creationId xmlns:p14="http://schemas.microsoft.com/office/powerpoint/2010/main" val="1478356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6E014-2725-8A50-292B-6ECD90B40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5" y="643812"/>
            <a:ext cx="5265576" cy="5570375"/>
          </a:xfrm>
        </p:spPr>
        <p:txBody>
          <a:bodyPr>
            <a:normAutofit fontScale="47500" lnSpcReduction="20000"/>
          </a:bodyPr>
          <a:lstStyle/>
          <a:p>
            <a:pPr marL="36900" indent="0">
              <a:buNone/>
            </a:pPr>
            <a:r>
              <a:rPr lang="en-IN" sz="3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3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3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IN" sz="3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3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b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3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IN" sz="3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3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IN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3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3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3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6900" indent="0">
              <a:buNone/>
            </a:pP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400" b="0" dirty="0">
                <a:solidFill>
                  <a:srgbClr val="FE445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3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400" b="0" dirty="0">
                <a:solidFill>
                  <a:srgbClr val="FE445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v3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36900" indent="0">
              <a:buNone/>
            </a:pP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v3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IN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v3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IN" sz="3400" b="0" dirty="0">
                <a:solidFill>
                  <a:srgbClr val="FE4450"/>
                </a:solidFill>
                <a:effectLst/>
                <a:latin typeface="Consolas" panose="020B0609020204030204" pitchFamily="49" charset="0"/>
              </a:rPr>
              <a:t>greater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&gt;());</a:t>
            </a:r>
          </a:p>
          <a:p>
            <a:pPr marL="36900" indent="0">
              <a:buNone/>
            </a:pP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v3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3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sz="3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3C2B50-A682-EFA2-AD73-3B5416156AD9}"/>
              </a:ext>
            </a:extLst>
          </p:cNvPr>
          <p:cNvSpPr txBox="1"/>
          <p:nvPr/>
        </p:nvSpPr>
        <p:spPr>
          <a:xfrm>
            <a:off x="6459894" y="765110"/>
            <a:ext cx="5265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>
              <a:buNone/>
            </a:pPr>
            <a:r>
              <a:rPr lang="en-IN" sz="1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	v3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v3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v3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v3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erase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v3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v3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v3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6662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E517-2A25-F633-5849-04034318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36BA-753D-487E-93DE-A3C75425F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825625"/>
            <a:ext cx="10765971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sort(</a:t>
            </a:r>
            <a:r>
              <a:rPr lang="en-US" dirty="0" err="1"/>
              <a:t>first_iterator</a:t>
            </a:r>
            <a:r>
              <a:rPr lang="en-US" dirty="0"/>
              <a:t>, </a:t>
            </a:r>
            <a:r>
              <a:rPr lang="en-US" dirty="0" err="1"/>
              <a:t>last_iterator</a:t>
            </a:r>
            <a:r>
              <a:rPr lang="en-IN" dirty="0"/>
              <a:t>, *, function[if need be]) – Ascending</a:t>
            </a:r>
          </a:p>
          <a:p>
            <a:pPr marL="0" indent="0">
              <a:buNone/>
            </a:pPr>
            <a:r>
              <a:rPr lang="en-IN" dirty="0"/>
              <a:t>sort(</a:t>
            </a:r>
            <a:r>
              <a:rPr lang="en-US" dirty="0" err="1"/>
              <a:t>first_iterator</a:t>
            </a:r>
            <a:r>
              <a:rPr lang="en-US" dirty="0"/>
              <a:t>, </a:t>
            </a:r>
            <a:r>
              <a:rPr lang="en-US" dirty="0" err="1"/>
              <a:t>last_iterator</a:t>
            </a:r>
            <a:r>
              <a:rPr lang="en-IN" dirty="0"/>
              <a:t>, greater&lt;int&gt;()) - Descending</a:t>
            </a:r>
          </a:p>
          <a:p>
            <a:pPr marL="0" indent="0">
              <a:buNone/>
            </a:pPr>
            <a:r>
              <a:rPr lang="en-IN" dirty="0"/>
              <a:t>find(</a:t>
            </a:r>
            <a:r>
              <a:rPr lang="en-US" dirty="0" err="1"/>
              <a:t>first_iterator</a:t>
            </a:r>
            <a:r>
              <a:rPr lang="en-US" dirty="0"/>
              <a:t>, </a:t>
            </a:r>
            <a:r>
              <a:rPr lang="en-US" dirty="0" err="1"/>
              <a:t>last_iterator</a:t>
            </a:r>
            <a:r>
              <a:rPr lang="en-IN" dirty="0"/>
              <a:t>, value) – Iterator to first position</a:t>
            </a:r>
          </a:p>
          <a:p>
            <a:pPr marL="0" indent="0">
              <a:buNone/>
            </a:pPr>
            <a:r>
              <a:rPr lang="en-IN" dirty="0"/>
              <a:t>reverse(</a:t>
            </a:r>
            <a:r>
              <a:rPr lang="en-US" dirty="0" err="1"/>
              <a:t>first_iterator</a:t>
            </a:r>
            <a:r>
              <a:rPr lang="en-US" dirty="0"/>
              <a:t>, </a:t>
            </a:r>
            <a:r>
              <a:rPr lang="en-US" dirty="0" err="1"/>
              <a:t>last_iterator</a:t>
            </a:r>
            <a:r>
              <a:rPr lang="en-IN" dirty="0"/>
              <a:t>) – Reverse  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max_element</a:t>
            </a:r>
            <a:r>
              <a:rPr lang="en-US" dirty="0"/>
              <a:t> (</a:t>
            </a:r>
            <a:r>
              <a:rPr lang="en-US" dirty="0" err="1"/>
              <a:t>first_iterator</a:t>
            </a:r>
            <a:r>
              <a:rPr lang="en-US" dirty="0"/>
              <a:t>, </a:t>
            </a:r>
            <a:r>
              <a:rPr lang="en-US" dirty="0" err="1"/>
              <a:t>last_iterator</a:t>
            </a:r>
            <a:r>
              <a:rPr lang="en-US" dirty="0"/>
              <a:t>) – Max Element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min_element</a:t>
            </a:r>
            <a:r>
              <a:rPr lang="en-US" dirty="0"/>
              <a:t> (</a:t>
            </a:r>
            <a:r>
              <a:rPr lang="en-US" dirty="0" err="1"/>
              <a:t>first_iterator</a:t>
            </a:r>
            <a:r>
              <a:rPr lang="en-US" dirty="0"/>
              <a:t>, </a:t>
            </a:r>
            <a:r>
              <a:rPr lang="en-US" dirty="0" err="1"/>
              <a:t>last_iterator</a:t>
            </a:r>
            <a:r>
              <a:rPr lang="en-US" dirty="0"/>
              <a:t>) – Min Element</a:t>
            </a:r>
          </a:p>
          <a:p>
            <a:pPr marL="0" indent="0">
              <a:buNone/>
            </a:pPr>
            <a:r>
              <a:rPr lang="en-US" dirty="0"/>
              <a:t>count(</a:t>
            </a:r>
            <a:r>
              <a:rPr lang="en-US" dirty="0" err="1"/>
              <a:t>first_iterator</a:t>
            </a:r>
            <a:r>
              <a:rPr lang="en-US" dirty="0"/>
              <a:t>, </a:t>
            </a:r>
            <a:r>
              <a:rPr lang="en-US" dirty="0" err="1"/>
              <a:t>last_iterator,value</a:t>
            </a:r>
            <a:r>
              <a:rPr lang="en-US" dirty="0"/>
              <a:t>) – Count </a:t>
            </a:r>
            <a:r>
              <a:rPr lang="en-US" dirty="0" err="1"/>
              <a:t>occurances</a:t>
            </a:r>
            <a:r>
              <a:rPr lang="en-US" dirty="0"/>
              <a:t> of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21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2FA89FF-20E5-E61F-B8A8-4D6EFE5A4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11" y="95207"/>
            <a:ext cx="6096528" cy="9906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A6BBC6-9684-A2D0-EF20-A43DA3DDE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10" y="1085893"/>
            <a:ext cx="6090629" cy="8001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73EF8C1-5001-B2A8-CEEC-678E986A9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09" y="1886062"/>
            <a:ext cx="6090629" cy="9906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9C5BF3-ACE3-6A23-8181-8ADCE007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720" y="2876748"/>
            <a:ext cx="6090629" cy="25681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F888432-DE85-C7D8-0088-7376F4840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160" y="5444911"/>
            <a:ext cx="6096528" cy="13259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6AEE2FE-2B0D-6877-8D57-8BCA726709F5}"/>
              </a:ext>
            </a:extLst>
          </p:cNvPr>
          <p:cNvSpPr txBox="1"/>
          <p:nvPr/>
        </p:nvSpPr>
        <p:spPr>
          <a:xfrm>
            <a:off x="7136434" y="952008"/>
            <a:ext cx="347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07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29FF6-969D-B679-8C4E-5F30655EB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22" y="822324"/>
            <a:ext cx="10515600" cy="5578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effectLst/>
                <a:latin typeface="Arial" panose="020B0604020202020204" pitchFamily="34" charset="0"/>
              </a:rPr>
              <a:t>DECISION MAKING AND BRANCHING</a:t>
            </a:r>
          </a:p>
          <a:p>
            <a:pPr marL="514350" indent="-514350"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if statement</a:t>
            </a:r>
          </a:p>
          <a:p>
            <a:pPr marL="514350" indent="-514350"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switch statement</a:t>
            </a:r>
          </a:p>
          <a:p>
            <a:pPr marL="514350" indent="-514350"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</a:rPr>
              <a:t>ITERATIVE AND LOOPING STATEMENTS</a:t>
            </a:r>
            <a:endParaRPr lang="en-US" b="1" i="0" dirty="0">
              <a:effectLst/>
              <a:latin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IN" dirty="0">
                <a:latin typeface="Arial" panose="020B0604020202020204" pitchFamily="34" charset="0"/>
              </a:rPr>
              <a:t>f</a:t>
            </a:r>
            <a:r>
              <a:rPr lang="en-IN" b="0" i="0" dirty="0">
                <a:effectLst/>
                <a:latin typeface="Arial" panose="020B0604020202020204" pitchFamily="34" charset="0"/>
              </a:rPr>
              <a:t>or</a:t>
            </a:r>
          </a:p>
          <a:p>
            <a:pPr marL="514350" indent="-514350">
              <a:buAutoNum type="arabicPeriod"/>
            </a:pPr>
            <a:r>
              <a:rPr lang="en-IN" dirty="0">
                <a:latin typeface="Arial" panose="020B0604020202020204" pitchFamily="34" charset="0"/>
              </a:rPr>
              <a:t>while</a:t>
            </a:r>
          </a:p>
          <a:p>
            <a:pPr marL="514350" indent="-514350">
              <a:buAutoNum type="arabicPeriod"/>
            </a:pPr>
            <a:r>
              <a:rPr lang="en-IN" dirty="0">
                <a:latin typeface="Arial" panose="020B0604020202020204" pitchFamily="34" charset="0"/>
              </a:rPr>
              <a:t>do-while</a:t>
            </a:r>
          </a:p>
          <a:p>
            <a:pPr marL="514350" indent="-514350">
              <a:buAutoNum type="arabicPeriod"/>
            </a:pPr>
            <a:r>
              <a:rPr lang="en-IN" dirty="0">
                <a:latin typeface="Arial" panose="020B0604020202020204" pitchFamily="34" charset="0"/>
              </a:rPr>
              <a:t>for-each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74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266D4-9933-A5BD-B275-504A84070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466725"/>
            <a:ext cx="11249025" cy="5819775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IN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decision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"Enter the numbers: "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IN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IN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IN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81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266D4-9933-A5BD-B275-504A84070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466725"/>
            <a:ext cx="11249025" cy="5819775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switchCase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"Enter the choice: "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"1 is selected"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"2 is selected"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"Neither were selected"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92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266D4-9933-A5BD-B275-504A84070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466725"/>
            <a:ext cx="4561310" cy="5924744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IN" sz="1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loops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36900" indent="0">
              <a:buNone/>
            </a:pPr>
            <a:r>
              <a:rPr lang="en-IN" sz="16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//for loop</a:t>
            </a:r>
            <a:endParaRPr lang="en-I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b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//while loop</a:t>
            </a:r>
            <a:endParaRPr lang="en-I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6900" indent="0">
              <a:buNone/>
            </a:pP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br>
              <a:rPr lang="en-IN" sz="9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IN" sz="9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IN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92CFF-C2AF-022E-2525-8E241B84DB50}"/>
              </a:ext>
            </a:extLst>
          </p:cNvPr>
          <p:cNvSpPr txBox="1"/>
          <p:nvPr/>
        </p:nvSpPr>
        <p:spPr>
          <a:xfrm>
            <a:off x="5928050" y="550701"/>
            <a:ext cx="40183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>
              <a:buNone/>
            </a:pPr>
            <a:r>
              <a:rPr lang="en-IN" sz="15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//do while loop</a:t>
            </a:r>
            <a:endParaRPr lang="en-IN" sz="15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do</a:t>
            </a:r>
            <a:endParaRPr lang="en-IN" sz="15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36900" indent="0">
              <a:buNone/>
            </a:pP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5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5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5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N" sz="15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5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b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//for each loop</a:t>
            </a:r>
            <a:endParaRPr lang="en-IN" sz="15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5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36900" indent="0">
              <a:buNone/>
            </a:pP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5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  "</a:t>
            </a: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6900" indent="0">
              <a:buNone/>
            </a:pPr>
            <a:r>
              <a:rPr lang="en-IN" sz="1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192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803A-19D6-82AB-7B88-47DA0280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IN" dirty="0"/>
              <a:t>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2092-702F-4C0A-EB50-1616B0D75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95450"/>
            <a:ext cx="11125200" cy="516255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length(): - Returns the length of the string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find(): - Returns the position of the first occurrence of a substring in a string.</a:t>
            </a:r>
          </a:p>
          <a:p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rfind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(): - Returns the position of the last occurrence of a substring in a string.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replace(): - Replaces all occurrences of a substring with another substring in a string.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erase(): - Erases a specified number of characters from a string, starting at a specified position.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insert(): - Inserts a specified number of characters into a string, starting at a specified position.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41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D0AD-B4F1-2119-2335-B3CA28713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90" y="419879"/>
            <a:ext cx="7912359" cy="599958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1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6900" indent="0">
              <a:buNone/>
            </a:pP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6900" indent="0">
              <a:buNone/>
            </a:pP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FE445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IN" sz="1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36900" indent="0">
              <a:buNone/>
            </a:pP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6900" indent="0">
              <a:buNone/>
            </a:pP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"say"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pop_back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6900" indent="0">
              <a:buNone/>
            </a:pP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rbegin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IN" sz="1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rend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IN" sz="1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36900" indent="0">
              <a:buNone/>
            </a:pP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IN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690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563CC-E1C4-31DA-23E8-0E5150C6BFC4}"/>
              </a:ext>
            </a:extLst>
          </p:cNvPr>
          <p:cNvSpPr txBox="1"/>
          <p:nvPr/>
        </p:nvSpPr>
        <p:spPr>
          <a:xfrm>
            <a:off x="6531429" y="419879"/>
            <a:ext cx="4926563" cy="5411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152CD3C0-049D-AFD3-3C13-14BDA7F4BFF2}"/>
                  </a:ext>
                </a:extLst>
              </p14:cNvPr>
              <p14:cNvContentPartPr/>
              <p14:nvPr/>
            </p14:nvContentPartPr>
            <p14:xfrm>
              <a:off x="2033004" y="4873083"/>
              <a:ext cx="838800" cy="6336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152CD3C0-049D-AFD3-3C13-14BDA7F4BF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4004" y="4864083"/>
                <a:ext cx="856440" cy="65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90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662</TotalTime>
  <Words>1632</Words>
  <Application>Microsoft Office PowerPoint</Application>
  <PresentationFormat>Widescreen</PresentationFormat>
  <Paragraphs>253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Calisto MT</vt:lpstr>
      <vt:lpstr>Consolas</vt:lpstr>
      <vt:lpstr>Google Sans</vt:lpstr>
      <vt:lpstr>Verdana</vt:lpstr>
      <vt:lpstr>Wingdings 2</vt:lpstr>
      <vt:lpstr>Slate</vt:lpstr>
      <vt:lpstr>BASICS OF C++</vt:lpstr>
      <vt:lpstr>DATATYPES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 Functions</vt:lpstr>
      <vt:lpstr>PowerPoint Presentation</vt:lpstr>
      <vt:lpstr>PowerPoint Presentation</vt:lpstr>
      <vt:lpstr>STL – Standard Template Library</vt:lpstr>
      <vt:lpstr>Stack</vt:lpstr>
      <vt:lpstr>PowerPoint Presentation</vt:lpstr>
      <vt:lpstr>Queue</vt:lpstr>
      <vt:lpstr>PowerPoint Presentation</vt:lpstr>
      <vt:lpstr>Lists</vt:lpstr>
      <vt:lpstr>PowerPoint Presentation</vt:lpstr>
      <vt:lpstr>Vectors</vt:lpstr>
      <vt:lpstr>PowerPoint Presentation</vt:lpstr>
      <vt:lpstr>PowerPoint Presentation</vt:lpstr>
      <vt:lpstr>Common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C++</dc:title>
  <dc:creator>Srihari Srinivasan</dc:creator>
  <cp:lastModifiedBy>Srihari Srinivasan</cp:lastModifiedBy>
  <cp:revision>2</cp:revision>
  <dcterms:created xsi:type="dcterms:W3CDTF">2023-12-25T17:44:18Z</dcterms:created>
  <dcterms:modified xsi:type="dcterms:W3CDTF">2023-12-28T04:45:36Z</dcterms:modified>
</cp:coreProperties>
</file>