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60" r:id="rId3"/>
    <p:sldId id="264" r:id="rId4"/>
    <p:sldId id="262" r:id="rId5"/>
    <p:sldId id="266" r:id="rId6"/>
    <p:sldId id="267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EEEEE"/>
    <a:srgbClr val="24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08-Jan-21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E6C891-AF22-4C5F-9184-4255D30DD35D}"/>
              </a:ext>
            </a:extLst>
          </p:cNvPr>
          <p:cNvSpPr/>
          <p:nvPr/>
        </p:nvSpPr>
        <p:spPr>
          <a:xfrm>
            <a:off x="1567847" y="778122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B10ACF-4144-49B9-9988-52B5D3DDEF21}"/>
              </a:ext>
            </a:extLst>
          </p:cNvPr>
          <p:cNvSpPr/>
          <p:nvPr/>
        </p:nvSpPr>
        <p:spPr>
          <a:xfrm>
            <a:off x="1567847" y="778121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53DAEE-097B-4202-8063-C03E0FB56FBF}"/>
              </a:ext>
            </a:extLst>
          </p:cNvPr>
          <p:cNvSpPr/>
          <p:nvPr/>
        </p:nvSpPr>
        <p:spPr>
          <a:xfrm>
            <a:off x="1567846" y="77812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C5BD62-EE50-4485-B4F1-DFC68C139DC3}"/>
              </a:ext>
            </a:extLst>
          </p:cNvPr>
          <p:cNvSpPr/>
          <p:nvPr/>
        </p:nvSpPr>
        <p:spPr>
          <a:xfrm>
            <a:off x="1567846" y="77812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9EBC392-BDCC-4035-B3EF-24B55261E5CD}"/>
              </a:ext>
            </a:extLst>
          </p:cNvPr>
          <p:cNvSpPr/>
          <p:nvPr/>
        </p:nvSpPr>
        <p:spPr>
          <a:xfrm>
            <a:off x="1567846" y="778118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67DAB6F-6106-4748-ABD7-B29D834A6173}"/>
              </a:ext>
            </a:extLst>
          </p:cNvPr>
          <p:cNvSpPr/>
          <p:nvPr/>
        </p:nvSpPr>
        <p:spPr>
          <a:xfrm>
            <a:off x="1567846" y="77811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ED2B2AC-D69F-4355-A1F3-74E9A180BAB8}"/>
              </a:ext>
            </a:extLst>
          </p:cNvPr>
          <p:cNvSpPr/>
          <p:nvPr/>
        </p:nvSpPr>
        <p:spPr>
          <a:xfrm>
            <a:off x="1567846" y="778128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EA3A59-92B8-4512-BBF8-53601559347F}"/>
              </a:ext>
            </a:extLst>
          </p:cNvPr>
          <p:cNvSpPr/>
          <p:nvPr/>
        </p:nvSpPr>
        <p:spPr>
          <a:xfrm>
            <a:off x="1567846" y="778127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4300D0B-C7D8-4222-8763-F2518AC50861}"/>
              </a:ext>
            </a:extLst>
          </p:cNvPr>
          <p:cNvSpPr/>
          <p:nvPr/>
        </p:nvSpPr>
        <p:spPr>
          <a:xfrm>
            <a:off x="1567845" y="77812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171E487-1C00-4870-8AB2-1436631764F4}"/>
              </a:ext>
            </a:extLst>
          </p:cNvPr>
          <p:cNvSpPr/>
          <p:nvPr/>
        </p:nvSpPr>
        <p:spPr>
          <a:xfrm>
            <a:off x="1567845" y="77812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C8FC380-8EEB-4CCD-88F8-1DB5C5687DD1}"/>
              </a:ext>
            </a:extLst>
          </p:cNvPr>
          <p:cNvSpPr/>
          <p:nvPr/>
        </p:nvSpPr>
        <p:spPr>
          <a:xfrm>
            <a:off x="1567845" y="778124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665DDC-C01C-4566-A87E-684928D29F98}"/>
              </a:ext>
            </a:extLst>
          </p:cNvPr>
          <p:cNvSpPr/>
          <p:nvPr/>
        </p:nvSpPr>
        <p:spPr>
          <a:xfrm>
            <a:off x="1567845" y="778122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D5F8D36-D9D5-4581-BAB7-599983C4DA7E}"/>
              </a:ext>
            </a:extLst>
          </p:cNvPr>
          <p:cNvSpPr/>
          <p:nvPr/>
        </p:nvSpPr>
        <p:spPr>
          <a:xfrm>
            <a:off x="1567847" y="779821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0DB222A-435A-45E0-B6EE-230689171C35}"/>
              </a:ext>
            </a:extLst>
          </p:cNvPr>
          <p:cNvSpPr/>
          <p:nvPr/>
        </p:nvSpPr>
        <p:spPr>
          <a:xfrm>
            <a:off x="1567847" y="77982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DA1080-3DFA-44D7-8AB7-CEC711515F21}"/>
              </a:ext>
            </a:extLst>
          </p:cNvPr>
          <p:cNvSpPr/>
          <p:nvPr/>
        </p:nvSpPr>
        <p:spPr>
          <a:xfrm>
            <a:off x="1567846" y="779819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2FAAE6-D339-43AB-9B2C-59A6254B62CF}"/>
              </a:ext>
            </a:extLst>
          </p:cNvPr>
          <p:cNvSpPr/>
          <p:nvPr/>
        </p:nvSpPr>
        <p:spPr>
          <a:xfrm>
            <a:off x="1567846" y="779819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5731EE-6AA5-4CA8-AB41-78D36D4E6786}"/>
              </a:ext>
            </a:extLst>
          </p:cNvPr>
          <p:cNvSpPr/>
          <p:nvPr/>
        </p:nvSpPr>
        <p:spPr>
          <a:xfrm>
            <a:off x="1567846" y="779817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E1F2056-E9E5-485E-AA4A-C7A7EBF13FF0}"/>
              </a:ext>
            </a:extLst>
          </p:cNvPr>
          <p:cNvSpPr/>
          <p:nvPr/>
        </p:nvSpPr>
        <p:spPr>
          <a:xfrm>
            <a:off x="1567846" y="779815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F4C9A5-F084-4762-AC11-19322ED935F1}"/>
              </a:ext>
            </a:extLst>
          </p:cNvPr>
          <p:cNvSpPr/>
          <p:nvPr/>
        </p:nvSpPr>
        <p:spPr>
          <a:xfrm>
            <a:off x="1567846" y="779827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32F1811-EDF8-472E-A89F-36C7919FED69}"/>
              </a:ext>
            </a:extLst>
          </p:cNvPr>
          <p:cNvSpPr/>
          <p:nvPr/>
        </p:nvSpPr>
        <p:spPr>
          <a:xfrm>
            <a:off x="1567846" y="77982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6311E8-5EE1-42DB-81FE-D3429A594879}"/>
              </a:ext>
            </a:extLst>
          </p:cNvPr>
          <p:cNvSpPr/>
          <p:nvPr/>
        </p:nvSpPr>
        <p:spPr>
          <a:xfrm>
            <a:off x="1567845" y="779825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47E610-5B36-4618-B50A-06E018C2F35B}"/>
              </a:ext>
            </a:extLst>
          </p:cNvPr>
          <p:cNvSpPr/>
          <p:nvPr/>
        </p:nvSpPr>
        <p:spPr>
          <a:xfrm>
            <a:off x="1567845" y="779825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E13614D-0167-4103-847D-783714C17A71}"/>
              </a:ext>
            </a:extLst>
          </p:cNvPr>
          <p:cNvSpPr/>
          <p:nvPr/>
        </p:nvSpPr>
        <p:spPr>
          <a:xfrm>
            <a:off x="1567845" y="779823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588E1A-7CB4-479C-BE2E-44A2B708E4E2}"/>
              </a:ext>
            </a:extLst>
          </p:cNvPr>
          <p:cNvSpPr/>
          <p:nvPr/>
        </p:nvSpPr>
        <p:spPr>
          <a:xfrm>
            <a:off x="1567845" y="779821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39750B4-D502-4721-977B-429A8F25A9BC}"/>
              </a:ext>
            </a:extLst>
          </p:cNvPr>
          <p:cNvSpPr/>
          <p:nvPr/>
        </p:nvSpPr>
        <p:spPr>
          <a:xfrm>
            <a:off x="1567847" y="77811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009E7B9-48C6-4660-A893-4C2F81DFF225}"/>
              </a:ext>
            </a:extLst>
          </p:cNvPr>
          <p:cNvSpPr/>
          <p:nvPr/>
        </p:nvSpPr>
        <p:spPr>
          <a:xfrm>
            <a:off x="1567847" y="778115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065E37D-DFBF-421F-8F17-90E85A6907D7}"/>
              </a:ext>
            </a:extLst>
          </p:cNvPr>
          <p:cNvSpPr/>
          <p:nvPr/>
        </p:nvSpPr>
        <p:spPr>
          <a:xfrm>
            <a:off x="1567846" y="778114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6332A9-0A31-43B2-A2C9-E4D5A6874898}"/>
              </a:ext>
            </a:extLst>
          </p:cNvPr>
          <p:cNvSpPr/>
          <p:nvPr/>
        </p:nvSpPr>
        <p:spPr>
          <a:xfrm>
            <a:off x="1567846" y="778114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C38CCF0-CB2B-4F7C-BA62-F823C1CB1085}"/>
              </a:ext>
            </a:extLst>
          </p:cNvPr>
          <p:cNvSpPr/>
          <p:nvPr/>
        </p:nvSpPr>
        <p:spPr>
          <a:xfrm>
            <a:off x="1567846" y="778112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98B40-9BC8-44ED-B154-D215ABE84CF7}"/>
              </a:ext>
            </a:extLst>
          </p:cNvPr>
          <p:cNvSpPr/>
          <p:nvPr/>
        </p:nvSpPr>
        <p:spPr>
          <a:xfrm>
            <a:off x="1567846" y="77811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C6296EE-A188-4ADE-A476-DFD1F858FD9C}"/>
              </a:ext>
            </a:extLst>
          </p:cNvPr>
          <p:cNvSpPr/>
          <p:nvPr/>
        </p:nvSpPr>
        <p:spPr>
          <a:xfrm>
            <a:off x="1567846" y="778122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5AEA00A-70AA-425C-B919-43EAFB3ADB86}"/>
              </a:ext>
            </a:extLst>
          </p:cNvPr>
          <p:cNvSpPr/>
          <p:nvPr/>
        </p:nvSpPr>
        <p:spPr>
          <a:xfrm>
            <a:off x="1567846" y="778121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C25E0A-6000-43F2-85E4-34DE8DB4E718}"/>
              </a:ext>
            </a:extLst>
          </p:cNvPr>
          <p:cNvSpPr/>
          <p:nvPr/>
        </p:nvSpPr>
        <p:spPr>
          <a:xfrm>
            <a:off x="1567845" y="77812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D93D60-56F8-476D-B438-BFA13A0EC498}"/>
              </a:ext>
            </a:extLst>
          </p:cNvPr>
          <p:cNvSpPr/>
          <p:nvPr/>
        </p:nvSpPr>
        <p:spPr>
          <a:xfrm>
            <a:off x="1567845" y="778120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4357F47-2B19-4ACF-9874-F1D70A1A823E}"/>
              </a:ext>
            </a:extLst>
          </p:cNvPr>
          <p:cNvSpPr/>
          <p:nvPr/>
        </p:nvSpPr>
        <p:spPr>
          <a:xfrm>
            <a:off x="1567845" y="778118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0617C-A355-42D9-8572-4BA88A8BEA18}"/>
              </a:ext>
            </a:extLst>
          </p:cNvPr>
          <p:cNvSpPr/>
          <p:nvPr/>
        </p:nvSpPr>
        <p:spPr>
          <a:xfrm>
            <a:off x="1567845" y="778116"/>
            <a:ext cx="45719" cy="4571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34D363-8BFD-479D-ADD7-214EBAD95B6B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48D298-52E0-4465-AB7B-1EF783019646}"/>
              </a:ext>
            </a:extLst>
          </p:cNvPr>
          <p:cNvCxnSpPr>
            <a:cxnSpLocks/>
          </p:cNvCxnSpPr>
          <p:nvPr/>
        </p:nvCxnSpPr>
        <p:spPr>
          <a:xfrm>
            <a:off x="1569522" y="848331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5F861-CED9-4773-86BB-483978EB314F}"/>
              </a:ext>
            </a:extLst>
          </p:cNvPr>
          <p:cNvCxnSpPr/>
          <p:nvPr/>
        </p:nvCxnSpPr>
        <p:spPr>
          <a:xfrm flipH="1">
            <a:off x="1207912" y="856849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2B21E-6CF9-49F4-93F9-A54E1FA26E31}"/>
              </a:ext>
            </a:extLst>
          </p:cNvPr>
          <p:cNvCxnSpPr/>
          <p:nvPr/>
        </p:nvCxnSpPr>
        <p:spPr>
          <a:xfrm flipH="1">
            <a:off x="1315919" y="1305446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F893CC-9433-4838-9B0C-6396682DCAE5}"/>
              </a:ext>
            </a:extLst>
          </p:cNvPr>
          <p:cNvCxnSpPr>
            <a:cxnSpLocks/>
          </p:cNvCxnSpPr>
          <p:nvPr/>
        </p:nvCxnSpPr>
        <p:spPr>
          <a:xfrm>
            <a:off x="1315919" y="1313701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8388C9-0161-401D-83A2-E5C52F8D48CE}"/>
              </a:ext>
            </a:extLst>
          </p:cNvPr>
          <p:cNvSpPr/>
          <p:nvPr/>
        </p:nvSpPr>
        <p:spPr>
          <a:xfrm>
            <a:off x="594283" y="911005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86-944C-4C30-9396-A7ED4842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2" y="172231"/>
            <a:ext cx="6287377" cy="62873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C007D7-043B-4F0D-A7B2-8266101F8508}"/>
              </a:ext>
            </a:extLst>
          </p:cNvPr>
          <p:cNvSpPr/>
          <p:nvPr/>
        </p:nvSpPr>
        <p:spPr>
          <a:xfrm>
            <a:off x="228042" y="-27168"/>
            <a:ext cx="3214347" cy="6893890"/>
          </a:xfrm>
          <a:custGeom>
            <a:avLst/>
            <a:gdLst>
              <a:gd name="connsiteX0" fmla="*/ 0 w 3087149"/>
              <a:gd name="connsiteY0" fmla="*/ 0 h 6828639"/>
              <a:gd name="connsiteX1" fmla="*/ 1400961 w 3087149"/>
              <a:gd name="connsiteY1" fmla="*/ 0 h 6828639"/>
              <a:gd name="connsiteX2" fmla="*/ 3087149 w 3087149"/>
              <a:gd name="connsiteY2" fmla="*/ 6828639 h 6828639"/>
              <a:gd name="connsiteX3" fmla="*/ 8389 w 3087149"/>
              <a:gd name="connsiteY3" fmla="*/ 6828639 h 6828639"/>
              <a:gd name="connsiteX4" fmla="*/ 0 w 3087149"/>
              <a:gd name="connsiteY4" fmla="*/ 0 h 682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149" h="6828639">
                <a:moveTo>
                  <a:pt x="0" y="0"/>
                </a:moveTo>
                <a:lnTo>
                  <a:pt x="1400961" y="0"/>
                </a:lnTo>
                <a:lnTo>
                  <a:pt x="3087149" y="6828639"/>
                </a:lnTo>
                <a:lnTo>
                  <a:pt x="8389" y="6828639"/>
                </a:lnTo>
                <a:cubicBezTo>
                  <a:pt x="5593" y="4552426"/>
                  <a:pt x="2796" y="2276213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09688 3.7037E-7 L -0.09688 0.07801 L 0.01211 0.07801 L 3.125E-6 3.7037E-7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17 0.00023 L -0.09805 0.00023 L -0.09805 0.07824 L 0.01094 0.07824 L -0.00117 0.00023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117 0.00046 L -0.09805 0.00046 L -0.09805 0.07847 L 0.01094 0.07847 L -0.00117 0.00046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1796599" y="1677140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1796599" y="1677139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1796598" y="167713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1796598" y="167713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1796598" y="1677136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1796598" y="167713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1796598" y="1677146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1796598" y="1677145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1796597" y="167714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1796597" y="167714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1796597" y="1677142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1796597" y="1677140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1796599" y="1678839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1796599" y="167883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1796598" y="1678837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1796598" y="1678837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1796598" y="1678835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1796598" y="1678833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1796598" y="1678845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1796598" y="167884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1796597" y="1678843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1796597" y="1678843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1796597" y="1678841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1796597" y="1678839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1796599" y="167713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1796599" y="1677133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1796598" y="1677132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1796598" y="1677132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1796598" y="1677130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1796598" y="167712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1796598" y="1677140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1796598" y="1677139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1796597" y="167713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1796597" y="1677138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1796597" y="1677136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1796597" y="1677134"/>
            <a:ext cx="45719" cy="4571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877D5-AC22-4418-93EA-BDED1895D373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17DF13-B207-4305-BB01-1AAD39C60185}"/>
              </a:ext>
            </a:extLst>
          </p:cNvPr>
          <p:cNvCxnSpPr>
            <a:cxnSpLocks/>
          </p:cNvCxnSpPr>
          <p:nvPr/>
        </p:nvCxnSpPr>
        <p:spPr>
          <a:xfrm>
            <a:off x="1796006" y="1740054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92127E-7DFC-4E4E-B75D-86F9889273F9}"/>
              </a:ext>
            </a:extLst>
          </p:cNvPr>
          <p:cNvCxnSpPr/>
          <p:nvPr/>
        </p:nvCxnSpPr>
        <p:spPr>
          <a:xfrm flipH="1">
            <a:off x="1434396" y="1748572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656F4B-FCD7-4E95-931D-5DBDC60F5DDD}"/>
              </a:ext>
            </a:extLst>
          </p:cNvPr>
          <p:cNvCxnSpPr/>
          <p:nvPr/>
        </p:nvCxnSpPr>
        <p:spPr>
          <a:xfrm flipH="1">
            <a:off x="1542403" y="2197169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27A7B6-CD4F-4B5C-86D5-80C3A3C111D9}"/>
              </a:ext>
            </a:extLst>
          </p:cNvPr>
          <p:cNvCxnSpPr>
            <a:cxnSpLocks/>
          </p:cNvCxnSpPr>
          <p:nvPr/>
        </p:nvCxnSpPr>
        <p:spPr>
          <a:xfrm>
            <a:off x="1542403" y="2205424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579813-9CBC-4C92-9C27-D77F05170BAF}"/>
              </a:ext>
            </a:extLst>
          </p:cNvPr>
          <p:cNvSpPr/>
          <p:nvPr/>
        </p:nvSpPr>
        <p:spPr>
          <a:xfrm>
            <a:off x="894955" y="1801014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4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-0.00093 L -0.11771 -0.00093 L -0.11771 0.08356 L 0.01002 0.08356 L -0.00404 -0.00093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91 -0.00139 L -0.11458 -0.00139 L -0.11458 0.0831 L 0.01315 0.0831 L -0.00091 -0.00139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91 -0.00093 L -0.11458 -0.00093 L -0.11458 0.08356 L 0.01315 0.08356 L -0.00091 -0.00093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2079936" y="2567421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2079936" y="2567420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2079935" y="256741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2079935" y="256741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2079935" y="2567417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2079935" y="256741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2079935" y="2567427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2079935" y="2567426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2079934" y="256742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2079934" y="256742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2079934" y="2567423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2079934" y="2567421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2079936" y="2569120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2079936" y="256911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2079935" y="2569118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2079935" y="2569118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2079935" y="2569116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2079935" y="2569114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2079935" y="2569126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2079935" y="256912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2079934" y="2569124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2079934" y="2569124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2079934" y="2569122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2079934" y="2569120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2079936" y="256741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2079936" y="2567414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2079935" y="2567413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2079935" y="2567413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2079935" y="2567411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2079935" y="256740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2079935" y="2567421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2079935" y="2567420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2079934" y="256741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2079934" y="2567419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2079934" y="2567417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2079934" y="2567415"/>
            <a:ext cx="45719" cy="45719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81703-EC35-4273-A4D7-5CE876A35269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F1CCD18-0D2E-4C5A-BE52-47B12609873A}"/>
              </a:ext>
            </a:extLst>
          </p:cNvPr>
          <p:cNvCxnSpPr>
            <a:cxnSpLocks/>
          </p:cNvCxnSpPr>
          <p:nvPr/>
        </p:nvCxnSpPr>
        <p:spPr>
          <a:xfrm>
            <a:off x="2018496" y="2653577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F4A062-60B2-40B3-9876-0202A77FE8E1}"/>
              </a:ext>
            </a:extLst>
          </p:cNvPr>
          <p:cNvCxnSpPr/>
          <p:nvPr/>
        </p:nvCxnSpPr>
        <p:spPr>
          <a:xfrm flipH="1">
            <a:off x="1656886" y="2662095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622AD4-2FFC-4B13-B177-D3D7FB6D7A66}"/>
              </a:ext>
            </a:extLst>
          </p:cNvPr>
          <p:cNvCxnSpPr/>
          <p:nvPr/>
        </p:nvCxnSpPr>
        <p:spPr>
          <a:xfrm flipH="1">
            <a:off x="1764893" y="3110692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175B99-E0CF-471C-A0DE-24388824C570}"/>
              </a:ext>
            </a:extLst>
          </p:cNvPr>
          <p:cNvCxnSpPr>
            <a:cxnSpLocks/>
          </p:cNvCxnSpPr>
          <p:nvPr/>
        </p:nvCxnSpPr>
        <p:spPr>
          <a:xfrm>
            <a:off x="1764893" y="3118947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52548AE-D7F9-4982-8353-9543F6747052}"/>
              </a:ext>
            </a:extLst>
          </p:cNvPr>
          <p:cNvSpPr/>
          <p:nvPr/>
        </p:nvSpPr>
        <p:spPr>
          <a:xfrm>
            <a:off x="1102916" y="2707112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1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0092 L -0.1414 -0.00092 L -0.1414 0.08357 L 0.0125 0.08357 L -0.00455 -0.00092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-0.00023 L -0.13685 -0.00023 L -0.13685 0.08426 L 0.01706 0.08426 L 5E-6 -0.00023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3.7037E-7 L -0.13685 -3.7037E-7 L -0.13685 0.08449 L 0.01706 0.08449 L 1.45833E-6 -3.7037E-7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2252656" y="3477495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2252656" y="3477494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2252655" y="347749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2252655" y="347749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2252655" y="3477491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2252655" y="347748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2252655" y="3477501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2252655" y="3477500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2252654" y="347749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2252654" y="347749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2252654" y="3477497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2252654" y="3477495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2252656" y="3479194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2252656" y="347919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2252655" y="3479192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2252655" y="3479192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2252655" y="3479190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2252655" y="3479188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2252655" y="3479200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2252655" y="347919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2252654" y="3479198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2252654" y="3479198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2252654" y="3479196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2252654" y="3479194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2252656" y="347748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2252656" y="3477488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2252655" y="3477487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2252655" y="3477487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2252655" y="3477485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2252655" y="347748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2252655" y="3477495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2252655" y="3477494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2252654" y="347749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2252654" y="3477493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2252654" y="3477491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2252654" y="3477489"/>
            <a:ext cx="45719" cy="4571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071440-206B-4BD6-99C7-9F69D226F534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0B08DB-008C-4551-AD0B-924DE163B532}"/>
              </a:ext>
            </a:extLst>
          </p:cNvPr>
          <p:cNvCxnSpPr>
            <a:cxnSpLocks/>
          </p:cNvCxnSpPr>
          <p:nvPr/>
        </p:nvCxnSpPr>
        <p:spPr>
          <a:xfrm>
            <a:off x="2225676" y="3561946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7803F6-164D-42C6-8C64-BFECFF09A507}"/>
              </a:ext>
            </a:extLst>
          </p:cNvPr>
          <p:cNvCxnSpPr/>
          <p:nvPr/>
        </p:nvCxnSpPr>
        <p:spPr>
          <a:xfrm flipH="1">
            <a:off x="1864066" y="3570464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14DDE1-D637-43D3-993E-4DCF5E1A0498}"/>
              </a:ext>
            </a:extLst>
          </p:cNvPr>
          <p:cNvCxnSpPr/>
          <p:nvPr/>
        </p:nvCxnSpPr>
        <p:spPr>
          <a:xfrm flipH="1">
            <a:off x="1972073" y="4019061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BFD6BD-0767-40BA-871C-7C91718431A7}"/>
              </a:ext>
            </a:extLst>
          </p:cNvPr>
          <p:cNvCxnSpPr>
            <a:cxnSpLocks/>
          </p:cNvCxnSpPr>
          <p:nvPr/>
        </p:nvCxnSpPr>
        <p:spPr>
          <a:xfrm>
            <a:off x="1972073" y="4027316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6C981CE-F28E-4C3F-AA49-1D3C3E59930F}"/>
              </a:ext>
            </a:extLst>
          </p:cNvPr>
          <p:cNvSpPr/>
          <p:nvPr/>
        </p:nvSpPr>
        <p:spPr>
          <a:xfrm>
            <a:off x="1366562" y="3622906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15143 -7.40741E-7 L -0.15143 0.08449 L 0.01901 0.08449 L 1.875E-6 -7.40741E-7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455 -0.00115 L -0.15599 -0.00115 L -0.15599 0.08334 L 0.01446 0.08334 L -0.00455 -0.00115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455 -0.00092 L -0.15599 -0.00092 L -0.15599 0.08357 L 0.01446 0.08357 L -0.00455 -0.00092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2510527" y="4380665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2510527" y="4380664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2510526" y="438066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2510526" y="438066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2510526" y="4380661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2510526" y="438065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2510526" y="4380671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2510526" y="4380670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2510525" y="438066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2510525" y="438066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2510525" y="4380667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2510525" y="4380665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2510527" y="4382364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2510527" y="438236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2510526" y="4382362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2510526" y="4382362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2510526" y="4382360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2510526" y="4382358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2510526" y="4382370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2510526" y="438236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2510525" y="4382368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2510525" y="4382368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2510525" y="4382366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2510525" y="4382364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2510527" y="438065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2510527" y="4380658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2510526" y="4380657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2510526" y="4380657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2510526" y="4380655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2510526" y="438065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2510526" y="4380665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2510526" y="4380664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2510525" y="438066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2510525" y="4380663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2510525" y="4380661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2510525" y="4380659"/>
            <a:ext cx="45719" cy="45719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53111-5BF3-4FA5-B4B8-1233EE87229C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F9A27D7-61C2-458A-8143-207502A66785}"/>
              </a:ext>
            </a:extLst>
          </p:cNvPr>
          <p:cNvCxnSpPr>
            <a:cxnSpLocks/>
          </p:cNvCxnSpPr>
          <p:nvPr/>
        </p:nvCxnSpPr>
        <p:spPr>
          <a:xfrm>
            <a:off x="2431704" y="4451151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D2DA70-0C82-49C9-8716-93BBEE927372}"/>
              </a:ext>
            </a:extLst>
          </p:cNvPr>
          <p:cNvCxnSpPr/>
          <p:nvPr/>
        </p:nvCxnSpPr>
        <p:spPr>
          <a:xfrm flipH="1">
            <a:off x="2070094" y="4459669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FFBFDB-6196-4057-8AD4-DB8FB964D1AE}"/>
              </a:ext>
            </a:extLst>
          </p:cNvPr>
          <p:cNvCxnSpPr/>
          <p:nvPr/>
        </p:nvCxnSpPr>
        <p:spPr>
          <a:xfrm flipH="1">
            <a:off x="2178101" y="4908266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6D707AB-EEDE-43FB-B02C-3F30DBB125FD}"/>
              </a:ext>
            </a:extLst>
          </p:cNvPr>
          <p:cNvCxnSpPr>
            <a:cxnSpLocks/>
          </p:cNvCxnSpPr>
          <p:nvPr/>
        </p:nvCxnSpPr>
        <p:spPr>
          <a:xfrm>
            <a:off x="2178101" y="4916521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00E1F2-9F5F-4F61-AA0E-A65FF61B56A2}"/>
              </a:ext>
            </a:extLst>
          </p:cNvPr>
          <p:cNvSpPr/>
          <p:nvPr/>
        </p:nvSpPr>
        <p:spPr>
          <a:xfrm>
            <a:off x="1577375" y="4520366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7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17031 -2.22222E-6 L -0.17031 0.08449 L 0.02149 0.08449 L -1.04167E-6 -2.22222E-6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651 -0.00139 L -0.17682 -0.00139 L -0.17682 0.0831 L 0.01498 0.0831 L -0.00651 -0.00139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651 -0.00092 L -0.17682 -0.00092 L -0.17682 0.08357 L 0.01498 0.08357 L -0.00651 -0.00092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2746747" y="5279825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2746747" y="5279824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2746746" y="527982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2746746" y="527982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2746746" y="5279821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2746746" y="527981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2746746" y="5279831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2746746" y="5279830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2746745" y="527982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2746745" y="527982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2746745" y="5279827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2746745" y="5279825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2746747" y="5281524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2746747" y="528152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2746746" y="5281522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2746746" y="5281522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2746746" y="5281520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2746746" y="5281518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2746746" y="5281530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2746746" y="528152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2746745" y="5281528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2746745" y="5281528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2746745" y="5281526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2746745" y="5281524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2746747" y="527981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2746747" y="5279818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2746746" y="5279817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2746746" y="5279817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2746746" y="5279815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2746746" y="527981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2746746" y="5279825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2746746" y="5279824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2746745" y="527982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2746745" y="5279823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2746745" y="5279821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2746745" y="5279819"/>
            <a:ext cx="45719" cy="45719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D16806-B0FF-4B4D-B6C1-E86531C21D6B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085A11-32D1-40C4-8E1C-882608082F8A}"/>
              </a:ext>
            </a:extLst>
          </p:cNvPr>
          <p:cNvCxnSpPr>
            <a:cxnSpLocks/>
          </p:cNvCxnSpPr>
          <p:nvPr/>
        </p:nvCxnSpPr>
        <p:spPr>
          <a:xfrm>
            <a:off x="2661188" y="5357486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B86420-9CF9-489F-8C1D-41876E6C80AF}"/>
              </a:ext>
            </a:extLst>
          </p:cNvPr>
          <p:cNvCxnSpPr/>
          <p:nvPr/>
        </p:nvCxnSpPr>
        <p:spPr>
          <a:xfrm flipH="1">
            <a:off x="2299578" y="5366004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D00466-0B87-4F74-9E20-04CD3A4215DA}"/>
              </a:ext>
            </a:extLst>
          </p:cNvPr>
          <p:cNvCxnSpPr/>
          <p:nvPr/>
        </p:nvCxnSpPr>
        <p:spPr>
          <a:xfrm flipH="1">
            <a:off x="2407585" y="5814601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FB1DEF-9B08-4EF7-BB99-AF79109854CB}"/>
              </a:ext>
            </a:extLst>
          </p:cNvPr>
          <p:cNvCxnSpPr>
            <a:cxnSpLocks/>
          </p:cNvCxnSpPr>
          <p:nvPr/>
        </p:nvCxnSpPr>
        <p:spPr>
          <a:xfrm>
            <a:off x="2407585" y="5822856"/>
            <a:ext cx="485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D61990-25EB-4C25-A60D-41EB0D693B0B}"/>
              </a:ext>
            </a:extLst>
          </p:cNvPr>
          <p:cNvSpPr/>
          <p:nvPr/>
        </p:nvSpPr>
        <p:spPr>
          <a:xfrm>
            <a:off x="1823251" y="5434152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1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0092 L -0.19544 -0.00092 L -0.19544 0.08357 L 0.01498 0.08357 L -0.00872 -0.00092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-7.40741E-7 L -0.18672 -7.40741E-7 L -0.18672 0.08449 L 0.0237 0.08449 L 6.25E-7 -7.40741E-7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2.22222E-6 L -0.18672 -2.22222E-6 L -0.18672 0.08449 L 0.0237 0.08449 L 6.25E-7 -2.22222E-6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662-9EA9-4ACE-BBC2-8774A37E2788}"/>
              </a:ext>
            </a:extLst>
          </p:cNvPr>
          <p:cNvSpPr/>
          <p:nvPr/>
        </p:nvSpPr>
        <p:spPr>
          <a:xfrm>
            <a:off x="2972708" y="6186282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03EC5D-12BA-4688-AE0C-A98F06E70B79}"/>
              </a:ext>
            </a:extLst>
          </p:cNvPr>
          <p:cNvSpPr/>
          <p:nvPr/>
        </p:nvSpPr>
        <p:spPr>
          <a:xfrm>
            <a:off x="2972708" y="6186281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F42D1-0523-4FEF-BEA0-DEF80B8F88DF}"/>
              </a:ext>
            </a:extLst>
          </p:cNvPr>
          <p:cNvSpPr/>
          <p:nvPr/>
        </p:nvSpPr>
        <p:spPr>
          <a:xfrm>
            <a:off x="2972707" y="618628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9923FA-1969-4558-B5C4-F3D6735FE1AE}"/>
              </a:ext>
            </a:extLst>
          </p:cNvPr>
          <p:cNvSpPr/>
          <p:nvPr/>
        </p:nvSpPr>
        <p:spPr>
          <a:xfrm>
            <a:off x="2972707" y="618628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BBDF06-9A87-425B-B048-1541F9B5B351}"/>
              </a:ext>
            </a:extLst>
          </p:cNvPr>
          <p:cNvSpPr/>
          <p:nvPr/>
        </p:nvSpPr>
        <p:spPr>
          <a:xfrm>
            <a:off x="2972707" y="6186278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B34297-0516-4B01-8362-85BF602BC010}"/>
              </a:ext>
            </a:extLst>
          </p:cNvPr>
          <p:cNvSpPr/>
          <p:nvPr/>
        </p:nvSpPr>
        <p:spPr>
          <a:xfrm>
            <a:off x="2972707" y="618627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1A027D-B9AA-4189-BBD3-EE59763138A4}"/>
              </a:ext>
            </a:extLst>
          </p:cNvPr>
          <p:cNvSpPr/>
          <p:nvPr/>
        </p:nvSpPr>
        <p:spPr>
          <a:xfrm>
            <a:off x="2972707" y="6186288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CB2B98-0196-4CBF-95C3-4F47A31EB7C0}"/>
              </a:ext>
            </a:extLst>
          </p:cNvPr>
          <p:cNvSpPr/>
          <p:nvPr/>
        </p:nvSpPr>
        <p:spPr>
          <a:xfrm>
            <a:off x="2972707" y="6186287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2CB8B0-4C47-443A-95FA-0A70B3D50641}"/>
              </a:ext>
            </a:extLst>
          </p:cNvPr>
          <p:cNvSpPr/>
          <p:nvPr/>
        </p:nvSpPr>
        <p:spPr>
          <a:xfrm>
            <a:off x="2972706" y="618628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12AB3D-3969-46BF-8746-CDA3653CE3DE}"/>
              </a:ext>
            </a:extLst>
          </p:cNvPr>
          <p:cNvSpPr/>
          <p:nvPr/>
        </p:nvSpPr>
        <p:spPr>
          <a:xfrm>
            <a:off x="2972706" y="618628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4525E-CE7A-412C-9CA3-257E16CF651E}"/>
              </a:ext>
            </a:extLst>
          </p:cNvPr>
          <p:cNvSpPr/>
          <p:nvPr/>
        </p:nvSpPr>
        <p:spPr>
          <a:xfrm>
            <a:off x="2972706" y="6186284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5A84EC-2DCC-4694-A799-EE82C09414A1}"/>
              </a:ext>
            </a:extLst>
          </p:cNvPr>
          <p:cNvSpPr/>
          <p:nvPr/>
        </p:nvSpPr>
        <p:spPr>
          <a:xfrm>
            <a:off x="2972706" y="6186282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4AAA9F-C3B6-4BC9-A3D9-3A0A6B583EB1}"/>
              </a:ext>
            </a:extLst>
          </p:cNvPr>
          <p:cNvSpPr/>
          <p:nvPr/>
        </p:nvSpPr>
        <p:spPr>
          <a:xfrm>
            <a:off x="2972708" y="6187981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7FF74-0405-4EB2-9F05-EC3A42947CD3}"/>
              </a:ext>
            </a:extLst>
          </p:cNvPr>
          <p:cNvSpPr/>
          <p:nvPr/>
        </p:nvSpPr>
        <p:spPr>
          <a:xfrm>
            <a:off x="2972708" y="618798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3AA53A-F810-48FF-BEFA-FE3E962A3BA7}"/>
              </a:ext>
            </a:extLst>
          </p:cNvPr>
          <p:cNvSpPr/>
          <p:nvPr/>
        </p:nvSpPr>
        <p:spPr>
          <a:xfrm>
            <a:off x="2972707" y="6187979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914122-070F-442C-A6F3-7DCE4BB5E6C7}"/>
              </a:ext>
            </a:extLst>
          </p:cNvPr>
          <p:cNvSpPr/>
          <p:nvPr/>
        </p:nvSpPr>
        <p:spPr>
          <a:xfrm>
            <a:off x="2972707" y="6187979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E9A4-F846-4209-B19B-2B91B66902DE}"/>
              </a:ext>
            </a:extLst>
          </p:cNvPr>
          <p:cNvSpPr/>
          <p:nvPr/>
        </p:nvSpPr>
        <p:spPr>
          <a:xfrm>
            <a:off x="2972707" y="6187977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2EA5AA-DEA9-4981-A073-CFA68DFAEEB6}"/>
              </a:ext>
            </a:extLst>
          </p:cNvPr>
          <p:cNvSpPr/>
          <p:nvPr/>
        </p:nvSpPr>
        <p:spPr>
          <a:xfrm>
            <a:off x="2972707" y="6187975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5C3DB3-415A-4967-9417-E3005F1BF3E9}"/>
              </a:ext>
            </a:extLst>
          </p:cNvPr>
          <p:cNvSpPr/>
          <p:nvPr/>
        </p:nvSpPr>
        <p:spPr>
          <a:xfrm>
            <a:off x="2972707" y="6187987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511EF8-E8D9-42C8-BAB2-8787786077F9}"/>
              </a:ext>
            </a:extLst>
          </p:cNvPr>
          <p:cNvSpPr/>
          <p:nvPr/>
        </p:nvSpPr>
        <p:spPr>
          <a:xfrm>
            <a:off x="2972707" y="618798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41D048B-406D-46F1-9302-93A1A35240A3}"/>
              </a:ext>
            </a:extLst>
          </p:cNvPr>
          <p:cNvSpPr/>
          <p:nvPr/>
        </p:nvSpPr>
        <p:spPr>
          <a:xfrm>
            <a:off x="2972706" y="6187985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B04E5-05CE-4E4D-BE4B-EBD445D0964F}"/>
              </a:ext>
            </a:extLst>
          </p:cNvPr>
          <p:cNvSpPr/>
          <p:nvPr/>
        </p:nvSpPr>
        <p:spPr>
          <a:xfrm>
            <a:off x="2972706" y="6187985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045058-0F7B-44A5-A269-A5F3B5974230}"/>
              </a:ext>
            </a:extLst>
          </p:cNvPr>
          <p:cNvSpPr/>
          <p:nvPr/>
        </p:nvSpPr>
        <p:spPr>
          <a:xfrm>
            <a:off x="2972706" y="6187983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81B10C-C6F9-449E-BC1D-503836D61288}"/>
              </a:ext>
            </a:extLst>
          </p:cNvPr>
          <p:cNvSpPr/>
          <p:nvPr/>
        </p:nvSpPr>
        <p:spPr>
          <a:xfrm>
            <a:off x="2972706" y="6187981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47ED71-6BF6-4377-AAE5-A32F9F58E059}"/>
              </a:ext>
            </a:extLst>
          </p:cNvPr>
          <p:cNvSpPr/>
          <p:nvPr/>
        </p:nvSpPr>
        <p:spPr>
          <a:xfrm>
            <a:off x="2972708" y="618627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29C714-2D50-48D6-AAB9-5108A7AEFD29}"/>
              </a:ext>
            </a:extLst>
          </p:cNvPr>
          <p:cNvSpPr/>
          <p:nvPr/>
        </p:nvSpPr>
        <p:spPr>
          <a:xfrm>
            <a:off x="2972708" y="6186275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1F4320-3C3A-4F1B-8F60-10477654DA6E}"/>
              </a:ext>
            </a:extLst>
          </p:cNvPr>
          <p:cNvSpPr/>
          <p:nvPr/>
        </p:nvSpPr>
        <p:spPr>
          <a:xfrm>
            <a:off x="2972707" y="6186274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823BC7-3B70-4EBD-944C-5CAE854C6082}"/>
              </a:ext>
            </a:extLst>
          </p:cNvPr>
          <p:cNvSpPr/>
          <p:nvPr/>
        </p:nvSpPr>
        <p:spPr>
          <a:xfrm>
            <a:off x="2972707" y="6186274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760620-B24C-4118-93F3-9577445ED788}"/>
              </a:ext>
            </a:extLst>
          </p:cNvPr>
          <p:cNvSpPr/>
          <p:nvPr/>
        </p:nvSpPr>
        <p:spPr>
          <a:xfrm>
            <a:off x="2972707" y="6186272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4ED914-D16D-4A43-8F03-8CD7E0141118}"/>
              </a:ext>
            </a:extLst>
          </p:cNvPr>
          <p:cNvSpPr/>
          <p:nvPr/>
        </p:nvSpPr>
        <p:spPr>
          <a:xfrm>
            <a:off x="2972707" y="618627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CEE983-7CD2-4FFB-9B04-88264240D3D6}"/>
              </a:ext>
            </a:extLst>
          </p:cNvPr>
          <p:cNvSpPr/>
          <p:nvPr/>
        </p:nvSpPr>
        <p:spPr>
          <a:xfrm>
            <a:off x="2972707" y="6186282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730A5C-3409-4042-BE69-42C420725C63}"/>
              </a:ext>
            </a:extLst>
          </p:cNvPr>
          <p:cNvSpPr/>
          <p:nvPr/>
        </p:nvSpPr>
        <p:spPr>
          <a:xfrm>
            <a:off x="2972707" y="6186281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56E99-91EE-4BF7-824C-3C20F67111D4}"/>
              </a:ext>
            </a:extLst>
          </p:cNvPr>
          <p:cNvSpPr/>
          <p:nvPr/>
        </p:nvSpPr>
        <p:spPr>
          <a:xfrm>
            <a:off x="2972706" y="618628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FBCA85-AF3B-4FF5-A0E2-08BEE5267C1C}"/>
              </a:ext>
            </a:extLst>
          </p:cNvPr>
          <p:cNvSpPr/>
          <p:nvPr/>
        </p:nvSpPr>
        <p:spPr>
          <a:xfrm>
            <a:off x="2972706" y="6186280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C17799-37B4-4CF8-8618-80F7DF5E3598}"/>
              </a:ext>
            </a:extLst>
          </p:cNvPr>
          <p:cNvSpPr/>
          <p:nvPr/>
        </p:nvSpPr>
        <p:spPr>
          <a:xfrm>
            <a:off x="2972706" y="6186278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1E35C8-EB37-401B-9925-2CAB6AE71409}"/>
              </a:ext>
            </a:extLst>
          </p:cNvPr>
          <p:cNvSpPr/>
          <p:nvPr/>
        </p:nvSpPr>
        <p:spPr>
          <a:xfrm>
            <a:off x="2972706" y="6186276"/>
            <a:ext cx="45719" cy="45719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EFDA38-835B-418B-9773-8AAC62406878}"/>
              </a:ext>
            </a:extLst>
          </p:cNvPr>
          <p:cNvSpPr/>
          <p:nvPr/>
        </p:nvSpPr>
        <p:spPr>
          <a:xfrm>
            <a:off x="0" y="6779562"/>
            <a:ext cx="4785360" cy="839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E8C29D5-25E3-4AEA-86F0-AC2E300EB89E}"/>
              </a:ext>
            </a:extLst>
          </p:cNvPr>
          <p:cNvCxnSpPr>
            <a:cxnSpLocks/>
          </p:cNvCxnSpPr>
          <p:nvPr/>
        </p:nvCxnSpPr>
        <p:spPr>
          <a:xfrm>
            <a:off x="3016369" y="6788516"/>
            <a:ext cx="3148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406875-FCF7-411E-BD26-CC3B01BAEEF1}"/>
              </a:ext>
            </a:extLst>
          </p:cNvPr>
          <p:cNvCxnSpPr/>
          <p:nvPr/>
        </p:nvCxnSpPr>
        <p:spPr>
          <a:xfrm flipH="1">
            <a:off x="2541925" y="6371042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9BCC30-EFA4-4B79-B562-CBD7A0B6E6E2}"/>
              </a:ext>
            </a:extLst>
          </p:cNvPr>
          <p:cNvCxnSpPr/>
          <p:nvPr/>
        </p:nvCxnSpPr>
        <p:spPr>
          <a:xfrm flipH="1">
            <a:off x="2649932" y="6819639"/>
            <a:ext cx="37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A21D8E-D76F-4AC9-882E-32FA7869D2B6}"/>
              </a:ext>
            </a:extLst>
          </p:cNvPr>
          <p:cNvCxnSpPr>
            <a:cxnSpLocks/>
          </p:cNvCxnSpPr>
          <p:nvPr/>
        </p:nvCxnSpPr>
        <p:spPr>
          <a:xfrm>
            <a:off x="2125115" y="6858000"/>
            <a:ext cx="3148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9C0B95-E832-41C9-9ACA-CAE55D60B593}"/>
              </a:ext>
            </a:extLst>
          </p:cNvPr>
          <p:cNvCxnSpPr>
            <a:cxnSpLocks/>
          </p:cNvCxnSpPr>
          <p:nvPr/>
        </p:nvCxnSpPr>
        <p:spPr>
          <a:xfrm>
            <a:off x="2903535" y="6362524"/>
            <a:ext cx="112834" cy="467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B7451A6-5084-4DB2-AA89-5BF2155D9A54}"/>
              </a:ext>
            </a:extLst>
          </p:cNvPr>
          <p:cNvCxnSpPr>
            <a:cxnSpLocks/>
          </p:cNvCxnSpPr>
          <p:nvPr/>
        </p:nvCxnSpPr>
        <p:spPr>
          <a:xfrm>
            <a:off x="2649932" y="6827894"/>
            <a:ext cx="3148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5B34CDA-E57E-4F90-ADA7-6A24DFA76EEE}"/>
              </a:ext>
            </a:extLst>
          </p:cNvPr>
          <p:cNvSpPr/>
          <p:nvPr/>
        </p:nvSpPr>
        <p:spPr>
          <a:xfrm>
            <a:off x="2039413" y="6416943"/>
            <a:ext cx="885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8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7 -4.07407E-6 L -0.20703 -4.07407E-6 L -0.20703 0.08449 L 0.02123 0.08449 L -0.00507 -4.07407E-6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341 -0.00116 L -0.21575 -0.00116 L -0.21575 0.08333 L 0.01237 0.08333 L -0.01341 -0.00116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341 -0.00092 L -0.21575 -0.00092 L -0.21575 0.08357 L 0.01237 0.08357 L -0.01341 -0.00092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E6C891-AF22-4C5F-9184-4255D30DD35D}"/>
              </a:ext>
            </a:extLst>
          </p:cNvPr>
          <p:cNvSpPr/>
          <p:nvPr/>
        </p:nvSpPr>
        <p:spPr>
          <a:xfrm>
            <a:off x="4516939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B10ACF-4144-49B9-9988-52B5D3DDEF21}"/>
              </a:ext>
            </a:extLst>
          </p:cNvPr>
          <p:cNvSpPr/>
          <p:nvPr/>
        </p:nvSpPr>
        <p:spPr>
          <a:xfrm>
            <a:off x="4516939" y="10490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53DAEE-097B-4202-8063-C03E0FB56FBF}"/>
              </a:ext>
            </a:extLst>
          </p:cNvPr>
          <p:cNvSpPr/>
          <p:nvPr/>
        </p:nvSpPr>
        <p:spPr>
          <a:xfrm>
            <a:off x="4516938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C5BD62-EE50-4485-B4F1-DFC68C139DC3}"/>
              </a:ext>
            </a:extLst>
          </p:cNvPr>
          <p:cNvSpPr/>
          <p:nvPr/>
        </p:nvSpPr>
        <p:spPr>
          <a:xfrm>
            <a:off x="4516938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9EBC392-BDCC-4035-B3EF-24B55261E5CD}"/>
              </a:ext>
            </a:extLst>
          </p:cNvPr>
          <p:cNvSpPr/>
          <p:nvPr/>
        </p:nvSpPr>
        <p:spPr>
          <a:xfrm>
            <a:off x="4516938" y="104907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67DAB6F-6106-4748-ABD7-B29D834A6173}"/>
              </a:ext>
            </a:extLst>
          </p:cNvPr>
          <p:cNvSpPr/>
          <p:nvPr/>
        </p:nvSpPr>
        <p:spPr>
          <a:xfrm>
            <a:off x="4516938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ED2B2AC-D69F-4355-A1F3-74E9A180BAB8}"/>
              </a:ext>
            </a:extLst>
          </p:cNvPr>
          <p:cNvSpPr/>
          <p:nvPr/>
        </p:nvSpPr>
        <p:spPr>
          <a:xfrm>
            <a:off x="4516938" y="104908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EA3A59-92B8-4512-BBF8-53601559347F}"/>
              </a:ext>
            </a:extLst>
          </p:cNvPr>
          <p:cNvSpPr/>
          <p:nvPr/>
        </p:nvSpPr>
        <p:spPr>
          <a:xfrm>
            <a:off x="4516938" y="104907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4300D0B-C7D8-4222-8763-F2518AC50861}"/>
              </a:ext>
            </a:extLst>
          </p:cNvPr>
          <p:cNvSpPr/>
          <p:nvPr/>
        </p:nvSpPr>
        <p:spPr>
          <a:xfrm>
            <a:off x="4516937" y="10490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171E487-1C00-4870-8AB2-1436631764F4}"/>
              </a:ext>
            </a:extLst>
          </p:cNvPr>
          <p:cNvSpPr/>
          <p:nvPr/>
        </p:nvSpPr>
        <p:spPr>
          <a:xfrm>
            <a:off x="4516937" y="10490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C8FC380-8EEB-4CCD-88F8-1DB5C5687DD1}"/>
              </a:ext>
            </a:extLst>
          </p:cNvPr>
          <p:cNvSpPr/>
          <p:nvPr/>
        </p:nvSpPr>
        <p:spPr>
          <a:xfrm>
            <a:off x="4516937" y="104907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665DDC-C01C-4566-A87E-684928D29F98}"/>
              </a:ext>
            </a:extLst>
          </p:cNvPr>
          <p:cNvSpPr/>
          <p:nvPr/>
        </p:nvSpPr>
        <p:spPr>
          <a:xfrm>
            <a:off x="4516937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D5F8D36-D9D5-4581-BAB7-599983C4DA7E}"/>
              </a:ext>
            </a:extLst>
          </p:cNvPr>
          <p:cNvSpPr/>
          <p:nvPr/>
        </p:nvSpPr>
        <p:spPr>
          <a:xfrm>
            <a:off x="4516939" y="10507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0DB222A-435A-45E0-B6EE-230689171C35}"/>
              </a:ext>
            </a:extLst>
          </p:cNvPr>
          <p:cNvSpPr/>
          <p:nvPr/>
        </p:nvSpPr>
        <p:spPr>
          <a:xfrm>
            <a:off x="4516939" y="10507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DA1080-3DFA-44D7-8AB7-CEC711515F21}"/>
              </a:ext>
            </a:extLst>
          </p:cNvPr>
          <p:cNvSpPr/>
          <p:nvPr/>
        </p:nvSpPr>
        <p:spPr>
          <a:xfrm>
            <a:off x="4516938" y="105077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2FAAE6-D339-43AB-9B2C-59A6254B62CF}"/>
              </a:ext>
            </a:extLst>
          </p:cNvPr>
          <p:cNvSpPr/>
          <p:nvPr/>
        </p:nvSpPr>
        <p:spPr>
          <a:xfrm>
            <a:off x="4516938" y="105077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5731EE-6AA5-4CA8-AB41-78D36D4E6786}"/>
              </a:ext>
            </a:extLst>
          </p:cNvPr>
          <p:cNvSpPr/>
          <p:nvPr/>
        </p:nvSpPr>
        <p:spPr>
          <a:xfrm>
            <a:off x="4516938" y="105076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E1F2056-E9E5-485E-AA4A-C7A7EBF13FF0}"/>
              </a:ext>
            </a:extLst>
          </p:cNvPr>
          <p:cNvSpPr/>
          <p:nvPr/>
        </p:nvSpPr>
        <p:spPr>
          <a:xfrm>
            <a:off x="4516938" y="105076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F4C9A5-F084-4762-AC11-19322ED935F1}"/>
              </a:ext>
            </a:extLst>
          </p:cNvPr>
          <p:cNvSpPr/>
          <p:nvPr/>
        </p:nvSpPr>
        <p:spPr>
          <a:xfrm>
            <a:off x="4516938" y="105077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32F1811-EDF8-472E-A89F-36C7919FED69}"/>
              </a:ext>
            </a:extLst>
          </p:cNvPr>
          <p:cNvSpPr/>
          <p:nvPr/>
        </p:nvSpPr>
        <p:spPr>
          <a:xfrm>
            <a:off x="4516938" y="10507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6311E8-5EE1-42DB-81FE-D3429A594879}"/>
              </a:ext>
            </a:extLst>
          </p:cNvPr>
          <p:cNvSpPr/>
          <p:nvPr/>
        </p:nvSpPr>
        <p:spPr>
          <a:xfrm>
            <a:off x="4516937" y="105077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47E610-5B36-4618-B50A-06E018C2F35B}"/>
              </a:ext>
            </a:extLst>
          </p:cNvPr>
          <p:cNvSpPr/>
          <p:nvPr/>
        </p:nvSpPr>
        <p:spPr>
          <a:xfrm>
            <a:off x="4516937" y="105077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E13614D-0167-4103-847D-783714C17A71}"/>
              </a:ext>
            </a:extLst>
          </p:cNvPr>
          <p:cNvSpPr/>
          <p:nvPr/>
        </p:nvSpPr>
        <p:spPr>
          <a:xfrm>
            <a:off x="4516937" y="105077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588E1A-7CB4-479C-BE2E-44A2B708E4E2}"/>
              </a:ext>
            </a:extLst>
          </p:cNvPr>
          <p:cNvSpPr/>
          <p:nvPr/>
        </p:nvSpPr>
        <p:spPr>
          <a:xfrm>
            <a:off x="4516937" y="10507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39750B4-D502-4721-977B-429A8F25A9BC}"/>
              </a:ext>
            </a:extLst>
          </p:cNvPr>
          <p:cNvSpPr/>
          <p:nvPr/>
        </p:nvSpPr>
        <p:spPr>
          <a:xfrm>
            <a:off x="4516939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009E7B9-48C6-4660-A893-4C2F81DFF225}"/>
              </a:ext>
            </a:extLst>
          </p:cNvPr>
          <p:cNvSpPr/>
          <p:nvPr/>
        </p:nvSpPr>
        <p:spPr>
          <a:xfrm>
            <a:off x="4516939" y="104906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065E37D-DFBF-421F-8F17-90E85A6907D7}"/>
              </a:ext>
            </a:extLst>
          </p:cNvPr>
          <p:cNvSpPr/>
          <p:nvPr/>
        </p:nvSpPr>
        <p:spPr>
          <a:xfrm>
            <a:off x="4516938" y="104906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6332A9-0A31-43B2-A2C9-E4D5A6874898}"/>
              </a:ext>
            </a:extLst>
          </p:cNvPr>
          <p:cNvSpPr/>
          <p:nvPr/>
        </p:nvSpPr>
        <p:spPr>
          <a:xfrm>
            <a:off x="4516938" y="104906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C38CCF0-CB2B-4F7C-BA62-F823C1CB1085}"/>
              </a:ext>
            </a:extLst>
          </p:cNvPr>
          <p:cNvSpPr/>
          <p:nvPr/>
        </p:nvSpPr>
        <p:spPr>
          <a:xfrm>
            <a:off x="4516938" y="104906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98B40-9BC8-44ED-B154-D215ABE84CF7}"/>
              </a:ext>
            </a:extLst>
          </p:cNvPr>
          <p:cNvSpPr/>
          <p:nvPr/>
        </p:nvSpPr>
        <p:spPr>
          <a:xfrm>
            <a:off x="4516938" y="104906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C6296EE-A188-4ADE-A476-DFD1F858FD9C}"/>
              </a:ext>
            </a:extLst>
          </p:cNvPr>
          <p:cNvSpPr/>
          <p:nvPr/>
        </p:nvSpPr>
        <p:spPr>
          <a:xfrm>
            <a:off x="4516938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5AEA00A-70AA-425C-B919-43EAFB3ADB86}"/>
              </a:ext>
            </a:extLst>
          </p:cNvPr>
          <p:cNvSpPr/>
          <p:nvPr/>
        </p:nvSpPr>
        <p:spPr>
          <a:xfrm>
            <a:off x="4516938" y="10490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C25E0A-6000-43F2-85E4-34DE8DB4E718}"/>
              </a:ext>
            </a:extLst>
          </p:cNvPr>
          <p:cNvSpPr/>
          <p:nvPr/>
        </p:nvSpPr>
        <p:spPr>
          <a:xfrm>
            <a:off x="4516937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D93D60-56F8-476D-B438-BFA13A0EC498}"/>
              </a:ext>
            </a:extLst>
          </p:cNvPr>
          <p:cNvSpPr/>
          <p:nvPr/>
        </p:nvSpPr>
        <p:spPr>
          <a:xfrm>
            <a:off x="4516937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4357F47-2B19-4ACF-9874-F1D70A1A823E}"/>
              </a:ext>
            </a:extLst>
          </p:cNvPr>
          <p:cNvSpPr/>
          <p:nvPr/>
        </p:nvSpPr>
        <p:spPr>
          <a:xfrm>
            <a:off x="4516937" y="104907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0617C-A355-42D9-8572-4BA88A8BEA18}"/>
              </a:ext>
            </a:extLst>
          </p:cNvPr>
          <p:cNvSpPr/>
          <p:nvPr/>
        </p:nvSpPr>
        <p:spPr>
          <a:xfrm>
            <a:off x="4516937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EC3F24-4B74-400E-8740-F0CD4D059159}"/>
              </a:ext>
            </a:extLst>
          </p:cNvPr>
          <p:cNvSpPr/>
          <p:nvPr/>
        </p:nvSpPr>
        <p:spPr>
          <a:xfrm>
            <a:off x="369951" y="784821"/>
            <a:ext cx="1637593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29C083-C21D-424D-B955-75390522C510}"/>
              </a:ext>
            </a:extLst>
          </p:cNvPr>
          <p:cNvSpPr/>
          <p:nvPr/>
        </p:nvSpPr>
        <p:spPr>
          <a:xfrm>
            <a:off x="5812257" y="3493248"/>
            <a:ext cx="121539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C65A5-D7A5-4372-9DA8-55D88702B8D5}"/>
              </a:ext>
            </a:extLst>
          </p:cNvPr>
          <p:cNvSpPr/>
          <p:nvPr/>
        </p:nvSpPr>
        <p:spPr>
          <a:xfrm>
            <a:off x="369952" y="1687630"/>
            <a:ext cx="1835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4724F4-C25D-4ED6-8D35-245D8F552D84}"/>
              </a:ext>
            </a:extLst>
          </p:cNvPr>
          <p:cNvSpPr/>
          <p:nvPr/>
        </p:nvSpPr>
        <p:spPr>
          <a:xfrm>
            <a:off x="369951" y="2590439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85F82F-B493-441A-ADBD-ED9520AE9CD1}"/>
              </a:ext>
            </a:extLst>
          </p:cNvPr>
          <p:cNvSpPr/>
          <p:nvPr/>
        </p:nvSpPr>
        <p:spPr>
          <a:xfrm>
            <a:off x="369951" y="3493248"/>
            <a:ext cx="2084002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3FECC9-8BBD-40E9-99CA-7B4D26B832DE}"/>
              </a:ext>
            </a:extLst>
          </p:cNvPr>
          <p:cNvSpPr/>
          <p:nvPr/>
        </p:nvSpPr>
        <p:spPr>
          <a:xfrm>
            <a:off x="395386" y="4396057"/>
            <a:ext cx="24224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B6EC10-FC9E-476C-8269-AC61743DA128}"/>
              </a:ext>
            </a:extLst>
          </p:cNvPr>
          <p:cNvSpPr/>
          <p:nvPr/>
        </p:nvSpPr>
        <p:spPr>
          <a:xfrm>
            <a:off x="395385" y="5298866"/>
            <a:ext cx="2701227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F051CC-E9B0-427A-9028-DE9315B5FF81}"/>
              </a:ext>
            </a:extLst>
          </p:cNvPr>
          <p:cNvSpPr/>
          <p:nvPr/>
        </p:nvSpPr>
        <p:spPr>
          <a:xfrm>
            <a:off x="395386" y="6201674"/>
            <a:ext cx="2879660" cy="579120"/>
          </a:xfrm>
          <a:custGeom>
            <a:avLst/>
            <a:gdLst>
              <a:gd name="connsiteX0" fmla="*/ 0 w 1215390"/>
              <a:gd name="connsiteY0" fmla="*/ 0 h 579120"/>
              <a:gd name="connsiteX1" fmla="*/ 0 w 1215390"/>
              <a:gd name="connsiteY1" fmla="*/ 579120 h 579120"/>
              <a:gd name="connsiteX2" fmla="*/ 1215390 w 1215390"/>
              <a:gd name="connsiteY2" fmla="*/ 579120 h 579120"/>
              <a:gd name="connsiteX3" fmla="*/ 1080135 w 1215390"/>
              <a:gd name="connsiteY3" fmla="*/ 5715 h 579120"/>
              <a:gd name="connsiteX4" fmla="*/ 0 w 12153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579120">
                <a:moveTo>
                  <a:pt x="0" y="0"/>
                </a:moveTo>
                <a:lnTo>
                  <a:pt x="0" y="579120"/>
                </a:lnTo>
                <a:lnTo>
                  <a:pt x="1215390" y="579120"/>
                </a:lnTo>
                <a:lnTo>
                  <a:pt x="1080135" y="5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BD0124-3ED3-4FBB-80EB-0B4EEC7CB808}"/>
              </a:ext>
            </a:extLst>
          </p:cNvPr>
          <p:cNvSpPr/>
          <p:nvPr/>
        </p:nvSpPr>
        <p:spPr>
          <a:xfrm>
            <a:off x="1471155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0E2E29-0059-4E7F-B75F-F67A42AA78A3}"/>
              </a:ext>
            </a:extLst>
          </p:cNvPr>
          <p:cNvSpPr/>
          <p:nvPr/>
        </p:nvSpPr>
        <p:spPr>
          <a:xfrm>
            <a:off x="1414974" y="100338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57150">
            <a:solidFill>
              <a:srgbClr val="A6A6A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61B49C-B6E2-43E4-BC12-C2CAA2A8C670}"/>
              </a:ext>
            </a:extLst>
          </p:cNvPr>
          <p:cNvSpPr/>
          <p:nvPr/>
        </p:nvSpPr>
        <p:spPr>
          <a:xfrm>
            <a:off x="1535642" y="100174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2E04C6-0073-464D-800E-1B4EC39069D9}"/>
              </a:ext>
            </a:extLst>
          </p:cNvPr>
          <p:cNvSpPr/>
          <p:nvPr/>
        </p:nvSpPr>
        <p:spPr>
          <a:xfrm>
            <a:off x="1601193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BDB324-8AF9-4BB0-9B9A-6C36B69C23E4}"/>
              </a:ext>
            </a:extLst>
          </p:cNvPr>
          <p:cNvSpPr/>
          <p:nvPr/>
        </p:nvSpPr>
        <p:spPr>
          <a:xfrm>
            <a:off x="1669253" y="89672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88FF50-6400-4F0F-9B4F-A8E543D05EBF}"/>
              </a:ext>
            </a:extLst>
          </p:cNvPr>
          <p:cNvSpPr/>
          <p:nvPr/>
        </p:nvSpPr>
        <p:spPr>
          <a:xfrm>
            <a:off x="1712569" y="106879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899CA-126B-4CC3-B326-2191CAE1967F}"/>
              </a:ext>
            </a:extLst>
          </p:cNvPr>
          <p:cNvCxnSpPr>
            <a:cxnSpLocks/>
          </p:cNvCxnSpPr>
          <p:nvPr/>
        </p:nvCxnSpPr>
        <p:spPr>
          <a:xfrm flipV="1">
            <a:off x="0" y="100338"/>
            <a:ext cx="1466409" cy="112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2F233-83A7-4489-87DE-81A8441FFF1D}"/>
              </a:ext>
            </a:extLst>
          </p:cNvPr>
          <p:cNvSpPr/>
          <p:nvPr/>
        </p:nvSpPr>
        <p:spPr>
          <a:xfrm>
            <a:off x="1451102" y="10985"/>
            <a:ext cx="1637593" cy="6729833"/>
          </a:xfrm>
          <a:custGeom>
            <a:avLst/>
            <a:gdLst>
              <a:gd name="connsiteX0" fmla="*/ 0 w 139065"/>
              <a:gd name="connsiteY0" fmla="*/ 0 h 571500"/>
              <a:gd name="connsiteX1" fmla="*/ 139065 w 139065"/>
              <a:gd name="connsiteY1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" h="571500">
                <a:moveTo>
                  <a:pt x="0" y="0"/>
                </a:moveTo>
                <a:lnTo>
                  <a:pt x="139065" y="571500"/>
                </a:lnTo>
              </a:path>
            </a:pathLst>
          </a:custGeom>
          <a:ln w="76200">
            <a:solidFill>
              <a:srgbClr val="242E4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169A8F-DA26-4AAF-B0DD-14047ED7A423}"/>
              </a:ext>
            </a:extLst>
          </p:cNvPr>
          <p:cNvSpPr/>
          <p:nvPr/>
        </p:nvSpPr>
        <p:spPr>
          <a:xfrm>
            <a:off x="7248525" y="224389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F0D0C40-56A8-4D46-A198-D805E40F25E6}"/>
              </a:ext>
            </a:extLst>
          </p:cNvPr>
          <p:cNvSpPr/>
          <p:nvPr/>
        </p:nvSpPr>
        <p:spPr>
          <a:xfrm>
            <a:off x="7248525" y="224388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AE2FE1-FED4-46B1-BC20-B32415FCD449}"/>
              </a:ext>
            </a:extLst>
          </p:cNvPr>
          <p:cNvSpPr/>
          <p:nvPr/>
        </p:nvSpPr>
        <p:spPr>
          <a:xfrm>
            <a:off x="7248524" y="224388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61966B-8996-43FD-B2FD-41A213701468}"/>
              </a:ext>
            </a:extLst>
          </p:cNvPr>
          <p:cNvSpPr/>
          <p:nvPr/>
        </p:nvSpPr>
        <p:spPr>
          <a:xfrm>
            <a:off x="7248524" y="224388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C466B5D-726C-480C-A96D-5F9FA9AF06F1}"/>
              </a:ext>
            </a:extLst>
          </p:cNvPr>
          <p:cNvSpPr/>
          <p:nvPr/>
        </p:nvSpPr>
        <p:spPr>
          <a:xfrm>
            <a:off x="7248524" y="224388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50993A-BE7A-4BF6-8EC9-620DC60F8A29}"/>
              </a:ext>
            </a:extLst>
          </p:cNvPr>
          <p:cNvSpPr/>
          <p:nvPr/>
        </p:nvSpPr>
        <p:spPr>
          <a:xfrm>
            <a:off x="7248524" y="224388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C4F0A41-F4B7-4061-8171-3777A9C4286A}"/>
              </a:ext>
            </a:extLst>
          </p:cNvPr>
          <p:cNvSpPr/>
          <p:nvPr/>
        </p:nvSpPr>
        <p:spPr>
          <a:xfrm>
            <a:off x="7248524" y="224389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C66B046-C45C-49F2-8104-8E4F077917DB}"/>
              </a:ext>
            </a:extLst>
          </p:cNvPr>
          <p:cNvSpPr/>
          <p:nvPr/>
        </p:nvSpPr>
        <p:spPr>
          <a:xfrm>
            <a:off x="7248524" y="224389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0FBA96B-B635-4562-9D80-3DB470BA7E01}"/>
              </a:ext>
            </a:extLst>
          </p:cNvPr>
          <p:cNvSpPr/>
          <p:nvPr/>
        </p:nvSpPr>
        <p:spPr>
          <a:xfrm>
            <a:off x="7248523" y="224389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9292080-A4B0-43EB-9D99-1A92091BC7EC}"/>
              </a:ext>
            </a:extLst>
          </p:cNvPr>
          <p:cNvSpPr/>
          <p:nvPr/>
        </p:nvSpPr>
        <p:spPr>
          <a:xfrm>
            <a:off x="7248523" y="224389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23699D-B94E-4A60-8D2D-6EEE0A848DD9}"/>
              </a:ext>
            </a:extLst>
          </p:cNvPr>
          <p:cNvSpPr/>
          <p:nvPr/>
        </p:nvSpPr>
        <p:spPr>
          <a:xfrm>
            <a:off x="7248523" y="224389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32B6387-F904-4436-9C2D-A40C0BBF7A48}"/>
              </a:ext>
            </a:extLst>
          </p:cNvPr>
          <p:cNvSpPr/>
          <p:nvPr/>
        </p:nvSpPr>
        <p:spPr>
          <a:xfrm>
            <a:off x="7248523" y="224389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74A9410-3D1A-4D06-82E1-504E12027DBC}"/>
              </a:ext>
            </a:extLst>
          </p:cNvPr>
          <p:cNvSpPr/>
          <p:nvPr/>
        </p:nvSpPr>
        <p:spPr>
          <a:xfrm>
            <a:off x="7248525" y="224558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DE2BD0-B644-4D2E-AA0E-A090681E1CE6}"/>
              </a:ext>
            </a:extLst>
          </p:cNvPr>
          <p:cNvSpPr/>
          <p:nvPr/>
        </p:nvSpPr>
        <p:spPr>
          <a:xfrm>
            <a:off x="7248525" y="224558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506AAB-4185-4894-B4D7-D4C9E201534C}"/>
              </a:ext>
            </a:extLst>
          </p:cNvPr>
          <p:cNvSpPr/>
          <p:nvPr/>
        </p:nvSpPr>
        <p:spPr>
          <a:xfrm>
            <a:off x="7248524" y="224558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AB87E65-E5B5-4F41-AB7C-76BFE6FB098F}"/>
              </a:ext>
            </a:extLst>
          </p:cNvPr>
          <p:cNvSpPr/>
          <p:nvPr/>
        </p:nvSpPr>
        <p:spPr>
          <a:xfrm>
            <a:off x="7248524" y="224558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833F68-09B8-403C-B4E7-AB8BD8C1F861}"/>
              </a:ext>
            </a:extLst>
          </p:cNvPr>
          <p:cNvSpPr/>
          <p:nvPr/>
        </p:nvSpPr>
        <p:spPr>
          <a:xfrm>
            <a:off x="7248524" y="224558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60CEFA-68AB-4393-98C3-045D693458AE}"/>
              </a:ext>
            </a:extLst>
          </p:cNvPr>
          <p:cNvSpPr/>
          <p:nvPr/>
        </p:nvSpPr>
        <p:spPr>
          <a:xfrm>
            <a:off x="7248524" y="224558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22E0BB-6226-42BC-9A6F-2CE68CE86693}"/>
              </a:ext>
            </a:extLst>
          </p:cNvPr>
          <p:cNvSpPr/>
          <p:nvPr/>
        </p:nvSpPr>
        <p:spPr>
          <a:xfrm>
            <a:off x="7248524" y="224559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87193B0-824A-4044-ABB9-CECC0118BFE3}"/>
              </a:ext>
            </a:extLst>
          </p:cNvPr>
          <p:cNvSpPr/>
          <p:nvPr/>
        </p:nvSpPr>
        <p:spPr>
          <a:xfrm>
            <a:off x="7248524" y="224559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56F6492-1772-4C56-995C-1A327A9AC9AA}"/>
              </a:ext>
            </a:extLst>
          </p:cNvPr>
          <p:cNvSpPr/>
          <p:nvPr/>
        </p:nvSpPr>
        <p:spPr>
          <a:xfrm>
            <a:off x="7248523" y="224559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D9F872-2C6D-4ACE-BDE2-027EB15180C5}"/>
              </a:ext>
            </a:extLst>
          </p:cNvPr>
          <p:cNvSpPr/>
          <p:nvPr/>
        </p:nvSpPr>
        <p:spPr>
          <a:xfrm>
            <a:off x="7248523" y="224559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2F0C9CE-950C-428F-8D1A-8A79CD3DFBA1}"/>
              </a:ext>
            </a:extLst>
          </p:cNvPr>
          <p:cNvSpPr/>
          <p:nvPr/>
        </p:nvSpPr>
        <p:spPr>
          <a:xfrm>
            <a:off x="7248523" y="224559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B5F1F6-45F4-41CE-8A88-AD6401B5B685}"/>
              </a:ext>
            </a:extLst>
          </p:cNvPr>
          <p:cNvSpPr/>
          <p:nvPr/>
        </p:nvSpPr>
        <p:spPr>
          <a:xfrm>
            <a:off x="7248523" y="224558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59ED631-4308-4D49-80AE-F07F77A53D76}"/>
              </a:ext>
            </a:extLst>
          </p:cNvPr>
          <p:cNvSpPr/>
          <p:nvPr/>
        </p:nvSpPr>
        <p:spPr>
          <a:xfrm>
            <a:off x="7248525" y="224388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D0CB1E-ED8B-4D0E-91E1-8E64D0973F56}"/>
              </a:ext>
            </a:extLst>
          </p:cNvPr>
          <p:cNvSpPr/>
          <p:nvPr/>
        </p:nvSpPr>
        <p:spPr>
          <a:xfrm>
            <a:off x="7248525" y="224388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47048-0864-4869-B3A0-8C7E250EBA95}"/>
              </a:ext>
            </a:extLst>
          </p:cNvPr>
          <p:cNvSpPr/>
          <p:nvPr/>
        </p:nvSpPr>
        <p:spPr>
          <a:xfrm>
            <a:off x="7248524" y="224388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7D2F68F-92C9-41E7-92FA-3C24FA84C7E0}"/>
              </a:ext>
            </a:extLst>
          </p:cNvPr>
          <p:cNvSpPr/>
          <p:nvPr/>
        </p:nvSpPr>
        <p:spPr>
          <a:xfrm>
            <a:off x="7248524" y="224388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F35F47-FF96-4366-9265-127CEA768D6C}"/>
              </a:ext>
            </a:extLst>
          </p:cNvPr>
          <p:cNvSpPr/>
          <p:nvPr/>
        </p:nvSpPr>
        <p:spPr>
          <a:xfrm>
            <a:off x="7248524" y="224388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8F7A4AB-62B4-4CA4-864D-CE6BBAD211DE}"/>
              </a:ext>
            </a:extLst>
          </p:cNvPr>
          <p:cNvSpPr/>
          <p:nvPr/>
        </p:nvSpPr>
        <p:spPr>
          <a:xfrm>
            <a:off x="7248524" y="22438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847D92-8C6C-4CAB-A861-90B1FC106F6C}"/>
              </a:ext>
            </a:extLst>
          </p:cNvPr>
          <p:cNvSpPr/>
          <p:nvPr/>
        </p:nvSpPr>
        <p:spPr>
          <a:xfrm>
            <a:off x="7248524" y="224389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29C832-F38E-4F2C-B4E8-8737BE6B6A33}"/>
              </a:ext>
            </a:extLst>
          </p:cNvPr>
          <p:cNvSpPr/>
          <p:nvPr/>
        </p:nvSpPr>
        <p:spPr>
          <a:xfrm>
            <a:off x="7248524" y="224388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002662-7F3D-44DD-923A-E12366BCB70B}"/>
              </a:ext>
            </a:extLst>
          </p:cNvPr>
          <p:cNvSpPr/>
          <p:nvPr/>
        </p:nvSpPr>
        <p:spPr>
          <a:xfrm>
            <a:off x="7248523" y="224388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943C0DD-8E6F-458D-8BE5-5E9E81423BF8}"/>
              </a:ext>
            </a:extLst>
          </p:cNvPr>
          <p:cNvSpPr/>
          <p:nvPr/>
        </p:nvSpPr>
        <p:spPr>
          <a:xfrm>
            <a:off x="7248523" y="224388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E2E47CD-41C1-41EE-84C9-7F0B0AC1B9AE}"/>
              </a:ext>
            </a:extLst>
          </p:cNvPr>
          <p:cNvSpPr/>
          <p:nvPr/>
        </p:nvSpPr>
        <p:spPr>
          <a:xfrm>
            <a:off x="7248523" y="224388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D8461CC-0FEA-4C70-A1BD-2AE35C3901B9}"/>
              </a:ext>
            </a:extLst>
          </p:cNvPr>
          <p:cNvSpPr/>
          <p:nvPr/>
        </p:nvSpPr>
        <p:spPr>
          <a:xfrm>
            <a:off x="7248523" y="224388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E6C891-AF22-4C5F-9184-4255D30DD35D}"/>
              </a:ext>
            </a:extLst>
          </p:cNvPr>
          <p:cNvSpPr/>
          <p:nvPr/>
        </p:nvSpPr>
        <p:spPr>
          <a:xfrm>
            <a:off x="4516939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B10ACF-4144-49B9-9988-52B5D3DDEF21}"/>
              </a:ext>
            </a:extLst>
          </p:cNvPr>
          <p:cNvSpPr/>
          <p:nvPr/>
        </p:nvSpPr>
        <p:spPr>
          <a:xfrm>
            <a:off x="4516939" y="10490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53DAEE-097B-4202-8063-C03E0FB56FBF}"/>
              </a:ext>
            </a:extLst>
          </p:cNvPr>
          <p:cNvSpPr/>
          <p:nvPr/>
        </p:nvSpPr>
        <p:spPr>
          <a:xfrm>
            <a:off x="4516938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C5BD62-EE50-4485-B4F1-DFC68C139DC3}"/>
              </a:ext>
            </a:extLst>
          </p:cNvPr>
          <p:cNvSpPr/>
          <p:nvPr/>
        </p:nvSpPr>
        <p:spPr>
          <a:xfrm>
            <a:off x="4516938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9EBC392-BDCC-4035-B3EF-24B55261E5CD}"/>
              </a:ext>
            </a:extLst>
          </p:cNvPr>
          <p:cNvSpPr/>
          <p:nvPr/>
        </p:nvSpPr>
        <p:spPr>
          <a:xfrm>
            <a:off x="4516938" y="104907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67DAB6F-6106-4748-ABD7-B29D834A6173}"/>
              </a:ext>
            </a:extLst>
          </p:cNvPr>
          <p:cNvSpPr/>
          <p:nvPr/>
        </p:nvSpPr>
        <p:spPr>
          <a:xfrm>
            <a:off x="4516938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ED2B2AC-D69F-4355-A1F3-74E9A180BAB8}"/>
              </a:ext>
            </a:extLst>
          </p:cNvPr>
          <p:cNvSpPr/>
          <p:nvPr/>
        </p:nvSpPr>
        <p:spPr>
          <a:xfrm>
            <a:off x="4516938" y="104908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EA3A59-92B8-4512-BBF8-53601559347F}"/>
              </a:ext>
            </a:extLst>
          </p:cNvPr>
          <p:cNvSpPr/>
          <p:nvPr/>
        </p:nvSpPr>
        <p:spPr>
          <a:xfrm>
            <a:off x="4516938" y="104907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4300D0B-C7D8-4222-8763-F2518AC50861}"/>
              </a:ext>
            </a:extLst>
          </p:cNvPr>
          <p:cNvSpPr/>
          <p:nvPr/>
        </p:nvSpPr>
        <p:spPr>
          <a:xfrm>
            <a:off x="4516937" y="10490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171E487-1C00-4870-8AB2-1436631764F4}"/>
              </a:ext>
            </a:extLst>
          </p:cNvPr>
          <p:cNvSpPr/>
          <p:nvPr/>
        </p:nvSpPr>
        <p:spPr>
          <a:xfrm>
            <a:off x="4516937" y="10490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C8FC380-8EEB-4CCD-88F8-1DB5C5687DD1}"/>
              </a:ext>
            </a:extLst>
          </p:cNvPr>
          <p:cNvSpPr/>
          <p:nvPr/>
        </p:nvSpPr>
        <p:spPr>
          <a:xfrm>
            <a:off x="4516937" y="104907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665DDC-C01C-4566-A87E-684928D29F98}"/>
              </a:ext>
            </a:extLst>
          </p:cNvPr>
          <p:cNvSpPr/>
          <p:nvPr/>
        </p:nvSpPr>
        <p:spPr>
          <a:xfrm>
            <a:off x="4516937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D5F8D36-D9D5-4581-BAB7-599983C4DA7E}"/>
              </a:ext>
            </a:extLst>
          </p:cNvPr>
          <p:cNvSpPr/>
          <p:nvPr/>
        </p:nvSpPr>
        <p:spPr>
          <a:xfrm>
            <a:off x="4516939" y="10507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0DB222A-435A-45E0-B6EE-230689171C35}"/>
              </a:ext>
            </a:extLst>
          </p:cNvPr>
          <p:cNvSpPr/>
          <p:nvPr/>
        </p:nvSpPr>
        <p:spPr>
          <a:xfrm>
            <a:off x="4516939" y="10507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DA1080-3DFA-44D7-8AB7-CEC711515F21}"/>
              </a:ext>
            </a:extLst>
          </p:cNvPr>
          <p:cNvSpPr/>
          <p:nvPr/>
        </p:nvSpPr>
        <p:spPr>
          <a:xfrm>
            <a:off x="4516938" y="105077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2FAAE6-D339-43AB-9B2C-59A6254B62CF}"/>
              </a:ext>
            </a:extLst>
          </p:cNvPr>
          <p:cNvSpPr/>
          <p:nvPr/>
        </p:nvSpPr>
        <p:spPr>
          <a:xfrm>
            <a:off x="4516938" y="105077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5731EE-6AA5-4CA8-AB41-78D36D4E6786}"/>
              </a:ext>
            </a:extLst>
          </p:cNvPr>
          <p:cNvSpPr/>
          <p:nvPr/>
        </p:nvSpPr>
        <p:spPr>
          <a:xfrm>
            <a:off x="4516938" y="105076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E1F2056-E9E5-485E-AA4A-C7A7EBF13FF0}"/>
              </a:ext>
            </a:extLst>
          </p:cNvPr>
          <p:cNvSpPr/>
          <p:nvPr/>
        </p:nvSpPr>
        <p:spPr>
          <a:xfrm>
            <a:off x="4516938" y="105076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F4C9A5-F084-4762-AC11-19322ED935F1}"/>
              </a:ext>
            </a:extLst>
          </p:cNvPr>
          <p:cNvSpPr/>
          <p:nvPr/>
        </p:nvSpPr>
        <p:spPr>
          <a:xfrm>
            <a:off x="4516938" y="105077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32F1811-EDF8-472E-A89F-36C7919FED69}"/>
              </a:ext>
            </a:extLst>
          </p:cNvPr>
          <p:cNvSpPr/>
          <p:nvPr/>
        </p:nvSpPr>
        <p:spPr>
          <a:xfrm>
            <a:off x="4516938" y="105077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6311E8-5EE1-42DB-81FE-D3429A594879}"/>
              </a:ext>
            </a:extLst>
          </p:cNvPr>
          <p:cNvSpPr/>
          <p:nvPr/>
        </p:nvSpPr>
        <p:spPr>
          <a:xfrm>
            <a:off x="4516937" y="105077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47E610-5B36-4618-B50A-06E018C2F35B}"/>
              </a:ext>
            </a:extLst>
          </p:cNvPr>
          <p:cNvSpPr/>
          <p:nvPr/>
        </p:nvSpPr>
        <p:spPr>
          <a:xfrm>
            <a:off x="4516937" y="105077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E13614D-0167-4103-847D-783714C17A71}"/>
              </a:ext>
            </a:extLst>
          </p:cNvPr>
          <p:cNvSpPr/>
          <p:nvPr/>
        </p:nvSpPr>
        <p:spPr>
          <a:xfrm>
            <a:off x="4516937" y="105077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588E1A-7CB4-479C-BE2E-44A2B708E4E2}"/>
              </a:ext>
            </a:extLst>
          </p:cNvPr>
          <p:cNvSpPr/>
          <p:nvPr/>
        </p:nvSpPr>
        <p:spPr>
          <a:xfrm>
            <a:off x="4516937" y="10507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39750B4-D502-4721-977B-429A8F25A9BC}"/>
              </a:ext>
            </a:extLst>
          </p:cNvPr>
          <p:cNvSpPr/>
          <p:nvPr/>
        </p:nvSpPr>
        <p:spPr>
          <a:xfrm>
            <a:off x="4516939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009E7B9-48C6-4660-A893-4C2F81DFF225}"/>
              </a:ext>
            </a:extLst>
          </p:cNvPr>
          <p:cNvSpPr/>
          <p:nvPr/>
        </p:nvSpPr>
        <p:spPr>
          <a:xfrm>
            <a:off x="4516939" y="104906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065E37D-DFBF-421F-8F17-90E85A6907D7}"/>
              </a:ext>
            </a:extLst>
          </p:cNvPr>
          <p:cNvSpPr/>
          <p:nvPr/>
        </p:nvSpPr>
        <p:spPr>
          <a:xfrm>
            <a:off x="4516938" y="104906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6332A9-0A31-43B2-A2C9-E4D5A6874898}"/>
              </a:ext>
            </a:extLst>
          </p:cNvPr>
          <p:cNvSpPr/>
          <p:nvPr/>
        </p:nvSpPr>
        <p:spPr>
          <a:xfrm>
            <a:off x="4516938" y="104906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C38CCF0-CB2B-4F7C-BA62-F823C1CB1085}"/>
              </a:ext>
            </a:extLst>
          </p:cNvPr>
          <p:cNvSpPr/>
          <p:nvPr/>
        </p:nvSpPr>
        <p:spPr>
          <a:xfrm>
            <a:off x="4516938" y="104906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98B40-9BC8-44ED-B154-D215ABE84CF7}"/>
              </a:ext>
            </a:extLst>
          </p:cNvPr>
          <p:cNvSpPr/>
          <p:nvPr/>
        </p:nvSpPr>
        <p:spPr>
          <a:xfrm>
            <a:off x="4516938" y="104906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C6296EE-A188-4ADE-A476-DFD1F858FD9C}"/>
              </a:ext>
            </a:extLst>
          </p:cNvPr>
          <p:cNvSpPr/>
          <p:nvPr/>
        </p:nvSpPr>
        <p:spPr>
          <a:xfrm>
            <a:off x="4516938" y="104907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5AEA00A-70AA-425C-B919-43EAFB3ADB86}"/>
              </a:ext>
            </a:extLst>
          </p:cNvPr>
          <p:cNvSpPr/>
          <p:nvPr/>
        </p:nvSpPr>
        <p:spPr>
          <a:xfrm>
            <a:off x="4516938" y="104907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C25E0A-6000-43F2-85E4-34DE8DB4E718}"/>
              </a:ext>
            </a:extLst>
          </p:cNvPr>
          <p:cNvSpPr/>
          <p:nvPr/>
        </p:nvSpPr>
        <p:spPr>
          <a:xfrm>
            <a:off x="4516937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D93D60-56F8-476D-B438-BFA13A0EC498}"/>
              </a:ext>
            </a:extLst>
          </p:cNvPr>
          <p:cNvSpPr/>
          <p:nvPr/>
        </p:nvSpPr>
        <p:spPr>
          <a:xfrm>
            <a:off x="4516937" y="104907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4357F47-2B19-4ACF-9874-F1D70A1A823E}"/>
              </a:ext>
            </a:extLst>
          </p:cNvPr>
          <p:cNvSpPr/>
          <p:nvPr/>
        </p:nvSpPr>
        <p:spPr>
          <a:xfrm>
            <a:off x="4516937" y="104907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0617C-A355-42D9-8572-4BA88A8BEA18}"/>
              </a:ext>
            </a:extLst>
          </p:cNvPr>
          <p:cNvSpPr/>
          <p:nvPr/>
        </p:nvSpPr>
        <p:spPr>
          <a:xfrm>
            <a:off x="4516937" y="104906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02B8159-BA73-45EE-8D5A-0CDB9B6FCD0D}"/>
              </a:ext>
            </a:extLst>
          </p:cNvPr>
          <p:cNvSpPr/>
          <p:nvPr/>
        </p:nvSpPr>
        <p:spPr>
          <a:xfrm>
            <a:off x="6073142" y="100163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AD6E56C-2987-4E60-96CE-92CE7FCC1AB9}"/>
              </a:ext>
            </a:extLst>
          </p:cNvPr>
          <p:cNvSpPr/>
          <p:nvPr/>
        </p:nvSpPr>
        <p:spPr>
          <a:xfrm>
            <a:off x="6073142" y="100163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DBD560-8D1D-4043-B6B1-7DED29910723}"/>
              </a:ext>
            </a:extLst>
          </p:cNvPr>
          <p:cNvSpPr/>
          <p:nvPr/>
        </p:nvSpPr>
        <p:spPr>
          <a:xfrm>
            <a:off x="6073141" y="100163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644140-AE1B-460C-A444-827E715BC7F1}"/>
              </a:ext>
            </a:extLst>
          </p:cNvPr>
          <p:cNvSpPr/>
          <p:nvPr/>
        </p:nvSpPr>
        <p:spPr>
          <a:xfrm>
            <a:off x="6073141" y="100163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39CC011-1728-4495-BBCD-B6EBB8D0467E}"/>
              </a:ext>
            </a:extLst>
          </p:cNvPr>
          <p:cNvSpPr/>
          <p:nvPr/>
        </p:nvSpPr>
        <p:spPr>
          <a:xfrm>
            <a:off x="6073141" y="100163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66A8D21-149F-4D1C-A1A7-9833937F5AD5}"/>
              </a:ext>
            </a:extLst>
          </p:cNvPr>
          <p:cNvSpPr/>
          <p:nvPr/>
        </p:nvSpPr>
        <p:spPr>
          <a:xfrm>
            <a:off x="6073141" y="100163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71C3F22-E306-4650-8102-3999750BA133}"/>
              </a:ext>
            </a:extLst>
          </p:cNvPr>
          <p:cNvSpPr/>
          <p:nvPr/>
        </p:nvSpPr>
        <p:spPr>
          <a:xfrm>
            <a:off x="6073141" y="100164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17DB7E1-039B-447C-AA29-7528A7DB19C8}"/>
              </a:ext>
            </a:extLst>
          </p:cNvPr>
          <p:cNvSpPr/>
          <p:nvPr/>
        </p:nvSpPr>
        <p:spPr>
          <a:xfrm>
            <a:off x="6073141" y="100164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3A66C79-CB15-48F0-A4EB-B4A6F61CC136}"/>
              </a:ext>
            </a:extLst>
          </p:cNvPr>
          <p:cNvSpPr/>
          <p:nvPr/>
        </p:nvSpPr>
        <p:spPr>
          <a:xfrm>
            <a:off x="6073140" y="100164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3083316-63DF-46C8-B921-273F4579DDCD}"/>
              </a:ext>
            </a:extLst>
          </p:cNvPr>
          <p:cNvSpPr/>
          <p:nvPr/>
        </p:nvSpPr>
        <p:spPr>
          <a:xfrm>
            <a:off x="6073140" y="100164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47EFDE4-8035-4E67-852F-B31424120763}"/>
              </a:ext>
            </a:extLst>
          </p:cNvPr>
          <p:cNvSpPr/>
          <p:nvPr/>
        </p:nvSpPr>
        <p:spPr>
          <a:xfrm>
            <a:off x="6073140" y="100164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01B1A60-3F97-4E3E-B7CD-BCD30FA8EC18}"/>
              </a:ext>
            </a:extLst>
          </p:cNvPr>
          <p:cNvSpPr/>
          <p:nvPr/>
        </p:nvSpPr>
        <p:spPr>
          <a:xfrm>
            <a:off x="6073140" y="100163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242FD46-2FB8-42FF-B854-4CBBC2E202D9}"/>
              </a:ext>
            </a:extLst>
          </p:cNvPr>
          <p:cNvSpPr/>
          <p:nvPr/>
        </p:nvSpPr>
        <p:spPr>
          <a:xfrm>
            <a:off x="6073142" y="100333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CB8E77-CDAA-449D-9AD6-67F02D3030DC}"/>
              </a:ext>
            </a:extLst>
          </p:cNvPr>
          <p:cNvSpPr/>
          <p:nvPr/>
        </p:nvSpPr>
        <p:spPr>
          <a:xfrm>
            <a:off x="6073142" y="100333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D3C1AA8-3797-494D-8D14-45D5F69464C1}"/>
              </a:ext>
            </a:extLst>
          </p:cNvPr>
          <p:cNvSpPr/>
          <p:nvPr/>
        </p:nvSpPr>
        <p:spPr>
          <a:xfrm>
            <a:off x="6073141" y="100333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874208-1265-4EC1-8195-EBBCA1D99B0A}"/>
              </a:ext>
            </a:extLst>
          </p:cNvPr>
          <p:cNvSpPr/>
          <p:nvPr/>
        </p:nvSpPr>
        <p:spPr>
          <a:xfrm>
            <a:off x="6073141" y="1003335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9736455-E182-421A-A1F7-0B8BCA7400A4}"/>
              </a:ext>
            </a:extLst>
          </p:cNvPr>
          <p:cNvSpPr/>
          <p:nvPr/>
        </p:nvSpPr>
        <p:spPr>
          <a:xfrm>
            <a:off x="6073141" y="100333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C9B87AB-0761-48BB-9F45-0002B38FBB56}"/>
              </a:ext>
            </a:extLst>
          </p:cNvPr>
          <p:cNvSpPr/>
          <p:nvPr/>
        </p:nvSpPr>
        <p:spPr>
          <a:xfrm>
            <a:off x="6073141" y="100333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209499E-8139-42B6-BE37-93B2C68E518F}"/>
              </a:ext>
            </a:extLst>
          </p:cNvPr>
          <p:cNvSpPr/>
          <p:nvPr/>
        </p:nvSpPr>
        <p:spPr>
          <a:xfrm>
            <a:off x="6073141" y="1003343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0307617-E63A-4522-B3E2-9035024E1459}"/>
              </a:ext>
            </a:extLst>
          </p:cNvPr>
          <p:cNvSpPr/>
          <p:nvPr/>
        </p:nvSpPr>
        <p:spPr>
          <a:xfrm>
            <a:off x="6073141" y="100334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F127D74-CA21-4DE2-8462-556EE137CE98}"/>
              </a:ext>
            </a:extLst>
          </p:cNvPr>
          <p:cNvSpPr/>
          <p:nvPr/>
        </p:nvSpPr>
        <p:spPr>
          <a:xfrm>
            <a:off x="6073140" y="100334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BCEF7D7-65C0-434B-8540-42FF89F396CD}"/>
              </a:ext>
            </a:extLst>
          </p:cNvPr>
          <p:cNvSpPr/>
          <p:nvPr/>
        </p:nvSpPr>
        <p:spPr>
          <a:xfrm>
            <a:off x="6073140" y="100334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24C8F45-01C2-43B8-A88A-8D10BF8B0FD5}"/>
              </a:ext>
            </a:extLst>
          </p:cNvPr>
          <p:cNvSpPr/>
          <p:nvPr/>
        </p:nvSpPr>
        <p:spPr>
          <a:xfrm>
            <a:off x="6073140" y="1003339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F2F3A8B-F740-4508-8BE0-AE0FF209D10C}"/>
              </a:ext>
            </a:extLst>
          </p:cNvPr>
          <p:cNvSpPr/>
          <p:nvPr/>
        </p:nvSpPr>
        <p:spPr>
          <a:xfrm>
            <a:off x="6073140" y="100333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381E0C8-8BC1-4DCE-9D2A-526E465E90A8}"/>
              </a:ext>
            </a:extLst>
          </p:cNvPr>
          <p:cNvSpPr/>
          <p:nvPr/>
        </p:nvSpPr>
        <p:spPr>
          <a:xfrm>
            <a:off x="6073142" y="100163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C5EFC99-DC09-4231-B984-38FF487C4E62}"/>
              </a:ext>
            </a:extLst>
          </p:cNvPr>
          <p:cNvSpPr/>
          <p:nvPr/>
        </p:nvSpPr>
        <p:spPr>
          <a:xfrm>
            <a:off x="6073142" y="1001631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C773B10-14BC-4BDC-B33F-198D036A94F6}"/>
              </a:ext>
            </a:extLst>
          </p:cNvPr>
          <p:cNvSpPr/>
          <p:nvPr/>
        </p:nvSpPr>
        <p:spPr>
          <a:xfrm>
            <a:off x="6073141" y="100163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D09C4E6-9F9A-4771-ADF9-56FF71B33187}"/>
              </a:ext>
            </a:extLst>
          </p:cNvPr>
          <p:cNvSpPr/>
          <p:nvPr/>
        </p:nvSpPr>
        <p:spPr>
          <a:xfrm>
            <a:off x="6073141" y="1001630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EB90EA0-2BF3-4FA9-B468-AB5688DDB757}"/>
              </a:ext>
            </a:extLst>
          </p:cNvPr>
          <p:cNvSpPr/>
          <p:nvPr/>
        </p:nvSpPr>
        <p:spPr>
          <a:xfrm>
            <a:off x="6073141" y="100162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97E8A28-6A07-4FDD-B446-77370CBAD469}"/>
              </a:ext>
            </a:extLst>
          </p:cNvPr>
          <p:cNvSpPr/>
          <p:nvPr/>
        </p:nvSpPr>
        <p:spPr>
          <a:xfrm>
            <a:off x="6073141" y="100162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333A58-50BB-4D5C-9B03-2CC194EA8B44}"/>
              </a:ext>
            </a:extLst>
          </p:cNvPr>
          <p:cNvSpPr/>
          <p:nvPr/>
        </p:nvSpPr>
        <p:spPr>
          <a:xfrm>
            <a:off x="6073141" y="1001638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9567428-05E0-4B92-B85E-678050A45A54}"/>
              </a:ext>
            </a:extLst>
          </p:cNvPr>
          <p:cNvSpPr/>
          <p:nvPr/>
        </p:nvSpPr>
        <p:spPr>
          <a:xfrm>
            <a:off x="6073141" y="1001637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E61812-0243-43AB-B362-7AA1F5ADA172}"/>
              </a:ext>
            </a:extLst>
          </p:cNvPr>
          <p:cNvSpPr/>
          <p:nvPr/>
        </p:nvSpPr>
        <p:spPr>
          <a:xfrm>
            <a:off x="6073140" y="100163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020DC1D-A38E-447D-98FC-CCE72DF2CF32}"/>
              </a:ext>
            </a:extLst>
          </p:cNvPr>
          <p:cNvSpPr/>
          <p:nvPr/>
        </p:nvSpPr>
        <p:spPr>
          <a:xfrm>
            <a:off x="6073140" y="1001636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3DDA72B-7E09-431C-9989-F8EB666BBACA}"/>
              </a:ext>
            </a:extLst>
          </p:cNvPr>
          <p:cNvSpPr/>
          <p:nvPr/>
        </p:nvSpPr>
        <p:spPr>
          <a:xfrm>
            <a:off x="6073140" y="1001634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6E4AF79-FA68-4C1A-BC8D-4E0603D13A47}"/>
              </a:ext>
            </a:extLst>
          </p:cNvPr>
          <p:cNvSpPr/>
          <p:nvPr/>
        </p:nvSpPr>
        <p:spPr>
          <a:xfrm>
            <a:off x="6073140" y="1001632"/>
            <a:ext cx="45719" cy="45719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" dur="1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" dur="1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" dur="2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2" dur="2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4" dur="2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6" dur="1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8" dur="1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0" dur="3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2" dur="4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4" dur="1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6" dur="1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0" dur="2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0" dur="2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2" dur="1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4" dur="2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6" dur="1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4" dur="19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6" dur="2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68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0" dur="7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2" dur="2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4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6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78" dur="1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2" dur="1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6" dur="2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9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94" dur="2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96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98" dur="1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0" dur="1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2" dur="3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4" dur="4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6" dur="1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08" dur="1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10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12" dur="2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1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2" dur="2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4" dur="1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6" dur="2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28" dur="1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3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3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36" dur="1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38" dur="2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0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2" dur="7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4" dur="2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6" dur="2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48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50" dur="16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54" dur="16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5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58" dur="22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2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6" dur="2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68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70" dur="1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72" dur="1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74" dur="3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76" dur="4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78" dur="17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0" dur="1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2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4" dur="2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8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9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94" dur="28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96" dur="1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198" dur="22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0" dur="14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08" dur="19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10" dur="22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12" dur="6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14" dur="7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16" dur="2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18" dur="2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.00047 L -0.08841 0.00047 L -0.08841 0.08426 L 0.01094 0.08426 L -4.16667E-6 0.00047 Z " pathEditMode="relative" rAng="0" ptsTypes="AAAAA">
                                      <p:cBhvr>
                                        <p:cTn id="220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4"/>
      </a:lt2>
      <a:accent1>
        <a:srgbClr val="E729A0"/>
      </a:accent1>
      <a:accent2>
        <a:srgbClr val="CC17D5"/>
      </a:accent2>
      <a:accent3>
        <a:srgbClr val="8F29E7"/>
      </a:accent3>
      <a:accent4>
        <a:srgbClr val="523FDC"/>
      </a:accent4>
      <a:accent5>
        <a:srgbClr val="2961E7"/>
      </a:accent5>
      <a:accent6>
        <a:srgbClr val="179ED5"/>
      </a:accent6>
      <a:hlink>
        <a:srgbClr val="616FC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shrukanasa@gmail.com</dc:creator>
  <cp:lastModifiedBy>shrukanasa@gmail.com</cp:lastModifiedBy>
  <cp:revision>31</cp:revision>
  <dcterms:created xsi:type="dcterms:W3CDTF">2020-09-09T05:43:14Z</dcterms:created>
  <dcterms:modified xsi:type="dcterms:W3CDTF">2021-01-08T08:23:42Z</dcterms:modified>
</cp:coreProperties>
</file>