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5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3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4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6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4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15AE-5848-461E-A8A1-760685F905D5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7C1E-2885-4861-99DF-300F5BC1D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4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9ABBD79-31B0-49B0-8E8C-DE1D9E4F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9" y="81024"/>
            <a:ext cx="1806616" cy="135496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E0586-1C76-4B65-A204-C601FAC4EAEF}"/>
              </a:ext>
            </a:extLst>
          </p:cNvPr>
          <p:cNvGrpSpPr/>
          <p:nvPr/>
        </p:nvGrpSpPr>
        <p:grpSpPr>
          <a:xfrm>
            <a:off x="-177170" y="1306571"/>
            <a:ext cx="9815332" cy="6776978"/>
            <a:chOff x="0" y="-6"/>
            <a:chExt cx="9906000" cy="685800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9F5E36-8778-41BB-B519-E9DEBD6C9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9143220" cy="6858000"/>
            </a:xfrm>
            <a:prstGeom prst="rtTriangle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C710DB-DDD6-4D9D-BCDA-E545719F8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4" b="6106"/>
            <a:stretch/>
          </p:blipFill>
          <p:spPr>
            <a:xfrm>
              <a:off x="0" y="-1"/>
              <a:ext cx="9906000" cy="6858002"/>
            </a:xfrm>
            <a:prstGeom prst="snip2Diag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020496B-2606-445D-B6E0-2395E59E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"/>
              <a:ext cx="9906000" cy="6857999"/>
            </a:xfrm>
            <a:prstGeom prst="flowChartPunchedCard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15335F-C362-4DE0-8193-BA6B4E70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0" y="-6"/>
              <a:ext cx="9906000" cy="685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88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1F80A9-960C-4AF9-9836-BDE3F327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" y="13973"/>
            <a:ext cx="9906000" cy="68300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9CB14D-EFBD-4D3C-BFBB-78B18E507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" y="58409"/>
            <a:ext cx="1421627" cy="1421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58E3E2-7C8B-48C8-9B8E-944DEA852C48}"/>
              </a:ext>
            </a:extLst>
          </p:cNvPr>
          <p:cNvSpPr/>
          <p:nvPr/>
        </p:nvSpPr>
        <p:spPr>
          <a:xfrm>
            <a:off x="8626247" y="1480036"/>
            <a:ext cx="938077" cy="186204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77000">
                <a:srgbClr val="7030A0">
                  <a:alpha val="9000"/>
                </a:srgbClr>
              </a:gs>
              <a:gs pos="0">
                <a:srgbClr val="7030A0">
                  <a:alpha val="22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spc="50" dirty="0">
                <a:ln w="0"/>
                <a:solidFill>
                  <a:srgbClr val="7030A0">
                    <a:alpha val="99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sz="11500" b="1" cap="none" spc="50" dirty="0">
              <a:ln w="0"/>
              <a:solidFill>
                <a:srgbClr val="7030A0">
                  <a:alpha val="99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AD505B0-5EA2-48D8-A604-AC21FDFA60A9}"/>
              </a:ext>
            </a:extLst>
          </p:cNvPr>
          <p:cNvSpPr/>
          <p:nvPr/>
        </p:nvSpPr>
        <p:spPr>
          <a:xfrm rot="10800000">
            <a:off x="3279529" y="186866"/>
            <a:ext cx="3587262" cy="4771058"/>
          </a:xfrm>
          <a:prstGeom prst="trapezoid">
            <a:avLst>
              <a:gd name="adj" fmla="val 3186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2000">
                <a:schemeClr val="accent1">
                  <a:lumMod val="45000"/>
                  <a:lumOff val="55000"/>
                  <a:alpha val="0"/>
                </a:schemeClr>
              </a:gs>
              <a:gs pos="100000">
                <a:schemeClr val="tx1">
                  <a:alpha val="19000"/>
                </a:schemeClr>
              </a:gs>
            </a:gsLst>
            <a:lin ang="49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F1A5F-97D2-4F90-A067-505DD5D3C69F}"/>
              </a:ext>
            </a:extLst>
          </p:cNvPr>
          <p:cNvSpPr txBox="1"/>
          <p:nvPr/>
        </p:nvSpPr>
        <p:spPr>
          <a:xfrm>
            <a:off x="3938561" y="171944"/>
            <a:ext cx="226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latin typeface="Corbel Light" panose="020B0303020204020204" pitchFamily="34" charset="0"/>
              </a:rPr>
              <a:t>Division department</a:t>
            </a:r>
            <a:endParaRPr lang="en-IN" sz="2000" kern="0" dirty="0">
              <a:latin typeface="Corbel Light" panose="020B03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E02C0-1AC5-4CD9-B13C-324D395410A7}"/>
              </a:ext>
            </a:extLst>
          </p:cNvPr>
          <p:cNvSpPr txBox="1"/>
          <p:nvPr/>
        </p:nvSpPr>
        <p:spPr>
          <a:xfrm>
            <a:off x="1261401" y="387417"/>
            <a:ext cx="7471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kern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tx1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Ink In The Meat" panose="02000400000000000000" pitchFamily="50" charset="0"/>
              </a:rPr>
              <a:t>Certificate  of  </a:t>
            </a:r>
            <a:r>
              <a:rPr lang="en-US" sz="8000" kern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tx1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4920000" scaled="0"/>
                </a:gradFill>
                <a:latin typeface="Ink In The Meat" panose="02000400000000000000" pitchFamily="50" charset="0"/>
              </a:rPr>
              <a:t>Recognition</a:t>
            </a:r>
            <a:endParaRPr lang="en-IN" sz="8000" kern="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4920000" scaled="0"/>
              </a:gradFill>
              <a:latin typeface="Ink In The Meat" panose="020004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F21FE-D2E9-4956-9B6B-E51D17F1C1C0}"/>
              </a:ext>
            </a:extLst>
          </p:cNvPr>
          <p:cNvSpPr txBox="1"/>
          <p:nvPr/>
        </p:nvSpPr>
        <p:spPr>
          <a:xfrm>
            <a:off x="3938561" y="1934139"/>
            <a:ext cx="226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latin typeface="Corbel Light" panose="020B0303020204020204" pitchFamily="34" charset="0"/>
              </a:rPr>
              <a:t>Presented to</a:t>
            </a:r>
            <a:endParaRPr lang="en-IN" sz="2000" kern="0" dirty="0">
              <a:latin typeface="Corbel Light" panose="020B03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9AE919-CE96-4F68-856A-A586FDB01CC8}"/>
              </a:ext>
            </a:extLst>
          </p:cNvPr>
          <p:cNvSpPr/>
          <p:nvPr/>
        </p:nvSpPr>
        <p:spPr>
          <a:xfrm>
            <a:off x="3575792" y="2622250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gradFill flip="none" rotWithShape="1">
                  <a:gsLst>
                    <a:gs pos="0">
                      <a:srgbClr val="7030A0"/>
                    </a:gs>
                    <a:gs pos="41000">
                      <a:schemeClr val="tx1">
                        <a:alpha val="23000"/>
                      </a:schemeClr>
                    </a:gs>
                    <a:gs pos="78000">
                      <a:srgbClr val="7030A0"/>
                    </a:gs>
                  </a:gsLst>
                  <a:lin ang="2700000" scaled="1"/>
                  <a:tileRect/>
                </a:gradFill>
                <a:effectLst/>
                <a:latin typeface="Overpass" panose="00000500000000000000" pitchFamily="2" charset="0"/>
              </a:rPr>
              <a:t>Saksham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2B816-8424-46C0-8F15-3921A1910419}"/>
              </a:ext>
            </a:extLst>
          </p:cNvPr>
          <p:cNvSpPr/>
          <p:nvPr/>
        </p:nvSpPr>
        <p:spPr>
          <a:xfrm>
            <a:off x="4416567" y="3241310"/>
            <a:ext cx="13131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gradFill flip="none" rotWithShape="1">
                  <a:gsLst>
                    <a:gs pos="0">
                      <a:srgbClr val="7030A0"/>
                    </a:gs>
                    <a:gs pos="7000">
                      <a:schemeClr val="tx1">
                        <a:alpha val="23000"/>
                      </a:schemeClr>
                    </a:gs>
                    <a:gs pos="78000">
                      <a:srgbClr val="7030A0"/>
                    </a:gs>
                  </a:gsLst>
                  <a:lin ang="2700000" scaled="1"/>
                  <a:tileRect/>
                </a:gradFill>
                <a:latin typeface="Overpass" panose="00000500000000000000" pitchFamily="2" charset="0"/>
              </a:rPr>
              <a:t>saxena</a:t>
            </a:r>
            <a:endParaRPr lang="en-US" sz="2800" cap="none" spc="0" dirty="0">
              <a:ln w="0"/>
              <a:gradFill flip="none" rotWithShape="1">
                <a:gsLst>
                  <a:gs pos="0">
                    <a:srgbClr val="7030A0"/>
                  </a:gs>
                  <a:gs pos="7000">
                    <a:schemeClr val="tx1">
                      <a:alpha val="23000"/>
                    </a:schemeClr>
                  </a:gs>
                  <a:gs pos="78000">
                    <a:srgbClr val="7030A0"/>
                  </a:gs>
                </a:gsLst>
                <a:lin ang="2700000" scaled="1"/>
                <a:tileRect/>
              </a:gradFill>
              <a:effectLst/>
              <a:latin typeface="Overpas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59090-AECC-4476-BF6E-07FC6C4F936E}"/>
              </a:ext>
            </a:extLst>
          </p:cNvPr>
          <p:cNvSpPr/>
          <p:nvPr/>
        </p:nvSpPr>
        <p:spPr>
          <a:xfrm>
            <a:off x="1183150" y="3790731"/>
            <a:ext cx="7627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Discription</a:t>
            </a:r>
            <a:r>
              <a:rPr lang="en-IN" dirty="0"/>
              <a:t> 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. </a:t>
            </a:r>
            <a:r>
              <a:rPr lang="en-IN" dirty="0" err="1"/>
              <a:t>Aliquam</a:t>
            </a:r>
            <a:r>
              <a:rPr lang="en-IN" dirty="0"/>
              <a:t> at </a:t>
            </a:r>
            <a:r>
              <a:rPr lang="en-IN" dirty="0" err="1"/>
              <a:t>sem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 </a:t>
            </a:r>
            <a:r>
              <a:rPr lang="en-IN" dirty="0" err="1"/>
              <a:t>justo</a:t>
            </a:r>
            <a:r>
              <a:rPr lang="en-IN" dirty="0"/>
              <a:t> </a:t>
            </a:r>
            <a:r>
              <a:rPr lang="en-IN" dirty="0" err="1"/>
              <a:t>ultrices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  <a:r>
              <a:rPr lang="en-IN" dirty="0" err="1"/>
              <a:t>Pellentesque</a:t>
            </a:r>
            <a:r>
              <a:rPr lang="en-IN" dirty="0"/>
              <a:t> </a:t>
            </a:r>
            <a:r>
              <a:rPr lang="en-IN" dirty="0" err="1"/>
              <a:t>venenatis</a:t>
            </a:r>
            <a:r>
              <a:rPr lang="en-IN" dirty="0"/>
              <a:t> </a:t>
            </a:r>
            <a:r>
              <a:rPr lang="en-IN" dirty="0" err="1"/>
              <a:t>eros</a:t>
            </a:r>
            <a:r>
              <a:rPr lang="en-IN" dirty="0"/>
              <a:t> </a:t>
            </a:r>
            <a:r>
              <a:rPr lang="en-IN" dirty="0" err="1"/>
              <a:t>lacus</a:t>
            </a:r>
            <a:r>
              <a:rPr lang="en-IN" dirty="0"/>
              <a:t>, </a:t>
            </a:r>
            <a:r>
              <a:rPr lang="en-IN" dirty="0" err="1"/>
              <a:t>pretium</a:t>
            </a:r>
            <a:r>
              <a:rPr lang="en-IN" dirty="0"/>
              <a:t> vestibulum ex </a:t>
            </a:r>
            <a:r>
              <a:rPr lang="en-IN" dirty="0" err="1"/>
              <a:t>facilisis</a:t>
            </a:r>
            <a:r>
              <a:rPr lang="en-IN" dirty="0"/>
              <a:t> at. </a:t>
            </a:r>
            <a:r>
              <a:rPr lang="en-IN" dirty="0" err="1"/>
              <a:t>Sed</a:t>
            </a:r>
            <a:r>
              <a:rPr lang="en-IN" dirty="0"/>
              <a:t> </a:t>
            </a:r>
            <a:r>
              <a:rPr lang="en-IN" dirty="0" err="1"/>
              <a:t>quam</a:t>
            </a:r>
            <a:r>
              <a:rPr lang="en-IN" dirty="0"/>
              <a:t> </a:t>
            </a:r>
            <a:r>
              <a:rPr lang="en-IN" dirty="0" err="1"/>
              <a:t>erat</a:t>
            </a:r>
            <a:r>
              <a:rPr lang="en-IN" dirty="0"/>
              <a:t>, </a:t>
            </a:r>
            <a:r>
              <a:rPr lang="en-IN" dirty="0" err="1"/>
              <a:t>mattis</a:t>
            </a:r>
            <a:r>
              <a:rPr lang="en-IN" dirty="0"/>
              <a:t> et </a:t>
            </a:r>
            <a:r>
              <a:rPr lang="en-IN" dirty="0" err="1"/>
              <a:t>luctus</a:t>
            </a:r>
            <a:r>
              <a:rPr lang="en-IN" dirty="0"/>
              <a:t> </a:t>
            </a:r>
            <a:r>
              <a:rPr lang="en-IN" dirty="0" err="1"/>
              <a:t>vel</a:t>
            </a:r>
            <a:r>
              <a:rPr lang="en-IN" dirty="0"/>
              <a:t>, </a:t>
            </a:r>
            <a:r>
              <a:rPr lang="en-IN" dirty="0" err="1"/>
              <a:t>faucibus</a:t>
            </a:r>
            <a:r>
              <a:rPr lang="en-IN" dirty="0"/>
              <a:t> a </a:t>
            </a:r>
            <a:r>
              <a:rPr lang="en-IN" dirty="0" err="1"/>
              <a:t>turpis</a:t>
            </a:r>
            <a:r>
              <a:rPr lang="en-IN" dirty="0"/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E1BE9-ADD9-4804-9D5D-AAE59869F7A7}"/>
              </a:ext>
            </a:extLst>
          </p:cNvPr>
          <p:cNvSpPr/>
          <p:nvPr/>
        </p:nvSpPr>
        <p:spPr>
          <a:xfrm>
            <a:off x="9324661" y="2639003"/>
            <a:ext cx="37382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u="sng" cap="none" spc="0" dirty="0" err="1">
                <a:ln w="0"/>
                <a:gradFill flip="none" rotWithShape="1">
                  <a:gsLst>
                    <a:gs pos="0">
                      <a:srgbClr val="7030A0"/>
                    </a:gs>
                    <a:gs pos="7000">
                      <a:schemeClr val="tx1">
                        <a:alpha val="23000"/>
                      </a:schemeClr>
                    </a:gs>
                    <a:gs pos="78000">
                      <a:srgbClr val="7030A0"/>
                    </a:gs>
                  </a:gsLst>
                  <a:lin ang="2700000" scaled="1"/>
                  <a:tileRect/>
                </a:gradFill>
                <a:effectLst/>
                <a:latin typeface="Overpass" panose="00000500000000000000" pitchFamily="2" charset="0"/>
              </a:rPr>
              <a:t>sT</a:t>
            </a:r>
            <a:endParaRPr lang="en-US" sz="1400" u="sng" cap="none" spc="0" dirty="0">
              <a:ln w="0"/>
              <a:gradFill flip="none" rotWithShape="1">
                <a:gsLst>
                  <a:gs pos="0">
                    <a:srgbClr val="7030A0"/>
                  </a:gs>
                  <a:gs pos="7000">
                    <a:schemeClr val="tx1">
                      <a:alpha val="23000"/>
                    </a:schemeClr>
                  </a:gs>
                  <a:gs pos="78000">
                    <a:srgbClr val="7030A0"/>
                  </a:gs>
                </a:gsLst>
                <a:lin ang="2700000" scaled="1"/>
                <a:tileRect/>
              </a:gradFill>
              <a:effectLst/>
              <a:latin typeface="Overpass" panose="000005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665792-5758-4C4D-ACAC-259E4E49FC02}"/>
              </a:ext>
            </a:extLst>
          </p:cNvPr>
          <p:cNvGrpSpPr/>
          <p:nvPr/>
        </p:nvGrpSpPr>
        <p:grpSpPr>
          <a:xfrm>
            <a:off x="623444" y="5609492"/>
            <a:ext cx="8747033" cy="557677"/>
            <a:chOff x="579484" y="5609492"/>
            <a:chExt cx="8747033" cy="5576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FBF262-04F1-4286-9496-F74E3FB9A091}"/>
                </a:ext>
              </a:extLst>
            </p:cNvPr>
            <p:cNvGrpSpPr/>
            <p:nvPr/>
          </p:nvGrpSpPr>
          <p:grpSpPr>
            <a:xfrm>
              <a:off x="579484" y="5767059"/>
              <a:ext cx="8747033" cy="400110"/>
              <a:chOff x="650238" y="5767059"/>
              <a:chExt cx="8747033" cy="4001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92517E-B26E-4853-B83D-C1515399104A}"/>
                  </a:ext>
                </a:extLst>
              </p:cNvPr>
              <p:cNvSpPr txBox="1"/>
              <p:nvPr/>
            </p:nvSpPr>
            <p:spPr>
              <a:xfrm>
                <a:off x="650238" y="5767059"/>
                <a:ext cx="2269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kern="0" dirty="0"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ABC - Signature</a:t>
                </a:r>
                <a:endParaRPr lang="en-IN" sz="2000" kern="0" dirty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E56BCB-F9BB-4709-8832-5414F716CDF5}"/>
                  </a:ext>
                </a:extLst>
              </p:cNvPr>
              <p:cNvSpPr txBox="1"/>
              <p:nvPr/>
            </p:nvSpPr>
            <p:spPr>
              <a:xfrm>
                <a:off x="7128074" y="5767059"/>
                <a:ext cx="2269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kern="0" dirty="0"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ABD - Signature</a:t>
                </a:r>
                <a:endParaRPr lang="en-IN" sz="2000" kern="0" dirty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6FB8BF-F4F1-425F-9CE1-D8ACF6967A22}"/>
                </a:ext>
              </a:extLst>
            </p:cNvPr>
            <p:cNvCxnSpPr/>
            <p:nvPr/>
          </p:nvCxnSpPr>
          <p:spPr>
            <a:xfrm>
              <a:off x="1608992" y="5609492"/>
              <a:ext cx="1459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DBA020-2756-4B1B-B532-3C9AFEAD9088}"/>
                </a:ext>
              </a:extLst>
            </p:cNvPr>
            <p:cNvCxnSpPr/>
            <p:nvPr/>
          </p:nvCxnSpPr>
          <p:spPr>
            <a:xfrm>
              <a:off x="6770067" y="5609493"/>
              <a:ext cx="1459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24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AEBAD-4E9F-4921-B039-8E2DFEFFB1AE}"/>
              </a:ext>
            </a:extLst>
          </p:cNvPr>
          <p:cNvSpPr/>
          <p:nvPr/>
        </p:nvSpPr>
        <p:spPr>
          <a:xfrm>
            <a:off x="-215326" y="637786"/>
            <a:ext cx="9906000" cy="6858000"/>
          </a:xfrm>
          <a:prstGeom prst="rect">
            <a:avLst/>
          </a:prstGeom>
          <a:gradFill>
            <a:gsLst>
              <a:gs pos="0">
                <a:schemeClr val="bg1">
                  <a:alpha val="54000"/>
                  <a:lumMod val="0"/>
                  <a:lumOff val="100000"/>
                </a:schemeClr>
              </a:gs>
              <a:gs pos="48000">
                <a:schemeClr val="bg1">
                  <a:lumMod val="0"/>
                  <a:lumOff val="100000"/>
                  <a:alpha val="86000"/>
                </a:schemeClr>
              </a:gs>
              <a:gs pos="100000">
                <a:schemeClr val="bg1">
                  <a:alpha val="6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5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F62AA5-8BD7-4037-BF76-1D0E6B1A8F7A}"/>
              </a:ext>
            </a:extLst>
          </p:cNvPr>
          <p:cNvSpPr/>
          <p:nvPr/>
        </p:nvSpPr>
        <p:spPr>
          <a:xfrm>
            <a:off x="219919" y="-914400"/>
            <a:ext cx="9906000" cy="6858000"/>
          </a:xfrm>
          <a:prstGeom prst="rect">
            <a:avLst/>
          </a:prstGeom>
          <a:gradFill>
            <a:gsLst>
              <a:gs pos="0">
                <a:schemeClr val="bg1">
                  <a:lumMod val="0"/>
                  <a:lumOff val="100000"/>
                  <a:alpha val="36000"/>
                </a:schemeClr>
              </a:gs>
              <a:gs pos="48000">
                <a:schemeClr val="bg1">
                  <a:lumMod val="0"/>
                  <a:lumOff val="100000"/>
                  <a:alpha val="61000"/>
                </a:schemeClr>
              </a:gs>
              <a:gs pos="100000">
                <a:schemeClr val="bg1">
                  <a:alpha val="1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6EE2F-FCFC-4974-98B3-63613FDE8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0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A1575F28-E2F9-4C92-80B3-57430E0B0D2D}"/>
              </a:ext>
            </a:extLst>
          </p:cNvPr>
          <p:cNvSpPr/>
          <p:nvPr/>
        </p:nvSpPr>
        <p:spPr>
          <a:xfrm rot="5400000">
            <a:off x="-237203" y="237203"/>
            <a:ext cx="1533832" cy="1059426"/>
          </a:xfrm>
          <a:prstGeom prst="rtTriangle">
            <a:avLst/>
          </a:prstGeom>
          <a:solidFill>
            <a:srgbClr val="7030A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722BFE-ED4E-4C05-9FE9-80497254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2517229" y="-456688"/>
            <a:ext cx="4640766" cy="3003244"/>
          </a:xfrm>
          <a:prstGeom prst="rtTriangle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6671CBB-D4EA-462D-8853-16E04856FE02}"/>
              </a:ext>
            </a:extLst>
          </p:cNvPr>
          <p:cNvSpPr/>
          <p:nvPr/>
        </p:nvSpPr>
        <p:spPr>
          <a:xfrm rot="16200000">
            <a:off x="8609371" y="5561371"/>
            <a:ext cx="1533832" cy="1059426"/>
          </a:xfrm>
          <a:prstGeom prst="rtTriangle">
            <a:avLst/>
          </a:prstGeom>
          <a:solidFill>
            <a:srgbClr val="7030A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18DF0-8B80-4861-9926-9826C70F2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5" y="0"/>
            <a:ext cx="980221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DC9D0D-62B4-4F7B-8010-5B569A4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86641" y="150198"/>
            <a:ext cx="8431498" cy="5456393"/>
          </a:xfrm>
          <a:prstGeom prst="rtTriangle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8804D24-77A0-451E-A0F5-680B6A8693C3}"/>
              </a:ext>
            </a:extLst>
          </p:cNvPr>
          <p:cNvSpPr/>
          <p:nvPr/>
        </p:nvSpPr>
        <p:spPr>
          <a:xfrm>
            <a:off x="2767956" y="-5428"/>
            <a:ext cx="2502242" cy="2465440"/>
          </a:xfrm>
          <a:prstGeom prst="ellipse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C4345A-4E0A-43EF-B9C0-56DDC36A3777}"/>
              </a:ext>
            </a:extLst>
          </p:cNvPr>
          <p:cNvSpPr/>
          <p:nvPr/>
        </p:nvSpPr>
        <p:spPr>
          <a:xfrm>
            <a:off x="-1131853" y="4397988"/>
            <a:ext cx="2502242" cy="2465440"/>
          </a:xfrm>
          <a:prstGeom prst="ellipse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39C524-3560-4A0A-A882-6E44EB014608}"/>
              </a:ext>
            </a:extLst>
          </p:cNvPr>
          <p:cNvSpPr/>
          <p:nvPr/>
        </p:nvSpPr>
        <p:spPr>
          <a:xfrm>
            <a:off x="7403758" y="-1052049"/>
            <a:ext cx="2502242" cy="2465440"/>
          </a:xfrm>
          <a:prstGeom prst="ellipse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3A11A3-0D3F-4905-95E5-B8A57C9479D0}"/>
              </a:ext>
            </a:extLst>
          </p:cNvPr>
          <p:cNvSpPr/>
          <p:nvPr/>
        </p:nvSpPr>
        <p:spPr>
          <a:xfrm>
            <a:off x="-1000394" y="-931608"/>
            <a:ext cx="2502242" cy="2465440"/>
          </a:xfrm>
          <a:prstGeom prst="ellipse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0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B971F-64EA-4A88-B1BF-B3DFE6F82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61" t="22885" b="22386"/>
          <a:stretch/>
        </p:blipFill>
        <p:spPr>
          <a:xfrm>
            <a:off x="4852357" y="2268638"/>
            <a:ext cx="1900346" cy="2986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653E-7E6D-4132-B280-EA70DCE9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2346572"/>
            <a:ext cx="8431498" cy="5456393"/>
          </a:xfrm>
          <a:prstGeom prst="rtTriangl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C71B6-8507-4A83-A86F-67CA18D91ECF}"/>
              </a:ext>
            </a:extLst>
          </p:cNvPr>
          <p:cNvSpPr txBox="1"/>
          <p:nvPr/>
        </p:nvSpPr>
        <p:spPr>
          <a:xfrm>
            <a:off x="386862" y="720969"/>
            <a:ext cx="8757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. </a:t>
            </a:r>
            <a:r>
              <a:rPr lang="en-IN" dirty="0" err="1"/>
              <a:t>Aliquam</a:t>
            </a:r>
            <a:r>
              <a:rPr lang="en-IN" dirty="0"/>
              <a:t> at </a:t>
            </a:r>
            <a:r>
              <a:rPr lang="en-IN" dirty="0" err="1"/>
              <a:t>sem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 </a:t>
            </a:r>
            <a:r>
              <a:rPr lang="en-IN" dirty="0" err="1"/>
              <a:t>justo</a:t>
            </a:r>
            <a:r>
              <a:rPr lang="en-IN" dirty="0"/>
              <a:t> </a:t>
            </a:r>
            <a:r>
              <a:rPr lang="en-IN" dirty="0" err="1"/>
              <a:t>ultrices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  <a:r>
              <a:rPr lang="en-IN" dirty="0" err="1"/>
              <a:t>Pellentesque</a:t>
            </a:r>
            <a:r>
              <a:rPr lang="en-IN" dirty="0"/>
              <a:t> </a:t>
            </a:r>
            <a:r>
              <a:rPr lang="en-IN" dirty="0" err="1"/>
              <a:t>venenatis</a:t>
            </a:r>
            <a:r>
              <a:rPr lang="en-IN" dirty="0"/>
              <a:t> </a:t>
            </a:r>
            <a:r>
              <a:rPr lang="en-IN" dirty="0" err="1"/>
              <a:t>eros</a:t>
            </a:r>
            <a:r>
              <a:rPr lang="en-IN" dirty="0"/>
              <a:t> </a:t>
            </a:r>
            <a:r>
              <a:rPr lang="en-IN" dirty="0" err="1"/>
              <a:t>lacus</a:t>
            </a:r>
            <a:r>
              <a:rPr lang="en-IN" dirty="0"/>
              <a:t>, </a:t>
            </a:r>
            <a:r>
              <a:rPr lang="en-IN" dirty="0" err="1"/>
              <a:t>pretium</a:t>
            </a:r>
            <a:r>
              <a:rPr lang="en-IN" dirty="0"/>
              <a:t> vestibulum ex </a:t>
            </a:r>
            <a:r>
              <a:rPr lang="en-IN" dirty="0" err="1"/>
              <a:t>facilisis</a:t>
            </a:r>
            <a:r>
              <a:rPr lang="en-IN" dirty="0"/>
              <a:t> at. </a:t>
            </a:r>
            <a:r>
              <a:rPr lang="en-IN" dirty="0" err="1"/>
              <a:t>Sed</a:t>
            </a:r>
            <a:r>
              <a:rPr lang="en-IN" dirty="0"/>
              <a:t> </a:t>
            </a:r>
            <a:r>
              <a:rPr lang="en-IN" dirty="0" err="1"/>
              <a:t>quam</a:t>
            </a:r>
            <a:r>
              <a:rPr lang="en-IN" dirty="0"/>
              <a:t> </a:t>
            </a:r>
            <a:r>
              <a:rPr lang="en-IN" dirty="0" err="1"/>
              <a:t>erat</a:t>
            </a:r>
            <a:r>
              <a:rPr lang="en-IN" dirty="0"/>
              <a:t>, </a:t>
            </a:r>
            <a:r>
              <a:rPr lang="en-IN" dirty="0" err="1"/>
              <a:t>mattis</a:t>
            </a:r>
            <a:r>
              <a:rPr lang="en-IN" dirty="0"/>
              <a:t> et </a:t>
            </a:r>
            <a:r>
              <a:rPr lang="en-IN" dirty="0" err="1"/>
              <a:t>luctus</a:t>
            </a:r>
            <a:r>
              <a:rPr lang="en-IN" dirty="0"/>
              <a:t> </a:t>
            </a:r>
            <a:r>
              <a:rPr lang="en-IN" dirty="0" err="1"/>
              <a:t>vel</a:t>
            </a:r>
            <a:r>
              <a:rPr lang="en-IN" dirty="0"/>
              <a:t>, </a:t>
            </a:r>
            <a:r>
              <a:rPr lang="en-IN" dirty="0" err="1"/>
              <a:t>faucibus</a:t>
            </a:r>
            <a:r>
              <a:rPr lang="en-IN" dirty="0"/>
              <a:t> a </a:t>
            </a:r>
            <a:r>
              <a:rPr lang="en-IN" dirty="0" err="1"/>
              <a:t>turpis</a:t>
            </a:r>
            <a:r>
              <a:rPr lang="en-IN" dirty="0"/>
              <a:t>. Morbi </a:t>
            </a:r>
            <a:r>
              <a:rPr lang="en-IN" dirty="0" err="1"/>
              <a:t>molestie</a:t>
            </a:r>
            <a:r>
              <a:rPr lang="en-IN" dirty="0"/>
              <a:t> </a:t>
            </a:r>
            <a:r>
              <a:rPr lang="en-IN" dirty="0" err="1"/>
              <a:t>aliquam</a:t>
            </a:r>
            <a:r>
              <a:rPr lang="en-IN" dirty="0"/>
              <a:t> </a:t>
            </a:r>
            <a:r>
              <a:rPr lang="en-IN" dirty="0" err="1"/>
              <a:t>justo</a:t>
            </a:r>
            <a:r>
              <a:rPr lang="en-IN" dirty="0"/>
              <a:t>, vitae </a:t>
            </a:r>
            <a:r>
              <a:rPr lang="en-IN" dirty="0" err="1"/>
              <a:t>varius</a:t>
            </a:r>
            <a:r>
              <a:rPr lang="en-IN" dirty="0"/>
              <a:t> </a:t>
            </a:r>
            <a:r>
              <a:rPr lang="en-IN" dirty="0" err="1"/>
              <a:t>justo</a:t>
            </a:r>
            <a:r>
              <a:rPr lang="en-IN" dirty="0"/>
              <a:t> convallis </a:t>
            </a:r>
            <a:r>
              <a:rPr lang="en-IN" dirty="0" err="1"/>
              <a:t>eget</a:t>
            </a:r>
            <a:r>
              <a:rPr lang="en-IN" dirty="0"/>
              <a:t>. </a:t>
            </a:r>
            <a:r>
              <a:rPr lang="en-IN" dirty="0" err="1"/>
              <a:t>Praesent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 </a:t>
            </a:r>
            <a:r>
              <a:rPr lang="en-IN" dirty="0" err="1"/>
              <a:t>mauris</a:t>
            </a:r>
            <a:r>
              <a:rPr lang="en-IN" dirty="0"/>
              <a:t> semper </a:t>
            </a:r>
            <a:r>
              <a:rPr lang="en-IN" dirty="0" err="1"/>
              <a:t>congue</a:t>
            </a:r>
            <a:r>
              <a:rPr lang="en-IN" dirty="0"/>
              <a:t> gravida.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mauris</a:t>
            </a:r>
            <a:r>
              <a:rPr lang="en-IN" dirty="0"/>
              <a:t> et nisi </a:t>
            </a:r>
            <a:r>
              <a:rPr lang="en-IN" dirty="0" err="1"/>
              <a:t>lobortis</a:t>
            </a:r>
            <a:r>
              <a:rPr lang="en-IN" dirty="0"/>
              <a:t> semper. </a:t>
            </a:r>
            <a:r>
              <a:rPr lang="en-IN" dirty="0" err="1"/>
              <a:t>Aliquam</a:t>
            </a:r>
            <a:r>
              <a:rPr lang="en-IN" dirty="0"/>
              <a:t> </a:t>
            </a:r>
            <a:r>
              <a:rPr lang="en-IN" dirty="0" err="1"/>
              <a:t>suscipit</a:t>
            </a:r>
            <a:r>
              <a:rPr lang="en-IN" dirty="0"/>
              <a:t> </a:t>
            </a:r>
            <a:r>
              <a:rPr lang="en-IN" dirty="0" err="1"/>
              <a:t>pretium</a:t>
            </a:r>
            <a:r>
              <a:rPr lang="en-IN" dirty="0"/>
              <a:t> gravida. </a:t>
            </a:r>
            <a:r>
              <a:rPr lang="en-IN" dirty="0" err="1"/>
              <a:t>Sed</a:t>
            </a:r>
            <a:r>
              <a:rPr lang="en-IN" dirty="0"/>
              <a:t> a </a:t>
            </a:r>
            <a:r>
              <a:rPr lang="en-IN" dirty="0" err="1"/>
              <a:t>eleifend</a:t>
            </a:r>
            <a:r>
              <a:rPr lang="en-IN" dirty="0"/>
              <a:t> </a:t>
            </a:r>
            <a:r>
              <a:rPr lang="en-IN" dirty="0" err="1"/>
              <a:t>purus</a:t>
            </a:r>
            <a:r>
              <a:rPr lang="en-IN" dirty="0"/>
              <a:t>, et </a:t>
            </a:r>
            <a:r>
              <a:rPr lang="en-IN" dirty="0" err="1"/>
              <a:t>aliquet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. </a:t>
            </a:r>
            <a:r>
              <a:rPr lang="en-IN" dirty="0" err="1"/>
              <a:t>Aliquam</a:t>
            </a:r>
            <a:r>
              <a:rPr lang="en-IN" dirty="0"/>
              <a:t> </a:t>
            </a:r>
            <a:r>
              <a:rPr lang="en-IN" dirty="0" err="1"/>
              <a:t>finibus</a:t>
            </a:r>
            <a:r>
              <a:rPr lang="en-IN" dirty="0"/>
              <a:t> </a:t>
            </a:r>
            <a:r>
              <a:rPr lang="en-IN" dirty="0" err="1"/>
              <a:t>eros</a:t>
            </a:r>
            <a:r>
              <a:rPr lang="en-IN" dirty="0"/>
              <a:t> </a:t>
            </a:r>
            <a:r>
              <a:rPr lang="en-IN" dirty="0" err="1"/>
              <a:t>laoreet</a:t>
            </a:r>
            <a:r>
              <a:rPr lang="en-IN" dirty="0"/>
              <a:t> </a:t>
            </a:r>
            <a:r>
              <a:rPr lang="en-IN" dirty="0" err="1"/>
              <a:t>erat</a:t>
            </a:r>
            <a:r>
              <a:rPr lang="en-IN" dirty="0"/>
              <a:t> </a:t>
            </a:r>
            <a:r>
              <a:rPr lang="en-IN" dirty="0" err="1"/>
              <a:t>lobortis</a:t>
            </a:r>
            <a:r>
              <a:rPr lang="en-IN" dirty="0"/>
              <a:t> lacinia. Cras dictum </a:t>
            </a:r>
            <a:r>
              <a:rPr lang="en-IN" dirty="0" err="1"/>
              <a:t>dolor</a:t>
            </a:r>
            <a:r>
              <a:rPr lang="en-IN" dirty="0"/>
              <a:t> </a:t>
            </a:r>
            <a:r>
              <a:rPr lang="en-IN" dirty="0" err="1"/>
              <a:t>eget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sodales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</a:t>
            </a:r>
            <a:r>
              <a:rPr lang="en-IN" dirty="0" err="1"/>
              <a:t>rhoncus</a:t>
            </a:r>
            <a:r>
              <a:rPr lang="en-IN" dirty="0"/>
              <a:t> libero </a:t>
            </a:r>
            <a:r>
              <a:rPr lang="en-IN" dirty="0" err="1"/>
              <a:t>vulputate</a:t>
            </a:r>
            <a:r>
              <a:rPr lang="en-IN" dirty="0"/>
              <a:t>. Nunc id </a:t>
            </a:r>
            <a:r>
              <a:rPr lang="en-IN" dirty="0" err="1"/>
              <a:t>metus</a:t>
            </a:r>
            <a:r>
              <a:rPr lang="en-IN" dirty="0"/>
              <a:t> ipsum. In </a:t>
            </a:r>
            <a:r>
              <a:rPr lang="en-IN" dirty="0" err="1"/>
              <a:t>leo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iaculis</a:t>
            </a:r>
            <a:r>
              <a:rPr lang="en-IN" dirty="0"/>
              <a:t> </a:t>
            </a:r>
            <a:r>
              <a:rPr lang="en-IN" dirty="0" err="1"/>
              <a:t>sed</a:t>
            </a:r>
            <a:r>
              <a:rPr lang="en-IN" dirty="0"/>
              <a:t> mi non, </a:t>
            </a:r>
            <a:r>
              <a:rPr lang="en-IN" dirty="0" err="1"/>
              <a:t>dapibus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risus</a:t>
            </a:r>
            <a:r>
              <a:rPr lang="en-IN" dirty="0"/>
              <a:t>. In vestibulum </a:t>
            </a:r>
            <a:r>
              <a:rPr lang="en-IN" dirty="0" err="1"/>
              <a:t>dignissim</a:t>
            </a:r>
            <a:r>
              <a:rPr lang="en-IN" dirty="0"/>
              <a:t> nisi,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orci</a:t>
            </a:r>
            <a:r>
              <a:rPr lang="en-IN" dirty="0"/>
              <a:t> </a:t>
            </a:r>
            <a:r>
              <a:rPr lang="en-IN" dirty="0" err="1"/>
              <a:t>auctor</a:t>
            </a:r>
            <a:r>
              <a:rPr lang="en-IN" dirty="0"/>
              <a:t> et. </a:t>
            </a:r>
            <a:r>
              <a:rPr lang="en-IN" dirty="0" err="1"/>
              <a:t>Mauris</a:t>
            </a:r>
            <a:r>
              <a:rPr lang="en-IN" dirty="0"/>
              <a:t> </a:t>
            </a:r>
            <a:r>
              <a:rPr lang="en-IN" dirty="0" err="1"/>
              <a:t>eleifend</a:t>
            </a:r>
            <a:r>
              <a:rPr lang="en-IN" dirty="0"/>
              <a:t> </a:t>
            </a:r>
            <a:r>
              <a:rPr lang="en-IN" dirty="0" err="1"/>
              <a:t>ullamcorper</a:t>
            </a:r>
            <a:r>
              <a:rPr lang="en-IN" dirty="0"/>
              <a:t> </a:t>
            </a:r>
            <a:r>
              <a:rPr lang="en-IN" dirty="0" err="1"/>
              <a:t>metus</a:t>
            </a:r>
            <a:r>
              <a:rPr lang="en-IN" dirty="0"/>
              <a:t>, sit </a:t>
            </a:r>
            <a:r>
              <a:rPr lang="en-IN" dirty="0" err="1"/>
              <a:t>amet</a:t>
            </a:r>
            <a:r>
              <a:rPr lang="en-IN" dirty="0"/>
              <a:t> </a:t>
            </a:r>
            <a:r>
              <a:rPr lang="en-IN" dirty="0" err="1"/>
              <a:t>aliquam</a:t>
            </a:r>
            <a:r>
              <a:rPr lang="en-IN" dirty="0"/>
              <a:t> </a:t>
            </a:r>
            <a:r>
              <a:rPr lang="en-IN" dirty="0" err="1"/>
              <a:t>nisl</a:t>
            </a:r>
            <a:r>
              <a:rPr lang="en-IN" dirty="0"/>
              <a:t>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eget</a:t>
            </a:r>
            <a:r>
              <a:rPr lang="en-IN" dirty="0"/>
              <a:t>. Ut </a:t>
            </a:r>
            <a:r>
              <a:rPr lang="en-IN" dirty="0" err="1"/>
              <a:t>quam</a:t>
            </a:r>
            <a:r>
              <a:rPr lang="en-IN" dirty="0"/>
              <a:t> </a:t>
            </a:r>
            <a:r>
              <a:rPr lang="en-IN" dirty="0" err="1"/>
              <a:t>nunc</a:t>
            </a:r>
            <a:r>
              <a:rPr lang="en-IN" dirty="0"/>
              <a:t>, lacinia id cursus vitae, </a:t>
            </a:r>
            <a:r>
              <a:rPr lang="en-IN" dirty="0" err="1"/>
              <a:t>aliquet</a:t>
            </a:r>
            <a:r>
              <a:rPr lang="en-IN" dirty="0"/>
              <a:t> </a:t>
            </a:r>
            <a:r>
              <a:rPr lang="en-IN" dirty="0" err="1"/>
              <a:t>blandit</a:t>
            </a:r>
            <a:r>
              <a:rPr lang="en-IN" dirty="0"/>
              <a:t> magna. Vestibulum </a:t>
            </a:r>
            <a:r>
              <a:rPr lang="en-IN" dirty="0" err="1"/>
              <a:t>congue</a:t>
            </a:r>
            <a:r>
              <a:rPr lang="en-IN" dirty="0"/>
              <a:t> </a:t>
            </a:r>
            <a:r>
              <a:rPr lang="en-IN" dirty="0" err="1"/>
              <a:t>dignissim</a:t>
            </a:r>
            <a:r>
              <a:rPr lang="en-IN" dirty="0"/>
              <a:t> </a:t>
            </a:r>
            <a:r>
              <a:rPr lang="en-IN" dirty="0" err="1"/>
              <a:t>tortor</a:t>
            </a:r>
            <a:r>
              <a:rPr lang="en-IN" dirty="0"/>
              <a:t> </a:t>
            </a:r>
            <a:r>
              <a:rPr lang="en-IN" dirty="0" err="1"/>
              <a:t>eu</a:t>
            </a:r>
            <a:r>
              <a:rPr lang="en-IN" dirty="0"/>
              <a:t> </a:t>
            </a:r>
            <a:r>
              <a:rPr lang="en-IN" dirty="0" err="1"/>
              <a:t>viverra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60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CE2F5F-A756-4941-AE65-14463B754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1" t="13329"/>
          <a:stretch/>
        </p:blipFill>
        <p:spPr>
          <a:xfrm>
            <a:off x="0" y="0"/>
            <a:ext cx="9906000" cy="6876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AB6BA5-36A2-4682-BF87-CAA1FEDC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27318" y="109095"/>
            <a:ext cx="8351921" cy="5404895"/>
          </a:xfrm>
          <a:prstGeom prst="rtTriangl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92D590-3622-4D0C-9466-A4FB5418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08" y="1176762"/>
            <a:ext cx="8431499" cy="5456393"/>
          </a:xfrm>
          <a:prstGeom prst="rtTriangl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1DDD9A-D796-437B-90B1-8AD2C153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61" t="22885" b="22386"/>
          <a:stretch/>
        </p:blipFill>
        <p:spPr>
          <a:xfrm>
            <a:off x="7761146" y="1715653"/>
            <a:ext cx="1900346" cy="2986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8D210B-5B98-48E8-B5C6-CCCFAA977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61" t="22885" b="22386"/>
          <a:stretch/>
        </p:blipFill>
        <p:spPr>
          <a:xfrm>
            <a:off x="8150210" y="1959354"/>
            <a:ext cx="1590182" cy="2498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EAA207-0531-470A-9578-6E73B7D6E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61" t="22885" b="22386"/>
          <a:stretch/>
        </p:blipFill>
        <p:spPr>
          <a:xfrm>
            <a:off x="8606557" y="2250688"/>
            <a:ext cx="1219394" cy="19161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8B4FB0-7A50-41A6-B1EE-42C0FD45F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61" t="22885" b="22386"/>
          <a:stretch/>
        </p:blipFill>
        <p:spPr>
          <a:xfrm>
            <a:off x="8915802" y="2430772"/>
            <a:ext cx="990198" cy="1556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8463A-4870-457C-87E8-BD25709B27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5" y="1715653"/>
            <a:ext cx="893890" cy="8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1F80A9-960C-4AF9-9836-BDE3F327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3"/>
            <a:ext cx="9906000" cy="6830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F1A5F-97D2-4F90-A067-505DD5D3C69F}"/>
              </a:ext>
            </a:extLst>
          </p:cNvPr>
          <p:cNvSpPr txBox="1"/>
          <p:nvPr/>
        </p:nvSpPr>
        <p:spPr>
          <a:xfrm>
            <a:off x="3818401" y="171944"/>
            <a:ext cx="226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latin typeface="Corbel Light" panose="020B0303020204020204" pitchFamily="34" charset="0"/>
              </a:rPr>
              <a:t>Division department</a:t>
            </a:r>
            <a:endParaRPr lang="en-IN" sz="2000" kern="0" dirty="0">
              <a:latin typeface="Corbel Light" panose="020B0303020204020204" pitchFamily="34" charset="0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AD505B0-5EA2-48D8-A604-AC21FDFA60A9}"/>
              </a:ext>
            </a:extLst>
          </p:cNvPr>
          <p:cNvSpPr/>
          <p:nvPr/>
        </p:nvSpPr>
        <p:spPr>
          <a:xfrm rot="10800000">
            <a:off x="3235569" y="186866"/>
            <a:ext cx="3587262" cy="4771058"/>
          </a:xfrm>
          <a:prstGeom prst="trapezoid">
            <a:avLst>
              <a:gd name="adj" fmla="val 3186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2000">
                <a:schemeClr val="accent1">
                  <a:lumMod val="45000"/>
                  <a:lumOff val="55000"/>
                  <a:alpha val="0"/>
                </a:schemeClr>
              </a:gs>
              <a:gs pos="100000">
                <a:schemeClr val="tx1">
                  <a:alpha val="19000"/>
                </a:schemeClr>
              </a:gs>
            </a:gsLst>
            <a:lin ang="49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E02C0-1AC5-4CD9-B13C-324D395410A7}"/>
              </a:ext>
            </a:extLst>
          </p:cNvPr>
          <p:cNvSpPr txBox="1"/>
          <p:nvPr/>
        </p:nvSpPr>
        <p:spPr>
          <a:xfrm>
            <a:off x="1217441" y="387417"/>
            <a:ext cx="7471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kern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tx1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Ink In The Meat" panose="02000400000000000000" pitchFamily="50" charset="0"/>
              </a:rPr>
              <a:t>Certificate  of  </a:t>
            </a:r>
            <a:r>
              <a:rPr lang="en-US" sz="8800" kern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tx1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4920000" scaled="0"/>
                </a:gradFill>
                <a:latin typeface="Ink In The Meat" panose="02000400000000000000" pitchFamily="50" charset="0"/>
              </a:rPr>
              <a:t>participation</a:t>
            </a:r>
            <a:endParaRPr lang="en-IN" sz="8800" kern="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4920000" scaled="0"/>
              </a:gradFill>
              <a:latin typeface="Ink In The Meat" panose="02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1F80A9-960C-4AF9-9836-BDE3F327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3"/>
            <a:ext cx="9906000" cy="68300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3287B-EE33-494B-B087-850497056FEF}"/>
              </a:ext>
            </a:extLst>
          </p:cNvPr>
          <p:cNvSpPr/>
          <p:nvPr/>
        </p:nvSpPr>
        <p:spPr>
          <a:xfrm>
            <a:off x="1327443" y="1003437"/>
            <a:ext cx="7614139" cy="49168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7BB6F-3FA8-403F-A2A8-57378E96F03A}"/>
              </a:ext>
            </a:extLst>
          </p:cNvPr>
          <p:cNvSpPr txBox="1"/>
          <p:nvPr/>
        </p:nvSpPr>
        <p:spPr>
          <a:xfrm>
            <a:off x="751508" y="356141"/>
            <a:ext cx="7471116" cy="1323439"/>
          </a:xfrm>
          <a:prstGeom prst="rect">
            <a:avLst/>
          </a:prstGeom>
          <a:noFill/>
        </p:spPr>
        <p:txBody>
          <a:bodyPr wrap="square" rtlCol="0">
            <a:prstTxWarp prst="textDeflate">
              <a:avLst/>
            </a:prstTxWarp>
            <a:spAutoFit/>
          </a:bodyPr>
          <a:lstStyle/>
          <a:p>
            <a:r>
              <a:rPr lang="en-US" sz="8800" spc="200" dirty="0">
                <a:latin typeface="Parchment" panose="03040602040708040804" pitchFamily="66" charset="0"/>
              </a:rPr>
              <a:t>Certificate  of  participation</a:t>
            </a:r>
            <a:endParaRPr lang="en-IN" sz="8800" spc="200" dirty="0">
              <a:latin typeface="Parchment" panose="030406020407080408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ED139-4B68-470A-AE55-38F4B71DC846}"/>
              </a:ext>
            </a:extLst>
          </p:cNvPr>
          <p:cNvSpPr/>
          <p:nvPr/>
        </p:nvSpPr>
        <p:spPr>
          <a:xfrm>
            <a:off x="1695497" y="964429"/>
            <a:ext cx="7614139" cy="49168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9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1F80A9-960C-4AF9-9836-BDE3F327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" y="13973"/>
            <a:ext cx="9906000" cy="6830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7078BD-5801-418A-9281-F4DC53169F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" y="58409"/>
            <a:ext cx="1421627" cy="1421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252CF4-B079-4248-B280-240C6734FBA6}"/>
              </a:ext>
            </a:extLst>
          </p:cNvPr>
          <p:cNvSpPr txBox="1"/>
          <p:nvPr/>
        </p:nvSpPr>
        <p:spPr>
          <a:xfrm>
            <a:off x="3938561" y="171944"/>
            <a:ext cx="226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latin typeface="Corbel Light" panose="020B0303020204020204" pitchFamily="34" charset="0"/>
              </a:rPr>
              <a:t>Division department</a:t>
            </a:r>
            <a:endParaRPr lang="en-IN" sz="2000" kern="0" dirty="0">
              <a:latin typeface="Corbel Light" panose="020B03030202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662B5-0E49-4977-9774-69408597D3E2}"/>
              </a:ext>
            </a:extLst>
          </p:cNvPr>
          <p:cNvSpPr txBox="1"/>
          <p:nvPr/>
        </p:nvSpPr>
        <p:spPr>
          <a:xfrm>
            <a:off x="1261401" y="387417"/>
            <a:ext cx="7471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kern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tx1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Ink In The Meat" panose="02000400000000000000" pitchFamily="50" charset="0"/>
              </a:rPr>
              <a:t>Certificate  of  </a:t>
            </a:r>
            <a:r>
              <a:rPr lang="en-US" sz="8000" kern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tx1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4920000" scaled="0"/>
                </a:gradFill>
                <a:latin typeface="Ink In The Meat" panose="02000400000000000000" pitchFamily="50" charset="0"/>
              </a:rPr>
              <a:t>Participation</a:t>
            </a:r>
            <a:endParaRPr lang="en-IN" sz="8000" kern="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4920000" scaled="0"/>
              </a:gradFill>
              <a:latin typeface="Ink In The Meat" panose="020004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F24B1-9DF3-4EC0-9163-A2F7951D41BF}"/>
              </a:ext>
            </a:extLst>
          </p:cNvPr>
          <p:cNvSpPr txBox="1"/>
          <p:nvPr/>
        </p:nvSpPr>
        <p:spPr>
          <a:xfrm>
            <a:off x="3938561" y="1934139"/>
            <a:ext cx="226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latin typeface="Corbel Light" panose="020B0303020204020204" pitchFamily="34" charset="0"/>
              </a:rPr>
              <a:t>Presented to</a:t>
            </a:r>
            <a:endParaRPr lang="en-IN" sz="2000" kern="0" dirty="0">
              <a:latin typeface="Corbel Light" panose="020B03030202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2BA458-0B45-4657-BB28-D1A6278DDCA5}"/>
              </a:ext>
            </a:extLst>
          </p:cNvPr>
          <p:cNvSpPr/>
          <p:nvPr/>
        </p:nvSpPr>
        <p:spPr>
          <a:xfrm>
            <a:off x="3575792" y="2167197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gradFill flip="none" rotWithShape="1">
                  <a:gsLst>
                    <a:gs pos="0">
                      <a:srgbClr val="7030A0"/>
                    </a:gs>
                    <a:gs pos="41000">
                      <a:schemeClr val="tx1">
                        <a:alpha val="23000"/>
                      </a:schemeClr>
                    </a:gs>
                    <a:gs pos="78000">
                      <a:srgbClr val="7030A0"/>
                    </a:gs>
                  </a:gsLst>
                  <a:lin ang="2700000" scaled="1"/>
                  <a:tileRect/>
                </a:gradFill>
                <a:effectLst/>
                <a:latin typeface="Overpass" panose="00000500000000000000" pitchFamily="2" charset="0"/>
              </a:rPr>
              <a:t>Saksham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96B43-D0D9-4351-BA1C-8A2F4CE04A91}"/>
              </a:ext>
            </a:extLst>
          </p:cNvPr>
          <p:cNvSpPr/>
          <p:nvPr/>
        </p:nvSpPr>
        <p:spPr>
          <a:xfrm>
            <a:off x="4416567" y="2786257"/>
            <a:ext cx="13131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gradFill flip="none" rotWithShape="1">
                  <a:gsLst>
                    <a:gs pos="0">
                      <a:srgbClr val="7030A0"/>
                    </a:gs>
                    <a:gs pos="7000">
                      <a:schemeClr val="tx1">
                        <a:alpha val="23000"/>
                      </a:schemeClr>
                    </a:gs>
                    <a:gs pos="78000">
                      <a:srgbClr val="7030A0"/>
                    </a:gs>
                  </a:gsLst>
                  <a:lin ang="2700000" scaled="1"/>
                  <a:tileRect/>
                </a:gradFill>
                <a:latin typeface="Overpass" panose="00000500000000000000" pitchFamily="2" charset="0"/>
              </a:rPr>
              <a:t>saxena</a:t>
            </a:r>
            <a:endParaRPr lang="en-US" sz="2800" cap="none" spc="0" dirty="0">
              <a:ln w="0"/>
              <a:gradFill flip="none" rotWithShape="1">
                <a:gsLst>
                  <a:gs pos="0">
                    <a:srgbClr val="7030A0"/>
                  </a:gs>
                  <a:gs pos="7000">
                    <a:schemeClr val="tx1">
                      <a:alpha val="23000"/>
                    </a:schemeClr>
                  </a:gs>
                  <a:gs pos="78000">
                    <a:srgbClr val="7030A0"/>
                  </a:gs>
                </a:gsLst>
                <a:lin ang="2700000" scaled="1"/>
                <a:tileRect/>
              </a:gradFill>
              <a:effectLst/>
              <a:latin typeface="Overpas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AC58B4-9645-459E-A223-9E41CDEFDEFA}"/>
              </a:ext>
            </a:extLst>
          </p:cNvPr>
          <p:cNvSpPr/>
          <p:nvPr/>
        </p:nvSpPr>
        <p:spPr>
          <a:xfrm>
            <a:off x="1183150" y="3790731"/>
            <a:ext cx="7627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Discription</a:t>
            </a:r>
            <a:r>
              <a:rPr lang="en-IN" dirty="0"/>
              <a:t> 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. </a:t>
            </a:r>
            <a:r>
              <a:rPr lang="en-IN" dirty="0" err="1"/>
              <a:t>Aliquam</a:t>
            </a:r>
            <a:r>
              <a:rPr lang="en-IN" dirty="0"/>
              <a:t> at </a:t>
            </a:r>
            <a:r>
              <a:rPr lang="en-IN" dirty="0" err="1"/>
              <a:t>sem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 </a:t>
            </a:r>
            <a:r>
              <a:rPr lang="en-IN" dirty="0" err="1"/>
              <a:t>justo</a:t>
            </a:r>
            <a:r>
              <a:rPr lang="en-IN" dirty="0"/>
              <a:t> </a:t>
            </a:r>
            <a:r>
              <a:rPr lang="en-IN" dirty="0" err="1"/>
              <a:t>ultrices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  <a:r>
              <a:rPr lang="en-IN" dirty="0" err="1"/>
              <a:t>Pellentesque</a:t>
            </a:r>
            <a:r>
              <a:rPr lang="en-IN" dirty="0"/>
              <a:t> </a:t>
            </a:r>
            <a:r>
              <a:rPr lang="en-IN" dirty="0" err="1"/>
              <a:t>venenatis</a:t>
            </a:r>
            <a:r>
              <a:rPr lang="en-IN" dirty="0"/>
              <a:t> </a:t>
            </a:r>
            <a:r>
              <a:rPr lang="en-IN" dirty="0" err="1"/>
              <a:t>eros</a:t>
            </a:r>
            <a:r>
              <a:rPr lang="en-IN" dirty="0"/>
              <a:t> </a:t>
            </a:r>
            <a:r>
              <a:rPr lang="en-IN" dirty="0" err="1"/>
              <a:t>lacus</a:t>
            </a:r>
            <a:r>
              <a:rPr lang="en-IN" dirty="0"/>
              <a:t>, </a:t>
            </a:r>
            <a:r>
              <a:rPr lang="en-IN" dirty="0" err="1"/>
              <a:t>pretium</a:t>
            </a:r>
            <a:r>
              <a:rPr lang="en-IN" dirty="0"/>
              <a:t> vestibulum ex </a:t>
            </a:r>
            <a:r>
              <a:rPr lang="en-IN" dirty="0" err="1"/>
              <a:t>facilisis</a:t>
            </a:r>
            <a:r>
              <a:rPr lang="en-IN" dirty="0"/>
              <a:t> at. </a:t>
            </a:r>
            <a:r>
              <a:rPr lang="en-IN" dirty="0" err="1"/>
              <a:t>Sed</a:t>
            </a:r>
            <a:r>
              <a:rPr lang="en-IN" dirty="0"/>
              <a:t> </a:t>
            </a:r>
            <a:r>
              <a:rPr lang="en-IN" dirty="0" err="1"/>
              <a:t>quam</a:t>
            </a:r>
            <a:r>
              <a:rPr lang="en-IN" dirty="0"/>
              <a:t> </a:t>
            </a:r>
            <a:r>
              <a:rPr lang="en-IN" dirty="0" err="1"/>
              <a:t>erat</a:t>
            </a:r>
            <a:r>
              <a:rPr lang="en-IN" dirty="0"/>
              <a:t>, </a:t>
            </a:r>
            <a:r>
              <a:rPr lang="en-IN" dirty="0" err="1"/>
              <a:t>mattis</a:t>
            </a:r>
            <a:r>
              <a:rPr lang="en-IN" dirty="0"/>
              <a:t> et </a:t>
            </a:r>
            <a:r>
              <a:rPr lang="en-IN" dirty="0" err="1"/>
              <a:t>luctus</a:t>
            </a:r>
            <a:r>
              <a:rPr lang="en-IN" dirty="0"/>
              <a:t> </a:t>
            </a:r>
            <a:r>
              <a:rPr lang="en-IN" dirty="0" err="1"/>
              <a:t>vel</a:t>
            </a:r>
            <a:r>
              <a:rPr lang="en-IN" dirty="0"/>
              <a:t>, </a:t>
            </a:r>
            <a:r>
              <a:rPr lang="en-IN" dirty="0" err="1"/>
              <a:t>faucibus</a:t>
            </a:r>
            <a:r>
              <a:rPr lang="en-IN" dirty="0"/>
              <a:t> a </a:t>
            </a:r>
            <a:r>
              <a:rPr lang="en-IN" dirty="0" err="1"/>
              <a:t>turpis</a:t>
            </a:r>
            <a:r>
              <a:rPr lang="en-IN" dirty="0"/>
              <a:t>.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F2ADFD-6846-4E00-A004-B7E0A5F58139}"/>
              </a:ext>
            </a:extLst>
          </p:cNvPr>
          <p:cNvGrpSpPr/>
          <p:nvPr/>
        </p:nvGrpSpPr>
        <p:grpSpPr>
          <a:xfrm>
            <a:off x="623444" y="5609492"/>
            <a:ext cx="8747033" cy="557677"/>
            <a:chOff x="579484" y="5609492"/>
            <a:chExt cx="8747033" cy="55767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FDA60E1-AB3E-4014-8695-F8F6ACF6EBD8}"/>
                </a:ext>
              </a:extLst>
            </p:cNvPr>
            <p:cNvGrpSpPr/>
            <p:nvPr/>
          </p:nvGrpSpPr>
          <p:grpSpPr>
            <a:xfrm>
              <a:off x="579484" y="5767059"/>
              <a:ext cx="8747033" cy="400110"/>
              <a:chOff x="650238" y="5767059"/>
              <a:chExt cx="8747033" cy="400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34961B-4474-477E-865E-FE8441488A8A}"/>
                  </a:ext>
                </a:extLst>
              </p:cNvPr>
              <p:cNvSpPr txBox="1"/>
              <p:nvPr/>
            </p:nvSpPr>
            <p:spPr>
              <a:xfrm>
                <a:off x="650238" y="5767059"/>
                <a:ext cx="2269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kern="0" dirty="0"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ABC - Signature</a:t>
                </a:r>
                <a:endParaRPr lang="en-IN" sz="2000" kern="0" dirty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ACA03C-A72F-4B52-B201-1776E43C5323}"/>
                  </a:ext>
                </a:extLst>
              </p:cNvPr>
              <p:cNvSpPr txBox="1"/>
              <p:nvPr/>
            </p:nvSpPr>
            <p:spPr>
              <a:xfrm>
                <a:off x="7128074" y="5767059"/>
                <a:ext cx="2269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kern="0" dirty="0">
                    <a:latin typeface="Microsoft Himalaya" panose="01010100010101010101" pitchFamily="2" charset="0"/>
                    <a:ea typeface="Microsoft Himalaya" panose="01010100010101010101" pitchFamily="2" charset="0"/>
                    <a:cs typeface="Microsoft Himalaya" panose="01010100010101010101" pitchFamily="2" charset="0"/>
                  </a:rPr>
                  <a:t>ABD - Signature</a:t>
                </a:r>
                <a:endParaRPr lang="en-IN" sz="2000" kern="0" dirty="0">
                  <a:latin typeface="Microsoft Himalaya" panose="01010100010101010101" pitchFamily="2" charset="0"/>
                  <a:ea typeface="Microsoft Himalaya" panose="01010100010101010101" pitchFamily="2" charset="0"/>
                  <a:cs typeface="Microsoft Himalaya" panose="01010100010101010101" pitchFamily="2" charset="0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003804-204A-44DB-9CA9-E322A2DA3D25}"/>
                </a:ext>
              </a:extLst>
            </p:cNvPr>
            <p:cNvCxnSpPr/>
            <p:nvPr/>
          </p:nvCxnSpPr>
          <p:spPr>
            <a:xfrm>
              <a:off x="1608992" y="5609492"/>
              <a:ext cx="1459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55565D-C8CD-47F2-A40C-ECA54D425F06}"/>
                </a:ext>
              </a:extLst>
            </p:cNvPr>
            <p:cNvCxnSpPr/>
            <p:nvPr/>
          </p:nvCxnSpPr>
          <p:spPr>
            <a:xfrm>
              <a:off x="6770067" y="5609493"/>
              <a:ext cx="1459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5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291</Words>
  <Application>Microsoft Office PowerPoint</Application>
  <PresentationFormat>A4 Paper (210x297 mm)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Corbel Light</vt:lpstr>
      <vt:lpstr>Ink In The Meat</vt:lpstr>
      <vt:lpstr>Microsoft Himalaya</vt:lpstr>
      <vt:lpstr>Overpass</vt:lpstr>
      <vt:lpstr>Parchment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Shruk</dc:creator>
  <cp:lastModifiedBy>shruk anasa</cp:lastModifiedBy>
  <cp:revision>27</cp:revision>
  <dcterms:created xsi:type="dcterms:W3CDTF">2019-08-23T16:10:37Z</dcterms:created>
  <dcterms:modified xsi:type="dcterms:W3CDTF">2022-06-03T17:23:43Z</dcterms:modified>
</cp:coreProperties>
</file>