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Masters/slideMaster8.xml" ContentType="application/vnd.openxmlformats-officedocument.presentationml.slideMaster+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theme/theme10.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theme/theme7.xml" ContentType="application/vnd.openxmlformats-officedocument.theme+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62" r:id="rId2"/>
    <p:sldMasterId id="2147483663" r:id="rId3"/>
    <p:sldMasterId id="2147483664" r:id="rId4"/>
    <p:sldMasterId id="2147483665" r:id="rId5"/>
    <p:sldMasterId id="2147483666" r:id="rId6"/>
    <p:sldMasterId id="2147483667" r:id="rId7"/>
    <p:sldMasterId id="2147483668" r:id="rId8"/>
    <p:sldMasterId id="2147483669" r:id="rId9"/>
    <p:sldMasterId id="2147483670" r:id="rId10"/>
  </p:sldMasterIdLst>
  <p:notesMasterIdLst>
    <p:notesMasterId r:id="rId37"/>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312" autoAdjust="0"/>
  </p:normalViewPr>
  <p:slideViewPr>
    <p:cSldViewPr>
      <p:cViewPr varScale="1">
        <p:scale>
          <a:sx n="71" d="100"/>
          <a:sy n="71" d="100"/>
        </p:scale>
        <p:origin x="-134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slide" Target="slides/slide24.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4" name="Shape 4"/>
          <p:cNvSpPr>
            <a:spLocks noGrp="1" noRot="1" noChangeAspect="1"/>
          </p:cNvSpPr>
          <p:nvPr>
            <p:ph type="sldImg" idx="3"/>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a:lvl1pPr>
            <a:lvl2pPr marL="457200" marR="0" indent="0" algn="l" rtl="0">
              <a:lnSpc>
                <a:spcPct val="100000"/>
              </a:lnSpc>
              <a:spcBef>
                <a:spcPts val="0"/>
              </a:spcBef>
              <a:spcAft>
                <a:spcPts val="0"/>
              </a:spcAft>
              <a:defRPr/>
            </a:lvl2pPr>
            <a:lvl3pPr marL="914400" marR="0" indent="0" algn="l" rtl="0">
              <a:lnSpc>
                <a:spcPct val="100000"/>
              </a:lnSpc>
              <a:spcBef>
                <a:spcPts val="0"/>
              </a:spcBef>
              <a:spcAft>
                <a:spcPts val="0"/>
              </a:spcAft>
              <a:defRPr/>
            </a:lvl3pPr>
            <a:lvl4pPr marL="1371600" marR="0" indent="0" algn="l" rtl="0">
              <a:lnSpc>
                <a:spcPct val="100000"/>
              </a:lnSpc>
              <a:spcBef>
                <a:spcPts val="0"/>
              </a:spcBef>
              <a:spcAft>
                <a:spcPts val="0"/>
              </a:spcAft>
              <a:defRPr/>
            </a:lvl4pPr>
            <a:lvl5pPr marL="1828800" marR="0" indent="0" algn="l" rtl="0">
              <a:lnSpc>
                <a:spcPct val="100000"/>
              </a:lnSpc>
              <a:spcBef>
                <a:spcPts val="0"/>
              </a:spcBef>
              <a:spcAft>
                <a:spcPts val="0"/>
              </a:spcAft>
              <a:defRPr/>
            </a:lvl5pPr>
            <a:lvl6pPr marL="2286000" marR="0" indent="0" algn="l" rtl="0">
              <a:lnSpc>
                <a:spcPct val="100000"/>
              </a:lnSpc>
              <a:spcBef>
                <a:spcPts val="0"/>
              </a:spcBef>
              <a:spcAft>
                <a:spcPts val="0"/>
              </a:spcAft>
              <a:defRPr/>
            </a:lvl6pPr>
            <a:lvl7pPr marL="3200400" marR="0" indent="0" algn="l" rtl="0">
              <a:lnSpc>
                <a:spcPct val="100000"/>
              </a:lnSpc>
              <a:spcBef>
                <a:spcPts val="0"/>
              </a:spcBef>
              <a:spcAft>
                <a:spcPts val="0"/>
              </a:spcAft>
              <a:defRPr/>
            </a:lvl7pPr>
            <a:lvl8pPr marL="4572000" marR="0" indent="0" algn="l" rtl="0">
              <a:lnSpc>
                <a:spcPct val="100000"/>
              </a:lnSpc>
              <a:spcBef>
                <a:spcPts val="0"/>
              </a:spcBef>
              <a:spcAft>
                <a:spcPts val="0"/>
              </a:spcAft>
              <a:defRPr/>
            </a:lvl8pPr>
            <a:lvl9pPr marL="6400800" marR="0" indent="0" algn="l" rtl="0">
              <a:lnSpc>
                <a:spcPct val="100000"/>
              </a:lnSpc>
              <a:spcBef>
                <a:spcPts val="0"/>
              </a:spcBef>
              <a:spcAft>
                <a:spcPts val="0"/>
              </a:spcAft>
              <a:defRPr/>
            </a:lvl9pPr>
          </a:lstStyle>
          <a:p>
            <a:endParaRPr/>
          </a:p>
        </p:txBody>
      </p:sp>
      <p:sp>
        <p:nvSpPr>
          <p:cNvPr id="7" name="Shape 7"/>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baseline="0">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a:t>
            </a:fld>
            <a:endParaRPr lang="en-US" sz="1200" b="0" i="0" u="none" strike="noStrike" cap="none" baseline="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baseline="0">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a:t>
            </a:fld>
            <a:endParaRPr lang="en-US" sz="1200" b="0" i="0" u="none" strike="noStrike" cap="none" baseline="0">
              <a:solidFill>
                <a:srgbClr val="000000"/>
              </a:solidFill>
              <a:latin typeface="Arial"/>
              <a:ea typeface="Arial"/>
              <a:cs typeface="Arial"/>
              <a:sym typeface="Arial"/>
            </a:endParaRPr>
          </a:p>
        </p:txBody>
      </p:sp>
      <p:sp>
        <p:nvSpPr>
          <p:cNvPr id="32" name="Shape 32"/>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 name="Shape 3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0" name="Shape 130"/>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9" name="Shape 139"/>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baseline="0">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12</a:t>
            </a:fld>
            <a:endParaRPr lang="en-US" sz="1200" b="0" i="0" u="none" strike="noStrike" cap="none" baseline="0">
              <a:solidFill>
                <a:srgbClr val="000000"/>
              </a:solidFill>
              <a:latin typeface="Arial"/>
              <a:ea typeface="Arial"/>
              <a:cs typeface="Arial"/>
              <a:sym typeface="Arial"/>
            </a:endParaRPr>
          </a:p>
        </p:txBody>
      </p:sp>
      <p:sp>
        <p:nvSpPr>
          <p:cNvPr id="172" name="Shape 172"/>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3" name="Shape 17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r>
              <a:rPr lang="en-US" sz="1000" b="1" i="0" u="none" strike="noStrike" cap="none" baseline="0" dirty="0"/>
              <a:t>Interpersonal Roles–interacting with others</a:t>
            </a:r>
          </a:p>
          <a:p>
            <a:pPr marL="0" marR="0" lvl="0" indent="0" algn="l" rtl="0">
              <a:spcBef>
                <a:spcPts val="0"/>
              </a:spcBef>
              <a:buSzPct val="25000"/>
              <a:buFont typeface="Arial"/>
              <a:buNone/>
            </a:pPr>
            <a:r>
              <a:rPr lang="en-US" sz="1000" b="1" i="0" u="none" strike="noStrike" cap="none" baseline="0" dirty="0"/>
              <a:t>	figurehead</a:t>
            </a:r>
            <a:r>
              <a:rPr lang="en-US" sz="1000" b="0" i="0" u="none" strike="noStrike" cap="none" baseline="0" dirty="0"/>
              <a:t> </a:t>
            </a:r>
            <a:r>
              <a:rPr lang="en-US" sz="1000" b="1" i="0" u="none" strike="noStrike" cap="none" baseline="0" dirty="0"/>
              <a:t>role</a:t>
            </a:r>
            <a:r>
              <a:rPr lang="en-US" sz="1000" b="0" i="0" u="none" strike="noStrike" cap="none" baseline="0" dirty="0"/>
              <a:t>: managers perform ceremonial duties</a:t>
            </a:r>
          </a:p>
          <a:p>
            <a:pPr marL="0" marR="0" lvl="0" indent="0" algn="l" rtl="0">
              <a:spcBef>
                <a:spcPts val="0"/>
              </a:spcBef>
              <a:buSzPct val="25000"/>
              <a:buFont typeface="Arial"/>
              <a:buNone/>
            </a:pPr>
            <a:r>
              <a:rPr lang="en-US" sz="1000" b="0" i="0" u="none" strike="noStrike" cap="none" baseline="0" dirty="0"/>
              <a:t>	</a:t>
            </a:r>
            <a:r>
              <a:rPr lang="en-US" sz="1000" b="1" i="0" u="none" strike="noStrike" cap="none" baseline="0" dirty="0"/>
              <a:t>leader role</a:t>
            </a:r>
            <a:r>
              <a:rPr lang="en-US" sz="1000" b="0" i="0" u="none" strike="noStrike" cap="none" baseline="0" dirty="0"/>
              <a:t>: managers motivate and encourage workers to accomplish organizational objectives </a:t>
            </a:r>
          </a:p>
          <a:p>
            <a:pPr marL="0" marR="0" lvl="0" indent="0" algn="l" rtl="0">
              <a:spcBef>
                <a:spcPts val="0"/>
              </a:spcBef>
              <a:buSzPct val="25000"/>
              <a:buFont typeface="Arial"/>
              <a:buNone/>
            </a:pPr>
            <a:r>
              <a:rPr lang="en-US" sz="1000" b="0" i="0" u="none" strike="noStrike" cap="none" baseline="0" dirty="0"/>
              <a:t>	</a:t>
            </a:r>
            <a:r>
              <a:rPr lang="en-US" sz="1000" b="1" i="0" u="none" strike="noStrike" cap="none" baseline="0" dirty="0"/>
              <a:t>liaison role</a:t>
            </a:r>
            <a:r>
              <a:rPr lang="en-US" sz="1000" b="0" i="0" u="none" strike="noStrike" cap="none" baseline="0" dirty="0"/>
              <a:t>: managers deal with people outside their units</a:t>
            </a:r>
            <a:br>
              <a:rPr lang="en-US" sz="1000" b="0" i="0" u="none" strike="noStrike" cap="none" baseline="0" dirty="0"/>
            </a:br>
            <a:endParaRPr lang="en-US" sz="1000" b="0" i="0" u="none" strike="noStrike" cap="none" baseline="0" dirty="0"/>
          </a:p>
          <a:p>
            <a:pPr marL="0" marR="0" lvl="0" indent="0" algn="l" rtl="0">
              <a:spcBef>
                <a:spcPts val="0"/>
              </a:spcBef>
              <a:buSzPct val="25000"/>
              <a:buFont typeface="Arial"/>
              <a:buNone/>
            </a:pPr>
            <a:r>
              <a:rPr lang="en-US" sz="1000" b="1" i="0" u="none" strike="noStrike" cap="none" baseline="0" dirty="0"/>
              <a:t>Informational Roles–obtaining and sharing information</a:t>
            </a:r>
          </a:p>
          <a:p>
            <a:pPr marL="0" marR="0" lvl="0" indent="0" algn="l" rtl="0">
              <a:spcBef>
                <a:spcPts val="0"/>
              </a:spcBef>
              <a:buSzPct val="25000"/>
              <a:buFont typeface="Arial"/>
              <a:buNone/>
            </a:pPr>
            <a:r>
              <a:rPr lang="en-US" sz="1000" b="1" i="0" u="none" strike="noStrike" cap="none" baseline="0" dirty="0"/>
              <a:t>	monitor role</a:t>
            </a:r>
            <a:r>
              <a:rPr lang="en-US" sz="1000" b="0" i="0" u="none" strike="noStrike" cap="none" baseline="0" dirty="0"/>
              <a:t>: managers scan their environment for information, actively contact others for information</a:t>
            </a:r>
          </a:p>
          <a:p>
            <a:pPr marL="0" marR="0" lvl="0" indent="0" algn="l" rtl="0">
              <a:spcBef>
                <a:spcPts val="0"/>
              </a:spcBef>
              <a:buSzPct val="25000"/>
              <a:buFont typeface="Arial"/>
              <a:buNone/>
            </a:pPr>
            <a:r>
              <a:rPr lang="en-US" sz="1000" b="0" i="0" u="none" strike="noStrike" cap="none" baseline="0" dirty="0"/>
              <a:t>	</a:t>
            </a:r>
            <a:r>
              <a:rPr lang="en-US" sz="1000" b="1" i="0" u="none" strike="noStrike" cap="none" baseline="0" dirty="0"/>
              <a:t>disseminator</a:t>
            </a:r>
            <a:r>
              <a:rPr lang="en-US" sz="1000" b="0" i="0" u="none" strike="noStrike" cap="none" baseline="0" dirty="0"/>
              <a:t> </a:t>
            </a:r>
            <a:r>
              <a:rPr lang="en-US" sz="1000" b="1" i="0" u="none" strike="noStrike" cap="none" baseline="0" dirty="0"/>
              <a:t>role</a:t>
            </a:r>
            <a:r>
              <a:rPr lang="en-US" sz="1000" b="0" i="0" u="none" strike="noStrike" cap="none" baseline="0" dirty="0"/>
              <a:t>: managers share the information they have 	collected with their subordinates and others in the 	company</a:t>
            </a:r>
            <a:br>
              <a:rPr lang="en-US" sz="1000" b="0" i="0" u="none" strike="noStrike" cap="none" baseline="0" dirty="0"/>
            </a:br>
            <a:endParaRPr lang="en-US" sz="1000" b="0" i="0" u="none" strike="noStrike" cap="none" baseline="0" dirty="0"/>
          </a:p>
          <a:p>
            <a:pPr marL="0" marR="0" lvl="0" indent="0" algn="l" rtl="0">
              <a:spcBef>
                <a:spcPts val="0"/>
              </a:spcBef>
              <a:buSzPct val="25000"/>
              <a:buFont typeface="Arial"/>
              <a:buNone/>
            </a:pPr>
            <a:r>
              <a:rPr lang="en-US" sz="1000" b="1" i="0" u="none" strike="noStrike" cap="none" baseline="0" dirty="0"/>
              <a:t>Decisional Roles–making good decisions</a:t>
            </a:r>
          </a:p>
          <a:p>
            <a:pPr marL="0" marR="0" lvl="0" indent="0" algn="l" rtl="0">
              <a:spcBef>
                <a:spcPts val="0"/>
              </a:spcBef>
              <a:buSzPct val="25000"/>
              <a:buFont typeface="Arial"/>
              <a:buNone/>
            </a:pPr>
            <a:r>
              <a:rPr lang="en-US" sz="1000" b="1" i="0" u="none" strike="noStrike" cap="none" baseline="0" dirty="0"/>
              <a:t>	entrepreneur role</a:t>
            </a:r>
            <a:r>
              <a:rPr lang="en-US" sz="1000" b="0" i="0" u="none" strike="noStrike" cap="none" baseline="0" dirty="0"/>
              <a:t>: managers adapt themselves, their subordinates, and their units to incremental change</a:t>
            </a:r>
          </a:p>
          <a:p>
            <a:pPr marL="0" marR="0" lvl="0" indent="0" algn="l" rtl="0">
              <a:spcBef>
                <a:spcPts val="0"/>
              </a:spcBef>
              <a:buSzPct val="25000"/>
              <a:buFont typeface="Arial"/>
              <a:buNone/>
            </a:pPr>
            <a:r>
              <a:rPr lang="en-US" sz="1000" b="0" i="0" u="none" strike="noStrike" cap="none" baseline="0" dirty="0"/>
              <a:t>	</a:t>
            </a:r>
            <a:r>
              <a:rPr lang="en-US" sz="1000" b="1" i="0" u="none" strike="noStrike" cap="none" baseline="0" dirty="0"/>
              <a:t>disturbance handler</a:t>
            </a:r>
            <a:r>
              <a:rPr lang="en-US" sz="1000" b="0" i="0" u="none" strike="noStrike" cap="none" baseline="0" dirty="0"/>
              <a:t> </a:t>
            </a:r>
            <a:r>
              <a:rPr lang="en-US" sz="1000" b="1" i="0" u="none" strike="noStrike" cap="none" baseline="0" dirty="0"/>
              <a:t>role</a:t>
            </a:r>
            <a:r>
              <a:rPr lang="en-US" sz="1000" b="0" i="0" u="none" strike="noStrike" cap="none" baseline="0" dirty="0"/>
              <a:t>: managers respond to pressures and problems so severe that they demand immediate 	attention and action</a:t>
            </a:r>
          </a:p>
          <a:p>
            <a:pPr marL="0" marR="0" lvl="0" indent="0" algn="l" rtl="0">
              <a:spcBef>
                <a:spcPts val="0"/>
              </a:spcBef>
              <a:buSzPct val="25000"/>
              <a:buFont typeface="Arial"/>
              <a:buNone/>
            </a:pPr>
            <a:r>
              <a:rPr lang="en-US" sz="1000" b="0" i="0" u="none" strike="noStrike" cap="none" baseline="0" dirty="0"/>
              <a:t>	</a:t>
            </a:r>
            <a:r>
              <a:rPr lang="en-US" sz="1000" b="1" i="0" u="none" strike="noStrike" cap="none" baseline="0" dirty="0"/>
              <a:t>resource allocator</a:t>
            </a:r>
            <a:r>
              <a:rPr lang="en-US" sz="1000" b="0" i="0" u="none" strike="noStrike" cap="none" baseline="0" dirty="0"/>
              <a:t> </a:t>
            </a:r>
            <a:r>
              <a:rPr lang="en-US" sz="1000" b="1" i="0" u="none" strike="noStrike" cap="none" baseline="0" dirty="0"/>
              <a:t>role</a:t>
            </a:r>
            <a:r>
              <a:rPr lang="en-US" sz="1000" b="0" i="0" u="none" strike="noStrike" cap="none" baseline="0" dirty="0"/>
              <a:t>: managers decide who will get what resources and how many resources they get</a:t>
            </a:r>
          </a:p>
          <a:p>
            <a:pPr marL="0" marR="0" lvl="0" indent="0" algn="l" rtl="0">
              <a:spcBef>
                <a:spcPts val="0"/>
              </a:spcBef>
              <a:buSzPct val="25000"/>
              <a:buFont typeface="Arial"/>
              <a:buNone/>
            </a:pPr>
            <a:r>
              <a:rPr lang="en-US" sz="1000" b="0" i="0" u="none" strike="noStrike" cap="none" baseline="0" dirty="0"/>
              <a:t>	</a:t>
            </a:r>
            <a:r>
              <a:rPr lang="en-US" sz="1000" b="1" i="0" u="none" strike="noStrike" cap="none" baseline="0" dirty="0"/>
              <a:t>negotiator</a:t>
            </a:r>
            <a:r>
              <a:rPr lang="en-US" sz="1000" b="0" i="0" u="none" strike="noStrike" cap="none" baseline="0" dirty="0"/>
              <a:t> </a:t>
            </a:r>
            <a:r>
              <a:rPr lang="en-US" sz="1000" b="1" i="0" u="none" strike="noStrike" cap="none" baseline="0" dirty="0"/>
              <a:t>role</a:t>
            </a:r>
            <a:r>
              <a:rPr lang="en-US" sz="1000" b="0" i="0" u="none" strike="noStrike" cap="none" baseline="0" dirty="0"/>
              <a:t>: managers negotiate schedules, projects, goals, outcomes, resources, and employee raises</a:t>
            </a:r>
          </a:p>
          <a:p>
            <a:pPr marL="0" marR="0" lvl="0" indent="0" algn="l" rtl="0">
              <a:spcBef>
                <a:spcPts val="0"/>
              </a:spcBef>
              <a:buFont typeface="Arial"/>
              <a:buNone/>
            </a:pPr>
            <a:endParaRPr sz="1000" b="0" i="0" u="none" strike="noStrike" cap="none" baseline="0" dirty="0"/>
          </a:p>
          <a:p>
            <a:pPr>
              <a:spcBef>
                <a:spcPts val="0"/>
              </a:spcBef>
              <a:buNone/>
            </a:pPr>
            <a:endParaRPr sz="1000" b="0" i="0" u="none" strike="noStrike" cap="none" baseline="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baseline="0">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13</a:t>
            </a:fld>
            <a:endParaRPr lang="en-US" sz="1200" b="0" i="0" u="none" strike="noStrike" cap="none" baseline="0">
              <a:solidFill>
                <a:srgbClr val="000000"/>
              </a:solidFill>
              <a:latin typeface="Arial"/>
              <a:ea typeface="Arial"/>
              <a:cs typeface="Arial"/>
              <a:sym typeface="Arial"/>
            </a:endParaRPr>
          </a:p>
        </p:txBody>
      </p:sp>
      <p:sp>
        <p:nvSpPr>
          <p:cNvPr id="184" name="Shape 184"/>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5" name="Shape 18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r>
              <a:rPr lang="en-US" sz="1000" b="0" i="0" u="none" strike="noStrike" cap="none" baseline="0"/>
              <a:t>Classical functions of management are planning, controlling, organizing, and leading.  </a:t>
            </a:r>
          </a:p>
          <a:p>
            <a:pPr marL="0" marR="0" lvl="0" indent="0" algn="l" rtl="0">
              <a:spcBef>
                <a:spcPts val="0"/>
              </a:spcBef>
              <a:buFont typeface="Arial"/>
              <a:buNone/>
            </a:pPr>
            <a:endParaRPr sz="1000" b="1" i="0" u="none" strike="noStrike" cap="none" baseline="0"/>
          </a:p>
          <a:p>
            <a:pPr marL="0" marR="0" lvl="0" indent="0" algn="l" rtl="0">
              <a:spcBef>
                <a:spcPts val="0"/>
              </a:spcBef>
              <a:buSzPct val="25000"/>
              <a:buFont typeface="Arial"/>
              <a:buNone/>
            </a:pPr>
            <a:r>
              <a:rPr lang="en-US" sz="1000" b="1" i="0" u="none" strike="noStrike" cap="none" baseline="0"/>
              <a:t>Planning</a:t>
            </a:r>
            <a:r>
              <a:rPr lang="en-US" sz="1000" b="0" i="0" u="none" strike="noStrike" cap="none" baseline="0"/>
              <a:t> is determining organizational goals and a means for achieving them.  </a:t>
            </a:r>
            <a:r>
              <a:rPr lang="en-US" sz="1000" b="1" i="0" u="none" strike="noStrike" cap="none" baseline="0"/>
              <a:t>Controlling</a:t>
            </a:r>
            <a:r>
              <a:rPr lang="en-US" sz="1000" b="0" i="0" u="none" strike="noStrike" cap="none" baseline="0"/>
              <a:t> is monitoring progress toward goal achievement and taking corrective action when progress isn’t being made.  </a:t>
            </a:r>
            <a:r>
              <a:rPr lang="en-US" sz="1000" b="1" i="0" u="none" strike="noStrike" cap="none" baseline="0"/>
              <a:t>Organizing</a:t>
            </a:r>
            <a:r>
              <a:rPr lang="en-US" sz="1000" b="0" i="0" u="none" strike="noStrike" cap="none" baseline="0"/>
              <a:t> is deciding where decisions will be made, who will do what jobs and tasks, and who will work for whom in the company.  </a:t>
            </a:r>
            <a:r>
              <a:rPr lang="en-US" sz="1000" b="1" i="0" u="none" strike="noStrike" cap="none" baseline="0"/>
              <a:t>Leading</a:t>
            </a:r>
            <a:r>
              <a:rPr lang="en-US" sz="1000" b="0" i="0" u="none" strike="noStrike" cap="none" baseline="0"/>
              <a:t> is inspiring and motivating workers to work hard to achieve organizational goals.</a:t>
            </a:r>
            <a:r>
              <a:rPr lang="en-US" sz="1000" b="1" i="0" u="none" strike="noStrike" cap="none" baseline="0"/>
              <a:t> </a:t>
            </a:r>
          </a:p>
          <a:p>
            <a:pPr marL="0" marR="0" lvl="0" indent="0" algn="l" rtl="0">
              <a:spcBef>
                <a:spcPts val="0"/>
              </a:spcBef>
              <a:buFont typeface="Arial"/>
              <a:buNone/>
            </a:pPr>
            <a:endParaRPr sz="1000" b="0" i="0" u="none" strike="noStrike" cap="none" baseline="0"/>
          </a:p>
          <a:p>
            <a:pPr marL="0" marR="0" lvl="0" indent="0" algn="l" rtl="0">
              <a:spcBef>
                <a:spcPts val="0"/>
              </a:spcBef>
              <a:buSzPct val="25000"/>
              <a:buFont typeface="Arial"/>
              <a:buNone/>
            </a:pPr>
            <a:r>
              <a:rPr lang="en-US" sz="1000" b="0" i="0" u="none" strike="noStrike" cap="none" baseline="0"/>
              <a:t>Old-style managers think of themselves as the “manager” or the “boss.” New-style managers think of themselves as sponsors, team leaders, or internal consultants. Old-style managers follow the chain of command (reporting to the boss, who reports to the next boss at a higher managerial level, etc.), while new-style managers work with anyone who can help them accomplish their goals. Old-style managers make decisions by themselves. New-style managers ask others to participate in decisions. Old-style managers keep proprietary company information confidential. New-style managers share that information with others. Old-style managers demand long hours. New-style managers demand results.</a:t>
            </a:r>
          </a:p>
          <a:p>
            <a:pPr marL="0" marR="0" lvl="0" indent="0" algn="l" rtl="0">
              <a:spcBef>
                <a:spcPts val="0"/>
              </a:spcBef>
              <a:buFont typeface="Arial"/>
              <a:buNone/>
            </a:pPr>
            <a:endParaRPr sz="1000" b="0" i="0" u="none" strike="noStrike" cap="none" baseline="0"/>
          </a:p>
          <a:p>
            <a:pPr marL="0" marR="0" lvl="0" indent="0" algn="l" rtl="0">
              <a:spcBef>
                <a:spcPts val="0"/>
              </a:spcBef>
              <a:buSzPct val="25000"/>
              <a:buFont typeface="Arial"/>
              <a:buNone/>
            </a:pPr>
            <a:r>
              <a:rPr lang="en-US" sz="1000" b="0" i="0" u="none" strike="noStrike" cap="none" baseline="0"/>
              <a:t>Note that these new functions do not </a:t>
            </a:r>
            <a:r>
              <a:rPr lang="en-US" sz="1000" b="0" i="1" u="none" strike="noStrike" cap="none" baseline="0"/>
              <a:t>replace</a:t>
            </a:r>
            <a:r>
              <a:rPr lang="en-US" sz="1000" b="0" i="0" u="none" strike="noStrike" cap="none" baseline="0"/>
              <a:t> the classical functions of management; they </a:t>
            </a:r>
            <a:r>
              <a:rPr lang="en-US" sz="1000" b="0" i="1" u="none" strike="noStrike" cap="none" baseline="0"/>
              <a:t>build</a:t>
            </a:r>
            <a:r>
              <a:rPr lang="en-US" sz="1000" b="0" i="0" u="none" strike="noStrike" cap="none" baseline="0"/>
              <a:t> on them. </a:t>
            </a:r>
          </a:p>
          <a:p>
            <a:pPr marL="0" marR="0" lvl="0" indent="0" algn="l" rtl="0">
              <a:spcBef>
                <a:spcPts val="0"/>
              </a:spcBef>
              <a:buFont typeface="Arial"/>
              <a:buNone/>
            </a:pPr>
            <a:endParaRPr sz="1000" b="0" i="0" u="none" strike="noStrike" cap="none" baseline="0"/>
          </a:p>
          <a:p>
            <a:pPr marL="0" marR="0" lvl="0" indent="0" algn="l" rtl="0">
              <a:spcBef>
                <a:spcPts val="0"/>
              </a:spcBef>
              <a:buSzPct val="25000"/>
              <a:buFont typeface="Arial"/>
              <a:buNone/>
            </a:pPr>
            <a:r>
              <a:rPr lang="en-US" sz="1000" b="0" i="0" u="none" strike="noStrike" cap="none" baseline="0"/>
              <a:t>The textbook is organized around the four updated management functions, as shown on this slide, which have evolved out of the classical functions. </a:t>
            </a:r>
          </a:p>
          <a:p>
            <a:pPr>
              <a:spcBef>
                <a:spcPts val="0"/>
              </a:spcBef>
              <a:buNone/>
            </a:pPr>
            <a:endParaRPr sz="1000" b="0" i="0" u="none" strike="noStrike" cap="none" baseline="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baseline="0">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14</a:t>
            </a:fld>
            <a:endParaRPr lang="en-US" sz="1200" b="0" i="0" u="none" strike="noStrike" cap="none" baseline="0">
              <a:solidFill>
                <a:srgbClr val="000000"/>
              </a:solidFill>
              <a:latin typeface="Arial"/>
              <a:ea typeface="Arial"/>
              <a:cs typeface="Arial"/>
              <a:sym typeface="Arial"/>
            </a:endParaRPr>
          </a:p>
        </p:txBody>
      </p:sp>
      <p:sp>
        <p:nvSpPr>
          <p:cNvPr id="214" name="Shape 214"/>
          <p:cNvSpPr>
            <a:spLocks noGrp="1" noRot="1" noChangeAspect="1"/>
          </p:cNvSpPr>
          <p:nvPr>
            <p:ph type="sldImg" idx="2"/>
          </p:nvPr>
        </p:nvSpPr>
        <p:spPr>
          <a:xfrm>
            <a:off x="1144588"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15" name="Shape 21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r>
              <a:rPr lang="en-US" sz="1800" b="0" i="0" u="none" strike="noStrike" cap="none" baseline="0"/>
              <a:t>The jobs and responsibilities of the four kinds of managers are shown in Exhibit 1.2.</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baseline="0">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15</a:t>
            </a:fld>
            <a:endParaRPr lang="en-US" sz="1200" b="0" i="0" u="none" strike="noStrike" cap="none" baseline="0">
              <a:solidFill>
                <a:srgbClr val="000000"/>
              </a:solidFill>
              <a:latin typeface="Arial"/>
              <a:ea typeface="Arial"/>
              <a:cs typeface="Arial"/>
              <a:sym typeface="Arial"/>
            </a:endParaRPr>
          </a:p>
        </p:txBody>
      </p:sp>
      <p:sp>
        <p:nvSpPr>
          <p:cNvPr id="227" name="Shape 227"/>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28" name="Shape 22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r>
              <a:rPr lang="en-US" sz="1800" b="1" i="0" u="none" strike="noStrike" cap="none" baseline="0"/>
              <a:t>Top managers</a:t>
            </a:r>
            <a:r>
              <a:rPr lang="en-US" sz="1800" b="0" i="0" u="none" strike="noStrike" cap="none" baseline="0"/>
              <a:t> hold positions like chief executive officer (CEO) or chief operating officer (COO) and are responsible for the overall direction of the organization.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baseline="0">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16</a:t>
            </a:fld>
            <a:endParaRPr lang="en-US" sz="1200" b="0" i="0" u="none" strike="noStrike" cap="none" baseline="0">
              <a:solidFill>
                <a:srgbClr val="000000"/>
              </a:solidFill>
              <a:latin typeface="Arial"/>
              <a:ea typeface="Arial"/>
              <a:cs typeface="Arial"/>
              <a:sym typeface="Arial"/>
            </a:endParaRPr>
          </a:p>
        </p:txBody>
      </p:sp>
      <p:sp>
        <p:nvSpPr>
          <p:cNvPr id="240" name="Shape 240"/>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41" name="Shape 24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r>
              <a:rPr lang="en-US" sz="1800" b="1" i="0" u="none" strike="noStrike" cap="none" baseline="0"/>
              <a:t>Middle managers</a:t>
            </a:r>
            <a:r>
              <a:rPr lang="en-US" sz="1800" b="0" i="0" u="none" strike="noStrike" cap="none" baseline="0"/>
              <a:t> hold positions like plant manager, regional manager, or divisional manager. </a:t>
            </a:r>
          </a:p>
          <a:p>
            <a:pPr marL="0" marR="0" lvl="0" indent="0" algn="l" rtl="0">
              <a:spcBef>
                <a:spcPts val="0"/>
              </a:spcBef>
              <a:buFont typeface="Arial"/>
              <a:buNone/>
            </a:pPr>
            <a:endParaRPr sz="1800" b="0" i="0" u="none" strike="noStrike" cap="none" baseline="0"/>
          </a:p>
          <a:p>
            <a:pPr marL="0" marR="0" lvl="0" indent="0" algn="l" rtl="0">
              <a:spcBef>
                <a:spcPts val="0"/>
              </a:spcBef>
              <a:buSzPct val="25000"/>
              <a:buFont typeface="Arial"/>
              <a:buNone/>
            </a:pPr>
            <a:r>
              <a:rPr lang="en-US" sz="1800" b="0" i="0" u="none" strike="noStrike" cap="none" baseline="0"/>
              <a:t>Note how middle managers’ responsibilities are influenced by those of top managers.</a:t>
            </a:r>
          </a:p>
          <a:p>
            <a:pPr marL="0" marR="0" lvl="0" indent="0" algn="l" rtl="0">
              <a:spcBef>
                <a:spcPts val="0"/>
              </a:spcBef>
              <a:buFont typeface="Arial"/>
              <a:buNone/>
            </a:pPr>
            <a:endParaRPr sz="1800" b="0" i="0" u="none" strike="noStrike" cap="none" baseline="0"/>
          </a:p>
          <a:p>
            <a:pPr marL="0" marR="0" lvl="0" indent="0" algn="l" rtl="0">
              <a:spcBef>
                <a:spcPts val="0"/>
              </a:spcBef>
              <a:buSzPct val="25000"/>
              <a:buFont typeface="Arial"/>
              <a:buNone/>
            </a:pPr>
            <a:r>
              <a:rPr lang="en-US" sz="1800" b="0" i="0" u="none" strike="noStrike" cap="none" baseline="0"/>
              <a:t>Note also how their responsibilities are more narrowly focused than of top managers.</a:t>
            </a:r>
          </a:p>
          <a:p>
            <a:pPr>
              <a:spcBef>
                <a:spcPts val="0"/>
              </a:spcBef>
              <a:buNone/>
            </a:pPr>
            <a:endParaRPr sz="1800" b="0" i="0" u="none" strike="noStrike" cap="none" baseline="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baseline="0">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17</a:t>
            </a:fld>
            <a:endParaRPr lang="en-US" sz="1200" b="0" i="0" u="none" strike="noStrike" cap="none" baseline="0">
              <a:solidFill>
                <a:srgbClr val="000000"/>
              </a:solidFill>
              <a:latin typeface="Arial"/>
              <a:ea typeface="Arial"/>
              <a:cs typeface="Arial"/>
              <a:sym typeface="Arial"/>
            </a:endParaRPr>
          </a:p>
        </p:txBody>
      </p:sp>
      <p:sp>
        <p:nvSpPr>
          <p:cNvPr id="252" name="Shape 252"/>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r>
              <a:rPr lang="en-US" sz="1800" b="1" i="0" u="none" strike="noStrike" cap="none" baseline="0"/>
              <a:t>First-line managers</a:t>
            </a:r>
            <a:r>
              <a:rPr lang="en-US" sz="1800" b="0" i="0" u="none" strike="noStrike" cap="none" baseline="0"/>
              <a:t> hold positions like office manager, shift supervisor, or department manager. </a:t>
            </a:r>
          </a:p>
          <a:p>
            <a:pPr marL="0" marR="0" lvl="0" indent="0" algn="l" rtl="0">
              <a:spcBef>
                <a:spcPts val="0"/>
              </a:spcBef>
              <a:buFont typeface="Arial"/>
              <a:buNone/>
            </a:pPr>
            <a:endParaRPr sz="1800" b="0" i="0" u="none" strike="noStrike" cap="none" baseline="0"/>
          </a:p>
          <a:p>
            <a:pPr marL="0" marR="0" lvl="0" indent="0" algn="l" rtl="0">
              <a:spcBef>
                <a:spcPts val="0"/>
              </a:spcBef>
              <a:buSzPct val="25000"/>
              <a:buFont typeface="Arial"/>
              <a:buNone/>
            </a:pPr>
            <a:r>
              <a:rPr lang="en-US" sz="1800" b="0" i="0" u="none" strike="noStrike" cap="none" baseline="0"/>
              <a:t>First-line managers are the only managers who don’t supervise other managers.</a:t>
            </a:r>
          </a:p>
          <a:p>
            <a:pPr marL="0" marR="0" lvl="0" indent="0" algn="l" rtl="0">
              <a:spcBef>
                <a:spcPts val="0"/>
              </a:spcBef>
              <a:buFont typeface="Arial"/>
              <a:buNone/>
            </a:pPr>
            <a:endParaRPr sz="1800" b="0" i="0" u="none" strike="noStrike" cap="none" baseline="0"/>
          </a:p>
          <a:p>
            <a:pPr marL="0" marR="0" lvl="0" indent="0" algn="l" rtl="0">
              <a:spcBef>
                <a:spcPts val="0"/>
              </a:spcBef>
              <a:buSzPct val="25000"/>
              <a:buFont typeface="Arial"/>
              <a:buNone/>
            </a:pPr>
            <a:r>
              <a:rPr lang="en-US" sz="1800" b="0" i="0" u="none" strike="noStrike" cap="none" baseline="0"/>
              <a:t>They are closest to employees and have daily contact with employees.</a:t>
            </a:r>
          </a:p>
          <a:p>
            <a:pPr>
              <a:spcBef>
                <a:spcPts val="0"/>
              </a:spcBef>
              <a:buNone/>
            </a:pPr>
            <a:endParaRPr sz="1800" b="0" i="0" u="none" strike="noStrike" cap="none" baseline="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baseline="0">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18</a:t>
            </a:fld>
            <a:endParaRPr lang="en-US" sz="1200" b="0" i="0" u="none" strike="noStrike" cap="none" baseline="0">
              <a:solidFill>
                <a:srgbClr val="000000"/>
              </a:solidFill>
              <a:latin typeface="Arial"/>
              <a:ea typeface="Arial"/>
              <a:cs typeface="Arial"/>
              <a:sym typeface="Arial"/>
            </a:endParaRPr>
          </a:p>
        </p:txBody>
      </p:sp>
      <p:sp>
        <p:nvSpPr>
          <p:cNvPr id="264" name="Shape 264"/>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5" name="Shape 26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r>
              <a:rPr lang="en-US" sz="1000" b="0" i="0" u="none" strike="noStrike" cap="none" baseline="0"/>
              <a:t>Technical skills are most important for lower level managers, because these managers supervise the workers who produce products or serve customers. Team leaders and first-line managers need technical knowledge and skills to train new employees and help employees solve problems. Technical skills become less important as managers rise through the managerial ranks, but they are still important. </a:t>
            </a:r>
          </a:p>
          <a:p>
            <a:pPr marL="0" marR="0" lvl="0" indent="0" algn="l" rtl="0">
              <a:spcBef>
                <a:spcPts val="0"/>
              </a:spcBef>
              <a:buFont typeface="Arial"/>
              <a:buNone/>
            </a:pPr>
            <a:endParaRPr sz="1000" b="0" i="0" u="none" strike="noStrike" cap="none" baseline="0"/>
          </a:p>
          <a:p>
            <a:pPr marL="0" marR="0" lvl="0" indent="0" algn="l" rtl="0">
              <a:spcBef>
                <a:spcPts val="0"/>
              </a:spcBef>
              <a:buSzPct val="25000"/>
              <a:buFont typeface="Arial"/>
              <a:buNone/>
            </a:pPr>
            <a:r>
              <a:rPr lang="en-US" sz="1000" b="0" i="0" u="none" strike="noStrike" cap="none" baseline="0"/>
              <a:t>Human skills are equally important at all levels of management, from first-line supervisors to CEOs. However, because lower level managers spend much of their time solving technical problems, upper level managers may actually spend more time dealing directly with people. </a:t>
            </a:r>
          </a:p>
          <a:p>
            <a:pPr marL="0" marR="0" lvl="0" indent="0" algn="l" rtl="0">
              <a:spcBef>
                <a:spcPts val="0"/>
              </a:spcBef>
              <a:buFont typeface="Arial"/>
              <a:buNone/>
            </a:pPr>
            <a:endParaRPr sz="1000" b="0" i="0" u="none" strike="noStrike" cap="none" baseline="0"/>
          </a:p>
          <a:p>
            <a:pPr marL="0" marR="0" lvl="0" indent="0" algn="l" rtl="0">
              <a:spcBef>
                <a:spcPts val="0"/>
              </a:spcBef>
              <a:buSzPct val="25000"/>
              <a:buFont typeface="Arial"/>
              <a:buNone/>
            </a:pPr>
            <a:r>
              <a:rPr lang="en-US" sz="1000" b="0" i="0" u="none" strike="noStrike" cap="none" baseline="0"/>
              <a:t>Conceptual skill is the ability to see the organization as a whole, how the different parts of the company affect each other, and how the company fits into or is affected by its external environment.  Conceptual skill increases in importance as managers rise through the management hierarchy.</a:t>
            </a:r>
          </a:p>
          <a:p>
            <a:pPr marL="0" marR="0" lvl="0" indent="0" algn="l" rtl="0">
              <a:spcBef>
                <a:spcPts val="0"/>
              </a:spcBef>
              <a:buFont typeface="Arial"/>
              <a:buNone/>
            </a:pPr>
            <a:endParaRPr sz="1000" b="0" i="0" u="none" strike="noStrike" cap="none" baseline="0"/>
          </a:p>
          <a:p>
            <a:pPr marL="0" marR="0" lvl="0" indent="0" algn="l" rtl="0">
              <a:spcBef>
                <a:spcPts val="0"/>
              </a:spcBef>
              <a:buSzPct val="25000"/>
              <a:buFont typeface="Arial"/>
              <a:buNone/>
            </a:pPr>
            <a:r>
              <a:rPr lang="en-US" sz="1000" b="0" i="0" u="none" strike="noStrike" cap="none" baseline="0"/>
              <a:t>Managers typically have a stronger motivation to manage than their subordinates, and managers at higher levels usually have stronger motivation to manage than managers at lower levels. </a:t>
            </a:r>
          </a:p>
          <a:p>
            <a:pPr marL="0" marR="0" lvl="0" indent="0" algn="l" rtl="0">
              <a:spcBef>
                <a:spcPts val="0"/>
              </a:spcBef>
              <a:buFont typeface="Arial"/>
              <a:buNone/>
            </a:pPr>
            <a:endParaRPr sz="1000" b="0" i="0" u="none" strike="noStrike" cap="none" baseline="0"/>
          </a:p>
          <a:p>
            <a:pPr marL="0" marR="0" lvl="0" indent="0" algn="l" rtl="0">
              <a:spcBef>
                <a:spcPts val="0"/>
              </a:spcBef>
              <a:buSzPct val="25000"/>
              <a:buFont typeface="Arial"/>
              <a:buNone/>
            </a:pPr>
            <a:r>
              <a:rPr lang="en-US" sz="1000" b="0" i="0" u="none" strike="noStrike" cap="none" baseline="0"/>
              <a:t>Furthermore, managers with stronger motivation to manage are promoted faster, are rated by their employees as better managers, and earn more money than managers with a weak motivation to manage.</a:t>
            </a:r>
          </a:p>
          <a:p>
            <a:pPr>
              <a:spcBef>
                <a:spcPts val="0"/>
              </a:spcBef>
              <a:buNone/>
            </a:pPr>
            <a:endParaRPr sz="1000" b="0" i="0" u="none" strike="noStrike" cap="none" baseline="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80" name="Shape 280"/>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3" name="Shape 73"/>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86" name="Shape 286"/>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92" name="Shape 292"/>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98" name="Shape 298"/>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19" name="Shape 319"/>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40" name="Shape 340"/>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47" name="Shape 347"/>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85" name="Shape 385"/>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9" name="Shape 79"/>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4" name="Shape 84"/>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9" name="Shape 89"/>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4" name="Shape 94"/>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baseline="0">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7</a:t>
            </a:fld>
            <a:endParaRPr lang="en-US" sz="1200" b="0" i="0" u="none" strike="noStrike" cap="none" baseline="0">
              <a:solidFill>
                <a:srgbClr val="000000"/>
              </a:solidFill>
              <a:latin typeface="Arial"/>
              <a:ea typeface="Arial"/>
              <a:cs typeface="Arial"/>
              <a:sym typeface="Arial"/>
            </a:endParaRPr>
          </a:p>
        </p:txBody>
      </p:sp>
      <p:sp>
        <p:nvSpPr>
          <p:cNvPr id="108" name="Shape 108"/>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r>
              <a:rPr lang="en-US" sz="1800" b="0" i="0" u="none" strike="noStrike" cap="none" baseline="0"/>
              <a:t>Management is getting work done through others.  </a:t>
            </a:r>
            <a:br>
              <a:rPr lang="en-US" sz="1800" b="0" i="0" u="none" strike="noStrike" cap="none" baseline="0"/>
            </a:br>
            <a:endParaRPr lang="en-US" sz="1800" b="0" i="0" u="none" strike="noStrike" cap="none" baseline="0"/>
          </a:p>
          <a:p>
            <a:pPr marL="0" marR="0" lvl="0" indent="0" algn="l" rtl="0">
              <a:spcBef>
                <a:spcPts val="0"/>
              </a:spcBef>
              <a:buSzPct val="25000"/>
              <a:buFont typeface="Arial"/>
              <a:buNone/>
            </a:pPr>
            <a:r>
              <a:rPr lang="en-US" sz="1800" b="0" i="0" u="none" strike="noStrike" cap="none" baseline="0"/>
              <a:t>Managers have to be concerned with efficiency and effectiveness in the workplace.  Efficiency is getting work done with a minimum of effort, expense, or waste.  Effectiveness is accomplishing tasks that help full organizational objectives, such as customer service and satisfaction.  </a:t>
            </a:r>
          </a:p>
          <a:p>
            <a:pPr>
              <a:spcBef>
                <a:spcPts val="0"/>
              </a:spcBef>
              <a:buNone/>
            </a:pPr>
            <a:endParaRPr sz="1800" b="0" i="0" u="none" strike="noStrike" cap="none" baseline="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5" name="Shape 115"/>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2" name="Shape 122"/>
          <p:cNvSpPr>
            <a:spLocks noGrp="1" noRot="1" noChangeAspect="1"/>
          </p:cNvSpPr>
          <p:nvPr>
            <p:ph type="sldImg" idx="2"/>
          </p:nvPr>
        </p:nvSpPr>
        <p:spPr>
          <a:xfrm>
            <a:off x="1144587"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1752600"/>
            <a:ext cx="7772400" cy="1829760"/>
          </a:xfrm>
          <a:prstGeom prst="rect">
            <a:avLst/>
          </a:prstGeom>
          <a:noFill/>
          <a:ln>
            <a:noFill/>
          </a:ln>
        </p:spPr>
        <p:txBody>
          <a:bodyPr lIns="91425" tIns="91425" rIns="91425" bIns="91425" anchor="b" anchorCtr="0"/>
          <a:lstStyle>
            <a:lvl1pPr marL="0" marR="0" indent="0" algn="r"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24" name="Shape 24"/>
          <p:cNvSpPr txBox="1">
            <a:spLocks noGrp="1"/>
          </p:cNvSpPr>
          <p:nvPr>
            <p:ph type="subTitle" idx="1"/>
          </p:nvPr>
        </p:nvSpPr>
        <p:spPr>
          <a:xfrm>
            <a:off x="685800" y="3611607"/>
            <a:ext cx="7772400" cy="1199703"/>
          </a:xfrm>
          <a:prstGeom prst="rect">
            <a:avLst/>
          </a:prstGeom>
          <a:noFill/>
          <a:ln>
            <a:noFill/>
          </a:ln>
        </p:spPr>
        <p:txBody>
          <a:bodyPr lIns="91425" tIns="91425" rIns="91425" bIns="91425" anchor="t" anchorCtr="0"/>
          <a:lstStyle>
            <a:lvl1pPr marL="0" marR="64008" indent="0" algn="r" rtl="0">
              <a:spcBef>
                <a:spcPts val="400"/>
              </a:spcBef>
              <a:spcAft>
                <a:spcPts val="0"/>
              </a:spcAft>
              <a:buClr>
                <a:schemeClr val="accent1"/>
              </a:buClr>
              <a:buFont typeface="Noto Symbol"/>
              <a:buNone/>
              <a:defRPr/>
            </a:lvl1pPr>
            <a:lvl2pPr marL="457200" marR="0" indent="0" algn="ctr" rtl="0">
              <a:spcBef>
                <a:spcPts val="325"/>
              </a:spcBef>
              <a:spcAft>
                <a:spcPts val="0"/>
              </a:spcAft>
              <a:buClr>
                <a:schemeClr val="accent1"/>
              </a:buClr>
              <a:buFont typeface="Verdana"/>
              <a:buNone/>
              <a:defRPr/>
            </a:lvl2pPr>
            <a:lvl3pPr marL="914400" marR="0" indent="0" algn="ctr" rtl="0">
              <a:spcBef>
                <a:spcPts val="350"/>
              </a:spcBef>
              <a:spcAft>
                <a:spcPts val="0"/>
              </a:spcAft>
              <a:buClr>
                <a:schemeClr val="accent2"/>
              </a:buClr>
              <a:buFont typeface="Noto Symbol"/>
              <a:buNone/>
              <a:defRPr/>
            </a:lvl3pPr>
            <a:lvl4pPr marL="1371600" marR="0" indent="0" algn="ctr" rtl="0">
              <a:spcBef>
                <a:spcPts val="350"/>
              </a:spcBef>
              <a:spcAft>
                <a:spcPts val="0"/>
              </a:spcAft>
              <a:buClr>
                <a:schemeClr val="accent2"/>
              </a:buClr>
              <a:buFont typeface="Noto Symbol"/>
              <a:buNone/>
              <a:defRPr/>
            </a:lvl4pPr>
            <a:lvl5pPr marL="1828800" marR="0" indent="0" algn="ctr" rtl="0">
              <a:spcBef>
                <a:spcPts val="350"/>
              </a:spcBef>
              <a:spcAft>
                <a:spcPts val="0"/>
              </a:spcAft>
              <a:buClr>
                <a:schemeClr val="accent2"/>
              </a:buClr>
              <a:buFont typeface="Noto Symbol"/>
              <a:buNone/>
              <a:defRPr/>
            </a:lvl5pPr>
            <a:lvl6pPr marL="2286000" marR="0" indent="0" algn="ctr" rtl="0">
              <a:spcBef>
                <a:spcPts val="350"/>
              </a:spcBef>
              <a:buClr>
                <a:schemeClr val="accent3"/>
              </a:buClr>
              <a:buFont typeface="Noto Symbol"/>
              <a:buNone/>
              <a:defRPr/>
            </a:lvl6pPr>
            <a:lvl7pPr marL="2743200" marR="0" indent="0" algn="ctr" rtl="0">
              <a:spcBef>
                <a:spcPts val="350"/>
              </a:spcBef>
              <a:buClr>
                <a:schemeClr val="accent3"/>
              </a:buClr>
              <a:buFont typeface="Noto Symbol"/>
              <a:buNone/>
              <a:defRPr/>
            </a:lvl7pPr>
            <a:lvl8pPr marL="3200400" marR="0" indent="0" algn="ctr" rtl="0">
              <a:spcBef>
                <a:spcPts val="350"/>
              </a:spcBef>
              <a:buClr>
                <a:schemeClr val="accent3"/>
              </a:buClr>
              <a:buFont typeface="Noto Symbol"/>
              <a:buNone/>
              <a:defRPr/>
            </a:lvl8pPr>
            <a:lvl9pPr marL="3657600" marR="0" indent="0" algn="ctr" rtl="0">
              <a:spcBef>
                <a:spcPts val="350"/>
              </a:spcBef>
              <a:buClr>
                <a:schemeClr val="accent3"/>
              </a:buClr>
              <a:buFont typeface="Noto Symbol"/>
              <a:buNone/>
              <a:defRPr/>
            </a:lvl9pPr>
          </a:lstStyle>
          <a:p>
            <a:endParaRPr/>
          </a:p>
        </p:txBody>
      </p:sp>
      <p:sp>
        <p:nvSpPr>
          <p:cNvPr id="25" name="Shape 25"/>
          <p:cNvSpPr txBox="1">
            <a:spLocks noGrp="1"/>
          </p:cNvSpPr>
          <p:nvPr>
            <p:ph type="dt" idx="10"/>
          </p:nvPr>
        </p:nvSpPr>
        <p:spPr>
          <a:xfrm>
            <a:off x="6727825" y="6408737"/>
            <a:ext cx="1919287"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6" name="Shape 26"/>
          <p:cNvSpPr txBox="1">
            <a:spLocks noGrp="1"/>
          </p:cNvSpPr>
          <p:nvPr>
            <p:ph type="ftr" idx="11"/>
          </p:nvPr>
        </p:nvSpPr>
        <p:spPr>
          <a:xfrm>
            <a:off x="4379912" y="6408737"/>
            <a:ext cx="2351086"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7" name="Shape 27"/>
          <p:cNvSpPr txBox="1">
            <a:spLocks noGrp="1"/>
          </p:cNvSpPr>
          <p:nvPr>
            <p:ph type="sldNum" idx="12"/>
          </p:nvPr>
        </p:nvSpPr>
        <p:spPr>
          <a:xfrm>
            <a:off x="8647111" y="6408737"/>
            <a:ext cx="366711" cy="36512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FFFFFF"/>
              </a:buClr>
              <a:buSzPct val="25000"/>
              <a:buFont typeface="Arial"/>
              <a:buNone/>
            </a:pPr>
            <a:fld id="{00000000-1234-1234-1234-123412341234}" type="slidenum">
              <a:rPr lang="en-US" sz="1000" b="0" i="0" u="none" strike="noStrike" cap="none" baseline="0">
                <a:solidFill>
                  <a:srgbClr val="FFFFFF"/>
                </a:solidFill>
                <a:latin typeface="Arial"/>
                <a:ea typeface="Arial"/>
                <a:cs typeface="Arial"/>
                <a:sym typeface="Arial"/>
              </a:rPr>
              <a:pPr marL="0" marR="0" lvl="0" indent="0" algn="r" rtl="0">
                <a:lnSpc>
                  <a:spcPct val="100000"/>
                </a:lnSpc>
                <a:spcBef>
                  <a:spcPts val="0"/>
                </a:spcBef>
                <a:spcAft>
                  <a:spcPts val="0"/>
                </a:spcAft>
                <a:buClr>
                  <a:srgbClr val="FFFFFF"/>
                </a:buClr>
                <a:buSzPct val="25000"/>
                <a:buFont typeface="Arial"/>
                <a:buNone/>
              </a:pPr>
              <a:t>‹#›</a:t>
            </a:fld>
            <a:endParaRPr lang="en-US" sz="1000" b="0" i="0" u="none" strike="noStrike" cap="none" baseline="0">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457200" y="273050"/>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3" name="Shape 433"/>
          <p:cNvSpPr txBox="1">
            <a:spLocks noGrp="1"/>
          </p:cNvSpPr>
          <p:nvPr>
            <p:ph type="body" idx="1"/>
          </p:nvPr>
        </p:nvSpPr>
        <p:spPr>
          <a:xfrm>
            <a:off x="457200" y="5410200"/>
            <a:ext cx="4040187" cy="762000"/>
          </a:xfrm>
          <a:prstGeom prst="rect">
            <a:avLst/>
          </a:prstGeom>
          <a:solidFill>
            <a:schemeClr val="accent1"/>
          </a:solidFill>
          <a:ln w="9650" cap="flat" cmpd="sng">
            <a:solidFill>
              <a:schemeClr val="accent1"/>
            </a:solidFill>
            <a:prstDash val="solid"/>
            <a:miter/>
            <a:headEnd type="none" w="med" len="med"/>
            <a:tailEnd type="none" w="med" len="med"/>
          </a:ln>
        </p:spPr>
        <p:txBody>
          <a:bodyPr lIns="91425" tIns="91425" rIns="91425" bIns="91425" anchor="ctr" anchorCtr="0"/>
          <a:lstStyle>
            <a:lvl1pPr marL="0" indent="0" rtl="0">
              <a:spcBef>
                <a:spcPts val="0"/>
              </a:spcBef>
              <a:buClr>
                <a:schemeClr val="lt1"/>
              </a:buClr>
              <a:buFont typeface="Rambla"/>
              <a:buNone/>
              <a:defRPr/>
            </a:lvl1pPr>
            <a:lvl2pPr rtl="0">
              <a:spcBef>
                <a:spcPts val="0"/>
              </a:spcBef>
              <a:buFont typeface="Rambla"/>
              <a:buNone/>
              <a:defRPr/>
            </a:lvl2pPr>
            <a:lvl3pPr rtl="0">
              <a:spcBef>
                <a:spcPts val="0"/>
              </a:spcBef>
              <a:buFont typeface="Rambla"/>
              <a:buNone/>
              <a:defRPr/>
            </a:lvl3pPr>
            <a:lvl4pPr rtl="0">
              <a:spcBef>
                <a:spcPts val="0"/>
              </a:spcBef>
              <a:buFont typeface="Rambla"/>
              <a:buNone/>
              <a:defRPr/>
            </a:lvl4pPr>
            <a:lvl5pPr rtl="0">
              <a:spcBef>
                <a:spcPts val="0"/>
              </a:spcBef>
              <a:buFont typeface="Rambla"/>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4" name="Shape 434"/>
          <p:cNvSpPr txBox="1">
            <a:spLocks noGrp="1"/>
          </p:cNvSpPr>
          <p:nvPr>
            <p:ph type="body" idx="2"/>
          </p:nvPr>
        </p:nvSpPr>
        <p:spPr>
          <a:xfrm>
            <a:off x="4645026" y="5410200"/>
            <a:ext cx="4041774" cy="762000"/>
          </a:xfrm>
          <a:prstGeom prst="rect">
            <a:avLst/>
          </a:prstGeom>
          <a:solidFill>
            <a:schemeClr val="accent1"/>
          </a:solidFill>
          <a:ln w="9650" cap="flat" cmpd="sng">
            <a:solidFill>
              <a:schemeClr val="accent1"/>
            </a:solidFill>
            <a:prstDash val="solid"/>
            <a:miter/>
            <a:headEnd type="none" w="med" len="med"/>
            <a:tailEnd type="none" w="med" len="med"/>
          </a:ln>
        </p:spPr>
        <p:txBody>
          <a:bodyPr lIns="91425" tIns="91425" rIns="91425" bIns="91425" anchor="ctr" anchorCtr="0"/>
          <a:lstStyle>
            <a:lvl1pPr marL="0" indent="0" rtl="0">
              <a:spcBef>
                <a:spcPts val="0"/>
              </a:spcBef>
              <a:buClr>
                <a:schemeClr val="lt1"/>
              </a:buClr>
              <a:buFont typeface="Rambla"/>
              <a:buNone/>
              <a:defRPr/>
            </a:lvl1pPr>
            <a:lvl2pPr rtl="0">
              <a:spcBef>
                <a:spcPts val="0"/>
              </a:spcBef>
              <a:buFont typeface="Rambla"/>
              <a:buNone/>
              <a:defRPr/>
            </a:lvl2pPr>
            <a:lvl3pPr rtl="0">
              <a:spcBef>
                <a:spcPts val="0"/>
              </a:spcBef>
              <a:buFont typeface="Rambla"/>
              <a:buNone/>
              <a:defRPr/>
            </a:lvl3pPr>
            <a:lvl4pPr rtl="0">
              <a:spcBef>
                <a:spcPts val="0"/>
              </a:spcBef>
              <a:buFont typeface="Rambla"/>
              <a:buNone/>
              <a:defRPr/>
            </a:lvl4pPr>
            <a:lvl5pPr rtl="0">
              <a:spcBef>
                <a:spcPts val="0"/>
              </a:spcBef>
              <a:buFont typeface="Rambla"/>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5" name="Shape 435"/>
          <p:cNvSpPr txBox="1">
            <a:spLocks noGrp="1"/>
          </p:cNvSpPr>
          <p:nvPr>
            <p:ph type="body" idx="3"/>
          </p:nvPr>
        </p:nvSpPr>
        <p:spPr>
          <a:xfrm>
            <a:off x="457200" y="1444294"/>
            <a:ext cx="4040187" cy="394176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6" name="Shape 436"/>
          <p:cNvSpPr txBox="1">
            <a:spLocks noGrp="1"/>
          </p:cNvSpPr>
          <p:nvPr>
            <p:ph type="body" idx="4"/>
          </p:nvPr>
        </p:nvSpPr>
        <p:spPr>
          <a:xfrm>
            <a:off x="4645025" y="1444294"/>
            <a:ext cx="4041774" cy="394176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7" name="Shape 437"/>
          <p:cNvSpPr txBox="1">
            <a:spLocks noGrp="1"/>
          </p:cNvSpPr>
          <p:nvPr>
            <p:ph type="dt" idx="10"/>
          </p:nvPr>
        </p:nvSpPr>
        <p:spPr>
          <a:xfrm>
            <a:off x="6727825" y="6408737"/>
            <a:ext cx="1919287"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38" name="Shape 438"/>
          <p:cNvSpPr txBox="1">
            <a:spLocks noGrp="1"/>
          </p:cNvSpPr>
          <p:nvPr>
            <p:ph type="ftr" idx="11"/>
          </p:nvPr>
        </p:nvSpPr>
        <p:spPr>
          <a:xfrm>
            <a:off x="4379912" y="6408737"/>
            <a:ext cx="2351086"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39" name="Shape 439"/>
          <p:cNvSpPr txBox="1">
            <a:spLocks noGrp="1"/>
          </p:cNvSpPr>
          <p:nvPr>
            <p:ph type="sldNum" idx="12"/>
          </p:nvPr>
        </p:nvSpPr>
        <p:spPr>
          <a:xfrm>
            <a:off x="8647111" y="6408737"/>
            <a:ext cx="366711" cy="36512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strike="noStrike" cap="none" baseline="0">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10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2"/>
        <p:cNvGrpSpPr/>
        <p:nvPr/>
      </p:nvGrpSpPr>
      <p:grpSpPr>
        <a:xfrm>
          <a:off x="0" y="0"/>
          <a:ext cx="0" cy="0"/>
          <a:chOff x="0" y="0"/>
          <a:chExt cx="0" cy="0"/>
        </a:xfrm>
      </p:grpSpPr>
      <p:sp>
        <p:nvSpPr>
          <p:cNvPr id="453" name="Shape 45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454" name="Shape 454"/>
          <p:cNvSpPr txBox="1">
            <a:spLocks noGrp="1"/>
          </p:cNvSpPr>
          <p:nvPr>
            <p:ph type="dt" idx="10"/>
          </p:nvPr>
        </p:nvSpPr>
        <p:spPr>
          <a:xfrm>
            <a:off x="6727825" y="6408737"/>
            <a:ext cx="1919287"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55" name="Shape 455"/>
          <p:cNvSpPr txBox="1">
            <a:spLocks noGrp="1"/>
          </p:cNvSpPr>
          <p:nvPr>
            <p:ph type="ftr" idx="11"/>
          </p:nvPr>
        </p:nvSpPr>
        <p:spPr>
          <a:xfrm>
            <a:off x="4379912" y="6408737"/>
            <a:ext cx="2351086"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56" name="Shape 456"/>
          <p:cNvSpPr txBox="1">
            <a:spLocks noGrp="1"/>
          </p:cNvSpPr>
          <p:nvPr>
            <p:ph type="sldNum" idx="12"/>
          </p:nvPr>
        </p:nvSpPr>
        <p:spPr>
          <a:xfrm>
            <a:off x="8647111" y="6408737"/>
            <a:ext cx="366711" cy="36512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000" b="0" i="0" u="none" strike="noStrike" cap="none" baseline="0">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a:t>
            </a:fld>
            <a:endParaRPr lang="en-US" sz="1000" b="0" i="0" u="none" strike="noStrike" cap="none" baseline="0">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914400" y="4876800"/>
            <a:ext cx="7481775" cy="457200"/>
          </a:xfrm>
          <a:prstGeom prst="rect">
            <a:avLst/>
          </a:prstGeom>
          <a:noFill/>
          <a:ln>
            <a:noFill/>
          </a:ln>
        </p:spPr>
        <p:txBody>
          <a:bodyPr lIns="91425" tIns="91425" rIns="91425" bIns="91425" anchor="t" anchorCtr="0"/>
          <a:lstStyle>
            <a:lvl1pPr algn="r" rtl="0">
              <a:spcBef>
                <a:spcPts val="0"/>
              </a:spcBef>
              <a:buClr>
                <a:schemeClr val="accent1"/>
              </a:buClr>
              <a:buFont typeface="Rambl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5" name="Shape 465"/>
          <p:cNvSpPr txBox="1">
            <a:spLocks noGrp="1"/>
          </p:cNvSpPr>
          <p:nvPr>
            <p:ph type="body" idx="1"/>
          </p:nvPr>
        </p:nvSpPr>
        <p:spPr>
          <a:xfrm>
            <a:off x="4419600" y="5355101"/>
            <a:ext cx="3974592" cy="914400"/>
          </a:xfrm>
          <a:prstGeom prst="rect">
            <a:avLst/>
          </a:prstGeom>
          <a:noFill/>
          <a:ln>
            <a:noFill/>
          </a:ln>
        </p:spPr>
        <p:txBody>
          <a:bodyPr lIns="91425" tIns="91425" rIns="91425" bIns="91425" anchor="t" anchorCtr="0"/>
          <a:lstStyle>
            <a:lvl1pPr marL="0" indent="0" algn="r" rtl="0">
              <a:spcBef>
                <a:spcPts val="0"/>
              </a:spcBef>
              <a:buFont typeface="Rambla"/>
              <a:buNone/>
              <a:defRPr/>
            </a:lvl1pPr>
            <a:lvl2pPr rtl="0">
              <a:spcBef>
                <a:spcPts val="0"/>
              </a:spcBef>
              <a:buFont typeface="Rambla"/>
              <a:buNone/>
              <a:defRPr/>
            </a:lvl2pPr>
            <a:lvl3pPr rtl="0">
              <a:spcBef>
                <a:spcPts val="0"/>
              </a:spcBef>
              <a:buFont typeface="Rambla"/>
              <a:buNone/>
              <a:defRPr/>
            </a:lvl3pPr>
            <a:lvl4pPr rtl="0">
              <a:spcBef>
                <a:spcPts val="0"/>
              </a:spcBef>
              <a:buFont typeface="Rambla"/>
              <a:buNone/>
              <a:defRPr/>
            </a:lvl4pPr>
            <a:lvl5pPr rtl="0">
              <a:spcBef>
                <a:spcPts val="0"/>
              </a:spcBef>
              <a:buFont typeface="Rambla"/>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6" name="Shape 466"/>
          <p:cNvSpPr txBox="1">
            <a:spLocks noGrp="1"/>
          </p:cNvSpPr>
          <p:nvPr>
            <p:ph type="body" idx="2"/>
          </p:nvPr>
        </p:nvSpPr>
        <p:spPr>
          <a:xfrm>
            <a:off x="914400" y="274319"/>
            <a:ext cx="7479791" cy="45720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7" name="Shape 467"/>
          <p:cNvSpPr txBox="1">
            <a:spLocks noGrp="1"/>
          </p:cNvSpPr>
          <p:nvPr>
            <p:ph type="dt" idx="10"/>
          </p:nvPr>
        </p:nvSpPr>
        <p:spPr>
          <a:xfrm>
            <a:off x="6727825" y="6408737"/>
            <a:ext cx="1919287"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68" name="Shape 468"/>
          <p:cNvSpPr txBox="1">
            <a:spLocks noGrp="1"/>
          </p:cNvSpPr>
          <p:nvPr>
            <p:ph type="ftr" idx="11"/>
          </p:nvPr>
        </p:nvSpPr>
        <p:spPr>
          <a:xfrm>
            <a:off x="4379912" y="6408737"/>
            <a:ext cx="2351086"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69" name="Shape 469"/>
          <p:cNvSpPr txBox="1">
            <a:spLocks noGrp="1"/>
          </p:cNvSpPr>
          <p:nvPr>
            <p:ph type="sldNum" idx="12"/>
          </p:nvPr>
        </p:nvSpPr>
        <p:spPr>
          <a:xfrm>
            <a:off x="8647111" y="6408737"/>
            <a:ext cx="366711" cy="36512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strike="noStrike" cap="none" baseline="0">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10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1141232" y="5443401"/>
            <a:ext cx="7162799" cy="648231"/>
          </a:xfrm>
          <a:prstGeom prst="rect">
            <a:avLst/>
          </a:prstGeom>
          <a:noFill/>
          <a:ln>
            <a:noFill/>
          </a:ln>
        </p:spPr>
        <p:txBody>
          <a:bodyPr lIns="91425" tIns="91425" rIns="91425" bIns="91425" anchor="t" anchorCtr="0"/>
          <a:lstStyle>
            <a:lvl1pPr marL="0" marR="18288" indent="0" algn="r" rtl="0">
              <a:spcBef>
                <a:spcPts val="0"/>
              </a:spcBef>
              <a:buFont typeface="Rambl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6" name="Shape 486"/>
          <p:cNvSpPr>
            <a:spLocks noGrp="1"/>
          </p:cNvSpPr>
          <p:nvPr>
            <p:ph type="pic" idx="2"/>
          </p:nvPr>
        </p:nvSpPr>
        <p:spPr>
          <a:xfrm>
            <a:off x="228600" y="189968"/>
            <a:ext cx="8686800" cy="4389119"/>
          </a:xfrm>
          <a:prstGeom prst="rect">
            <a:avLst/>
          </a:prstGeom>
          <a:solidFill>
            <a:schemeClr val="dk2"/>
          </a:solidFill>
          <a:ln w="9525" cap="flat" cmpd="sng">
            <a:solidFill>
              <a:schemeClr val="dk1"/>
            </a:solidFill>
            <a:prstDash val="solid"/>
            <a:round/>
            <a:headEnd type="none" w="med" len="med"/>
            <a:tailEnd type="none" w="med" len="med"/>
          </a:ln>
        </p:spPr>
      </p:sp>
      <p:sp>
        <p:nvSpPr>
          <p:cNvPr id="487" name="Shape 487"/>
          <p:cNvSpPr txBox="1">
            <a:spLocks noGrp="1"/>
          </p:cNvSpPr>
          <p:nvPr>
            <p:ph type="title"/>
          </p:nvPr>
        </p:nvSpPr>
        <p:spPr>
          <a:xfrm>
            <a:off x="228600" y="4865121"/>
            <a:ext cx="8075431" cy="562672"/>
          </a:xfrm>
          <a:prstGeom prst="rect">
            <a:avLst/>
          </a:prstGeom>
          <a:noFill/>
          <a:ln>
            <a:noFill/>
          </a:ln>
        </p:spPr>
        <p:txBody>
          <a:bodyPr lIns="91425" tIns="91425" rIns="91425" bIns="91425" anchor="t" anchorCtr="0"/>
          <a:lstStyle>
            <a:lvl1pPr marR="0" algn="r" rtl="0">
              <a:spcBef>
                <a:spcPts val="0"/>
              </a:spcBef>
              <a:buClr>
                <a:schemeClr val="accent1"/>
              </a:buClr>
              <a:buFont typeface="Rambl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8" name="Shape 488"/>
          <p:cNvSpPr txBox="1">
            <a:spLocks noGrp="1"/>
          </p:cNvSpPr>
          <p:nvPr>
            <p:ph type="dt" idx="10"/>
          </p:nvPr>
        </p:nvSpPr>
        <p:spPr>
          <a:xfrm>
            <a:off x="6727825" y="6408737"/>
            <a:ext cx="1919287"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89" name="Shape 489"/>
          <p:cNvSpPr txBox="1">
            <a:spLocks noGrp="1"/>
          </p:cNvSpPr>
          <p:nvPr>
            <p:ph type="ftr" idx="11"/>
          </p:nvPr>
        </p:nvSpPr>
        <p:spPr>
          <a:xfrm>
            <a:off x="4379912" y="6408737"/>
            <a:ext cx="2351086"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90" name="Shape 490"/>
          <p:cNvSpPr txBox="1">
            <a:spLocks noGrp="1"/>
          </p:cNvSpPr>
          <p:nvPr>
            <p:ph type="sldNum" idx="12"/>
          </p:nvPr>
        </p:nvSpPr>
        <p:spPr>
          <a:xfrm>
            <a:off x="8647111" y="6408737"/>
            <a:ext cx="366711" cy="36512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000" b="0" i="0" u="none" strike="noStrike" cap="none" baseline="0">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a:t>
            </a:fld>
            <a:endParaRPr lang="en-US" sz="1000" b="0" i="0" u="none" strike="noStrike" cap="none" baseline="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6"/>
        <p:cNvGrpSpPr/>
        <p:nvPr/>
      </p:nvGrpSpPr>
      <p:grpSpPr>
        <a:xfrm>
          <a:off x="0" y="0"/>
          <a:ext cx="0" cy="0"/>
          <a:chOff x="0" y="0"/>
          <a:chExt cx="0" cy="0"/>
        </a:xfrm>
      </p:grpSpPr>
      <p:sp>
        <p:nvSpPr>
          <p:cNvPr id="47" name="Shape 47"/>
          <p:cNvSpPr txBox="1">
            <a:spLocks noGrp="1"/>
          </p:cNvSpPr>
          <p:nvPr>
            <p:ph type="dt" idx="10"/>
          </p:nvPr>
        </p:nvSpPr>
        <p:spPr>
          <a:xfrm>
            <a:off x="6727825" y="6408737"/>
            <a:ext cx="1919287"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8" name="Shape 48"/>
          <p:cNvSpPr txBox="1">
            <a:spLocks noGrp="1"/>
          </p:cNvSpPr>
          <p:nvPr>
            <p:ph type="ftr" idx="11"/>
          </p:nvPr>
        </p:nvSpPr>
        <p:spPr>
          <a:xfrm>
            <a:off x="4379912" y="6408737"/>
            <a:ext cx="2351086"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9" name="Shape 49"/>
          <p:cNvSpPr txBox="1">
            <a:spLocks noGrp="1"/>
          </p:cNvSpPr>
          <p:nvPr>
            <p:ph type="sldNum" idx="12"/>
          </p:nvPr>
        </p:nvSpPr>
        <p:spPr>
          <a:xfrm>
            <a:off x="8647111" y="6408737"/>
            <a:ext cx="366711" cy="36512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strike="noStrike" cap="none" baseline="0">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10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457200" y="1481137"/>
            <a:ext cx="8229600" cy="4525961"/>
          </a:xfrm>
          <a:prstGeom prst="rect">
            <a:avLst/>
          </a:prstGeom>
          <a:noFill/>
          <a:ln>
            <a:noFill/>
          </a:ln>
        </p:spPr>
        <p:txBody>
          <a:bodyPr lIns="91425" tIns="91425" rIns="91425" bIns="91425" anchor="t" anchorCtr="0"/>
          <a:lstStyle>
            <a:lvl1pPr marL="365125" indent="-146939" algn="l" rtl="0">
              <a:spcBef>
                <a:spcPts val="400"/>
              </a:spcBef>
              <a:spcAft>
                <a:spcPts val="0"/>
              </a:spcAft>
              <a:buClr>
                <a:schemeClr val="accent1"/>
              </a:buClr>
              <a:buFont typeface="Noto Symbol"/>
              <a:buChar char=""/>
              <a:defRPr/>
            </a:lvl1pPr>
            <a:lvl2pPr marL="620713" indent="-93662" algn="l" rtl="0">
              <a:spcBef>
                <a:spcPts val="325"/>
              </a:spcBef>
              <a:spcAft>
                <a:spcPts val="0"/>
              </a:spcAft>
              <a:buClr>
                <a:schemeClr val="accent1"/>
              </a:buClr>
              <a:buFont typeface="Verdana"/>
              <a:buChar char="◦"/>
              <a:defRPr/>
            </a:lvl2pPr>
            <a:lvl3pPr marL="858838" indent="-103187" algn="l" rtl="0">
              <a:spcBef>
                <a:spcPts val="350"/>
              </a:spcBef>
              <a:spcAft>
                <a:spcPts val="0"/>
              </a:spcAft>
              <a:buClr>
                <a:schemeClr val="accent2"/>
              </a:buClr>
              <a:buFont typeface="Noto Symbol"/>
              <a:buChar char="⚫"/>
              <a:defRPr/>
            </a:lvl3pPr>
            <a:lvl4pPr marL="1143000" indent="-107950" algn="l" rtl="0">
              <a:spcBef>
                <a:spcPts val="350"/>
              </a:spcBef>
              <a:spcAft>
                <a:spcPts val="0"/>
              </a:spcAft>
              <a:buClr>
                <a:schemeClr val="accent2"/>
              </a:buClr>
              <a:buFont typeface="Noto Symbol"/>
              <a:buChar char="⚫"/>
              <a:defRPr/>
            </a:lvl4pPr>
            <a:lvl5pPr marL="1371600" indent="-101600" algn="l" rtl="0">
              <a:spcBef>
                <a:spcPts val="350"/>
              </a:spcBef>
              <a:spcAft>
                <a:spcPts val="0"/>
              </a:spcAft>
              <a:buClr>
                <a:schemeClr val="accent2"/>
              </a:buClr>
              <a:buFont typeface="Noto Symbol"/>
              <a:buChar char="⚫"/>
              <a:defRPr/>
            </a:lvl5pPr>
            <a:lvl6pPr marL="1600200" indent="-114300" algn="l" rtl="0">
              <a:spcBef>
                <a:spcPts val="350"/>
              </a:spcBef>
              <a:buClr>
                <a:schemeClr val="accent3"/>
              </a:buClr>
              <a:buFont typeface="Noto Symbol"/>
              <a:buChar char="◾"/>
              <a:defRPr/>
            </a:lvl6pPr>
            <a:lvl7pPr marL="1828800" indent="-127000" algn="l" rtl="0">
              <a:spcBef>
                <a:spcPts val="350"/>
              </a:spcBef>
              <a:buClr>
                <a:schemeClr val="accent3"/>
              </a:buClr>
              <a:buFont typeface="Noto Symbol"/>
              <a:buChar char="◾"/>
              <a:defRPr/>
            </a:lvl7pPr>
            <a:lvl8pPr marL="2057400" indent="-127000" algn="l" rtl="0">
              <a:spcBef>
                <a:spcPts val="350"/>
              </a:spcBef>
              <a:buClr>
                <a:schemeClr val="accent3"/>
              </a:buClr>
              <a:buFont typeface="Noto Symbol"/>
              <a:buChar char="◾"/>
              <a:defRPr/>
            </a:lvl8pPr>
            <a:lvl9pPr marL="2286000" indent="-127000" algn="l" rtl="0">
              <a:spcBef>
                <a:spcPts val="350"/>
              </a:spcBef>
              <a:buClr>
                <a:schemeClr val="accent3"/>
              </a:buClr>
              <a:buFont typeface="Noto Symbol"/>
              <a:buChar char="◾"/>
              <a:defRPr/>
            </a:lvl9pPr>
          </a:lstStyle>
          <a:p>
            <a:endParaRPr/>
          </a:p>
        </p:txBody>
      </p:sp>
      <p:sp>
        <p:nvSpPr>
          <p:cNvPr id="52" name="Shape 5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53" name="Shape 53"/>
          <p:cNvSpPr txBox="1">
            <a:spLocks noGrp="1"/>
          </p:cNvSpPr>
          <p:nvPr>
            <p:ph type="dt" idx="10"/>
          </p:nvPr>
        </p:nvSpPr>
        <p:spPr>
          <a:xfrm>
            <a:off x="6727825" y="6408737"/>
            <a:ext cx="1919287"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4" name="Shape 54"/>
          <p:cNvSpPr txBox="1">
            <a:spLocks noGrp="1"/>
          </p:cNvSpPr>
          <p:nvPr>
            <p:ph type="ftr" idx="11"/>
          </p:nvPr>
        </p:nvSpPr>
        <p:spPr>
          <a:xfrm>
            <a:off x="4379912" y="6408737"/>
            <a:ext cx="2351086"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5" name="Shape 55"/>
          <p:cNvSpPr txBox="1">
            <a:spLocks noGrp="1"/>
          </p:cNvSpPr>
          <p:nvPr>
            <p:ph type="sldNum" idx="12"/>
          </p:nvPr>
        </p:nvSpPr>
        <p:spPr>
          <a:xfrm>
            <a:off x="8647111" y="6408737"/>
            <a:ext cx="366711" cy="36512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strike="noStrike" cap="none" baseline="0">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10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56"/>
        <p:cNvGrpSpPr/>
        <p:nvPr/>
      </p:nvGrpSpPr>
      <p:grpSpPr>
        <a:xfrm>
          <a:off x="0" y="0"/>
          <a:ext cx="0" cy="0"/>
          <a:chOff x="0" y="0"/>
          <a:chExt cx="0" cy="0"/>
        </a:xfrm>
      </p:grpSpPr>
      <p:sp>
        <p:nvSpPr>
          <p:cNvPr id="57" name="Shape 57"/>
          <p:cNvSpPr txBox="1">
            <a:spLocks noGrp="1"/>
          </p:cNvSpPr>
          <p:nvPr>
            <p:ph type="title"/>
          </p:nvPr>
        </p:nvSpPr>
        <p:spPr>
          <a:xfrm rot="5400000">
            <a:off x="4936367" y="2182285"/>
            <a:ext cx="5592760" cy="1777470"/>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58" name="Shape 58"/>
          <p:cNvSpPr txBox="1">
            <a:spLocks noGrp="1"/>
          </p:cNvSpPr>
          <p:nvPr>
            <p:ph type="body" idx="1"/>
          </p:nvPr>
        </p:nvSpPr>
        <p:spPr>
          <a:xfrm rot="5400000">
            <a:off x="823119" y="-91279"/>
            <a:ext cx="5592759" cy="6324600"/>
          </a:xfrm>
          <a:prstGeom prst="rect">
            <a:avLst/>
          </a:prstGeom>
          <a:noFill/>
          <a:ln>
            <a:noFill/>
          </a:ln>
        </p:spPr>
        <p:txBody>
          <a:bodyPr lIns="91425" tIns="91425" rIns="91425" bIns="91425" anchor="t" anchorCtr="0"/>
          <a:lstStyle>
            <a:lvl1pPr marL="365125" indent="-146939" algn="l" rtl="0">
              <a:spcBef>
                <a:spcPts val="400"/>
              </a:spcBef>
              <a:spcAft>
                <a:spcPts val="0"/>
              </a:spcAft>
              <a:buClr>
                <a:schemeClr val="accent1"/>
              </a:buClr>
              <a:buFont typeface="Noto Symbol"/>
              <a:buChar char=""/>
              <a:defRPr/>
            </a:lvl1pPr>
            <a:lvl2pPr marL="620713" indent="-93662" algn="l" rtl="0">
              <a:spcBef>
                <a:spcPts val="325"/>
              </a:spcBef>
              <a:spcAft>
                <a:spcPts val="0"/>
              </a:spcAft>
              <a:buClr>
                <a:schemeClr val="accent1"/>
              </a:buClr>
              <a:buFont typeface="Verdana"/>
              <a:buChar char="◦"/>
              <a:defRPr/>
            </a:lvl2pPr>
            <a:lvl3pPr marL="858838" indent="-103187" algn="l" rtl="0">
              <a:spcBef>
                <a:spcPts val="350"/>
              </a:spcBef>
              <a:spcAft>
                <a:spcPts val="0"/>
              </a:spcAft>
              <a:buClr>
                <a:schemeClr val="accent2"/>
              </a:buClr>
              <a:buFont typeface="Noto Symbol"/>
              <a:buChar char="⚫"/>
              <a:defRPr/>
            </a:lvl3pPr>
            <a:lvl4pPr marL="1143000" indent="-107950" algn="l" rtl="0">
              <a:spcBef>
                <a:spcPts val="350"/>
              </a:spcBef>
              <a:spcAft>
                <a:spcPts val="0"/>
              </a:spcAft>
              <a:buClr>
                <a:schemeClr val="accent2"/>
              </a:buClr>
              <a:buFont typeface="Noto Symbol"/>
              <a:buChar char="⚫"/>
              <a:defRPr/>
            </a:lvl4pPr>
            <a:lvl5pPr marL="1371600" indent="-101600" algn="l" rtl="0">
              <a:spcBef>
                <a:spcPts val="350"/>
              </a:spcBef>
              <a:spcAft>
                <a:spcPts val="0"/>
              </a:spcAft>
              <a:buClr>
                <a:schemeClr val="accent2"/>
              </a:buClr>
              <a:buFont typeface="Noto Symbol"/>
              <a:buChar char="⚫"/>
              <a:defRPr/>
            </a:lvl5pPr>
            <a:lvl6pPr marL="1600200" indent="-114300" algn="l" rtl="0">
              <a:spcBef>
                <a:spcPts val="350"/>
              </a:spcBef>
              <a:buClr>
                <a:schemeClr val="accent3"/>
              </a:buClr>
              <a:buFont typeface="Noto Symbol"/>
              <a:buChar char="◾"/>
              <a:defRPr/>
            </a:lvl6pPr>
            <a:lvl7pPr marL="1828800" indent="-127000" algn="l" rtl="0">
              <a:spcBef>
                <a:spcPts val="350"/>
              </a:spcBef>
              <a:buClr>
                <a:schemeClr val="accent3"/>
              </a:buClr>
              <a:buFont typeface="Noto Symbol"/>
              <a:buChar char="◾"/>
              <a:defRPr/>
            </a:lvl7pPr>
            <a:lvl8pPr marL="2057400" indent="-127000" algn="l" rtl="0">
              <a:spcBef>
                <a:spcPts val="350"/>
              </a:spcBef>
              <a:buClr>
                <a:schemeClr val="accent3"/>
              </a:buClr>
              <a:buFont typeface="Noto Symbol"/>
              <a:buChar char="◾"/>
              <a:defRPr/>
            </a:lvl8pPr>
            <a:lvl9pPr marL="2286000" indent="-127000" algn="l" rtl="0">
              <a:spcBef>
                <a:spcPts val="350"/>
              </a:spcBef>
              <a:buClr>
                <a:schemeClr val="accent3"/>
              </a:buClr>
              <a:buFont typeface="Noto Symbol"/>
              <a:buChar char="◾"/>
              <a:defRPr/>
            </a:lvl9pPr>
          </a:lstStyle>
          <a:p>
            <a:endParaRPr/>
          </a:p>
        </p:txBody>
      </p:sp>
      <p:sp>
        <p:nvSpPr>
          <p:cNvPr id="59" name="Shape 59"/>
          <p:cNvSpPr txBox="1">
            <a:spLocks noGrp="1"/>
          </p:cNvSpPr>
          <p:nvPr>
            <p:ph type="dt" idx="10"/>
          </p:nvPr>
        </p:nvSpPr>
        <p:spPr>
          <a:xfrm>
            <a:off x="6727825" y="6408737"/>
            <a:ext cx="1919287"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0" name="Shape 60"/>
          <p:cNvSpPr txBox="1">
            <a:spLocks noGrp="1"/>
          </p:cNvSpPr>
          <p:nvPr>
            <p:ph type="ftr" idx="11"/>
          </p:nvPr>
        </p:nvSpPr>
        <p:spPr>
          <a:xfrm>
            <a:off x="4379912" y="6408737"/>
            <a:ext cx="2351086"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1" name="Shape 61"/>
          <p:cNvSpPr txBox="1">
            <a:spLocks noGrp="1"/>
          </p:cNvSpPr>
          <p:nvPr>
            <p:ph type="sldNum" idx="12"/>
          </p:nvPr>
        </p:nvSpPr>
        <p:spPr>
          <a:xfrm>
            <a:off x="8647111" y="6408737"/>
            <a:ext cx="366711" cy="36512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strike="noStrike" cap="none" baseline="0">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10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64" name="Shape 64"/>
          <p:cNvSpPr txBox="1">
            <a:spLocks noGrp="1"/>
          </p:cNvSpPr>
          <p:nvPr>
            <p:ph type="body" idx="1"/>
          </p:nvPr>
        </p:nvSpPr>
        <p:spPr>
          <a:xfrm rot="5400000">
            <a:off x="2378964" y="-440435"/>
            <a:ext cx="4386070" cy="8229600"/>
          </a:xfrm>
          <a:prstGeom prst="rect">
            <a:avLst/>
          </a:prstGeom>
          <a:noFill/>
          <a:ln>
            <a:noFill/>
          </a:ln>
        </p:spPr>
        <p:txBody>
          <a:bodyPr lIns="91425" tIns="91425" rIns="91425" bIns="91425" anchor="t" anchorCtr="0"/>
          <a:lstStyle>
            <a:lvl1pPr marL="365125" indent="-146939" algn="l" rtl="0">
              <a:spcBef>
                <a:spcPts val="400"/>
              </a:spcBef>
              <a:spcAft>
                <a:spcPts val="0"/>
              </a:spcAft>
              <a:buClr>
                <a:schemeClr val="accent1"/>
              </a:buClr>
              <a:buFont typeface="Noto Symbol"/>
              <a:buChar char=""/>
              <a:defRPr/>
            </a:lvl1pPr>
            <a:lvl2pPr marL="620713" indent="-93662" algn="l" rtl="0">
              <a:spcBef>
                <a:spcPts val="325"/>
              </a:spcBef>
              <a:spcAft>
                <a:spcPts val="0"/>
              </a:spcAft>
              <a:buClr>
                <a:schemeClr val="accent1"/>
              </a:buClr>
              <a:buFont typeface="Verdana"/>
              <a:buChar char="◦"/>
              <a:defRPr/>
            </a:lvl2pPr>
            <a:lvl3pPr marL="858838" indent="-103187" algn="l" rtl="0">
              <a:spcBef>
                <a:spcPts val="350"/>
              </a:spcBef>
              <a:spcAft>
                <a:spcPts val="0"/>
              </a:spcAft>
              <a:buClr>
                <a:schemeClr val="accent2"/>
              </a:buClr>
              <a:buFont typeface="Noto Symbol"/>
              <a:buChar char="⚫"/>
              <a:defRPr/>
            </a:lvl3pPr>
            <a:lvl4pPr marL="1143000" indent="-107950" algn="l" rtl="0">
              <a:spcBef>
                <a:spcPts val="350"/>
              </a:spcBef>
              <a:spcAft>
                <a:spcPts val="0"/>
              </a:spcAft>
              <a:buClr>
                <a:schemeClr val="accent2"/>
              </a:buClr>
              <a:buFont typeface="Noto Symbol"/>
              <a:buChar char="⚫"/>
              <a:defRPr/>
            </a:lvl4pPr>
            <a:lvl5pPr marL="1371600" indent="-101600" algn="l" rtl="0">
              <a:spcBef>
                <a:spcPts val="350"/>
              </a:spcBef>
              <a:spcAft>
                <a:spcPts val="0"/>
              </a:spcAft>
              <a:buClr>
                <a:schemeClr val="accent2"/>
              </a:buClr>
              <a:buFont typeface="Noto Symbol"/>
              <a:buChar char="⚫"/>
              <a:defRPr/>
            </a:lvl5pPr>
            <a:lvl6pPr marL="1600200" indent="-114300" algn="l" rtl="0">
              <a:spcBef>
                <a:spcPts val="350"/>
              </a:spcBef>
              <a:buClr>
                <a:schemeClr val="accent3"/>
              </a:buClr>
              <a:buFont typeface="Noto Symbol"/>
              <a:buChar char="◾"/>
              <a:defRPr/>
            </a:lvl6pPr>
            <a:lvl7pPr marL="1828800" indent="-127000" algn="l" rtl="0">
              <a:spcBef>
                <a:spcPts val="350"/>
              </a:spcBef>
              <a:buClr>
                <a:schemeClr val="accent3"/>
              </a:buClr>
              <a:buFont typeface="Noto Symbol"/>
              <a:buChar char="◾"/>
              <a:defRPr/>
            </a:lvl7pPr>
            <a:lvl8pPr marL="2057400" indent="-127000" algn="l" rtl="0">
              <a:spcBef>
                <a:spcPts val="350"/>
              </a:spcBef>
              <a:buClr>
                <a:schemeClr val="accent3"/>
              </a:buClr>
              <a:buFont typeface="Noto Symbol"/>
              <a:buChar char="◾"/>
              <a:defRPr/>
            </a:lvl8pPr>
            <a:lvl9pPr marL="2286000" indent="-127000" algn="l" rtl="0">
              <a:spcBef>
                <a:spcPts val="350"/>
              </a:spcBef>
              <a:buClr>
                <a:schemeClr val="accent3"/>
              </a:buClr>
              <a:buFont typeface="Noto Symbol"/>
              <a:buChar char="◾"/>
              <a:defRPr/>
            </a:lvl9pPr>
          </a:lstStyle>
          <a:p>
            <a:endParaRPr/>
          </a:p>
        </p:txBody>
      </p:sp>
      <p:sp>
        <p:nvSpPr>
          <p:cNvPr id="65" name="Shape 65"/>
          <p:cNvSpPr txBox="1">
            <a:spLocks noGrp="1"/>
          </p:cNvSpPr>
          <p:nvPr>
            <p:ph type="dt" idx="10"/>
          </p:nvPr>
        </p:nvSpPr>
        <p:spPr>
          <a:xfrm>
            <a:off x="6727825" y="6408737"/>
            <a:ext cx="1919287"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6" name="Shape 66"/>
          <p:cNvSpPr txBox="1">
            <a:spLocks noGrp="1"/>
          </p:cNvSpPr>
          <p:nvPr>
            <p:ph type="ftr" idx="11"/>
          </p:nvPr>
        </p:nvSpPr>
        <p:spPr>
          <a:xfrm>
            <a:off x="4379912" y="6408737"/>
            <a:ext cx="2351086"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7" name="Shape 67"/>
          <p:cNvSpPr txBox="1">
            <a:spLocks noGrp="1"/>
          </p:cNvSpPr>
          <p:nvPr>
            <p:ph type="sldNum" idx="12"/>
          </p:nvPr>
        </p:nvSpPr>
        <p:spPr>
          <a:xfrm>
            <a:off x="8647111" y="6408737"/>
            <a:ext cx="366711" cy="36512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strike="noStrike" cap="none" baseline="0">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10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57200" y="533400"/>
            <a:ext cx="8229600" cy="1143000"/>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154" name="Shape 154"/>
          <p:cNvSpPr txBox="1">
            <a:spLocks noGrp="1"/>
          </p:cNvSpPr>
          <p:nvPr>
            <p:ph type="body" idx="1"/>
          </p:nvPr>
        </p:nvSpPr>
        <p:spPr>
          <a:xfrm>
            <a:off x="457200" y="1828800"/>
            <a:ext cx="4038599" cy="4302124"/>
          </a:xfrm>
          <a:prstGeom prst="rect">
            <a:avLst/>
          </a:prstGeom>
          <a:noFill/>
          <a:ln>
            <a:noFill/>
          </a:ln>
        </p:spPr>
        <p:txBody>
          <a:bodyPr lIns="91425" tIns="91425" rIns="91425" bIns="91425" anchor="t" anchorCtr="0"/>
          <a:lstStyle>
            <a:lvl1pPr marL="365125" indent="-146939" algn="l" rtl="0">
              <a:spcBef>
                <a:spcPts val="400"/>
              </a:spcBef>
              <a:spcAft>
                <a:spcPts val="0"/>
              </a:spcAft>
              <a:buClr>
                <a:schemeClr val="accent1"/>
              </a:buClr>
              <a:buFont typeface="Noto Symbol"/>
              <a:buChar char=""/>
              <a:defRPr/>
            </a:lvl1pPr>
            <a:lvl2pPr marL="620713" indent="-93662" algn="l" rtl="0">
              <a:spcBef>
                <a:spcPts val="325"/>
              </a:spcBef>
              <a:spcAft>
                <a:spcPts val="0"/>
              </a:spcAft>
              <a:buClr>
                <a:schemeClr val="accent1"/>
              </a:buClr>
              <a:buFont typeface="Verdana"/>
              <a:buChar char="◦"/>
              <a:defRPr/>
            </a:lvl2pPr>
            <a:lvl3pPr marL="858838" indent="-103187" algn="l" rtl="0">
              <a:spcBef>
                <a:spcPts val="350"/>
              </a:spcBef>
              <a:spcAft>
                <a:spcPts val="0"/>
              </a:spcAft>
              <a:buClr>
                <a:schemeClr val="accent2"/>
              </a:buClr>
              <a:buFont typeface="Noto Symbol"/>
              <a:buChar char="⚫"/>
              <a:defRPr/>
            </a:lvl3pPr>
            <a:lvl4pPr marL="1143000" indent="-107950" algn="l" rtl="0">
              <a:spcBef>
                <a:spcPts val="350"/>
              </a:spcBef>
              <a:spcAft>
                <a:spcPts val="0"/>
              </a:spcAft>
              <a:buClr>
                <a:schemeClr val="accent2"/>
              </a:buClr>
              <a:buFont typeface="Noto Symbol"/>
              <a:buChar char="⚫"/>
              <a:defRPr/>
            </a:lvl4pPr>
            <a:lvl5pPr marL="1371600" indent="-101600" algn="l" rtl="0">
              <a:spcBef>
                <a:spcPts val="350"/>
              </a:spcBef>
              <a:spcAft>
                <a:spcPts val="0"/>
              </a:spcAft>
              <a:buClr>
                <a:schemeClr val="accent2"/>
              </a:buClr>
              <a:buFont typeface="Noto Symbol"/>
              <a:buChar char="⚫"/>
              <a:defRPr/>
            </a:lvl5pPr>
            <a:lvl6pPr marL="1600200" indent="-114300" algn="l" rtl="0">
              <a:spcBef>
                <a:spcPts val="350"/>
              </a:spcBef>
              <a:buClr>
                <a:schemeClr val="accent3"/>
              </a:buClr>
              <a:buFont typeface="Noto Symbol"/>
              <a:buChar char="◾"/>
              <a:defRPr/>
            </a:lvl6pPr>
            <a:lvl7pPr marL="1828800" indent="-127000" algn="l" rtl="0">
              <a:spcBef>
                <a:spcPts val="350"/>
              </a:spcBef>
              <a:buClr>
                <a:schemeClr val="accent3"/>
              </a:buClr>
              <a:buFont typeface="Noto Symbol"/>
              <a:buChar char="◾"/>
              <a:defRPr/>
            </a:lvl7pPr>
            <a:lvl8pPr marL="2057400" indent="-127000" algn="l" rtl="0">
              <a:spcBef>
                <a:spcPts val="350"/>
              </a:spcBef>
              <a:buClr>
                <a:schemeClr val="accent3"/>
              </a:buClr>
              <a:buFont typeface="Noto Symbol"/>
              <a:buChar char="◾"/>
              <a:defRPr/>
            </a:lvl8pPr>
            <a:lvl9pPr marL="2286000" indent="-127000" algn="l" rtl="0">
              <a:spcBef>
                <a:spcPts val="350"/>
              </a:spcBef>
              <a:buClr>
                <a:schemeClr val="accent3"/>
              </a:buClr>
              <a:buFont typeface="Noto Symbol"/>
              <a:buChar char="◾"/>
              <a:defRPr/>
            </a:lvl9pPr>
          </a:lstStyle>
          <a:p>
            <a:endParaRPr/>
          </a:p>
        </p:txBody>
      </p:sp>
      <p:sp>
        <p:nvSpPr>
          <p:cNvPr id="155" name="Shape 155"/>
          <p:cNvSpPr txBox="1">
            <a:spLocks noGrp="1"/>
          </p:cNvSpPr>
          <p:nvPr>
            <p:ph type="body" idx="2"/>
          </p:nvPr>
        </p:nvSpPr>
        <p:spPr>
          <a:xfrm>
            <a:off x="4648200" y="1828800"/>
            <a:ext cx="4038599" cy="4302124"/>
          </a:xfrm>
          <a:prstGeom prst="rect">
            <a:avLst/>
          </a:prstGeom>
          <a:noFill/>
          <a:ln>
            <a:noFill/>
          </a:ln>
        </p:spPr>
        <p:txBody>
          <a:bodyPr lIns="91425" tIns="91425" rIns="91425" bIns="91425" anchor="t" anchorCtr="0"/>
          <a:lstStyle>
            <a:lvl1pPr marL="365125" indent="-146939" algn="l" rtl="0">
              <a:spcBef>
                <a:spcPts val="400"/>
              </a:spcBef>
              <a:spcAft>
                <a:spcPts val="0"/>
              </a:spcAft>
              <a:buClr>
                <a:schemeClr val="accent1"/>
              </a:buClr>
              <a:buFont typeface="Noto Symbol"/>
              <a:buChar char=""/>
              <a:defRPr/>
            </a:lvl1pPr>
            <a:lvl2pPr marL="620713" indent="-93662" algn="l" rtl="0">
              <a:spcBef>
                <a:spcPts val="325"/>
              </a:spcBef>
              <a:spcAft>
                <a:spcPts val="0"/>
              </a:spcAft>
              <a:buClr>
                <a:schemeClr val="accent1"/>
              </a:buClr>
              <a:buFont typeface="Verdana"/>
              <a:buChar char="◦"/>
              <a:defRPr/>
            </a:lvl2pPr>
            <a:lvl3pPr marL="858838" indent="-103187" algn="l" rtl="0">
              <a:spcBef>
                <a:spcPts val="350"/>
              </a:spcBef>
              <a:spcAft>
                <a:spcPts val="0"/>
              </a:spcAft>
              <a:buClr>
                <a:schemeClr val="accent2"/>
              </a:buClr>
              <a:buFont typeface="Noto Symbol"/>
              <a:buChar char="⚫"/>
              <a:defRPr/>
            </a:lvl3pPr>
            <a:lvl4pPr marL="1143000" indent="-107950" algn="l" rtl="0">
              <a:spcBef>
                <a:spcPts val="350"/>
              </a:spcBef>
              <a:spcAft>
                <a:spcPts val="0"/>
              </a:spcAft>
              <a:buClr>
                <a:schemeClr val="accent2"/>
              </a:buClr>
              <a:buFont typeface="Noto Symbol"/>
              <a:buChar char="⚫"/>
              <a:defRPr/>
            </a:lvl4pPr>
            <a:lvl5pPr marL="1371600" indent="-101600" algn="l" rtl="0">
              <a:spcBef>
                <a:spcPts val="350"/>
              </a:spcBef>
              <a:spcAft>
                <a:spcPts val="0"/>
              </a:spcAft>
              <a:buClr>
                <a:schemeClr val="accent2"/>
              </a:buClr>
              <a:buFont typeface="Noto Symbol"/>
              <a:buChar char="⚫"/>
              <a:defRPr/>
            </a:lvl5pPr>
            <a:lvl6pPr marL="1600200" indent="-114300" algn="l" rtl="0">
              <a:spcBef>
                <a:spcPts val="350"/>
              </a:spcBef>
              <a:buClr>
                <a:schemeClr val="accent3"/>
              </a:buClr>
              <a:buFont typeface="Noto Symbol"/>
              <a:buChar char="◾"/>
              <a:defRPr/>
            </a:lvl6pPr>
            <a:lvl7pPr marL="1828800" indent="-127000" algn="l" rtl="0">
              <a:spcBef>
                <a:spcPts val="350"/>
              </a:spcBef>
              <a:buClr>
                <a:schemeClr val="accent3"/>
              </a:buClr>
              <a:buFont typeface="Noto Symbol"/>
              <a:buChar char="◾"/>
              <a:defRPr/>
            </a:lvl7pPr>
            <a:lvl8pPr marL="2057400" indent="-127000" algn="l" rtl="0">
              <a:spcBef>
                <a:spcPts val="350"/>
              </a:spcBef>
              <a:buClr>
                <a:schemeClr val="accent3"/>
              </a:buClr>
              <a:buFont typeface="Noto Symbol"/>
              <a:buChar char="◾"/>
              <a:defRPr/>
            </a:lvl8pPr>
            <a:lvl9pPr marL="2286000" indent="-127000" algn="l" rtl="0">
              <a:spcBef>
                <a:spcPts val="350"/>
              </a:spcBef>
              <a:buClr>
                <a:schemeClr val="accent3"/>
              </a:buClr>
              <a:buFont typeface="Noto Symbol"/>
              <a:buChar char="◾"/>
              <a:defRPr/>
            </a:lvl9pPr>
          </a:lstStyle>
          <a:p>
            <a:endParaRPr/>
          </a:p>
        </p:txBody>
      </p:sp>
      <p:sp>
        <p:nvSpPr>
          <p:cNvPr id="156" name="Shape 156"/>
          <p:cNvSpPr txBox="1">
            <a:spLocks noGrp="1"/>
          </p:cNvSpPr>
          <p:nvPr>
            <p:ph type="dt" idx="10"/>
          </p:nvPr>
        </p:nvSpPr>
        <p:spPr>
          <a:xfrm>
            <a:off x="457200" y="6248400"/>
            <a:ext cx="16763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7" name="Shape 157"/>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8" name="Shape 158"/>
          <p:cNvSpPr txBox="1">
            <a:spLocks noGrp="1"/>
          </p:cNvSpPr>
          <p:nvPr>
            <p:ph type="sldNum" idx="12"/>
          </p:nvPr>
        </p:nvSpPr>
        <p:spPr>
          <a:xfrm>
            <a:off x="6781800" y="62484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strike="noStrike" cap="none" baseline="0">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10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457200" y="533400"/>
            <a:ext cx="8229600" cy="1143000"/>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200" name="Shape 200"/>
          <p:cNvSpPr txBox="1">
            <a:spLocks noGrp="1"/>
          </p:cNvSpPr>
          <p:nvPr>
            <p:ph type="dt" idx="10"/>
          </p:nvPr>
        </p:nvSpPr>
        <p:spPr>
          <a:xfrm>
            <a:off x="457200" y="6248400"/>
            <a:ext cx="16763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01" name="Shape 201"/>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02" name="Shape 202"/>
          <p:cNvSpPr txBox="1">
            <a:spLocks noGrp="1"/>
          </p:cNvSpPr>
          <p:nvPr>
            <p:ph type="sldNum" idx="12"/>
          </p:nvPr>
        </p:nvSpPr>
        <p:spPr>
          <a:xfrm>
            <a:off x="6781800" y="62484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strike="noStrike" cap="none" baseline="0">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10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00"/>
        <p:cNvGrpSpPr/>
        <p:nvPr/>
      </p:nvGrpSpPr>
      <p:grpSpPr>
        <a:xfrm>
          <a:off x="0" y="0"/>
          <a:ext cx="0" cy="0"/>
          <a:chOff x="0" y="0"/>
          <a:chExt cx="0" cy="0"/>
        </a:xfrm>
      </p:grpSpPr>
      <p:sp>
        <p:nvSpPr>
          <p:cNvPr id="401" name="Shape 401"/>
          <p:cNvSpPr txBox="1">
            <a:spLocks noGrp="1"/>
          </p:cNvSpPr>
          <p:nvPr>
            <p:ph type="title"/>
          </p:nvPr>
        </p:nvSpPr>
        <p:spPr>
          <a:xfrm>
            <a:off x="722375" y="1059712"/>
            <a:ext cx="7772400" cy="1828800"/>
          </a:xfrm>
          <a:prstGeom prst="rect">
            <a:avLst/>
          </a:prstGeom>
          <a:noFill/>
          <a:ln>
            <a:noFill/>
          </a:ln>
        </p:spPr>
        <p:txBody>
          <a:bodyPr lIns="91425" tIns="91425" rIns="91425" bIns="91425" anchor="b" anchorCtr="0"/>
          <a:lstStyle>
            <a:lvl1pPr algn="r" rtl="0">
              <a:spcBef>
                <a:spcPts val="0"/>
              </a:spcBef>
              <a:buFont typeface="Rambl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2" name="Shape 402"/>
          <p:cNvSpPr txBox="1">
            <a:spLocks noGrp="1"/>
          </p:cNvSpPr>
          <p:nvPr>
            <p:ph type="body" idx="1"/>
          </p:nvPr>
        </p:nvSpPr>
        <p:spPr>
          <a:xfrm>
            <a:off x="3922712" y="2931711"/>
            <a:ext cx="4572000" cy="1454888"/>
          </a:xfrm>
          <a:prstGeom prst="rect">
            <a:avLst/>
          </a:prstGeom>
          <a:noFill/>
          <a:ln>
            <a:noFill/>
          </a:ln>
        </p:spPr>
        <p:txBody>
          <a:bodyPr lIns="91425" tIns="91425" rIns="91425" bIns="91425" anchor="t" anchorCtr="0"/>
          <a:lstStyle>
            <a:lvl1pPr marL="0" indent="0" algn="l" rtl="0">
              <a:spcBef>
                <a:spcPts val="0"/>
              </a:spcBef>
              <a:buClr>
                <a:schemeClr val="lt1"/>
              </a:buClr>
              <a:buFont typeface="Rambla"/>
              <a:buNone/>
              <a:defRPr/>
            </a:lvl1pPr>
            <a:lvl2pPr rtl="0">
              <a:spcBef>
                <a:spcPts val="0"/>
              </a:spcBef>
              <a:buClr>
                <a:schemeClr val="lt1"/>
              </a:buClr>
              <a:buFont typeface="Rambla"/>
              <a:buNone/>
              <a:defRPr/>
            </a:lvl2pPr>
            <a:lvl3pPr rtl="0">
              <a:spcBef>
                <a:spcPts val="0"/>
              </a:spcBef>
              <a:buClr>
                <a:schemeClr val="lt1"/>
              </a:buClr>
              <a:buFont typeface="Rambla"/>
              <a:buNone/>
              <a:defRPr/>
            </a:lvl3pPr>
            <a:lvl4pPr rtl="0">
              <a:spcBef>
                <a:spcPts val="0"/>
              </a:spcBef>
              <a:buClr>
                <a:schemeClr val="lt1"/>
              </a:buClr>
              <a:buFont typeface="Rambla"/>
              <a:buNone/>
              <a:defRPr/>
            </a:lvl4pPr>
            <a:lvl5pPr rtl="0">
              <a:spcBef>
                <a:spcPts val="0"/>
              </a:spcBef>
              <a:buClr>
                <a:schemeClr val="lt1"/>
              </a:buClr>
              <a:buFont typeface="Rambla"/>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3" name="Shape 403"/>
          <p:cNvSpPr txBox="1">
            <a:spLocks noGrp="1"/>
          </p:cNvSpPr>
          <p:nvPr>
            <p:ph type="dt" idx="10"/>
          </p:nvPr>
        </p:nvSpPr>
        <p:spPr>
          <a:xfrm>
            <a:off x="6727825" y="6408737"/>
            <a:ext cx="1919287"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04" name="Shape 404"/>
          <p:cNvSpPr txBox="1">
            <a:spLocks noGrp="1"/>
          </p:cNvSpPr>
          <p:nvPr>
            <p:ph type="ftr" idx="11"/>
          </p:nvPr>
        </p:nvSpPr>
        <p:spPr>
          <a:xfrm>
            <a:off x="4379912" y="6408737"/>
            <a:ext cx="2351086"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05" name="Shape 405"/>
          <p:cNvSpPr txBox="1">
            <a:spLocks noGrp="1"/>
          </p:cNvSpPr>
          <p:nvPr>
            <p:ph type="sldNum" idx="12"/>
          </p:nvPr>
        </p:nvSpPr>
        <p:spPr>
          <a:xfrm>
            <a:off x="8647111" y="6408737"/>
            <a:ext cx="366711" cy="36512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000" b="0" i="0" u="none" strike="noStrike" cap="none" baseline="0">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a:t>
            </a:fld>
            <a:endParaRPr lang="en-US" sz="1000" b="0" i="0" u="none" strike="noStrike" cap="none" baseline="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457200" y="1481328"/>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0" name="Shape 420"/>
          <p:cNvSpPr txBox="1">
            <a:spLocks noGrp="1"/>
          </p:cNvSpPr>
          <p:nvPr>
            <p:ph type="body" idx="2"/>
          </p:nvPr>
        </p:nvSpPr>
        <p:spPr>
          <a:xfrm>
            <a:off x="4648200" y="1481328"/>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1" name="Shape 42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422" name="Shape 422"/>
          <p:cNvSpPr txBox="1">
            <a:spLocks noGrp="1"/>
          </p:cNvSpPr>
          <p:nvPr>
            <p:ph type="dt" idx="10"/>
          </p:nvPr>
        </p:nvSpPr>
        <p:spPr>
          <a:xfrm>
            <a:off x="6727825" y="6408737"/>
            <a:ext cx="1919287"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3" name="Shape 423"/>
          <p:cNvSpPr txBox="1">
            <a:spLocks noGrp="1"/>
          </p:cNvSpPr>
          <p:nvPr>
            <p:ph type="ftr" idx="11"/>
          </p:nvPr>
        </p:nvSpPr>
        <p:spPr>
          <a:xfrm>
            <a:off x="4379912" y="6408737"/>
            <a:ext cx="2351086"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4" name="Shape 424"/>
          <p:cNvSpPr txBox="1">
            <a:spLocks noGrp="1"/>
          </p:cNvSpPr>
          <p:nvPr>
            <p:ph type="sldNum" idx="12"/>
          </p:nvPr>
        </p:nvSpPr>
        <p:spPr>
          <a:xfrm>
            <a:off x="8647111" y="6408737"/>
            <a:ext cx="366711" cy="36512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000" b="0" i="0" u="none" strike="noStrike" cap="none" baseline="0">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a:t>
            </a:fld>
            <a:endParaRPr lang="en-US" sz="1000" b="0" i="0" u="none" strike="noStrike" cap="none" baseline="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0.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6.xml"/><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7.xml"/><Relationship Id="rId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5.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6.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7.xml"/><Relationship Id="rId1" Type="http://schemas.openxmlformats.org/officeDocument/2006/relationships/slideLayout" Target="../slideLayouts/slideLayout10.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8.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9.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0" y="4664075"/>
            <a:ext cx="9150350" cy="0"/>
          </a:xfrm>
          <a:prstGeom prst="rtTriangle">
            <a:avLst/>
          </a:prstGeom>
          <a:gradFill>
            <a:gsLst>
              <a:gs pos="0">
                <a:srgbClr val="007897"/>
              </a:gs>
              <a:gs pos="55000">
                <a:srgbClr val="4ABBE0"/>
              </a:gs>
              <a:gs pos="100000">
                <a:srgbClr val="007897"/>
              </a:gs>
            </a:gsLst>
            <a:lin ang="300000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grpSp>
        <p:nvGrpSpPr>
          <p:cNvPr id="10" name="Shape 10"/>
          <p:cNvGrpSpPr/>
          <p:nvPr/>
        </p:nvGrpSpPr>
        <p:grpSpPr>
          <a:xfrm>
            <a:off x="-12192" y="4953000"/>
            <a:ext cx="9162288" cy="1917191"/>
            <a:chOff x="0" y="0"/>
            <a:chExt cx="2147483646" cy="2147483647"/>
          </a:xfrm>
        </p:grpSpPr>
        <p:sp>
          <p:nvSpPr>
            <p:cNvPr id="11" name="Shape 11"/>
            <p:cNvSpPr/>
            <p:nvPr/>
          </p:nvSpPr>
          <p:spPr>
            <a:xfrm>
              <a:off x="398381857" y="0"/>
              <a:ext cx="1747672987" cy="545905155"/>
            </a:xfrm>
            <a:custGeom>
              <a:avLst/>
              <a:gdLst/>
              <a:ahLst/>
              <a:cxnLst/>
              <a:rect l="0" t="0" r="0" b="0"/>
              <a:pathLst>
                <a:path w="4697" h="367" extrusionOk="0">
                  <a:moveTo>
                    <a:pt x="4697" y="0"/>
                  </a:moveTo>
                  <a:lnTo>
                    <a:pt x="4697" y="367"/>
                  </a:lnTo>
                  <a:lnTo>
                    <a:pt x="0" y="218"/>
                  </a:lnTo>
                  <a:lnTo>
                    <a:pt x="4697" y="0"/>
                  </a:lnTo>
                  <a:close/>
                </a:path>
              </a:pathLst>
            </a:custGeom>
            <a:solidFill>
              <a:srgbClr val="9FCBDC">
                <a:alpha val="39607"/>
              </a:srgbClr>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2" name="Shape 12"/>
            <p:cNvSpPr/>
            <p:nvPr/>
          </p:nvSpPr>
          <p:spPr>
            <a:xfrm>
              <a:off x="11415820" y="318296703"/>
              <a:ext cx="2134639035" cy="883759424"/>
            </a:xfrm>
            <a:custGeom>
              <a:avLst/>
              <a:gdLst/>
              <a:ahLst/>
              <a:cxnLst/>
              <a:rect l="0" t="0" r="0" b="0"/>
              <a:pathLst>
                <a:path w="5760" h="528" extrusionOk="0">
                  <a:moveTo>
                    <a:pt x="0" y="0"/>
                  </a:moveTo>
                  <a:lnTo>
                    <a:pt x="5760" y="0"/>
                  </a:lnTo>
                  <a:lnTo>
                    <a:pt x="5760" y="528"/>
                  </a:lnTo>
                  <a:lnTo>
                    <a:pt x="48" y="0"/>
                  </a:lnTo>
                </a:path>
              </a:pathLst>
            </a:custGeom>
            <a:solidFill>
              <a:srgbClr val="000000"/>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grpSp>
          <p:nvGrpSpPr>
            <p:cNvPr id="13" name="Shape 13"/>
            <p:cNvGrpSpPr/>
            <p:nvPr/>
          </p:nvGrpSpPr>
          <p:grpSpPr>
            <a:xfrm>
              <a:off x="1428940" y="44383138"/>
              <a:ext cx="2146054706" cy="2103100508"/>
              <a:chOff x="0" y="0"/>
              <a:chExt cx="2147483647" cy="2147483647"/>
            </a:xfrm>
          </p:grpSpPr>
          <p:pic>
            <p:nvPicPr>
              <p:cNvPr id="14" name="Shape 14"/>
              <p:cNvPicPr preferRelativeResize="0"/>
              <p:nvPr/>
            </p:nvPicPr>
            <p:blipFill rotWithShape="1">
              <a:blip r:embed="rId3">
                <a:alphaModFix/>
              </a:blip>
              <a:srcRect/>
              <a:stretch/>
            </p:blipFill>
            <p:spPr>
              <a:xfrm>
                <a:off x="0" y="0"/>
                <a:ext cx="2147483647" cy="2147483647"/>
              </a:xfrm>
              <a:prstGeom prst="rect">
                <a:avLst/>
              </a:prstGeom>
              <a:noFill/>
              <a:ln>
                <a:noFill/>
              </a:ln>
            </p:spPr>
          </p:pic>
          <p:sp>
            <p:nvSpPr>
              <p:cNvPr id="15" name="Shape 15"/>
              <p:cNvSpPr txBox="1"/>
              <p:nvPr/>
            </p:nvSpPr>
            <p:spPr>
              <a:xfrm>
                <a:off x="1568127" y="9534511"/>
                <a:ext cx="0" cy="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grpSp>
        <p:pic>
          <p:nvPicPr>
            <p:cNvPr id="16" name="Shape 16"/>
            <p:cNvPicPr preferRelativeResize="0"/>
            <p:nvPr/>
          </p:nvPicPr>
          <p:blipFill rotWithShape="1">
            <a:blip r:embed="rId4">
              <a:alphaModFix/>
            </a:blip>
            <a:srcRect/>
            <a:stretch/>
          </p:blipFill>
          <p:spPr>
            <a:xfrm>
              <a:off x="0" y="37555631"/>
              <a:ext cx="2147483545" cy="914985490"/>
            </a:xfrm>
            <a:prstGeom prst="rect">
              <a:avLst/>
            </a:prstGeom>
            <a:noFill/>
            <a:ln>
              <a:noFill/>
            </a:ln>
          </p:spPr>
        </p:pic>
      </p:grpSp>
      <p:sp>
        <p:nvSpPr>
          <p:cNvPr id="17" name="Shape 1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8" name="Shape 18"/>
          <p:cNvSpPr txBox="1">
            <a:spLocks noGrp="1"/>
          </p:cNvSpPr>
          <p:nvPr>
            <p:ph type="body" idx="1"/>
          </p:nvPr>
        </p:nvSpPr>
        <p:spPr>
          <a:xfrm>
            <a:off x="457200" y="1481137"/>
            <a:ext cx="8229600" cy="4525961"/>
          </a:xfrm>
          <a:prstGeom prst="rect">
            <a:avLst/>
          </a:prstGeom>
          <a:noFill/>
          <a:ln>
            <a:noFill/>
          </a:ln>
        </p:spPr>
        <p:txBody>
          <a:bodyPr lIns="91425" tIns="91425" rIns="91425" bIns="91425" anchor="t" anchorCtr="0"/>
          <a:lstStyle>
            <a:lvl1pPr marL="365125" marR="0" indent="-146939" algn="l" rtl="0">
              <a:spcBef>
                <a:spcPts val="400"/>
              </a:spcBef>
              <a:spcAft>
                <a:spcPts val="0"/>
              </a:spcAft>
              <a:buClr>
                <a:schemeClr val="accent1"/>
              </a:buClr>
              <a:buFont typeface="Noto Symbol"/>
              <a:buChar char=""/>
              <a:defRPr/>
            </a:lvl1pPr>
            <a:lvl2pPr marL="620713" marR="0" indent="-93662" algn="l" rtl="0">
              <a:spcBef>
                <a:spcPts val="325"/>
              </a:spcBef>
              <a:spcAft>
                <a:spcPts val="0"/>
              </a:spcAft>
              <a:buClr>
                <a:schemeClr val="accent1"/>
              </a:buClr>
              <a:buFont typeface="Verdana"/>
              <a:buChar char="◦"/>
              <a:defRPr/>
            </a:lvl2pPr>
            <a:lvl3pPr marL="858838" marR="0" indent="-103187" algn="l" rtl="0">
              <a:spcBef>
                <a:spcPts val="350"/>
              </a:spcBef>
              <a:spcAft>
                <a:spcPts val="0"/>
              </a:spcAft>
              <a:buClr>
                <a:schemeClr val="accent2"/>
              </a:buClr>
              <a:buFont typeface="Noto Symbol"/>
              <a:buChar char="⚫"/>
              <a:defRPr/>
            </a:lvl3pPr>
            <a:lvl4pPr marL="1143000" marR="0" indent="-107950" algn="l" rtl="0">
              <a:spcBef>
                <a:spcPts val="350"/>
              </a:spcBef>
              <a:spcAft>
                <a:spcPts val="0"/>
              </a:spcAft>
              <a:buClr>
                <a:schemeClr val="accent2"/>
              </a:buClr>
              <a:buFont typeface="Noto Symbol"/>
              <a:buChar char="⚫"/>
              <a:defRPr/>
            </a:lvl4pPr>
            <a:lvl5pPr marL="1371600" marR="0" indent="-101600" algn="l" rtl="0">
              <a:spcBef>
                <a:spcPts val="350"/>
              </a:spcBef>
              <a:spcAft>
                <a:spcPts val="0"/>
              </a:spcAft>
              <a:buClr>
                <a:schemeClr val="accent2"/>
              </a:buClr>
              <a:buFont typeface="Noto Symbol"/>
              <a:buChar char="⚫"/>
              <a:defRPr/>
            </a:lvl5pPr>
            <a:lvl6pPr marL="1600200" marR="0" indent="-114300" algn="l" rtl="0">
              <a:spcBef>
                <a:spcPts val="350"/>
              </a:spcBef>
              <a:buClr>
                <a:schemeClr val="accent3"/>
              </a:buClr>
              <a:buFont typeface="Noto Symbol"/>
              <a:buChar char="◾"/>
              <a:defRPr/>
            </a:lvl6pPr>
            <a:lvl7pPr marL="1828800" marR="0" indent="-127000" algn="l" rtl="0">
              <a:spcBef>
                <a:spcPts val="350"/>
              </a:spcBef>
              <a:buClr>
                <a:schemeClr val="accent3"/>
              </a:buClr>
              <a:buFont typeface="Noto Symbol"/>
              <a:buChar char="◾"/>
              <a:defRPr/>
            </a:lvl7pPr>
            <a:lvl8pPr marL="2057400" marR="0" indent="-127000" algn="l" rtl="0">
              <a:spcBef>
                <a:spcPts val="350"/>
              </a:spcBef>
              <a:buClr>
                <a:schemeClr val="accent3"/>
              </a:buClr>
              <a:buFont typeface="Noto Symbol"/>
              <a:buChar char="◾"/>
              <a:defRPr/>
            </a:lvl8pPr>
            <a:lvl9pPr marL="2286000" marR="0" indent="-127000" algn="l" rtl="0">
              <a:spcBef>
                <a:spcPts val="350"/>
              </a:spcBef>
              <a:buClr>
                <a:schemeClr val="accent3"/>
              </a:buClr>
              <a:buFont typeface="Noto Symbol"/>
              <a:buChar char="◾"/>
              <a:defRPr/>
            </a:lvl9pPr>
          </a:lstStyle>
          <a:p>
            <a:endParaRPr/>
          </a:p>
        </p:txBody>
      </p:sp>
      <p:sp>
        <p:nvSpPr>
          <p:cNvPr id="19" name="Shape 19"/>
          <p:cNvSpPr txBox="1">
            <a:spLocks noGrp="1"/>
          </p:cNvSpPr>
          <p:nvPr>
            <p:ph type="dt" idx="10"/>
          </p:nvPr>
        </p:nvSpPr>
        <p:spPr>
          <a:xfrm>
            <a:off x="6727825" y="6408737"/>
            <a:ext cx="1919287"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0" name="Shape 20"/>
          <p:cNvSpPr txBox="1">
            <a:spLocks noGrp="1"/>
          </p:cNvSpPr>
          <p:nvPr>
            <p:ph type="ftr" idx="11"/>
          </p:nvPr>
        </p:nvSpPr>
        <p:spPr>
          <a:xfrm>
            <a:off x="4379912" y="6408737"/>
            <a:ext cx="2351086"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1" name="Shape 21"/>
          <p:cNvSpPr txBox="1">
            <a:spLocks noGrp="1"/>
          </p:cNvSpPr>
          <p:nvPr>
            <p:ph type="sldNum" idx="12"/>
          </p:nvPr>
        </p:nvSpPr>
        <p:spPr>
          <a:xfrm>
            <a:off x="8647111" y="6408737"/>
            <a:ext cx="366711" cy="36512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FFFFFF"/>
              </a:buClr>
              <a:buSzPct val="25000"/>
              <a:buFont typeface="Arial"/>
              <a:buNone/>
            </a:pPr>
            <a:fld id="{00000000-1234-1234-1234-123412341234}" type="slidenum">
              <a:rPr lang="en-US" sz="1000" b="0" i="0" u="none" strike="noStrike" cap="none" baseline="0">
                <a:solidFill>
                  <a:srgbClr val="FFFFFF"/>
                </a:solidFill>
                <a:latin typeface="Arial"/>
                <a:ea typeface="Arial"/>
                <a:cs typeface="Arial"/>
                <a:sym typeface="Arial"/>
              </a:rPr>
              <a:pPr marL="0" marR="0" lvl="0" indent="0" algn="r" rtl="0">
                <a:lnSpc>
                  <a:spcPct val="100000"/>
                </a:lnSpc>
                <a:spcBef>
                  <a:spcPts val="0"/>
                </a:spcBef>
                <a:spcAft>
                  <a:spcPts val="0"/>
                </a:spcAft>
                <a:buClr>
                  <a:srgbClr val="FFFFFF"/>
                </a:buClr>
                <a:buSzPct val="25000"/>
                <a:buFont typeface="Arial"/>
                <a:buNone/>
              </a:pPr>
              <a:t>‹#›</a:t>
            </a:fld>
            <a:endParaRPr lang="en-US" sz="1000" b="0" i="0" u="none" strike="noStrike" cap="none" baseline="0">
              <a:solidFill>
                <a:srgbClr val="FFFFFF"/>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70"/>
        <p:cNvGrpSpPr/>
        <p:nvPr/>
      </p:nvGrpSpPr>
      <p:grpSpPr>
        <a:xfrm>
          <a:off x="0" y="0"/>
          <a:ext cx="0" cy="0"/>
          <a:chOff x="0" y="0"/>
          <a:chExt cx="0" cy="0"/>
        </a:xfrm>
      </p:grpSpPr>
      <p:sp>
        <p:nvSpPr>
          <p:cNvPr id="471" name="Shape 471"/>
          <p:cNvSpPr/>
          <p:nvPr/>
        </p:nvSpPr>
        <p:spPr>
          <a:xfrm>
            <a:off x="715962" y="5002212"/>
            <a:ext cx="3802061" cy="1443036"/>
          </a:xfrm>
          <a:custGeom>
            <a:avLst/>
            <a:gdLst/>
            <a:ahLst/>
            <a:cxnLst/>
            <a:rect l="0" t="0" r="0" b="0"/>
            <a:pathLst>
              <a:path w="5760" h="528" extrusionOk="0">
                <a:moveTo>
                  <a:pt x="-329" y="347"/>
                </a:moveTo>
                <a:lnTo>
                  <a:pt x="7156" y="682"/>
                </a:lnTo>
                <a:lnTo>
                  <a:pt x="5229" y="682"/>
                </a:lnTo>
                <a:lnTo>
                  <a:pt x="-328" y="345"/>
                </a:lnTo>
              </a:path>
            </a:pathLst>
          </a:custGeom>
          <a:solidFill>
            <a:srgbClr val="9FCBDC">
              <a:alpha val="39607"/>
            </a:srgbClr>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sp>
        <p:nvSpPr>
          <p:cNvPr id="472" name="Shape 472"/>
          <p:cNvSpPr/>
          <p:nvPr/>
        </p:nvSpPr>
        <p:spPr>
          <a:xfrm>
            <a:off x="-53975" y="5784850"/>
            <a:ext cx="3802061" cy="838200"/>
          </a:xfrm>
          <a:custGeom>
            <a:avLst/>
            <a:gdLst/>
            <a:ahLst/>
            <a:cxnLst/>
            <a:rect l="0" t="0" r="0" b="0"/>
            <a:pathLst>
              <a:path w="5760" h="528" extrusionOk="0">
                <a:moveTo>
                  <a:pt x="817" y="97"/>
                </a:moveTo>
                <a:lnTo>
                  <a:pt x="6408" y="682"/>
                </a:lnTo>
                <a:lnTo>
                  <a:pt x="5232" y="685"/>
                </a:lnTo>
                <a:lnTo>
                  <a:pt x="829" y="101"/>
                </a:lnTo>
              </a:path>
            </a:pathLst>
          </a:custGeom>
          <a:solidFill>
            <a:srgbClr val="000000"/>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grpSp>
        <p:nvGrpSpPr>
          <p:cNvPr id="473" name="Shape 473"/>
          <p:cNvGrpSpPr/>
          <p:nvPr/>
        </p:nvGrpSpPr>
        <p:grpSpPr>
          <a:xfrm>
            <a:off x="-12700" y="5784850"/>
            <a:ext cx="3414712" cy="1092199"/>
            <a:chOff x="-12700" y="5784850"/>
            <a:chExt cx="3414712" cy="1092199"/>
          </a:xfrm>
        </p:grpSpPr>
        <p:pic>
          <p:nvPicPr>
            <p:cNvPr id="474" name="Shape 474"/>
            <p:cNvPicPr preferRelativeResize="0"/>
            <p:nvPr/>
          </p:nvPicPr>
          <p:blipFill rotWithShape="1">
            <a:blip r:embed="rId4">
              <a:alphaModFix/>
            </a:blip>
            <a:srcRect/>
            <a:stretch/>
          </p:blipFill>
          <p:spPr>
            <a:xfrm>
              <a:off x="-12700" y="5784850"/>
              <a:ext cx="3414712" cy="1092199"/>
            </a:xfrm>
            <a:prstGeom prst="rect">
              <a:avLst/>
            </a:prstGeom>
            <a:noFill/>
            <a:ln>
              <a:noFill/>
            </a:ln>
          </p:spPr>
        </p:pic>
        <p:sp>
          <p:nvSpPr>
            <p:cNvPr id="475" name="Shape 475"/>
            <p:cNvSpPr txBox="1"/>
            <p:nvPr/>
          </p:nvSpPr>
          <p:spPr>
            <a:xfrm>
              <a:off x="277812" y="6421437"/>
              <a:ext cx="1700212" cy="360362"/>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grpSp>
      <p:pic>
        <p:nvPicPr>
          <p:cNvPr id="476" name="Shape 476"/>
          <p:cNvPicPr preferRelativeResize="0"/>
          <p:nvPr/>
        </p:nvPicPr>
        <p:blipFill rotWithShape="1">
          <a:blip r:embed="rId5">
            <a:alphaModFix/>
          </a:blip>
          <a:srcRect/>
          <a:stretch/>
        </p:blipFill>
        <p:spPr>
          <a:xfrm>
            <a:off x="-19050" y="5772150"/>
            <a:ext cx="3421062" cy="1109661"/>
          </a:xfrm>
          <a:prstGeom prst="rect">
            <a:avLst/>
          </a:prstGeom>
          <a:noFill/>
          <a:ln>
            <a:noFill/>
          </a:ln>
        </p:spPr>
      </p:pic>
      <p:sp>
        <p:nvSpPr>
          <p:cNvPr id="477" name="Shape 477"/>
          <p:cNvSpPr/>
          <p:nvPr/>
        </p:nvSpPr>
        <p:spPr>
          <a:xfrm>
            <a:off x="8664575" y="4987925"/>
            <a:ext cx="182561" cy="228600"/>
          </a:xfrm>
          <a:prstGeom prst="chevron">
            <a:avLst>
              <a:gd name="adj" fmla="val 10800"/>
            </a:avLst>
          </a:prstGeom>
          <a:gradFill>
            <a:gsLst>
              <a:gs pos="0">
                <a:srgbClr val="1389A6"/>
              </a:gs>
              <a:gs pos="72000">
                <a:srgbClr val="50B8DA"/>
              </a:gs>
              <a:gs pos="100000">
                <a:srgbClr val="7FC4DD"/>
              </a:gs>
            </a:gsLst>
            <a:lin ang="16200000" scaled="0"/>
          </a:gradFill>
          <a:ln w="9525" cap="rnd" cmpd="sng">
            <a:solidFill>
              <a:srgbClr val="1E768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sp>
        <p:nvSpPr>
          <p:cNvPr id="478" name="Shape 478"/>
          <p:cNvSpPr/>
          <p:nvPr/>
        </p:nvSpPr>
        <p:spPr>
          <a:xfrm>
            <a:off x="8477250" y="4987925"/>
            <a:ext cx="182561" cy="228600"/>
          </a:xfrm>
          <a:prstGeom prst="chevron">
            <a:avLst>
              <a:gd name="adj" fmla="val 10800"/>
            </a:avLst>
          </a:prstGeom>
          <a:gradFill>
            <a:gsLst>
              <a:gs pos="0">
                <a:srgbClr val="1389A6"/>
              </a:gs>
              <a:gs pos="72000">
                <a:srgbClr val="50B8DA"/>
              </a:gs>
              <a:gs pos="100000">
                <a:srgbClr val="7FC4DD"/>
              </a:gs>
            </a:gsLst>
            <a:lin ang="16200000" scaled="0"/>
          </a:gradFill>
          <a:ln w="9525" cap="rnd" cmpd="sng">
            <a:solidFill>
              <a:srgbClr val="1E768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sp>
        <p:nvSpPr>
          <p:cNvPr id="479" name="Shape 47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80" name="Shape 480"/>
          <p:cNvSpPr txBox="1">
            <a:spLocks noGrp="1"/>
          </p:cNvSpPr>
          <p:nvPr>
            <p:ph type="body" idx="1"/>
          </p:nvPr>
        </p:nvSpPr>
        <p:spPr>
          <a:xfrm>
            <a:off x="457200" y="1481137"/>
            <a:ext cx="8229600" cy="4525961"/>
          </a:xfrm>
          <a:prstGeom prst="rect">
            <a:avLst/>
          </a:prstGeom>
          <a:noFill/>
          <a:ln>
            <a:noFill/>
          </a:ln>
        </p:spPr>
        <p:txBody>
          <a:bodyPr lIns="91425" tIns="91425" rIns="91425" bIns="91425" anchor="t" anchorCtr="0"/>
          <a:lstStyle>
            <a:lvl1pPr marL="365125" marR="0" indent="-146939" algn="l" rtl="0">
              <a:spcBef>
                <a:spcPts val="400"/>
              </a:spcBef>
              <a:spcAft>
                <a:spcPts val="0"/>
              </a:spcAft>
              <a:buClr>
                <a:schemeClr val="accent1"/>
              </a:buClr>
              <a:buFont typeface="Noto Symbol"/>
              <a:buChar char=""/>
              <a:defRPr/>
            </a:lvl1pPr>
            <a:lvl2pPr marL="620713" marR="0" indent="-93662" algn="l" rtl="0">
              <a:spcBef>
                <a:spcPts val="325"/>
              </a:spcBef>
              <a:spcAft>
                <a:spcPts val="0"/>
              </a:spcAft>
              <a:buClr>
                <a:schemeClr val="accent1"/>
              </a:buClr>
              <a:buFont typeface="Verdana"/>
              <a:buChar char="◦"/>
              <a:defRPr/>
            </a:lvl2pPr>
            <a:lvl3pPr marL="858838" marR="0" indent="-103187" algn="l" rtl="0">
              <a:spcBef>
                <a:spcPts val="350"/>
              </a:spcBef>
              <a:spcAft>
                <a:spcPts val="0"/>
              </a:spcAft>
              <a:buClr>
                <a:schemeClr val="accent2"/>
              </a:buClr>
              <a:buFont typeface="Noto Symbol"/>
              <a:buChar char="⚫"/>
              <a:defRPr/>
            </a:lvl3pPr>
            <a:lvl4pPr marL="1143000" marR="0" indent="-107950" algn="l" rtl="0">
              <a:spcBef>
                <a:spcPts val="350"/>
              </a:spcBef>
              <a:spcAft>
                <a:spcPts val="0"/>
              </a:spcAft>
              <a:buClr>
                <a:schemeClr val="accent2"/>
              </a:buClr>
              <a:buFont typeface="Noto Symbol"/>
              <a:buChar char="⚫"/>
              <a:defRPr/>
            </a:lvl4pPr>
            <a:lvl5pPr marL="1371600" marR="0" indent="-101600" algn="l" rtl="0">
              <a:spcBef>
                <a:spcPts val="350"/>
              </a:spcBef>
              <a:spcAft>
                <a:spcPts val="0"/>
              </a:spcAft>
              <a:buClr>
                <a:schemeClr val="accent2"/>
              </a:buClr>
              <a:buFont typeface="Noto Symbol"/>
              <a:buChar char="⚫"/>
              <a:defRPr/>
            </a:lvl5pPr>
            <a:lvl6pPr marL="1600200" marR="0" indent="-114300" algn="l" rtl="0">
              <a:spcBef>
                <a:spcPts val="350"/>
              </a:spcBef>
              <a:buClr>
                <a:schemeClr val="accent3"/>
              </a:buClr>
              <a:buFont typeface="Noto Symbol"/>
              <a:buChar char="◾"/>
              <a:defRPr/>
            </a:lvl6pPr>
            <a:lvl7pPr marL="1828800" marR="0" indent="-127000" algn="l" rtl="0">
              <a:spcBef>
                <a:spcPts val="350"/>
              </a:spcBef>
              <a:buClr>
                <a:schemeClr val="accent3"/>
              </a:buClr>
              <a:buFont typeface="Noto Symbol"/>
              <a:buChar char="◾"/>
              <a:defRPr/>
            </a:lvl7pPr>
            <a:lvl8pPr marL="2057400" marR="0" indent="-127000" algn="l" rtl="0">
              <a:spcBef>
                <a:spcPts val="350"/>
              </a:spcBef>
              <a:buClr>
                <a:schemeClr val="accent3"/>
              </a:buClr>
              <a:buFont typeface="Noto Symbol"/>
              <a:buChar char="◾"/>
              <a:defRPr/>
            </a:lvl8pPr>
            <a:lvl9pPr marL="2286000" marR="0" indent="-127000" algn="l" rtl="0">
              <a:spcBef>
                <a:spcPts val="350"/>
              </a:spcBef>
              <a:buClr>
                <a:schemeClr val="accent3"/>
              </a:buClr>
              <a:buFont typeface="Noto Symbol"/>
              <a:buChar char="◾"/>
              <a:defRPr/>
            </a:lvl9pPr>
          </a:lstStyle>
          <a:p>
            <a:endParaRPr/>
          </a:p>
        </p:txBody>
      </p:sp>
      <p:sp>
        <p:nvSpPr>
          <p:cNvPr id="481" name="Shape 481"/>
          <p:cNvSpPr txBox="1">
            <a:spLocks noGrp="1"/>
          </p:cNvSpPr>
          <p:nvPr>
            <p:ph type="dt" idx="10"/>
          </p:nvPr>
        </p:nvSpPr>
        <p:spPr>
          <a:xfrm>
            <a:off x="6727825" y="6408737"/>
            <a:ext cx="1919287"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82" name="Shape 482"/>
          <p:cNvSpPr txBox="1">
            <a:spLocks noGrp="1"/>
          </p:cNvSpPr>
          <p:nvPr>
            <p:ph type="ftr" idx="11"/>
          </p:nvPr>
        </p:nvSpPr>
        <p:spPr>
          <a:xfrm>
            <a:off x="4379912" y="6408737"/>
            <a:ext cx="2351086"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83" name="Shape 483"/>
          <p:cNvSpPr txBox="1">
            <a:spLocks noGrp="1"/>
          </p:cNvSpPr>
          <p:nvPr>
            <p:ph type="sldNum" idx="12"/>
          </p:nvPr>
        </p:nvSpPr>
        <p:spPr>
          <a:xfrm>
            <a:off x="8647111" y="6408737"/>
            <a:ext cx="366711" cy="36512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000" b="0" i="0" u="none" strike="noStrike" cap="none" baseline="0">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a:t>
            </a:fld>
            <a:endParaRPr lang="en-US" sz="1000" b="0" i="0" u="none" strike="noStrike" cap="none" baseline="0">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
        <p:cNvGrpSpPr/>
        <p:nvPr/>
      </p:nvGrpSpPr>
      <p:grpSpPr>
        <a:xfrm>
          <a:off x="0" y="0"/>
          <a:ext cx="0" cy="0"/>
          <a:chOff x="0" y="0"/>
          <a:chExt cx="0" cy="0"/>
        </a:xfrm>
      </p:grpSpPr>
      <p:sp>
        <p:nvSpPr>
          <p:cNvPr id="35" name="Shape 35"/>
          <p:cNvSpPr/>
          <p:nvPr/>
        </p:nvSpPr>
        <p:spPr>
          <a:xfrm>
            <a:off x="715962" y="5002212"/>
            <a:ext cx="3802061" cy="1443036"/>
          </a:xfrm>
          <a:custGeom>
            <a:avLst/>
            <a:gdLst/>
            <a:ahLst/>
            <a:cxnLst/>
            <a:rect l="0" t="0" r="0" b="0"/>
            <a:pathLst>
              <a:path w="5760" h="528" extrusionOk="0">
                <a:moveTo>
                  <a:pt x="-329" y="347"/>
                </a:moveTo>
                <a:lnTo>
                  <a:pt x="7156" y="682"/>
                </a:lnTo>
                <a:lnTo>
                  <a:pt x="5229" y="682"/>
                </a:lnTo>
                <a:lnTo>
                  <a:pt x="-328" y="345"/>
                </a:lnTo>
              </a:path>
            </a:pathLst>
          </a:custGeom>
          <a:solidFill>
            <a:srgbClr val="9FCBDC">
              <a:alpha val="39607"/>
            </a:srgbClr>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6" name="Shape 36"/>
          <p:cNvSpPr/>
          <p:nvPr/>
        </p:nvSpPr>
        <p:spPr>
          <a:xfrm>
            <a:off x="-53975" y="5784850"/>
            <a:ext cx="3802061" cy="838200"/>
          </a:xfrm>
          <a:custGeom>
            <a:avLst/>
            <a:gdLst/>
            <a:ahLst/>
            <a:cxnLst/>
            <a:rect l="0" t="0" r="0" b="0"/>
            <a:pathLst>
              <a:path w="5760" h="528" extrusionOk="0">
                <a:moveTo>
                  <a:pt x="817" y="97"/>
                </a:moveTo>
                <a:lnTo>
                  <a:pt x="6408" y="682"/>
                </a:lnTo>
                <a:lnTo>
                  <a:pt x="5232" y="685"/>
                </a:lnTo>
                <a:lnTo>
                  <a:pt x="829" y="101"/>
                </a:lnTo>
              </a:path>
            </a:pathLst>
          </a:custGeom>
          <a:solidFill>
            <a:srgbClr val="000000"/>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grpSp>
        <p:nvGrpSpPr>
          <p:cNvPr id="37" name="Shape 37"/>
          <p:cNvGrpSpPr/>
          <p:nvPr/>
        </p:nvGrpSpPr>
        <p:grpSpPr>
          <a:xfrm>
            <a:off x="-12700" y="5784850"/>
            <a:ext cx="3414712" cy="1092199"/>
            <a:chOff x="-12700" y="5784850"/>
            <a:chExt cx="3414712" cy="1092199"/>
          </a:xfrm>
        </p:grpSpPr>
        <p:pic>
          <p:nvPicPr>
            <p:cNvPr id="38" name="Shape 38"/>
            <p:cNvPicPr preferRelativeResize="0"/>
            <p:nvPr/>
          </p:nvPicPr>
          <p:blipFill rotWithShape="1">
            <a:blip r:embed="rId6">
              <a:alphaModFix/>
            </a:blip>
            <a:srcRect/>
            <a:stretch/>
          </p:blipFill>
          <p:spPr>
            <a:xfrm>
              <a:off x="-12700" y="5784850"/>
              <a:ext cx="3414712" cy="1092199"/>
            </a:xfrm>
            <a:prstGeom prst="rect">
              <a:avLst/>
            </a:prstGeom>
            <a:noFill/>
            <a:ln>
              <a:noFill/>
            </a:ln>
          </p:spPr>
        </p:pic>
        <p:sp>
          <p:nvSpPr>
            <p:cNvPr id="39" name="Shape 39"/>
            <p:cNvSpPr txBox="1"/>
            <p:nvPr/>
          </p:nvSpPr>
          <p:spPr>
            <a:xfrm>
              <a:off x="277812" y="6421437"/>
              <a:ext cx="1700212" cy="360362"/>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grpSp>
      <p:pic>
        <p:nvPicPr>
          <p:cNvPr id="40" name="Shape 40"/>
          <p:cNvPicPr preferRelativeResize="0"/>
          <p:nvPr/>
        </p:nvPicPr>
        <p:blipFill rotWithShape="1">
          <a:blip r:embed="rId7">
            <a:alphaModFix/>
          </a:blip>
          <a:srcRect/>
          <a:stretch/>
        </p:blipFill>
        <p:spPr>
          <a:xfrm>
            <a:off x="-19050" y="5772150"/>
            <a:ext cx="3421062" cy="1109661"/>
          </a:xfrm>
          <a:prstGeom prst="rect">
            <a:avLst/>
          </a:prstGeom>
          <a:noFill/>
          <a:ln>
            <a:noFill/>
          </a:ln>
        </p:spPr>
      </p:pic>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2" name="Shape 42"/>
          <p:cNvSpPr txBox="1">
            <a:spLocks noGrp="1"/>
          </p:cNvSpPr>
          <p:nvPr>
            <p:ph type="body" idx="1"/>
          </p:nvPr>
        </p:nvSpPr>
        <p:spPr>
          <a:xfrm>
            <a:off x="457200" y="1481137"/>
            <a:ext cx="8229600" cy="4525961"/>
          </a:xfrm>
          <a:prstGeom prst="rect">
            <a:avLst/>
          </a:prstGeom>
          <a:noFill/>
          <a:ln>
            <a:noFill/>
          </a:ln>
        </p:spPr>
        <p:txBody>
          <a:bodyPr lIns="91425" tIns="91425" rIns="91425" bIns="91425" anchor="t" anchorCtr="0"/>
          <a:lstStyle>
            <a:lvl1pPr marL="365125" marR="0" indent="-146939" algn="l" rtl="0">
              <a:spcBef>
                <a:spcPts val="400"/>
              </a:spcBef>
              <a:spcAft>
                <a:spcPts val="0"/>
              </a:spcAft>
              <a:buClr>
                <a:schemeClr val="accent1"/>
              </a:buClr>
              <a:buFont typeface="Noto Symbol"/>
              <a:buChar char=""/>
              <a:defRPr/>
            </a:lvl1pPr>
            <a:lvl2pPr marL="620713" marR="0" indent="-93662" algn="l" rtl="0">
              <a:spcBef>
                <a:spcPts val="325"/>
              </a:spcBef>
              <a:spcAft>
                <a:spcPts val="0"/>
              </a:spcAft>
              <a:buClr>
                <a:schemeClr val="accent1"/>
              </a:buClr>
              <a:buFont typeface="Verdana"/>
              <a:buChar char="◦"/>
              <a:defRPr/>
            </a:lvl2pPr>
            <a:lvl3pPr marL="858838" marR="0" indent="-103187" algn="l" rtl="0">
              <a:spcBef>
                <a:spcPts val="350"/>
              </a:spcBef>
              <a:spcAft>
                <a:spcPts val="0"/>
              </a:spcAft>
              <a:buClr>
                <a:schemeClr val="accent2"/>
              </a:buClr>
              <a:buFont typeface="Noto Symbol"/>
              <a:buChar char="⚫"/>
              <a:defRPr/>
            </a:lvl3pPr>
            <a:lvl4pPr marL="1143000" marR="0" indent="-107950" algn="l" rtl="0">
              <a:spcBef>
                <a:spcPts val="350"/>
              </a:spcBef>
              <a:spcAft>
                <a:spcPts val="0"/>
              </a:spcAft>
              <a:buClr>
                <a:schemeClr val="accent2"/>
              </a:buClr>
              <a:buFont typeface="Noto Symbol"/>
              <a:buChar char="⚫"/>
              <a:defRPr/>
            </a:lvl4pPr>
            <a:lvl5pPr marL="1371600" marR="0" indent="-101600" algn="l" rtl="0">
              <a:spcBef>
                <a:spcPts val="350"/>
              </a:spcBef>
              <a:spcAft>
                <a:spcPts val="0"/>
              </a:spcAft>
              <a:buClr>
                <a:schemeClr val="accent2"/>
              </a:buClr>
              <a:buFont typeface="Noto Symbol"/>
              <a:buChar char="⚫"/>
              <a:defRPr/>
            </a:lvl5pPr>
            <a:lvl6pPr marL="1600200" marR="0" indent="-114300" algn="l" rtl="0">
              <a:spcBef>
                <a:spcPts val="350"/>
              </a:spcBef>
              <a:buClr>
                <a:schemeClr val="accent3"/>
              </a:buClr>
              <a:buFont typeface="Noto Symbol"/>
              <a:buChar char="◾"/>
              <a:defRPr/>
            </a:lvl6pPr>
            <a:lvl7pPr marL="1828800" marR="0" indent="-127000" algn="l" rtl="0">
              <a:spcBef>
                <a:spcPts val="350"/>
              </a:spcBef>
              <a:buClr>
                <a:schemeClr val="accent3"/>
              </a:buClr>
              <a:buFont typeface="Noto Symbol"/>
              <a:buChar char="◾"/>
              <a:defRPr/>
            </a:lvl7pPr>
            <a:lvl8pPr marL="2057400" marR="0" indent="-127000" algn="l" rtl="0">
              <a:spcBef>
                <a:spcPts val="350"/>
              </a:spcBef>
              <a:buClr>
                <a:schemeClr val="accent3"/>
              </a:buClr>
              <a:buFont typeface="Noto Symbol"/>
              <a:buChar char="◾"/>
              <a:defRPr/>
            </a:lvl8pPr>
            <a:lvl9pPr marL="2286000" marR="0" indent="-127000" algn="l" rtl="0">
              <a:spcBef>
                <a:spcPts val="350"/>
              </a:spcBef>
              <a:buClr>
                <a:schemeClr val="accent3"/>
              </a:buClr>
              <a:buFont typeface="Noto Symbol"/>
              <a:buChar char="◾"/>
              <a:defRPr/>
            </a:lvl9pPr>
          </a:lstStyle>
          <a:p>
            <a:endParaRPr/>
          </a:p>
        </p:txBody>
      </p:sp>
      <p:sp>
        <p:nvSpPr>
          <p:cNvPr id="43" name="Shape 43"/>
          <p:cNvSpPr txBox="1">
            <a:spLocks noGrp="1"/>
          </p:cNvSpPr>
          <p:nvPr>
            <p:ph type="dt" idx="10"/>
          </p:nvPr>
        </p:nvSpPr>
        <p:spPr>
          <a:xfrm>
            <a:off x="6727825" y="6408737"/>
            <a:ext cx="1919287"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4" name="Shape 44"/>
          <p:cNvSpPr txBox="1">
            <a:spLocks noGrp="1"/>
          </p:cNvSpPr>
          <p:nvPr>
            <p:ph type="ftr" idx="11"/>
          </p:nvPr>
        </p:nvSpPr>
        <p:spPr>
          <a:xfrm>
            <a:off x="4379912" y="6408737"/>
            <a:ext cx="2351086"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5" name="Shape 45"/>
          <p:cNvSpPr txBox="1">
            <a:spLocks noGrp="1"/>
          </p:cNvSpPr>
          <p:nvPr>
            <p:ph type="sldNum" idx="12"/>
          </p:nvPr>
        </p:nvSpPr>
        <p:spPr>
          <a:xfrm>
            <a:off x="8647111" y="6408737"/>
            <a:ext cx="366711" cy="36512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strike="noStrike" cap="none" baseline="0">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1000" b="0" i="0" u="none" strike="noStrike" cap="none" baseline="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Shape 141"/>
          <p:cNvSpPr/>
          <p:nvPr/>
        </p:nvSpPr>
        <p:spPr>
          <a:xfrm>
            <a:off x="715962" y="5002212"/>
            <a:ext cx="3802061" cy="1443036"/>
          </a:xfrm>
          <a:custGeom>
            <a:avLst/>
            <a:gdLst/>
            <a:ahLst/>
            <a:cxnLst/>
            <a:rect l="0" t="0" r="0" b="0"/>
            <a:pathLst>
              <a:path w="5760" h="528" extrusionOk="0">
                <a:moveTo>
                  <a:pt x="-329" y="347"/>
                </a:moveTo>
                <a:lnTo>
                  <a:pt x="7156" y="682"/>
                </a:lnTo>
                <a:lnTo>
                  <a:pt x="5229" y="682"/>
                </a:lnTo>
                <a:lnTo>
                  <a:pt x="-328" y="345"/>
                </a:lnTo>
              </a:path>
            </a:pathLst>
          </a:custGeom>
          <a:solidFill>
            <a:srgbClr val="9FCBDC">
              <a:alpha val="39607"/>
            </a:srgbClr>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42" name="Shape 142"/>
          <p:cNvSpPr/>
          <p:nvPr/>
        </p:nvSpPr>
        <p:spPr>
          <a:xfrm>
            <a:off x="-53975" y="5784850"/>
            <a:ext cx="3802061" cy="838200"/>
          </a:xfrm>
          <a:custGeom>
            <a:avLst/>
            <a:gdLst/>
            <a:ahLst/>
            <a:cxnLst/>
            <a:rect l="0" t="0" r="0" b="0"/>
            <a:pathLst>
              <a:path w="5760" h="528" extrusionOk="0">
                <a:moveTo>
                  <a:pt x="817" y="97"/>
                </a:moveTo>
                <a:lnTo>
                  <a:pt x="6408" y="682"/>
                </a:lnTo>
                <a:lnTo>
                  <a:pt x="5232" y="685"/>
                </a:lnTo>
                <a:lnTo>
                  <a:pt x="829" y="101"/>
                </a:lnTo>
              </a:path>
            </a:pathLst>
          </a:custGeom>
          <a:solidFill>
            <a:srgbClr val="000000"/>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grpSp>
        <p:nvGrpSpPr>
          <p:cNvPr id="143" name="Shape 143"/>
          <p:cNvGrpSpPr/>
          <p:nvPr/>
        </p:nvGrpSpPr>
        <p:grpSpPr>
          <a:xfrm>
            <a:off x="-12700" y="5784850"/>
            <a:ext cx="3414712" cy="1092199"/>
            <a:chOff x="-12700" y="5784850"/>
            <a:chExt cx="3414712" cy="1092199"/>
          </a:xfrm>
        </p:grpSpPr>
        <p:pic>
          <p:nvPicPr>
            <p:cNvPr id="144" name="Shape 144"/>
            <p:cNvPicPr preferRelativeResize="0"/>
            <p:nvPr/>
          </p:nvPicPr>
          <p:blipFill rotWithShape="1">
            <a:blip r:embed="rId3">
              <a:alphaModFix/>
            </a:blip>
            <a:srcRect/>
            <a:stretch/>
          </p:blipFill>
          <p:spPr>
            <a:xfrm>
              <a:off x="-12700" y="5784850"/>
              <a:ext cx="3414712" cy="1092199"/>
            </a:xfrm>
            <a:prstGeom prst="rect">
              <a:avLst/>
            </a:prstGeom>
            <a:noFill/>
            <a:ln>
              <a:noFill/>
            </a:ln>
          </p:spPr>
        </p:pic>
        <p:sp>
          <p:nvSpPr>
            <p:cNvPr id="145" name="Shape 145"/>
            <p:cNvSpPr txBox="1"/>
            <p:nvPr/>
          </p:nvSpPr>
          <p:spPr>
            <a:xfrm>
              <a:off x="277812" y="6421437"/>
              <a:ext cx="1700212" cy="360362"/>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grpSp>
      <p:pic>
        <p:nvPicPr>
          <p:cNvPr id="146" name="Shape 146"/>
          <p:cNvPicPr preferRelativeResize="0"/>
          <p:nvPr/>
        </p:nvPicPr>
        <p:blipFill rotWithShape="1">
          <a:blip r:embed="rId4">
            <a:alphaModFix/>
          </a:blip>
          <a:srcRect/>
          <a:stretch/>
        </p:blipFill>
        <p:spPr>
          <a:xfrm>
            <a:off x="-19050" y="5772150"/>
            <a:ext cx="3421062" cy="1109661"/>
          </a:xfrm>
          <a:prstGeom prst="rect">
            <a:avLst/>
          </a:prstGeom>
          <a:noFill/>
          <a:ln>
            <a:noFill/>
          </a:ln>
        </p:spPr>
      </p:pic>
      <p:sp>
        <p:nvSpPr>
          <p:cNvPr id="147" name="Shape 14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48" name="Shape 148"/>
          <p:cNvSpPr txBox="1">
            <a:spLocks noGrp="1"/>
          </p:cNvSpPr>
          <p:nvPr>
            <p:ph type="body" idx="1"/>
          </p:nvPr>
        </p:nvSpPr>
        <p:spPr>
          <a:xfrm>
            <a:off x="457200" y="1481137"/>
            <a:ext cx="8229600" cy="4525961"/>
          </a:xfrm>
          <a:prstGeom prst="rect">
            <a:avLst/>
          </a:prstGeom>
          <a:noFill/>
          <a:ln>
            <a:noFill/>
          </a:ln>
        </p:spPr>
        <p:txBody>
          <a:bodyPr lIns="91425" tIns="91425" rIns="91425" bIns="91425" anchor="t" anchorCtr="0"/>
          <a:lstStyle>
            <a:lvl1pPr marL="365125" marR="0" indent="-146939" algn="l" rtl="0">
              <a:spcBef>
                <a:spcPts val="400"/>
              </a:spcBef>
              <a:spcAft>
                <a:spcPts val="0"/>
              </a:spcAft>
              <a:buClr>
                <a:schemeClr val="accent1"/>
              </a:buClr>
              <a:buFont typeface="Noto Symbol"/>
              <a:buChar char=""/>
              <a:defRPr/>
            </a:lvl1pPr>
            <a:lvl2pPr marL="620713" marR="0" indent="-93662" algn="l" rtl="0">
              <a:spcBef>
                <a:spcPts val="325"/>
              </a:spcBef>
              <a:spcAft>
                <a:spcPts val="0"/>
              </a:spcAft>
              <a:buClr>
                <a:schemeClr val="accent1"/>
              </a:buClr>
              <a:buFont typeface="Verdana"/>
              <a:buChar char="◦"/>
              <a:defRPr/>
            </a:lvl2pPr>
            <a:lvl3pPr marL="858838" marR="0" indent="-103187" algn="l" rtl="0">
              <a:spcBef>
                <a:spcPts val="350"/>
              </a:spcBef>
              <a:spcAft>
                <a:spcPts val="0"/>
              </a:spcAft>
              <a:buClr>
                <a:schemeClr val="accent2"/>
              </a:buClr>
              <a:buFont typeface="Noto Symbol"/>
              <a:buChar char="⚫"/>
              <a:defRPr/>
            </a:lvl3pPr>
            <a:lvl4pPr marL="1143000" marR="0" indent="-107950" algn="l" rtl="0">
              <a:spcBef>
                <a:spcPts val="350"/>
              </a:spcBef>
              <a:spcAft>
                <a:spcPts val="0"/>
              </a:spcAft>
              <a:buClr>
                <a:schemeClr val="accent2"/>
              </a:buClr>
              <a:buFont typeface="Noto Symbol"/>
              <a:buChar char="⚫"/>
              <a:defRPr/>
            </a:lvl4pPr>
            <a:lvl5pPr marL="1371600" marR="0" indent="-101600" algn="l" rtl="0">
              <a:spcBef>
                <a:spcPts val="350"/>
              </a:spcBef>
              <a:spcAft>
                <a:spcPts val="0"/>
              </a:spcAft>
              <a:buClr>
                <a:schemeClr val="accent2"/>
              </a:buClr>
              <a:buFont typeface="Noto Symbol"/>
              <a:buChar char="⚫"/>
              <a:defRPr/>
            </a:lvl5pPr>
            <a:lvl6pPr marL="1600200" marR="0" indent="-114300" algn="l" rtl="0">
              <a:spcBef>
                <a:spcPts val="350"/>
              </a:spcBef>
              <a:buClr>
                <a:schemeClr val="accent3"/>
              </a:buClr>
              <a:buFont typeface="Noto Symbol"/>
              <a:buChar char="◾"/>
              <a:defRPr/>
            </a:lvl6pPr>
            <a:lvl7pPr marL="1828800" marR="0" indent="-127000" algn="l" rtl="0">
              <a:spcBef>
                <a:spcPts val="350"/>
              </a:spcBef>
              <a:buClr>
                <a:schemeClr val="accent3"/>
              </a:buClr>
              <a:buFont typeface="Noto Symbol"/>
              <a:buChar char="◾"/>
              <a:defRPr/>
            </a:lvl7pPr>
            <a:lvl8pPr marL="2057400" marR="0" indent="-127000" algn="l" rtl="0">
              <a:spcBef>
                <a:spcPts val="350"/>
              </a:spcBef>
              <a:buClr>
                <a:schemeClr val="accent3"/>
              </a:buClr>
              <a:buFont typeface="Noto Symbol"/>
              <a:buChar char="◾"/>
              <a:defRPr/>
            </a:lvl8pPr>
            <a:lvl9pPr marL="2286000" marR="0" indent="-127000" algn="l" rtl="0">
              <a:spcBef>
                <a:spcPts val="350"/>
              </a:spcBef>
              <a:buClr>
                <a:schemeClr val="accent3"/>
              </a:buClr>
              <a:buFont typeface="Noto Symbol"/>
              <a:buChar char="◾"/>
              <a:defRPr/>
            </a:lvl9pPr>
          </a:lstStyle>
          <a:p>
            <a:endParaRPr/>
          </a:p>
        </p:txBody>
      </p:sp>
      <p:sp>
        <p:nvSpPr>
          <p:cNvPr id="149" name="Shape 149"/>
          <p:cNvSpPr txBox="1">
            <a:spLocks noGrp="1"/>
          </p:cNvSpPr>
          <p:nvPr>
            <p:ph type="dt" idx="10"/>
          </p:nvPr>
        </p:nvSpPr>
        <p:spPr>
          <a:xfrm>
            <a:off x="457200" y="6248400"/>
            <a:ext cx="16763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0" name="Shape 150"/>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1" name="Shape 151"/>
          <p:cNvSpPr txBox="1">
            <a:spLocks noGrp="1"/>
          </p:cNvSpPr>
          <p:nvPr>
            <p:ph type="sldNum" idx="12"/>
          </p:nvPr>
        </p:nvSpPr>
        <p:spPr>
          <a:xfrm>
            <a:off x="6781800" y="62484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strike="noStrike" cap="none" baseline="0">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1000" b="0" i="0" u="none" strike="noStrike" cap="none" baseline="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187" name="Shape 187"/>
          <p:cNvSpPr/>
          <p:nvPr/>
        </p:nvSpPr>
        <p:spPr>
          <a:xfrm>
            <a:off x="715962" y="5002212"/>
            <a:ext cx="3802061" cy="1443036"/>
          </a:xfrm>
          <a:custGeom>
            <a:avLst/>
            <a:gdLst/>
            <a:ahLst/>
            <a:cxnLst/>
            <a:rect l="0" t="0" r="0" b="0"/>
            <a:pathLst>
              <a:path w="5760" h="528" extrusionOk="0">
                <a:moveTo>
                  <a:pt x="-329" y="347"/>
                </a:moveTo>
                <a:lnTo>
                  <a:pt x="7156" y="682"/>
                </a:lnTo>
                <a:lnTo>
                  <a:pt x="5229" y="682"/>
                </a:lnTo>
                <a:lnTo>
                  <a:pt x="-328" y="345"/>
                </a:lnTo>
              </a:path>
            </a:pathLst>
          </a:custGeom>
          <a:solidFill>
            <a:srgbClr val="9FCBDC">
              <a:alpha val="39607"/>
            </a:srgbClr>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88" name="Shape 188"/>
          <p:cNvSpPr/>
          <p:nvPr/>
        </p:nvSpPr>
        <p:spPr>
          <a:xfrm>
            <a:off x="-53975" y="5784850"/>
            <a:ext cx="3802061" cy="838200"/>
          </a:xfrm>
          <a:custGeom>
            <a:avLst/>
            <a:gdLst/>
            <a:ahLst/>
            <a:cxnLst/>
            <a:rect l="0" t="0" r="0" b="0"/>
            <a:pathLst>
              <a:path w="5760" h="528" extrusionOk="0">
                <a:moveTo>
                  <a:pt x="817" y="97"/>
                </a:moveTo>
                <a:lnTo>
                  <a:pt x="6408" y="682"/>
                </a:lnTo>
                <a:lnTo>
                  <a:pt x="5232" y="685"/>
                </a:lnTo>
                <a:lnTo>
                  <a:pt x="829" y="101"/>
                </a:lnTo>
              </a:path>
            </a:pathLst>
          </a:custGeom>
          <a:solidFill>
            <a:srgbClr val="000000"/>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grpSp>
        <p:nvGrpSpPr>
          <p:cNvPr id="189" name="Shape 189"/>
          <p:cNvGrpSpPr/>
          <p:nvPr/>
        </p:nvGrpSpPr>
        <p:grpSpPr>
          <a:xfrm>
            <a:off x="-12700" y="5784850"/>
            <a:ext cx="3414712" cy="1092199"/>
            <a:chOff x="-12700" y="5784850"/>
            <a:chExt cx="3414712" cy="1092199"/>
          </a:xfrm>
        </p:grpSpPr>
        <p:pic>
          <p:nvPicPr>
            <p:cNvPr id="190" name="Shape 190"/>
            <p:cNvPicPr preferRelativeResize="0"/>
            <p:nvPr/>
          </p:nvPicPr>
          <p:blipFill rotWithShape="1">
            <a:blip r:embed="rId3">
              <a:alphaModFix/>
            </a:blip>
            <a:srcRect/>
            <a:stretch/>
          </p:blipFill>
          <p:spPr>
            <a:xfrm>
              <a:off x="-12700" y="5784850"/>
              <a:ext cx="3414712" cy="1092199"/>
            </a:xfrm>
            <a:prstGeom prst="rect">
              <a:avLst/>
            </a:prstGeom>
            <a:noFill/>
            <a:ln>
              <a:noFill/>
            </a:ln>
          </p:spPr>
        </p:pic>
        <p:sp>
          <p:nvSpPr>
            <p:cNvPr id="191" name="Shape 191"/>
            <p:cNvSpPr txBox="1"/>
            <p:nvPr/>
          </p:nvSpPr>
          <p:spPr>
            <a:xfrm>
              <a:off x="277812" y="6421437"/>
              <a:ext cx="1700212" cy="360362"/>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grpSp>
      <p:pic>
        <p:nvPicPr>
          <p:cNvPr id="192" name="Shape 192"/>
          <p:cNvPicPr preferRelativeResize="0"/>
          <p:nvPr/>
        </p:nvPicPr>
        <p:blipFill rotWithShape="1">
          <a:blip r:embed="rId4">
            <a:alphaModFix/>
          </a:blip>
          <a:srcRect/>
          <a:stretch/>
        </p:blipFill>
        <p:spPr>
          <a:xfrm>
            <a:off x="-19050" y="5772150"/>
            <a:ext cx="3421062" cy="1109661"/>
          </a:xfrm>
          <a:prstGeom prst="rect">
            <a:avLst/>
          </a:prstGeom>
          <a:noFill/>
          <a:ln>
            <a:noFill/>
          </a:ln>
        </p:spPr>
      </p:pic>
      <p:sp>
        <p:nvSpPr>
          <p:cNvPr id="193" name="Shape 19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94" name="Shape 194"/>
          <p:cNvSpPr txBox="1">
            <a:spLocks noGrp="1"/>
          </p:cNvSpPr>
          <p:nvPr>
            <p:ph type="body" idx="1"/>
          </p:nvPr>
        </p:nvSpPr>
        <p:spPr>
          <a:xfrm>
            <a:off x="457200" y="1481137"/>
            <a:ext cx="8229600" cy="4525961"/>
          </a:xfrm>
          <a:prstGeom prst="rect">
            <a:avLst/>
          </a:prstGeom>
          <a:noFill/>
          <a:ln>
            <a:noFill/>
          </a:ln>
        </p:spPr>
        <p:txBody>
          <a:bodyPr lIns="91425" tIns="91425" rIns="91425" bIns="91425" anchor="t" anchorCtr="0"/>
          <a:lstStyle>
            <a:lvl1pPr marL="365125" marR="0" indent="-146939" algn="l" rtl="0">
              <a:spcBef>
                <a:spcPts val="400"/>
              </a:spcBef>
              <a:spcAft>
                <a:spcPts val="0"/>
              </a:spcAft>
              <a:buClr>
                <a:schemeClr val="accent1"/>
              </a:buClr>
              <a:buFont typeface="Noto Symbol"/>
              <a:buChar char=""/>
              <a:defRPr/>
            </a:lvl1pPr>
            <a:lvl2pPr marL="620713" marR="0" indent="-93662" algn="l" rtl="0">
              <a:spcBef>
                <a:spcPts val="325"/>
              </a:spcBef>
              <a:spcAft>
                <a:spcPts val="0"/>
              </a:spcAft>
              <a:buClr>
                <a:schemeClr val="accent1"/>
              </a:buClr>
              <a:buFont typeface="Verdana"/>
              <a:buChar char="◦"/>
              <a:defRPr/>
            </a:lvl2pPr>
            <a:lvl3pPr marL="858838" marR="0" indent="-103187" algn="l" rtl="0">
              <a:spcBef>
                <a:spcPts val="350"/>
              </a:spcBef>
              <a:spcAft>
                <a:spcPts val="0"/>
              </a:spcAft>
              <a:buClr>
                <a:schemeClr val="accent2"/>
              </a:buClr>
              <a:buFont typeface="Noto Symbol"/>
              <a:buChar char="⚫"/>
              <a:defRPr/>
            </a:lvl3pPr>
            <a:lvl4pPr marL="1143000" marR="0" indent="-107950" algn="l" rtl="0">
              <a:spcBef>
                <a:spcPts val="350"/>
              </a:spcBef>
              <a:spcAft>
                <a:spcPts val="0"/>
              </a:spcAft>
              <a:buClr>
                <a:schemeClr val="accent2"/>
              </a:buClr>
              <a:buFont typeface="Noto Symbol"/>
              <a:buChar char="⚫"/>
              <a:defRPr/>
            </a:lvl4pPr>
            <a:lvl5pPr marL="1371600" marR="0" indent="-101600" algn="l" rtl="0">
              <a:spcBef>
                <a:spcPts val="350"/>
              </a:spcBef>
              <a:spcAft>
                <a:spcPts val="0"/>
              </a:spcAft>
              <a:buClr>
                <a:schemeClr val="accent2"/>
              </a:buClr>
              <a:buFont typeface="Noto Symbol"/>
              <a:buChar char="⚫"/>
              <a:defRPr/>
            </a:lvl5pPr>
            <a:lvl6pPr marL="1600200" marR="0" indent="-114300" algn="l" rtl="0">
              <a:spcBef>
                <a:spcPts val="350"/>
              </a:spcBef>
              <a:buClr>
                <a:schemeClr val="accent3"/>
              </a:buClr>
              <a:buFont typeface="Noto Symbol"/>
              <a:buChar char="◾"/>
              <a:defRPr/>
            </a:lvl6pPr>
            <a:lvl7pPr marL="1828800" marR="0" indent="-127000" algn="l" rtl="0">
              <a:spcBef>
                <a:spcPts val="350"/>
              </a:spcBef>
              <a:buClr>
                <a:schemeClr val="accent3"/>
              </a:buClr>
              <a:buFont typeface="Noto Symbol"/>
              <a:buChar char="◾"/>
              <a:defRPr/>
            </a:lvl7pPr>
            <a:lvl8pPr marL="2057400" marR="0" indent="-127000" algn="l" rtl="0">
              <a:spcBef>
                <a:spcPts val="350"/>
              </a:spcBef>
              <a:buClr>
                <a:schemeClr val="accent3"/>
              </a:buClr>
              <a:buFont typeface="Noto Symbol"/>
              <a:buChar char="◾"/>
              <a:defRPr/>
            </a:lvl8pPr>
            <a:lvl9pPr marL="2286000" marR="0" indent="-127000" algn="l" rtl="0">
              <a:spcBef>
                <a:spcPts val="350"/>
              </a:spcBef>
              <a:buClr>
                <a:schemeClr val="accent3"/>
              </a:buClr>
              <a:buFont typeface="Noto Symbol"/>
              <a:buChar char="◾"/>
              <a:defRPr/>
            </a:lvl9pPr>
          </a:lstStyle>
          <a:p>
            <a:endParaRPr/>
          </a:p>
        </p:txBody>
      </p:sp>
      <p:sp>
        <p:nvSpPr>
          <p:cNvPr id="195" name="Shape 195"/>
          <p:cNvSpPr txBox="1">
            <a:spLocks noGrp="1"/>
          </p:cNvSpPr>
          <p:nvPr>
            <p:ph type="dt" idx="10"/>
          </p:nvPr>
        </p:nvSpPr>
        <p:spPr>
          <a:xfrm>
            <a:off x="457200" y="6248400"/>
            <a:ext cx="16763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6" name="Shape 196"/>
          <p:cNvSpPr txBox="1">
            <a:spLocks noGrp="1"/>
          </p:cNvSpPr>
          <p:nvPr>
            <p:ph type="ftr" idx="11"/>
          </p:nvPr>
        </p:nvSpPr>
        <p:spPr>
          <a:xfrm>
            <a:off x="3124200" y="6248400"/>
            <a:ext cx="2895600"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7" name="Shape 197"/>
          <p:cNvSpPr txBox="1">
            <a:spLocks noGrp="1"/>
          </p:cNvSpPr>
          <p:nvPr>
            <p:ph type="sldNum" idx="12"/>
          </p:nvPr>
        </p:nvSpPr>
        <p:spPr>
          <a:xfrm>
            <a:off x="6781800" y="6248400"/>
            <a:ext cx="19049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strike="noStrike" cap="none" baseline="0">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1000" b="0" i="0" u="none" strike="noStrike" cap="none" baseline="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86"/>
        <p:cNvGrpSpPr/>
        <p:nvPr/>
      </p:nvGrpSpPr>
      <p:grpSpPr>
        <a:xfrm>
          <a:off x="0" y="0"/>
          <a:ext cx="0" cy="0"/>
          <a:chOff x="0" y="0"/>
          <a:chExt cx="0" cy="0"/>
        </a:xfrm>
      </p:grpSpPr>
      <p:sp>
        <p:nvSpPr>
          <p:cNvPr id="387" name="Shape 387"/>
          <p:cNvSpPr/>
          <p:nvPr/>
        </p:nvSpPr>
        <p:spPr>
          <a:xfrm>
            <a:off x="715962" y="5002212"/>
            <a:ext cx="3802061" cy="1443036"/>
          </a:xfrm>
          <a:custGeom>
            <a:avLst/>
            <a:gdLst/>
            <a:ahLst/>
            <a:cxnLst/>
            <a:rect l="0" t="0" r="0" b="0"/>
            <a:pathLst>
              <a:path w="5760" h="528" extrusionOk="0">
                <a:moveTo>
                  <a:pt x="-329" y="347"/>
                </a:moveTo>
                <a:lnTo>
                  <a:pt x="7156" y="682"/>
                </a:lnTo>
                <a:lnTo>
                  <a:pt x="5229" y="682"/>
                </a:lnTo>
                <a:lnTo>
                  <a:pt x="-328" y="345"/>
                </a:lnTo>
              </a:path>
            </a:pathLst>
          </a:custGeom>
          <a:solidFill>
            <a:srgbClr val="9FCBDC">
              <a:alpha val="39607"/>
            </a:srgbClr>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sp>
        <p:nvSpPr>
          <p:cNvPr id="388" name="Shape 388"/>
          <p:cNvSpPr/>
          <p:nvPr/>
        </p:nvSpPr>
        <p:spPr>
          <a:xfrm>
            <a:off x="-53975" y="5784850"/>
            <a:ext cx="3802061" cy="838200"/>
          </a:xfrm>
          <a:custGeom>
            <a:avLst/>
            <a:gdLst/>
            <a:ahLst/>
            <a:cxnLst/>
            <a:rect l="0" t="0" r="0" b="0"/>
            <a:pathLst>
              <a:path w="5760" h="528" extrusionOk="0">
                <a:moveTo>
                  <a:pt x="817" y="97"/>
                </a:moveTo>
                <a:lnTo>
                  <a:pt x="6408" y="682"/>
                </a:lnTo>
                <a:lnTo>
                  <a:pt x="5232" y="685"/>
                </a:lnTo>
                <a:lnTo>
                  <a:pt x="829" y="101"/>
                </a:lnTo>
              </a:path>
            </a:pathLst>
          </a:custGeom>
          <a:solidFill>
            <a:srgbClr val="000000"/>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grpSp>
        <p:nvGrpSpPr>
          <p:cNvPr id="389" name="Shape 389"/>
          <p:cNvGrpSpPr/>
          <p:nvPr/>
        </p:nvGrpSpPr>
        <p:grpSpPr>
          <a:xfrm>
            <a:off x="-12700" y="5784850"/>
            <a:ext cx="3414712" cy="1092199"/>
            <a:chOff x="-12700" y="5784850"/>
            <a:chExt cx="3414712" cy="1092199"/>
          </a:xfrm>
        </p:grpSpPr>
        <p:pic>
          <p:nvPicPr>
            <p:cNvPr id="390" name="Shape 390"/>
            <p:cNvPicPr preferRelativeResize="0"/>
            <p:nvPr/>
          </p:nvPicPr>
          <p:blipFill rotWithShape="1">
            <a:blip r:embed="rId4">
              <a:alphaModFix/>
            </a:blip>
            <a:srcRect/>
            <a:stretch/>
          </p:blipFill>
          <p:spPr>
            <a:xfrm>
              <a:off x="-12700" y="5784850"/>
              <a:ext cx="3414712" cy="1092199"/>
            </a:xfrm>
            <a:prstGeom prst="rect">
              <a:avLst/>
            </a:prstGeom>
            <a:noFill/>
            <a:ln>
              <a:noFill/>
            </a:ln>
          </p:spPr>
        </p:pic>
        <p:sp>
          <p:nvSpPr>
            <p:cNvPr id="391" name="Shape 391"/>
            <p:cNvSpPr txBox="1"/>
            <p:nvPr/>
          </p:nvSpPr>
          <p:spPr>
            <a:xfrm>
              <a:off x="277812" y="6421437"/>
              <a:ext cx="1700212" cy="360362"/>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grpSp>
      <p:pic>
        <p:nvPicPr>
          <p:cNvPr id="392" name="Shape 392"/>
          <p:cNvPicPr preferRelativeResize="0"/>
          <p:nvPr/>
        </p:nvPicPr>
        <p:blipFill rotWithShape="1">
          <a:blip r:embed="rId5">
            <a:alphaModFix/>
          </a:blip>
          <a:srcRect/>
          <a:stretch/>
        </p:blipFill>
        <p:spPr>
          <a:xfrm>
            <a:off x="-19050" y="5772150"/>
            <a:ext cx="3421062" cy="1109661"/>
          </a:xfrm>
          <a:prstGeom prst="rect">
            <a:avLst/>
          </a:prstGeom>
          <a:noFill/>
          <a:ln>
            <a:noFill/>
          </a:ln>
        </p:spPr>
      </p:pic>
      <p:sp>
        <p:nvSpPr>
          <p:cNvPr id="393" name="Shape 393"/>
          <p:cNvSpPr/>
          <p:nvPr/>
        </p:nvSpPr>
        <p:spPr>
          <a:xfrm>
            <a:off x="3636962" y="3005136"/>
            <a:ext cx="182561" cy="228600"/>
          </a:xfrm>
          <a:prstGeom prst="chevron">
            <a:avLst>
              <a:gd name="adj" fmla="val 10800"/>
            </a:avLst>
          </a:prstGeom>
          <a:gradFill>
            <a:gsLst>
              <a:gs pos="0">
                <a:srgbClr val="1389A6"/>
              </a:gs>
              <a:gs pos="72000">
                <a:srgbClr val="50B8DA"/>
              </a:gs>
              <a:gs pos="100000">
                <a:srgbClr val="7FC4DD"/>
              </a:gs>
            </a:gsLst>
            <a:lin ang="16200000" scaled="0"/>
          </a:gradFill>
          <a:ln w="9525" cap="rnd" cmpd="sng">
            <a:solidFill>
              <a:srgbClr val="1E768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sp>
        <p:nvSpPr>
          <p:cNvPr id="394" name="Shape 394"/>
          <p:cNvSpPr/>
          <p:nvPr/>
        </p:nvSpPr>
        <p:spPr>
          <a:xfrm>
            <a:off x="3449637" y="3005136"/>
            <a:ext cx="184149" cy="228600"/>
          </a:xfrm>
          <a:prstGeom prst="chevron">
            <a:avLst>
              <a:gd name="adj" fmla="val 10800"/>
            </a:avLst>
          </a:prstGeom>
          <a:gradFill>
            <a:gsLst>
              <a:gs pos="0">
                <a:srgbClr val="1389A6"/>
              </a:gs>
              <a:gs pos="72000">
                <a:srgbClr val="50B8DA"/>
              </a:gs>
              <a:gs pos="100000">
                <a:srgbClr val="7FC4DD"/>
              </a:gs>
            </a:gsLst>
            <a:lin ang="16200000" scaled="0"/>
          </a:gradFill>
          <a:ln w="9525" cap="rnd" cmpd="sng">
            <a:solidFill>
              <a:srgbClr val="1E768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sp>
        <p:nvSpPr>
          <p:cNvPr id="395" name="Shape 39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396" name="Shape 396"/>
          <p:cNvSpPr txBox="1">
            <a:spLocks noGrp="1"/>
          </p:cNvSpPr>
          <p:nvPr>
            <p:ph type="body" idx="1"/>
          </p:nvPr>
        </p:nvSpPr>
        <p:spPr>
          <a:xfrm>
            <a:off x="457200" y="1481137"/>
            <a:ext cx="8229600" cy="4525961"/>
          </a:xfrm>
          <a:prstGeom prst="rect">
            <a:avLst/>
          </a:prstGeom>
          <a:noFill/>
          <a:ln>
            <a:noFill/>
          </a:ln>
        </p:spPr>
        <p:txBody>
          <a:bodyPr lIns="91425" tIns="91425" rIns="91425" bIns="91425" anchor="t" anchorCtr="0"/>
          <a:lstStyle>
            <a:lvl1pPr marL="365125" marR="0" indent="-146939" algn="l" rtl="0">
              <a:spcBef>
                <a:spcPts val="400"/>
              </a:spcBef>
              <a:spcAft>
                <a:spcPts val="0"/>
              </a:spcAft>
              <a:buClr>
                <a:schemeClr val="accent1"/>
              </a:buClr>
              <a:buFont typeface="Noto Symbol"/>
              <a:buChar char=""/>
              <a:defRPr/>
            </a:lvl1pPr>
            <a:lvl2pPr marL="620713" marR="0" indent="-93662" algn="l" rtl="0">
              <a:spcBef>
                <a:spcPts val="325"/>
              </a:spcBef>
              <a:spcAft>
                <a:spcPts val="0"/>
              </a:spcAft>
              <a:buClr>
                <a:schemeClr val="accent1"/>
              </a:buClr>
              <a:buFont typeface="Verdana"/>
              <a:buChar char="◦"/>
              <a:defRPr/>
            </a:lvl2pPr>
            <a:lvl3pPr marL="858838" marR="0" indent="-103187" algn="l" rtl="0">
              <a:spcBef>
                <a:spcPts val="350"/>
              </a:spcBef>
              <a:spcAft>
                <a:spcPts val="0"/>
              </a:spcAft>
              <a:buClr>
                <a:schemeClr val="accent2"/>
              </a:buClr>
              <a:buFont typeface="Noto Symbol"/>
              <a:buChar char="⚫"/>
              <a:defRPr/>
            </a:lvl3pPr>
            <a:lvl4pPr marL="1143000" marR="0" indent="-107950" algn="l" rtl="0">
              <a:spcBef>
                <a:spcPts val="350"/>
              </a:spcBef>
              <a:spcAft>
                <a:spcPts val="0"/>
              </a:spcAft>
              <a:buClr>
                <a:schemeClr val="accent2"/>
              </a:buClr>
              <a:buFont typeface="Noto Symbol"/>
              <a:buChar char="⚫"/>
              <a:defRPr/>
            </a:lvl4pPr>
            <a:lvl5pPr marL="1371600" marR="0" indent="-101600" algn="l" rtl="0">
              <a:spcBef>
                <a:spcPts val="350"/>
              </a:spcBef>
              <a:spcAft>
                <a:spcPts val="0"/>
              </a:spcAft>
              <a:buClr>
                <a:schemeClr val="accent2"/>
              </a:buClr>
              <a:buFont typeface="Noto Symbol"/>
              <a:buChar char="⚫"/>
              <a:defRPr/>
            </a:lvl5pPr>
            <a:lvl6pPr marL="1600200" marR="0" indent="-114300" algn="l" rtl="0">
              <a:spcBef>
                <a:spcPts val="350"/>
              </a:spcBef>
              <a:buClr>
                <a:schemeClr val="accent3"/>
              </a:buClr>
              <a:buFont typeface="Noto Symbol"/>
              <a:buChar char="◾"/>
              <a:defRPr/>
            </a:lvl6pPr>
            <a:lvl7pPr marL="1828800" marR="0" indent="-127000" algn="l" rtl="0">
              <a:spcBef>
                <a:spcPts val="350"/>
              </a:spcBef>
              <a:buClr>
                <a:schemeClr val="accent3"/>
              </a:buClr>
              <a:buFont typeface="Noto Symbol"/>
              <a:buChar char="◾"/>
              <a:defRPr/>
            </a:lvl7pPr>
            <a:lvl8pPr marL="2057400" marR="0" indent="-127000" algn="l" rtl="0">
              <a:spcBef>
                <a:spcPts val="350"/>
              </a:spcBef>
              <a:buClr>
                <a:schemeClr val="accent3"/>
              </a:buClr>
              <a:buFont typeface="Noto Symbol"/>
              <a:buChar char="◾"/>
              <a:defRPr/>
            </a:lvl8pPr>
            <a:lvl9pPr marL="2286000" marR="0" indent="-127000" algn="l" rtl="0">
              <a:spcBef>
                <a:spcPts val="350"/>
              </a:spcBef>
              <a:buClr>
                <a:schemeClr val="accent3"/>
              </a:buClr>
              <a:buFont typeface="Noto Symbol"/>
              <a:buChar char="◾"/>
              <a:defRPr/>
            </a:lvl9pPr>
          </a:lstStyle>
          <a:p>
            <a:endParaRPr/>
          </a:p>
        </p:txBody>
      </p:sp>
      <p:sp>
        <p:nvSpPr>
          <p:cNvPr id="397" name="Shape 397"/>
          <p:cNvSpPr txBox="1">
            <a:spLocks noGrp="1"/>
          </p:cNvSpPr>
          <p:nvPr>
            <p:ph type="dt" idx="10"/>
          </p:nvPr>
        </p:nvSpPr>
        <p:spPr>
          <a:xfrm>
            <a:off x="6727825" y="6408737"/>
            <a:ext cx="1919287"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98" name="Shape 398"/>
          <p:cNvSpPr txBox="1">
            <a:spLocks noGrp="1"/>
          </p:cNvSpPr>
          <p:nvPr>
            <p:ph type="ftr" idx="11"/>
          </p:nvPr>
        </p:nvSpPr>
        <p:spPr>
          <a:xfrm>
            <a:off x="4379912" y="6408737"/>
            <a:ext cx="2351086"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99" name="Shape 399"/>
          <p:cNvSpPr txBox="1">
            <a:spLocks noGrp="1"/>
          </p:cNvSpPr>
          <p:nvPr>
            <p:ph type="sldNum" idx="12"/>
          </p:nvPr>
        </p:nvSpPr>
        <p:spPr>
          <a:xfrm>
            <a:off x="8647111" y="6408737"/>
            <a:ext cx="366711" cy="36512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000" b="0" i="0" u="none" strike="noStrike" cap="none" baseline="0">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a:t>
            </a:fld>
            <a:endParaRPr lang="en-US" sz="1000" b="0" i="0" u="none" strike="noStrike" cap="none" baseline="0">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06"/>
        <p:cNvGrpSpPr/>
        <p:nvPr/>
      </p:nvGrpSpPr>
      <p:grpSpPr>
        <a:xfrm>
          <a:off x="0" y="0"/>
          <a:ext cx="0" cy="0"/>
          <a:chOff x="0" y="0"/>
          <a:chExt cx="0" cy="0"/>
        </a:xfrm>
      </p:grpSpPr>
      <p:sp>
        <p:nvSpPr>
          <p:cNvPr id="407" name="Shape 407"/>
          <p:cNvSpPr/>
          <p:nvPr/>
        </p:nvSpPr>
        <p:spPr>
          <a:xfrm>
            <a:off x="715962" y="5002212"/>
            <a:ext cx="3802061" cy="1443036"/>
          </a:xfrm>
          <a:custGeom>
            <a:avLst/>
            <a:gdLst/>
            <a:ahLst/>
            <a:cxnLst/>
            <a:rect l="0" t="0" r="0" b="0"/>
            <a:pathLst>
              <a:path w="5760" h="528" extrusionOk="0">
                <a:moveTo>
                  <a:pt x="-329" y="347"/>
                </a:moveTo>
                <a:lnTo>
                  <a:pt x="7156" y="682"/>
                </a:lnTo>
                <a:lnTo>
                  <a:pt x="5229" y="682"/>
                </a:lnTo>
                <a:lnTo>
                  <a:pt x="-328" y="345"/>
                </a:lnTo>
              </a:path>
            </a:pathLst>
          </a:custGeom>
          <a:solidFill>
            <a:srgbClr val="9FCBDC">
              <a:alpha val="39607"/>
            </a:srgbClr>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sp>
        <p:nvSpPr>
          <p:cNvPr id="408" name="Shape 408"/>
          <p:cNvSpPr/>
          <p:nvPr/>
        </p:nvSpPr>
        <p:spPr>
          <a:xfrm>
            <a:off x="-53975" y="5784850"/>
            <a:ext cx="3802061" cy="838200"/>
          </a:xfrm>
          <a:custGeom>
            <a:avLst/>
            <a:gdLst/>
            <a:ahLst/>
            <a:cxnLst/>
            <a:rect l="0" t="0" r="0" b="0"/>
            <a:pathLst>
              <a:path w="5760" h="528" extrusionOk="0">
                <a:moveTo>
                  <a:pt x="817" y="97"/>
                </a:moveTo>
                <a:lnTo>
                  <a:pt x="6408" y="682"/>
                </a:lnTo>
                <a:lnTo>
                  <a:pt x="5232" y="685"/>
                </a:lnTo>
                <a:lnTo>
                  <a:pt x="829" y="101"/>
                </a:lnTo>
              </a:path>
            </a:pathLst>
          </a:custGeom>
          <a:solidFill>
            <a:srgbClr val="000000"/>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grpSp>
        <p:nvGrpSpPr>
          <p:cNvPr id="409" name="Shape 409"/>
          <p:cNvGrpSpPr/>
          <p:nvPr/>
        </p:nvGrpSpPr>
        <p:grpSpPr>
          <a:xfrm>
            <a:off x="-12700" y="5784850"/>
            <a:ext cx="3414712" cy="1092199"/>
            <a:chOff x="-12700" y="5784850"/>
            <a:chExt cx="3414712" cy="1092199"/>
          </a:xfrm>
        </p:grpSpPr>
        <p:pic>
          <p:nvPicPr>
            <p:cNvPr id="410" name="Shape 410"/>
            <p:cNvPicPr preferRelativeResize="0"/>
            <p:nvPr/>
          </p:nvPicPr>
          <p:blipFill rotWithShape="1">
            <a:blip r:embed="rId4">
              <a:alphaModFix/>
            </a:blip>
            <a:srcRect/>
            <a:stretch/>
          </p:blipFill>
          <p:spPr>
            <a:xfrm>
              <a:off x="-12700" y="5784850"/>
              <a:ext cx="3414712" cy="1092199"/>
            </a:xfrm>
            <a:prstGeom prst="rect">
              <a:avLst/>
            </a:prstGeom>
            <a:noFill/>
            <a:ln>
              <a:noFill/>
            </a:ln>
          </p:spPr>
        </p:pic>
        <p:sp>
          <p:nvSpPr>
            <p:cNvPr id="411" name="Shape 411"/>
            <p:cNvSpPr txBox="1"/>
            <p:nvPr/>
          </p:nvSpPr>
          <p:spPr>
            <a:xfrm>
              <a:off x="277812" y="6421437"/>
              <a:ext cx="1700212" cy="360362"/>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grpSp>
      <p:pic>
        <p:nvPicPr>
          <p:cNvPr id="412" name="Shape 412"/>
          <p:cNvPicPr preferRelativeResize="0"/>
          <p:nvPr/>
        </p:nvPicPr>
        <p:blipFill rotWithShape="1">
          <a:blip r:embed="rId5">
            <a:alphaModFix/>
          </a:blip>
          <a:srcRect/>
          <a:stretch/>
        </p:blipFill>
        <p:spPr>
          <a:xfrm>
            <a:off x="-19050" y="5772150"/>
            <a:ext cx="3421062" cy="1109661"/>
          </a:xfrm>
          <a:prstGeom prst="rect">
            <a:avLst/>
          </a:prstGeom>
          <a:noFill/>
          <a:ln>
            <a:noFill/>
          </a:ln>
        </p:spPr>
      </p:pic>
      <p:sp>
        <p:nvSpPr>
          <p:cNvPr id="413" name="Shape 41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14" name="Shape 414"/>
          <p:cNvSpPr txBox="1">
            <a:spLocks noGrp="1"/>
          </p:cNvSpPr>
          <p:nvPr>
            <p:ph type="body" idx="1"/>
          </p:nvPr>
        </p:nvSpPr>
        <p:spPr>
          <a:xfrm>
            <a:off x="457200" y="1481137"/>
            <a:ext cx="8229600" cy="4525961"/>
          </a:xfrm>
          <a:prstGeom prst="rect">
            <a:avLst/>
          </a:prstGeom>
          <a:noFill/>
          <a:ln>
            <a:noFill/>
          </a:ln>
        </p:spPr>
        <p:txBody>
          <a:bodyPr lIns="91425" tIns="91425" rIns="91425" bIns="91425" anchor="t" anchorCtr="0"/>
          <a:lstStyle>
            <a:lvl1pPr marL="365125" marR="0" indent="-146939" algn="l" rtl="0">
              <a:spcBef>
                <a:spcPts val="400"/>
              </a:spcBef>
              <a:spcAft>
                <a:spcPts val="0"/>
              </a:spcAft>
              <a:buClr>
                <a:schemeClr val="accent1"/>
              </a:buClr>
              <a:buFont typeface="Noto Symbol"/>
              <a:buChar char=""/>
              <a:defRPr/>
            </a:lvl1pPr>
            <a:lvl2pPr marL="620713" marR="0" indent="-93662" algn="l" rtl="0">
              <a:spcBef>
                <a:spcPts val="325"/>
              </a:spcBef>
              <a:spcAft>
                <a:spcPts val="0"/>
              </a:spcAft>
              <a:buClr>
                <a:schemeClr val="accent1"/>
              </a:buClr>
              <a:buFont typeface="Verdana"/>
              <a:buChar char="◦"/>
              <a:defRPr/>
            </a:lvl2pPr>
            <a:lvl3pPr marL="858838" marR="0" indent="-103187" algn="l" rtl="0">
              <a:spcBef>
                <a:spcPts val="350"/>
              </a:spcBef>
              <a:spcAft>
                <a:spcPts val="0"/>
              </a:spcAft>
              <a:buClr>
                <a:schemeClr val="accent2"/>
              </a:buClr>
              <a:buFont typeface="Noto Symbol"/>
              <a:buChar char="⚫"/>
              <a:defRPr/>
            </a:lvl3pPr>
            <a:lvl4pPr marL="1143000" marR="0" indent="-107950" algn="l" rtl="0">
              <a:spcBef>
                <a:spcPts val="350"/>
              </a:spcBef>
              <a:spcAft>
                <a:spcPts val="0"/>
              </a:spcAft>
              <a:buClr>
                <a:schemeClr val="accent2"/>
              </a:buClr>
              <a:buFont typeface="Noto Symbol"/>
              <a:buChar char="⚫"/>
              <a:defRPr/>
            </a:lvl4pPr>
            <a:lvl5pPr marL="1371600" marR="0" indent="-101600" algn="l" rtl="0">
              <a:spcBef>
                <a:spcPts val="350"/>
              </a:spcBef>
              <a:spcAft>
                <a:spcPts val="0"/>
              </a:spcAft>
              <a:buClr>
                <a:schemeClr val="accent2"/>
              </a:buClr>
              <a:buFont typeface="Noto Symbol"/>
              <a:buChar char="⚫"/>
              <a:defRPr/>
            </a:lvl5pPr>
            <a:lvl6pPr marL="1600200" marR="0" indent="-114300" algn="l" rtl="0">
              <a:spcBef>
                <a:spcPts val="350"/>
              </a:spcBef>
              <a:buClr>
                <a:schemeClr val="accent3"/>
              </a:buClr>
              <a:buFont typeface="Noto Symbol"/>
              <a:buChar char="◾"/>
              <a:defRPr/>
            </a:lvl6pPr>
            <a:lvl7pPr marL="1828800" marR="0" indent="-127000" algn="l" rtl="0">
              <a:spcBef>
                <a:spcPts val="350"/>
              </a:spcBef>
              <a:buClr>
                <a:schemeClr val="accent3"/>
              </a:buClr>
              <a:buFont typeface="Noto Symbol"/>
              <a:buChar char="◾"/>
              <a:defRPr/>
            </a:lvl7pPr>
            <a:lvl8pPr marL="2057400" marR="0" indent="-127000" algn="l" rtl="0">
              <a:spcBef>
                <a:spcPts val="350"/>
              </a:spcBef>
              <a:buClr>
                <a:schemeClr val="accent3"/>
              </a:buClr>
              <a:buFont typeface="Noto Symbol"/>
              <a:buChar char="◾"/>
              <a:defRPr/>
            </a:lvl8pPr>
            <a:lvl9pPr marL="2286000" marR="0" indent="-127000" algn="l" rtl="0">
              <a:spcBef>
                <a:spcPts val="350"/>
              </a:spcBef>
              <a:buClr>
                <a:schemeClr val="accent3"/>
              </a:buClr>
              <a:buFont typeface="Noto Symbol"/>
              <a:buChar char="◾"/>
              <a:defRPr/>
            </a:lvl9pPr>
          </a:lstStyle>
          <a:p>
            <a:endParaRPr/>
          </a:p>
        </p:txBody>
      </p:sp>
      <p:sp>
        <p:nvSpPr>
          <p:cNvPr id="415" name="Shape 415"/>
          <p:cNvSpPr txBox="1">
            <a:spLocks noGrp="1"/>
          </p:cNvSpPr>
          <p:nvPr>
            <p:ph type="dt" idx="10"/>
          </p:nvPr>
        </p:nvSpPr>
        <p:spPr>
          <a:xfrm>
            <a:off x="6727825" y="6408737"/>
            <a:ext cx="1919287"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16" name="Shape 416"/>
          <p:cNvSpPr txBox="1">
            <a:spLocks noGrp="1"/>
          </p:cNvSpPr>
          <p:nvPr>
            <p:ph type="ftr" idx="11"/>
          </p:nvPr>
        </p:nvSpPr>
        <p:spPr>
          <a:xfrm>
            <a:off x="4379912" y="6408737"/>
            <a:ext cx="2351086"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17" name="Shape 417"/>
          <p:cNvSpPr txBox="1">
            <a:spLocks noGrp="1"/>
          </p:cNvSpPr>
          <p:nvPr>
            <p:ph type="sldNum" idx="12"/>
          </p:nvPr>
        </p:nvSpPr>
        <p:spPr>
          <a:xfrm>
            <a:off x="8647111" y="6408737"/>
            <a:ext cx="366711" cy="36512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000" b="0" i="0" u="none" strike="noStrike" cap="none" baseline="0">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a:t>
            </a:fld>
            <a:endParaRPr lang="en-US" sz="1000" b="0" i="0" u="none" strike="noStrike" cap="none" baseline="0">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27" name="Shape 427"/>
          <p:cNvSpPr txBox="1">
            <a:spLocks noGrp="1"/>
          </p:cNvSpPr>
          <p:nvPr>
            <p:ph type="body" idx="1"/>
          </p:nvPr>
        </p:nvSpPr>
        <p:spPr>
          <a:xfrm>
            <a:off x="457200" y="1481137"/>
            <a:ext cx="8229600" cy="4525961"/>
          </a:xfrm>
          <a:prstGeom prst="rect">
            <a:avLst/>
          </a:prstGeom>
          <a:noFill/>
          <a:ln>
            <a:noFill/>
          </a:ln>
        </p:spPr>
        <p:txBody>
          <a:bodyPr lIns="91425" tIns="91425" rIns="91425" bIns="91425" anchor="t" anchorCtr="0"/>
          <a:lstStyle>
            <a:lvl1pPr marL="365125" marR="0" indent="-146939" algn="l" rtl="0">
              <a:spcBef>
                <a:spcPts val="400"/>
              </a:spcBef>
              <a:spcAft>
                <a:spcPts val="0"/>
              </a:spcAft>
              <a:buClr>
                <a:schemeClr val="accent1"/>
              </a:buClr>
              <a:buFont typeface="Noto Symbol"/>
              <a:buChar char=""/>
              <a:defRPr/>
            </a:lvl1pPr>
            <a:lvl2pPr marL="620713" marR="0" indent="-93662" algn="l" rtl="0">
              <a:spcBef>
                <a:spcPts val="325"/>
              </a:spcBef>
              <a:spcAft>
                <a:spcPts val="0"/>
              </a:spcAft>
              <a:buClr>
                <a:schemeClr val="accent1"/>
              </a:buClr>
              <a:buFont typeface="Verdana"/>
              <a:buChar char="◦"/>
              <a:defRPr/>
            </a:lvl2pPr>
            <a:lvl3pPr marL="858838" marR="0" indent="-103187" algn="l" rtl="0">
              <a:spcBef>
                <a:spcPts val="350"/>
              </a:spcBef>
              <a:spcAft>
                <a:spcPts val="0"/>
              </a:spcAft>
              <a:buClr>
                <a:schemeClr val="accent2"/>
              </a:buClr>
              <a:buFont typeface="Noto Symbol"/>
              <a:buChar char="⚫"/>
              <a:defRPr/>
            </a:lvl3pPr>
            <a:lvl4pPr marL="1143000" marR="0" indent="-107950" algn="l" rtl="0">
              <a:spcBef>
                <a:spcPts val="350"/>
              </a:spcBef>
              <a:spcAft>
                <a:spcPts val="0"/>
              </a:spcAft>
              <a:buClr>
                <a:schemeClr val="accent2"/>
              </a:buClr>
              <a:buFont typeface="Noto Symbol"/>
              <a:buChar char="⚫"/>
              <a:defRPr/>
            </a:lvl4pPr>
            <a:lvl5pPr marL="1371600" marR="0" indent="-101600" algn="l" rtl="0">
              <a:spcBef>
                <a:spcPts val="350"/>
              </a:spcBef>
              <a:spcAft>
                <a:spcPts val="0"/>
              </a:spcAft>
              <a:buClr>
                <a:schemeClr val="accent2"/>
              </a:buClr>
              <a:buFont typeface="Noto Symbol"/>
              <a:buChar char="⚫"/>
              <a:defRPr/>
            </a:lvl5pPr>
            <a:lvl6pPr marL="1600200" marR="0" indent="-114300" algn="l" rtl="0">
              <a:spcBef>
                <a:spcPts val="350"/>
              </a:spcBef>
              <a:buClr>
                <a:schemeClr val="accent3"/>
              </a:buClr>
              <a:buFont typeface="Noto Symbol"/>
              <a:buChar char="◾"/>
              <a:defRPr/>
            </a:lvl6pPr>
            <a:lvl7pPr marL="1828800" marR="0" indent="-127000" algn="l" rtl="0">
              <a:spcBef>
                <a:spcPts val="350"/>
              </a:spcBef>
              <a:buClr>
                <a:schemeClr val="accent3"/>
              </a:buClr>
              <a:buFont typeface="Noto Symbol"/>
              <a:buChar char="◾"/>
              <a:defRPr/>
            </a:lvl7pPr>
            <a:lvl8pPr marL="2057400" marR="0" indent="-127000" algn="l" rtl="0">
              <a:spcBef>
                <a:spcPts val="350"/>
              </a:spcBef>
              <a:buClr>
                <a:schemeClr val="accent3"/>
              </a:buClr>
              <a:buFont typeface="Noto Symbol"/>
              <a:buChar char="◾"/>
              <a:defRPr/>
            </a:lvl8pPr>
            <a:lvl9pPr marL="2286000" marR="0" indent="-127000" algn="l" rtl="0">
              <a:spcBef>
                <a:spcPts val="350"/>
              </a:spcBef>
              <a:buClr>
                <a:schemeClr val="accent3"/>
              </a:buClr>
              <a:buFont typeface="Noto Symbol"/>
              <a:buChar char="◾"/>
              <a:defRPr/>
            </a:lvl9pPr>
          </a:lstStyle>
          <a:p>
            <a:endParaRPr/>
          </a:p>
        </p:txBody>
      </p:sp>
      <p:sp>
        <p:nvSpPr>
          <p:cNvPr id="428" name="Shape 428"/>
          <p:cNvSpPr txBox="1">
            <a:spLocks noGrp="1"/>
          </p:cNvSpPr>
          <p:nvPr>
            <p:ph type="dt" idx="10"/>
          </p:nvPr>
        </p:nvSpPr>
        <p:spPr>
          <a:xfrm>
            <a:off x="6727825" y="6408737"/>
            <a:ext cx="1919287"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9" name="Shape 429"/>
          <p:cNvSpPr txBox="1">
            <a:spLocks noGrp="1"/>
          </p:cNvSpPr>
          <p:nvPr>
            <p:ph type="ftr" idx="11"/>
          </p:nvPr>
        </p:nvSpPr>
        <p:spPr>
          <a:xfrm>
            <a:off x="4379912" y="6408737"/>
            <a:ext cx="2351086"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30" name="Shape 430"/>
          <p:cNvSpPr txBox="1">
            <a:spLocks noGrp="1"/>
          </p:cNvSpPr>
          <p:nvPr>
            <p:ph type="sldNum" idx="12"/>
          </p:nvPr>
        </p:nvSpPr>
        <p:spPr>
          <a:xfrm>
            <a:off x="8647111" y="6408737"/>
            <a:ext cx="366711" cy="36512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strike="noStrike" cap="none" baseline="0">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1000" b="0" i="0" u="none" strike="noStrike" cap="none" baseline="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40"/>
        <p:cNvGrpSpPr/>
        <p:nvPr/>
      </p:nvGrpSpPr>
      <p:grpSpPr>
        <a:xfrm>
          <a:off x="0" y="0"/>
          <a:ext cx="0" cy="0"/>
          <a:chOff x="0" y="0"/>
          <a:chExt cx="0" cy="0"/>
        </a:xfrm>
      </p:grpSpPr>
      <p:sp>
        <p:nvSpPr>
          <p:cNvPr id="441" name="Shape 441"/>
          <p:cNvSpPr/>
          <p:nvPr/>
        </p:nvSpPr>
        <p:spPr>
          <a:xfrm>
            <a:off x="715962" y="5002212"/>
            <a:ext cx="3802061" cy="1443036"/>
          </a:xfrm>
          <a:custGeom>
            <a:avLst/>
            <a:gdLst/>
            <a:ahLst/>
            <a:cxnLst/>
            <a:rect l="0" t="0" r="0" b="0"/>
            <a:pathLst>
              <a:path w="5760" h="528" extrusionOk="0">
                <a:moveTo>
                  <a:pt x="-329" y="347"/>
                </a:moveTo>
                <a:lnTo>
                  <a:pt x="7156" y="682"/>
                </a:lnTo>
                <a:lnTo>
                  <a:pt x="5229" y="682"/>
                </a:lnTo>
                <a:lnTo>
                  <a:pt x="-328" y="345"/>
                </a:lnTo>
              </a:path>
            </a:pathLst>
          </a:custGeom>
          <a:solidFill>
            <a:srgbClr val="9FCBDC">
              <a:alpha val="39607"/>
            </a:srgbClr>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sp>
        <p:nvSpPr>
          <p:cNvPr id="442" name="Shape 442"/>
          <p:cNvSpPr/>
          <p:nvPr/>
        </p:nvSpPr>
        <p:spPr>
          <a:xfrm>
            <a:off x="-53975" y="5784850"/>
            <a:ext cx="3802061" cy="838200"/>
          </a:xfrm>
          <a:custGeom>
            <a:avLst/>
            <a:gdLst/>
            <a:ahLst/>
            <a:cxnLst/>
            <a:rect l="0" t="0" r="0" b="0"/>
            <a:pathLst>
              <a:path w="5760" h="528" extrusionOk="0">
                <a:moveTo>
                  <a:pt x="817" y="97"/>
                </a:moveTo>
                <a:lnTo>
                  <a:pt x="6408" y="682"/>
                </a:lnTo>
                <a:lnTo>
                  <a:pt x="5232" y="685"/>
                </a:lnTo>
                <a:lnTo>
                  <a:pt x="829" y="101"/>
                </a:lnTo>
              </a:path>
            </a:pathLst>
          </a:custGeom>
          <a:solidFill>
            <a:srgbClr val="000000"/>
          </a:solid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grpSp>
        <p:nvGrpSpPr>
          <p:cNvPr id="443" name="Shape 443"/>
          <p:cNvGrpSpPr/>
          <p:nvPr/>
        </p:nvGrpSpPr>
        <p:grpSpPr>
          <a:xfrm>
            <a:off x="-12700" y="5784850"/>
            <a:ext cx="3414712" cy="1092199"/>
            <a:chOff x="-12700" y="5784850"/>
            <a:chExt cx="3414712" cy="1092199"/>
          </a:xfrm>
        </p:grpSpPr>
        <p:pic>
          <p:nvPicPr>
            <p:cNvPr id="444" name="Shape 444"/>
            <p:cNvPicPr preferRelativeResize="0"/>
            <p:nvPr/>
          </p:nvPicPr>
          <p:blipFill rotWithShape="1">
            <a:blip r:embed="rId4">
              <a:alphaModFix/>
            </a:blip>
            <a:srcRect/>
            <a:stretch/>
          </p:blipFill>
          <p:spPr>
            <a:xfrm>
              <a:off x="-12700" y="5784850"/>
              <a:ext cx="3414712" cy="1092199"/>
            </a:xfrm>
            <a:prstGeom prst="rect">
              <a:avLst/>
            </a:prstGeom>
            <a:noFill/>
            <a:ln>
              <a:noFill/>
            </a:ln>
          </p:spPr>
        </p:pic>
        <p:sp>
          <p:nvSpPr>
            <p:cNvPr id="445" name="Shape 445"/>
            <p:cNvSpPr txBox="1"/>
            <p:nvPr/>
          </p:nvSpPr>
          <p:spPr>
            <a:xfrm>
              <a:off x="277812" y="6421437"/>
              <a:ext cx="1700212" cy="360362"/>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grpSp>
      <p:pic>
        <p:nvPicPr>
          <p:cNvPr id="446" name="Shape 446"/>
          <p:cNvPicPr preferRelativeResize="0"/>
          <p:nvPr/>
        </p:nvPicPr>
        <p:blipFill rotWithShape="1">
          <a:blip r:embed="rId5">
            <a:alphaModFix/>
          </a:blip>
          <a:srcRect/>
          <a:stretch/>
        </p:blipFill>
        <p:spPr>
          <a:xfrm>
            <a:off x="-19050" y="5772150"/>
            <a:ext cx="3421062" cy="1109661"/>
          </a:xfrm>
          <a:prstGeom prst="rect">
            <a:avLst/>
          </a:prstGeom>
          <a:noFill/>
          <a:ln>
            <a:noFill/>
          </a:ln>
        </p:spPr>
      </p:pic>
      <p:sp>
        <p:nvSpPr>
          <p:cNvPr id="447" name="Shape 44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48" name="Shape 448"/>
          <p:cNvSpPr txBox="1">
            <a:spLocks noGrp="1"/>
          </p:cNvSpPr>
          <p:nvPr>
            <p:ph type="body" idx="1"/>
          </p:nvPr>
        </p:nvSpPr>
        <p:spPr>
          <a:xfrm>
            <a:off x="457200" y="1481137"/>
            <a:ext cx="8229600" cy="4525961"/>
          </a:xfrm>
          <a:prstGeom prst="rect">
            <a:avLst/>
          </a:prstGeom>
          <a:noFill/>
          <a:ln>
            <a:noFill/>
          </a:ln>
        </p:spPr>
        <p:txBody>
          <a:bodyPr lIns="91425" tIns="91425" rIns="91425" bIns="91425" anchor="t" anchorCtr="0"/>
          <a:lstStyle>
            <a:lvl1pPr marL="365125" marR="0" indent="-146939" algn="l" rtl="0">
              <a:spcBef>
                <a:spcPts val="400"/>
              </a:spcBef>
              <a:spcAft>
                <a:spcPts val="0"/>
              </a:spcAft>
              <a:buClr>
                <a:schemeClr val="accent1"/>
              </a:buClr>
              <a:buFont typeface="Noto Symbol"/>
              <a:buChar char=""/>
              <a:defRPr/>
            </a:lvl1pPr>
            <a:lvl2pPr marL="620713" marR="0" indent="-93662" algn="l" rtl="0">
              <a:spcBef>
                <a:spcPts val="325"/>
              </a:spcBef>
              <a:spcAft>
                <a:spcPts val="0"/>
              </a:spcAft>
              <a:buClr>
                <a:schemeClr val="accent1"/>
              </a:buClr>
              <a:buFont typeface="Verdana"/>
              <a:buChar char="◦"/>
              <a:defRPr/>
            </a:lvl2pPr>
            <a:lvl3pPr marL="858838" marR="0" indent="-103187" algn="l" rtl="0">
              <a:spcBef>
                <a:spcPts val="350"/>
              </a:spcBef>
              <a:spcAft>
                <a:spcPts val="0"/>
              </a:spcAft>
              <a:buClr>
                <a:schemeClr val="accent2"/>
              </a:buClr>
              <a:buFont typeface="Noto Symbol"/>
              <a:buChar char="⚫"/>
              <a:defRPr/>
            </a:lvl3pPr>
            <a:lvl4pPr marL="1143000" marR="0" indent="-107950" algn="l" rtl="0">
              <a:spcBef>
                <a:spcPts val="350"/>
              </a:spcBef>
              <a:spcAft>
                <a:spcPts val="0"/>
              </a:spcAft>
              <a:buClr>
                <a:schemeClr val="accent2"/>
              </a:buClr>
              <a:buFont typeface="Noto Symbol"/>
              <a:buChar char="⚫"/>
              <a:defRPr/>
            </a:lvl4pPr>
            <a:lvl5pPr marL="1371600" marR="0" indent="-101600" algn="l" rtl="0">
              <a:spcBef>
                <a:spcPts val="350"/>
              </a:spcBef>
              <a:spcAft>
                <a:spcPts val="0"/>
              </a:spcAft>
              <a:buClr>
                <a:schemeClr val="accent2"/>
              </a:buClr>
              <a:buFont typeface="Noto Symbol"/>
              <a:buChar char="⚫"/>
              <a:defRPr/>
            </a:lvl5pPr>
            <a:lvl6pPr marL="1600200" marR="0" indent="-114300" algn="l" rtl="0">
              <a:spcBef>
                <a:spcPts val="350"/>
              </a:spcBef>
              <a:buClr>
                <a:schemeClr val="accent3"/>
              </a:buClr>
              <a:buFont typeface="Noto Symbol"/>
              <a:buChar char="◾"/>
              <a:defRPr/>
            </a:lvl6pPr>
            <a:lvl7pPr marL="1828800" marR="0" indent="-127000" algn="l" rtl="0">
              <a:spcBef>
                <a:spcPts val="350"/>
              </a:spcBef>
              <a:buClr>
                <a:schemeClr val="accent3"/>
              </a:buClr>
              <a:buFont typeface="Noto Symbol"/>
              <a:buChar char="◾"/>
              <a:defRPr/>
            </a:lvl7pPr>
            <a:lvl8pPr marL="2057400" marR="0" indent="-127000" algn="l" rtl="0">
              <a:spcBef>
                <a:spcPts val="350"/>
              </a:spcBef>
              <a:buClr>
                <a:schemeClr val="accent3"/>
              </a:buClr>
              <a:buFont typeface="Noto Symbol"/>
              <a:buChar char="◾"/>
              <a:defRPr/>
            </a:lvl8pPr>
            <a:lvl9pPr marL="2286000" marR="0" indent="-127000" algn="l" rtl="0">
              <a:spcBef>
                <a:spcPts val="350"/>
              </a:spcBef>
              <a:buClr>
                <a:schemeClr val="accent3"/>
              </a:buClr>
              <a:buFont typeface="Noto Symbol"/>
              <a:buChar char="◾"/>
              <a:defRPr/>
            </a:lvl9pPr>
          </a:lstStyle>
          <a:p>
            <a:endParaRPr/>
          </a:p>
        </p:txBody>
      </p:sp>
      <p:sp>
        <p:nvSpPr>
          <p:cNvPr id="449" name="Shape 449"/>
          <p:cNvSpPr txBox="1">
            <a:spLocks noGrp="1"/>
          </p:cNvSpPr>
          <p:nvPr>
            <p:ph type="dt" idx="10"/>
          </p:nvPr>
        </p:nvSpPr>
        <p:spPr>
          <a:xfrm>
            <a:off x="6727825" y="6408737"/>
            <a:ext cx="1919287"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50" name="Shape 450"/>
          <p:cNvSpPr txBox="1">
            <a:spLocks noGrp="1"/>
          </p:cNvSpPr>
          <p:nvPr>
            <p:ph type="ftr" idx="11"/>
          </p:nvPr>
        </p:nvSpPr>
        <p:spPr>
          <a:xfrm>
            <a:off x="4379912" y="6408737"/>
            <a:ext cx="2351086"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51" name="Shape 451"/>
          <p:cNvSpPr txBox="1">
            <a:spLocks noGrp="1"/>
          </p:cNvSpPr>
          <p:nvPr>
            <p:ph type="sldNum" idx="12"/>
          </p:nvPr>
        </p:nvSpPr>
        <p:spPr>
          <a:xfrm>
            <a:off x="8647111" y="6408737"/>
            <a:ext cx="366711" cy="36512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000" b="0" i="0" u="none" strike="noStrike" cap="none" baseline="0">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a:t>
            </a:fld>
            <a:endParaRPr lang="en-US" sz="1000" b="0" i="0" u="none" strike="noStrike" cap="none" baseline="0">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59" name="Shape 459"/>
          <p:cNvSpPr txBox="1">
            <a:spLocks noGrp="1"/>
          </p:cNvSpPr>
          <p:nvPr>
            <p:ph type="body" idx="1"/>
          </p:nvPr>
        </p:nvSpPr>
        <p:spPr>
          <a:xfrm>
            <a:off x="457200" y="1481137"/>
            <a:ext cx="8229600" cy="4525961"/>
          </a:xfrm>
          <a:prstGeom prst="rect">
            <a:avLst/>
          </a:prstGeom>
          <a:noFill/>
          <a:ln>
            <a:noFill/>
          </a:ln>
        </p:spPr>
        <p:txBody>
          <a:bodyPr lIns="91425" tIns="91425" rIns="91425" bIns="91425" anchor="t" anchorCtr="0"/>
          <a:lstStyle>
            <a:lvl1pPr marL="365125" marR="0" indent="-146939" algn="l" rtl="0">
              <a:spcBef>
                <a:spcPts val="400"/>
              </a:spcBef>
              <a:spcAft>
                <a:spcPts val="0"/>
              </a:spcAft>
              <a:buClr>
                <a:schemeClr val="accent1"/>
              </a:buClr>
              <a:buFont typeface="Noto Symbol"/>
              <a:buChar char=""/>
              <a:defRPr/>
            </a:lvl1pPr>
            <a:lvl2pPr marL="620713" marR="0" indent="-93662" algn="l" rtl="0">
              <a:spcBef>
                <a:spcPts val="325"/>
              </a:spcBef>
              <a:spcAft>
                <a:spcPts val="0"/>
              </a:spcAft>
              <a:buClr>
                <a:schemeClr val="accent1"/>
              </a:buClr>
              <a:buFont typeface="Verdana"/>
              <a:buChar char="◦"/>
              <a:defRPr/>
            </a:lvl2pPr>
            <a:lvl3pPr marL="858838" marR="0" indent="-103187" algn="l" rtl="0">
              <a:spcBef>
                <a:spcPts val="350"/>
              </a:spcBef>
              <a:spcAft>
                <a:spcPts val="0"/>
              </a:spcAft>
              <a:buClr>
                <a:schemeClr val="accent2"/>
              </a:buClr>
              <a:buFont typeface="Noto Symbol"/>
              <a:buChar char="⚫"/>
              <a:defRPr/>
            </a:lvl3pPr>
            <a:lvl4pPr marL="1143000" marR="0" indent="-107950" algn="l" rtl="0">
              <a:spcBef>
                <a:spcPts val="350"/>
              </a:spcBef>
              <a:spcAft>
                <a:spcPts val="0"/>
              </a:spcAft>
              <a:buClr>
                <a:schemeClr val="accent2"/>
              </a:buClr>
              <a:buFont typeface="Noto Symbol"/>
              <a:buChar char="⚫"/>
              <a:defRPr/>
            </a:lvl4pPr>
            <a:lvl5pPr marL="1371600" marR="0" indent="-101600" algn="l" rtl="0">
              <a:spcBef>
                <a:spcPts val="350"/>
              </a:spcBef>
              <a:spcAft>
                <a:spcPts val="0"/>
              </a:spcAft>
              <a:buClr>
                <a:schemeClr val="accent2"/>
              </a:buClr>
              <a:buFont typeface="Noto Symbol"/>
              <a:buChar char="⚫"/>
              <a:defRPr/>
            </a:lvl5pPr>
            <a:lvl6pPr marL="1600200" marR="0" indent="-114300" algn="l" rtl="0">
              <a:spcBef>
                <a:spcPts val="350"/>
              </a:spcBef>
              <a:buClr>
                <a:schemeClr val="accent3"/>
              </a:buClr>
              <a:buFont typeface="Noto Symbol"/>
              <a:buChar char="◾"/>
              <a:defRPr/>
            </a:lvl6pPr>
            <a:lvl7pPr marL="1828800" marR="0" indent="-127000" algn="l" rtl="0">
              <a:spcBef>
                <a:spcPts val="350"/>
              </a:spcBef>
              <a:buClr>
                <a:schemeClr val="accent3"/>
              </a:buClr>
              <a:buFont typeface="Noto Symbol"/>
              <a:buChar char="◾"/>
              <a:defRPr/>
            </a:lvl7pPr>
            <a:lvl8pPr marL="2057400" marR="0" indent="-127000" algn="l" rtl="0">
              <a:spcBef>
                <a:spcPts val="350"/>
              </a:spcBef>
              <a:buClr>
                <a:schemeClr val="accent3"/>
              </a:buClr>
              <a:buFont typeface="Noto Symbol"/>
              <a:buChar char="◾"/>
              <a:defRPr/>
            </a:lvl8pPr>
            <a:lvl9pPr marL="2286000" marR="0" indent="-127000" algn="l" rtl="0">
              <a:spcBef>
                <a:spcPts val="350"/>
              </a:spcBef>
              <a:buClr>
                <a:schemeClr val="accent3"/>
              </a:buClr>
              <a:buFont typeface="Noto Symbol"/>
              <a:buChar char="◾"/>
              <a:defRPr/>
            </a:lvl9pPr>
          </a:lstStyle>
          <a:p>
            <a:endParaRPr/>
          </a:p>
        </p:txBody>
      </p:sp>
      <p:sp>
        <p:nvSpPr>
          <p:cNvPr id="460" name="Shape 460"/>
          <p:cNvSpPr txBox="1">
            <a:spLocks noGrp="1"/>
          </p:cNvSpPr>
          <p:nvPr>
            <p:ph type="dt" idx="10"/>
          </p:nvPr>
        </p:nvSpPr>
        <p:spPr>
          <a:xfrm>
            <a:off x="6727825" y="6408737"/>
            <a:ext cx="1919287"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61" name="Shape 461"/>
          <p:cNvSpPr txBox="1">
            <a:spLocks noGrp="1"/>
          </p:cNvSpPr>
          <p:nvPr>
            <p:ph type="ftr" idx="11"/>
          </p:nvPr>
        </p:nvSpPr>
        <p:spPr>
          <a:xfrm>
            <a:off x="4379912" y="6408737"/>
            <a:ext cx="2351086" cy="365125"/>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62" name="Shape 462"/>
          <p:cNvSpPr txBox="1">
            <a:spLocks noGrp="1"/>
          </p:cNvSpPr>
          <p:nvPr>
            <p:ph type="sldNum" idx="12"/>
          </p:nvPr>
        </p:nvSpPr>
        <p:spPr>
          <a:xfrm>
            <a:off x="8647111" y="6408737"/>
            <a:ext cx="366711" cy="36512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000" b="0" i="0" u="none" strike="noStrike" cap="none" baseline="0">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1000" b="0" i="0" u="none" strike="noStrike" cap="none" baseline="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pic>
        <p:nvPicPr>
          <p:cNvPr id="29" name="Shape 29"/>
          <p:cNvPicPr preferRelativeResize="0">
            <a:picLocks noGrp="1"/>
          </p:cNvPicPr>
          <p:nvPr>
            <p:ph type="ctrTitle"/>
          </p:nvPr>
        </p:nvPicPr>
        <p:blipFill rotWithShape="1">
          <a:blip r:embed="rId3">
            <a:alphaModFix/>
          </a:blip>
          <a:srcRect/>
          <a:stretch/>
        </p:blipFill>
        <p:spPr>
          <a:xfrm>
            <a:off x="225425" y="2687636"/>
            <a:ext cx="8699500" cy="909637"/>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None/>
            </a:pPr>
            <a:endParaRPr sz="4100" b="1" i="0" u="none" strike="noStrike" cap="none" baseline="0">
              <a:solidFill>
                <a:schemeClr val="dk2"/>
              </a:solidFill>
              <a:latin typeface="Rambla"/>
              <a:ea typeface="Rambla"/>
              <a:cs typeface="Rambla"/>
              <a:sym typeface="Rambla"/>
            </a:endParaRPr>
          </a:p>
        </p:txBody>
      </p:sp>
      <p:pic>
        <p:nvPicPr>
          <p:cNvPr id="125" name="Shape 125"/>
          <p:cNvPicPr preferRelativeResize="0">
            <a:picLocks noGrp="1"/>
          </p:cNvPicPr>
          <p:nvPr>
            <p:ph type="body" idx="1"/>
          </p:nvPr>
        </p:nvPicPr>
        <p:blipFill rotWithShape="1">
          <a:blip r:embed="rId3">
            <a:alphaModFix/>
          </a:blip>
          <a:srcRect/>
          <a:stretch/>
        </p:blipFill>
        <p:spPr>
          <a:xfrm>
            <a:off x="914400" y="1600200"/>
            <a:ext cx="1954212" cy="4525961"/>
          </a:xfrm>
          <a:prstGeom prst="rect">
            <a:avLst/>
          </a:prstGeom>
          <a:noFill/>
          <a:ln>
            <a:noFill/>
          </a:ln>
        </p:spPr>
      </p:pic>
      <p:sp>
        <p:nvSpPr>
          <p:cNvPr id="126" name="Shape 126"/>
          <p:cNvSpPr txBox="1"/>
          <p:nvPr/>
        </p:nvSpPr>
        <p:spPr>
          <a:xfrm>
            <a:off x="4038600" y="1600200"/>
            <a:ext cx="4572000" cy="12001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1" u="none" strike="noStrike" cap="none" baseline="0">
                <a:solidFill>
                  <a:schemeClr val="dk1"/>
                </a:solidFill>
                <a:latin typeface="Arial"/>
                <a:ea typeface="Arial"/>
                <a:cs typeface="Arial"/>
                <a:sym typeface="Arial"/>
              </a:rPr>
              <a:t>Managing Director &amp; Chief Executive Officer, ICICI Bank </a:t>
            </a:r>
            <a:r>
              <a:rPr lang="en-US" sz="1800" b="0" i="0" u="none" strike="noStrike" cap="none" baseline="0">
                <a:solidFill>
                  <a:schemeClr val="dk1"/>
                </a:solidFill>
                <a:latin typeface="Arial"/>
                <a:ea typeface="Arial"/>
                <a:cs typeface="Arial"/>
                <a:sym typeface="Arial"/>
              </a:rPr>
              <a:t/>
            </a:r>
            <a:br>
              <a:rPr lang="en-US" sz="1800" b="0" i="0" u="none" strike="noStrike" cap="none" baseline="0">
                <a:solidFill>
                  <a:schemeClr val="dk1"/>
                </a:solidFill>
                <a:latin typeface="Arial"/>
                <a:ea typeface="Arial"/>
                <a:cs typeface="Arial"/>
                <a:sym typeface="Arial"/>
              </a:rPr>
            </a:br>
            <a:r>
              <a:rPr lang="en-US" sz="1800" b="0" i="0" u="none" strike="noStrike" cap="none" baseline="0">
                <a:solidFill>
                  <a:schemeClr val="dk1"/>
                </a:solidFill>
                <a:latin typeface="Arial"/>
                <a:ea typeface="Arial"/>
                <a:cs typeface="Arial"/>
                <a:sym typeface="Arial"/>
              </a:rPr>
              <a:t/>
            </a:r>
            <a:br>
              <a:rPr lang="en-US" sz="1800" b="0" i="0" u="none" strike="noStrike" cap="none" baseline="0">
                <a:solidFill>
                  <a:schemeClr val="dk1"/>
                </a:solidFill>
                <a:latin typeface="Arial"/>
                <a:ea typeface="Arial"/>
                <a:cs typeface="Arial"/>
                <a:sym typeface="Arial"/>
              </a:rPr>
            </a:br>
            <a:endParaRPr lang="en-US" sz="1800" b="0" i="0" u="none" strike="noStrike" cap="none" baseline="0">
              <a:solidFill>
                <a:schemeClr val="dk1"/>
              </a:solidFill>
              <a:latin typeface="Arial"/>
              <a:ea typeface="Arial"/>
              <a:cs typeface="Arial"/>
              <a:sym typeface="Arial"/>
            </a:endParaRPr>
          </a:p>
        </p:txBody>
      </p:sp>
      <p:sp>
        <p:nvSpPr>
          <p:cNvPr id="127" name="Shape 127"/>
          <p:cNvSpPr txBox="1"/>
          <p:nvPr/>
        </p:nvSpPr>
        <p:spPr>
          <a:xfrm>
            <a:off x="3962400" y="2286000"/>
            <a:ext cx="4876799" cy="23082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1" i="0" u="none" strike="noStrike" cap="none" baseline="0">
                <a:solidFill>
                  <a:schemeClr val="dk1"/>
                </a:solidFill>
                <a:latin typeface="Arial"/>
                <a:ea typeface="Arial"/>
                <a:cs typeface="Arial"/>
                <a:sym typeface="Arial"/>
              </a:rPr>
              <a:t>Leadership Style: </a:t>
            </a:r>
            <a:r>
              <a:rPr lang="en-US" sz="1800" b="0" i="0" u="none" strike="noStrike" cap="none" baseline="0">
                <a:solidFill>
                  <a:schemeClr val="dk1"/>
                </a:solidFill>
                <a:latin typeface="Arial"/>
                <a:ea typeface="Arial"/>
                <a:cs typeface="Arial"/>
                <a:sym typeface="Arial"/>
              </a:rPr>
              <a:t>Meticulous, demands excellence </a:t>
            </a:r>
            <a:br>
              <a:rPr lang="en-US" sz="1800" b="0" i="0" u="none" strike="noStrike" cap="none" baseline="0">
                <a:solidFill>
                  <a:schemeClr val="dk1"/>
                </a:solidFill>
                <a:latin typeface="Arial"/>
                <a:ea typeface="Arial"/>
                <a:cs typeface="Arial"/>
                <a:sym typeface="Arial"/>
              </a:rPr>
            </a:br>
            <a:r>
              <a:rPr lang="en-US" sz="1800" b="0" i="0" u="none" strike="noStrike" cap="none" baseline="0">
                <a:solidFill>
                  <a:schemeClr val="dk1"/>
                </a:solidFill>
                <a:latin typeface="Arial"/>
                <a:ea typeface="Arial"/>
                <a:cs typeface="Arial"/>
                <a:sym typeface="Arial"/>
              </a:rPr>
              <a:t/>
            </a:r>
            <a:br>
              <a:rPr lang="en-US" sz="1800" b="0" i="0" u="none" strike="noStrike" cap="none" baseline="0">
                <a:solidFill>
                  <a:schemeClr val="dk1"/>
                </a:solidFill>
                <a:latin typeface="Arial"/>
                <a:ea typeface="Arial"/>
                <a:cs typeface="Arial"/>
                <a:sym typeface="Arial"/>
              </a:rPr>
            </a:br>
            <a:r>
              <a:rPr lang="en-US" sz="1800" b="1" i="0" u="none" strike="noStrike" cap="none" baseline="0">
                <a:solidFill>
                  <a:schemeClr val="dk1"/>
                </a:solidFill>
                <a:latin typeface="Arial"/>
                <a:ea typeface="Arial"/>
                <a:cs typeface="Arial"/>
                <a:sym typeface="Arial"/>
              </a:rPr>
              <a:t>Famous Quote: </a:t>
            </a:r>
            <a:r>
              <a:rPr lang="en-US" sz="1800" b="0" i="0" u="none" strike="noStrike" cap="none" baseline="0">
                <a:solidFill>
                  <a:schemeClr val="dk1"/>
                </a:solidFill>
                <a:latin typeface="Arial"/>
                <a:ea typeface="Arial"/>
                <a:cs typeface="Arial"/>
                <a:sym typeface="Arial"/>
              </a:rPr>
              <a:t>"Demands do not go up or down — they are constantly there. Often, you feel you are doing too much." </a:t>
            </a:r>
            <a:br>
              <a:rPr lang="en-US" sz="1800" b="0" i="0" u="none" strike="noStrike" cap="none" baseline="0">
                <a:solidFill>
                  <a:schemeClr val="dk1"/>
                </a:solidFill>
                <a:latin typeface="Arial"/>
                <a:ea typeface="Arial"/>
                <a:cs typeface="Arial"/>
                <a:sym typeface="Arial"/>
              </a:rPr>
            </a:br>
            <a:r>
              <a:rPr lang="en-US" sz="1800" b="0" i="0" u="none" strike="noStrike" cap="none" baseline="0">
                <a:solidFill>
                  <a:schemeClr val="dk1"/>
                </a:solidFill>
                <a:latin typeface="Arial"/>
                <a:ea typeface="Arial"/>
                <a:cs typeface="Arial"/>
                <a:sym typeface="Arial"/>
              </a:rPr>
              <a:t/>
            </a:r>
            <a:br>
              <a:rPr lang="en-US" sz="1800" b="0" i="0" u="none" strike="noStrike" cap="none" baseline="0">
                <a:solidFill>
                  <a:schemeClr val="dk1"/>
                </a:solidFill>
                <a:latin typeface="Arial"/>
                <a:ea typeface="Arial"/>
                <a:cs typeface="Arial"/>
                <a:sym typeface="Arial"/>
              </a:rPr>
            </a:br>
            <a:endParaRPr lang="en-US" sz="18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None/>
            </a:pPr>
            <a:endParaRPr sz="4100" b="1" i="0" u="none" strike="noStrike" cap="none" baseline="0">
              <a:solidFill>
                <a:schemeClr val="dk2"/>
              </a:solidFill>
              <a:latin typeface="Rambla"/>
              <a:ea typeface="Rambla"/>
              <a:cs typeface="Rambla"/>
              <a:sym typeface="Rambla"/>
            </a:endParaRPr>
          </a:p>
        </p:txBody>
      </p:sp>
      <p:pic>
        <p:nvPicPr>
          <p:cNvPr id="133" name="Shape 133"/>
          <p:cNvPicPr preferRelativeResize="0">
            <a:picLocks noGrp="1"/>
          </p:cNvPicPr>
          <p:nvPr>
            <p:ph type="body" idx="1"/>
          </p:nvPr>
        </p:nvPicPr>
        <p:blipFill rotWithShape="1">
          <a:blip r:embed="rId3">
            <a:alphaModFix/>
          </a:blip>
          <a:srcRect/>
          <a:stretch/>
        </p:blipFill>
        <p:spPr>
          <a:xfrm>
            <a:off x="1143000" y="1676400"/>
            <a:ext cx="1709736" cy="4525961"/>
          </a:xfrm>
          <a:prstGeom prst="rect">
            <a:avLst/>
          </a:prstGeom>
          <a:noFill/>
          <a:ln>
            <a:noFill/>
          </a:ln>
        </p:spPr>
      </p:pic>
      <p:sp>
        <p:nvSpPr>
          <p:cNvPr id="134" name="Shape 134"/>
          <p:cNvSpPr txBox="1"/>
          <p:nvPr/>
        </p:nvSpPr>
        <p:spPr>
          <a:xfrm>
            <a:off x="3733800" y="1600200"/>
            <a:ext cx="4572000" cy="175418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1" i="0" u="none" strike="noStrike" cap="none" baseline="0">
                <a:solidFill>
                  <a:schemeClr val="dk1"/>
                </a:solidFill>
                <a:latin typeface="Arial"/>
                <a:ea typeface="Arial"/>
                <a:cs typeface="Arial"/>
                <a:sym typeface="Arial"/>
              </a:rPr>
              <a:t>Famous quote: </a:t>
            </a:r>
            <a:r>
              <a:rPr lang="en-US" sz="1800" b="0" i="0" u="none" strike="noStrike" cap="none" baseline="0">
                <a:solidFill>
                  <a:schemeClr val="dk1"/>
                </a:solidFill>
                <a:latin typeface="Arial"/>
                <a:ea typeface="Arial"/>
                <a:cs typeface="Arial"/>
                <a:sym typeface="Arial"/>
              </a:rPr>
              <a:t>"As you get bigger, you have to delegate. It's also an excellent way to get staff involved in the company's operations. </a:t>
            </a:r>
            <a:br>
              <a:rPr lang="en-US" sz="1800" b="0" i="0" u="none" strike="noStrike" cap="none" baseline="0">
                <a:solidFill>
                  <a:schemeClr val="dk1"/>
                </a:solidFill>
                <a:latin typeface="Arial"/>
                <a:ea typeface="Arial"/>
                <a:cs typeface="Arial"/>
                <a:sym typeface="Arial"/>
              </a:rPr>
            </a:br>
            <a:r>
              <a:rPr lang="en-US" sz="1800" b="0" i="0" u="none" strike="noStrike" cap="none" baseline="0">
                <a:solidFill>
                  <a:schemeClr val="dk1"/>
                </a:solidFill>
                <a:latin typeface="Arial"/>
                <a:ea typeface="Arial"/>
                <a:cs typeface="Arial"/>
                <a:sym typeface="Arial"/>
              </a:rPr>
              <a:t/>
            </a:r>
            <a:br>
              <a:rPr lang="en-US" sz="1800" b="0" i="0" u="none" strike="noStrike" cap="none" baseline="0">
                <a:solidFill>
                  <a:schemeClr val="dk1"/>
                </a:solidFill>
                <a:latin typeface="Arial"/>
                <a:ea typeface="Arial"/>
                <a:cs typeface="Arial"/>
                <a:sym typeface="Arial"/>
              </a:rPr>
            </a:br>
            <a:endParaRPr lang="en-US" sz="1800" b="0" i="0" u="none" strike="noStrike" cap="none" baseline="0">
              <a:solidFill>
                <a:schemeClr val="dk1"/>
              </a:solidFill>
              <a:latin typeface="Arial"/>
              <a:ea typeface="Arial"/>
              <a:cs typeface="Arial"/>
              <a:sym typeface="Arial"/>
            </a:endParaRPr>
          </a:p>
        </p:txBody>
      </p:sp>
      <p:sp>
        <p:nvSpPr>
          <p:cNvPr id="135" name="Shape 135"/>
          <p:cNvSpPr txBox="1"/>
          <p:nvPr/>
        </p:nvSpPr>
        <p:spPr>
          <a:xfrm>
            <a:off x="3692525" y="3244850"/>
            <a:ext cx="2936874" cy="3682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baseline="0">
                <a:solidFill>
                  <a:schemeClr val="dk1"/>
                </a:solidFill>
                <a:latin typeface="Arial"/>
                <a:ea typeface="Arial"/>
                <a:cs typeface="Arial"/>
                <a:sym typeface="Arial"/>
              </a:rPr>
              <a:t>    Icon: JRD Tata </a:t>
            </a:r>
          </a:p>
        </p:txBody>
      </p:sp>
      <p:sp>
        <p:nvSpPr>
          <p:cNvPr id="136" name="Shape 136"/>
          <p:cNvSpPr txBox="1"/>
          <p:nvPr/>
        </p:nvSpPr>
        <p:spPr>
          <a:xfrm>
            <a:off x="3886200" y="3581400"/>
            <a:ext cx="4572000" cy="2032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1" i="0" u="none" strike="noStrike" cap="none" baseline="0">
                <a:solidFill>
                  <a:schemeClr val="dk1"/>
                </a:solidFill>
                <a:latin typeface="Arial"/>
                <a:ea typeface="Arial"/>
                <a:cs typeface="Arial"/>
                <a:sym typeface="Arial"/>
              </a:rPr>
              <a:t>Leadership style: </a:t>
            </a:r>
            <a:r>
              <a:rPr lang="en-US" sz="1800" b="0" i="0" u="none" strike="noStrike" cap="none" baseline="0">
                <a:solidFill>
                  <a:schemeClr val="dk1"/>
                </a:solidFill>
                <a:latin typeface="Arial"/>
                <a:ea typeface="Arial"/>
                <a:cs typeface="Arial"/>
                <a:sym typeface="Arial"/>
              </a:rPr>
              <a:t>Knows every small detail of his businesses, but does not interfere with everyday operations of the various independent business heads </a:t>
            </a:r>
            <a:br>
              <a:rPr lang="en-US" sz="1800" b="0" i="0" u="none" strike="noStrike" cap="none" baseline="0">
                <a:solidFill>
                  <a:schemeClr val="dk1"/>
                </a:solidFill>
                <a:latin typeface="Arial"/>
                <a:ea typeface="Arial"/>
                <a:cs typeface="Arial"/>
                <a:sym typeface="Arial"/>
              </a:rPr>
            </a:br>
            <a:r>
              <a:rPr lang="en-US" sz="1800" b="0" i="0" u="none" strike="noStrike" cap="none" baseline="0">
                <a:solidFill>
                  <a:schemeClr val="dk1"/>
                </a:solidFill>
                <a:latin typeface="Arial"/>
                <a:ea typeface="Arial"/>
                <a:cs typeface="Arial"/>
                <a:sym typeface="Arial"/>
              </a:rPr>
              <a:t/>
            </a:r>
            <a:br>
              <a:rPr lang="en-US" sz="1800" b="0" i="0" u="none" strike="noStrike" cap="none" baseline="0">
                <a:solidFill>
                  <a:schemeClr val="dk1"/>
                </a:solidFill>
                <a:latin typeface="Arial"/>
                <a:ea typeface="Arial"/>
                <a:cs typeface="Arial"/>
                <a:sym typeface="Arial"/>
              </a:rPr>
            </a:br>
            <a:r>
              <a:rPr lang="en-US" sz="1800" b="0" i="0" u="none" strike="noStrike" cap="none" baseline="0">
                <a:solidFill>
                  <a:schemeClr val="dk1"/>
                </a:solidFill>
                <a:latin typeface="Arial"/>
                <a:ea typeface="Arial"/>
                <a:cs typeface="Arial"/>
                <a:sym typeface="Arial"/>
              </a:rPr>
              <a:t/>
            </a:r>
            <a:br>
              <a:rPr lang="en-US" sz="1800" b="0" i="0" u="none" strike="noStrike" cap="none" baseline="0">
                <a:solidFill>
                  <a:schemeClr val="dk1"/>
                </a:solidFill>
                <a:latin typeface="Arial"/>
                <a:ea typeface="Arial"/>
                <a:cs typeface="Arial"/>
                <a:sym typeface="Arial"/>
              </a:rPr>
            </a:br>
            <a:endParaRPr lang="en-US" sz="18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Shape 160"/>
          <p:cNvPicPr preferRelativeResize="0">
            <a:picLocks noGrp="1"/>
          </p:cNvPicPr>
          <p:nvPr>
            <p:ph type="title"/>
          </p:nvPr>
        </p:nvPicPr>
        <p:blipFill rotWithShape="1">
          <a:blip r:embed="rId3">
            <a:alphaModFix/>
          </a:blip>
          <a:srcRect/>
          <a:stretch/>
        </p:blipFill>
        <p:spPr>
          <a:xfrm>
            <a:off x="195261" y="530225"/>
            <a:ext cx="8497886" cy="1152525"/>
          </a:xfrm>
          <a:prstGeom prst="rect">
            <a:avLst/>
          </a:prstGeom>
          <a:noFill/>
          <a:ln>
            <a:noFill/>
          </a:ln>
        </p:spPr>
      </p:pic>
      <p:sp>
        <p:nvSpPr>
          <p:cNvPr id="161" name="Shape 161"/>
          <p:cNvSpPr txBox="1"/>
          <p:nvPr/>
        </p:nvSpPr>
        <p:spPr>
          <a:xfrm>
            <a:off x="247650" y="6049962"/>
            <a:ext cx="914400" cy="3968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grpSp>
        <p:nvGrpSpPr>
          <p:cNvPr id="162" name="Shape 162"/>
          <p:cNvGrpSpPr/>
          <p:nvPr/>
        </p:nvGrpSpPr>
        <p:grpSpPr>
          <a:xfrm>
            <a:off x="609600" y="1828799"/>
            <a:ext cx="8229599" cy="4457699"/>
            <a:chOff x="609600" y="1028700"/>
            <a:chExt cx="8229599" cy="4952999"/>
          </a:xfrm>
        </p:grpSpPr>
        <p:grpSp>
          <p:nvGrpSpPr>
            <p:cNvPr id="163" name="Shape 163"/>
            <p:cNvGrpSpPr/>
            <p:nvPr/>
          </p:nvGrpSpPr>
          <p:grpSpPr>
            <a:xfrm>
              <a:off x="609600" y="1333500"/>
              <a:ext cx="8229599" cy="4648199"/>
              <a:chOff x="609600" y="1333500"/>
              <a:chExt cx="8229599" cy="4648199"/>
            </a:xfrm>
          </p:grpSpPr>
          <p:sp>
            <p:nvSpPr>
              <p:cNvPr id="164" name="Shape 164"/>
              <p:cNvSpPr txBox="1"/>
              <p:nvPr/>
            </p:nvSpPr>
            <p:spPr>
              <a:xfrm>
                <a:off x="609600" y="1333500"/>
                <a:ext cx="2743199" cy="4648199"/>
              </a:xfrm>
              <a:prstGeom prst="rect">
                <a:avLst/>
              </a:prstGeom>
              <a:solidFill>
                <a:schemeClr val="lt1"/>
              </a:solidFill>
              <a:ln w="9525" cap="flat" cmpd="sng">
                <a:solidFill>
                  <a:srgbClr val="B2B2B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200" b="1" i="0" u="none" strike="noStrike" cap="none" baseline="0">
                    <a:solidFill>
                      <a:schemeClr val="dk1"/>
                    </a:solidFill>
                    <a:latin typeface="Arial"/>
                    <a:ea typeface="Arial"/>
                    <a:cs typeface="Arial"/>
                    <a:sym typeface="Arial"/>
                  </a:rPr>
                  <a:t>Figurehead</a:t>
                </a:r>
                <a:br>
                  <a:rPr lang="en-US" sz="2200" b="1" i="0" u="none" strike="noStrike" cap="none" baseline="0">
                    <a:solidFill>
                      <a:schemeClr val="dk1"/>
                    </a:solidFill>
                    <a:latin typeface="Arial"/>
                    <a:ea typeface="Arial"/>
                    <a:cs typeface="Arial"/>
                    <a:sym typeface="Arial"/>
                  </a:rPr>
                </a:br>
                <a:endParaRPr lang="en-US" sz="2200" b="1"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2200" b="1" i="0" u="none" strike="noStrike" cap="none" baseline="0">
                    <a:solidFill>
                      <a:schemeClr val="dk1"/>
                    </a:solidFill>
                    <a:latin typeface="Arial"/>
                    <a:ea typeface="Arial"/>
                    <a:cs typeface="Arial"/>
                    <a:sym typeface="Arial"/>
                  </a:rPr>
                  <a:t>Leader</a:t>
                </a:r>
              </a:p>
              <a:p>
                <a:pPr marL="0" marR="0" lvl="0" indent="0" algn="l" rtl="0">
                  <a:lnSpc>
                    <a:spcPct val="100000"/>
                  </a:lnSpc>
                  <a:spcBef>
                    <a:spcPts val="0"/>
                  </a:spcBef>
                  <a:spcAft>
                    <a:spcPts val="0"/>
                  </a:spcAft>
                  <a:buClr>
                    <a:schemeClr val="dk1"/>
                  </a:buClr>
                  <a:buFont typeface="Arial"/>
                  <a:buNone/>
                </a:pPr>
                <a:endParaRPr sz="2200" b="1"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2200" b="1" i="0" u="none" strike="noStrike" cap="none" baseline="0">
                    <a:solidFill>
                      <a:schemeClr val="dk1"/>
                    </a:solidFill>
                    <a:latin typeface="Arial"/>
                    <a:ea typeface="Arial"/>
                    <a:cs typeface="Arial"/>
                    <a:sym typeface="Arial"/>
                  </a:rPr>
                  <a:t>Liaison</a:t>
                </a:r>
              </a:p>
              <a:p>
                <a:pPr marL="0" marR="0" lvl="0" indent="0" algn="l" rtl="0">
                  <a:lnSpc>
                    <a:spcPct val="100000"/>
                  </a:lnSpc>
                  <a:spcBef>
                    <a:spcPts val="0"/>
                  </a:spcBef>
                  <a:spcAft>
                    <a:spcPts val="0"/>
                  </a:spcAft>
                  <a:buClr>
                    <a:schemeClr val="dk1"/>
                  </a:buClr>
                  <a:buFont typeface="Arial"/>
                  <a:buNone/>
                </a:pPr>
                <a:endParaRPr sz="2200" b="1"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2200" b="1"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200" b="1" i="0" u="none" strike="noStrike" cap="none" baseline="0">
                  <a:solidFill>
                    <a:schemeClr val="dk1"/>
                  </a:solidFill>
                  <a:latin typeface="Arial"/>
                  <a:ea typeface="Arial"/>
                  <a:cs typeface="Arial"/>
                  <a:sym typeface="Arial"/>
                </a:endParaRPr>
              </a:p>
            </p:txBody>
          </p:sp>
          <p:sp>
            <p:nvSpPr>
              <p:cNvPr id="165" name="Shape 165"/>
              <p:cNvSpPr txBox="1"/>
              <p:nvPr/>
            </p:nvSpPr>
            <p:spPr>
              <a:xfrm>
                <a:off x="3338512" y="1333500"/>
                <a:ext cx="2743199" cy="4648199"/>
              </a:xfrm>
              <a:prstGeom prst="rect">
                <a:avLst/>
              </a:prstGeom>
              <a:solidFill>
                <a:schemeClr val="lt1"/>
              </a:solidFill>
              <a:ln w="9525" cap="flat" cmpd="sng">
                <a:solidFill>
                  <a:srgbClr val="B2B2B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200" b="1" i="0" u="none" strike="noStrike" cap="none" baseline="0">
                    <a:solidFill>
                      <a:schemeClr val="dk1"/>
                    </a:solidFill>
                    <a:latin typeface="Arial"/>
                    <a:ea typeface="Arial"/>
                    <a:cs typeface="Arial"/>
                    <a:sym typeface="Arial"/>
                  </a:rPr>
                  <a:t/>
                </a:r>
                <a:br>
                  <a:rPr lang="en-US" sz="2200" b="1" i="0" u="none" strike="noStrike" cap="none" baseline="0">
                    <a:solidFill>
                      <a:schemeClr val="dk1"/>
                    </a:solidFill>
                    <a:latin typeface="Arial"/>
                    <a:ea typeface="Arial"/>
                    <a:cs typeface="Arial"/>
                    <a:sym typeface="Arial"/>
                  </a:rPr>
                </a:br>
                <a:r>
                  <a:rPr lang="en-US" sz="2200" b="1" i="0" u="none" strike="noStrike" cap="none" baseline="0">
                    <a:solidFill>
                      <a:schemeClr val="dk1"/>
                    </a:solidFill>
                    <a:latin typeface="Arial"/>
                    <a:ea typeface="Arial"/>
                    <a:cs typeface="Arial"/>
                    <a:sym typeface="Arial"/>
                  </a:rPr>
                  <a:t>Monitor</a:t>
                </a:r>
              </a:p>
              <a:p>
                <a:pPr marL="0" marR="0" lvl="0" indent="0" algn="l" rtl="0">
                  <a:lnSpc>
                    <a:spcPct val="100000"/>
                  </a:lnSpc>
                  <a:spcBef>
                    <a:spcPts val="0"/>
                  </a:spcBef>
                  <a:spcAft>
                    <a:spcPts val="0"/>
                  </a:spcAft>
                  <a:buClr>
                    <a:schemeClr val="dk1"/>
                  </a:buClr>
                  <a:buFont typeface="Arial"/>
                  <a:buNone/>
                </a:pPr>
                <a:endParaRPr sz="2200" b="1"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2200" b="1" i="0" u="none" strike="noStrike" cap="none" baseline="0">
                    <a:solidFill>
                      <a:schemeClr val="dk1"/>
                    </a:solidFill>
                    <a:latin typeface="Arial"/>
                    <a:ea typeface="Arial"/>
                    <a:cs typeface="Arial"/>
                    <a:sym typeface="Arial"/>
                  </a:rPr>
                  <a:t>Disseminator</a:t>
                </a:r>
                <a:br>
                  <a:rPr lang="en-US" sz="2200" b="1" i="0" u="none" strike="noStrike" cap="none" baseline="0">
                    <a:solidFill>
                      <a:schemeClr val="dk1"/>
                    </a:solidFill>
                    <a:latin typeface="Arial"/>
                    <a:ea typeface="Arial"/>
                    <a:cs typeface="Arial"/>
                    <a:sym typeface="Arial"/>
                  </a:rPr>
                </a:br>
                <a:endParaRPr lang="en-US" sz="2200" b="1"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2200" b="1" i="0" u="none" strike="noStrike" cap="none" baseline="0">
                    <a:solidFill>
                      <a:schemeClr val="dk1"/>
                    </a:solidFill>
                    <a:latin typeface="Arial"/>
                    <a:ea typeface="Arial"/>
                    <a:cs typeface="Arial"/>
                    <a:sym typeface="Arial"/>
                  </a:rPr>
                  <a:t>Spokesperson</a:t>
                </a:r>
              </a:p>
              <a:p>
                <a:pPr marL="0" marR="0" lvl="0" indent="0" algn="l" rtl="0">
                  <a:lnSpc>
                    <a:spcPct val="100000"/>
                  </a:lnSpc>
                  <a:spcBef>
                    <a:spcPts val="0"/>
                  </a:spcBef>
                  <a:spcAft>
                    <a:spcPts val="0"/>
                  </a:spcAft>
                  <a:buClr>
                    <a:schemeClr val="dk1"/>
                  </a:buClr>
                  <a:buFont typeface="Arial"/>
                  <a:buNone/>
                </a:pPr>
                <a:endParaRPr sz="2200" b="1"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2200" b="1"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2200" b="1"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200" b="1" i="0" u="none" strike="noStrike" cap="none" baseline="0">
                  <a:solidFill>
                    <a:schemeClr val="dk1"/>
                  </a:solidFill>
                  <a:latin typeface="Arial"/>
                  <a:ea typeface="Arial"/>
                  <a:cs typeface="Arial"/>
                  <a:sym typeface="Arial"/>
                </a:endParaRPr>
              </a:p>
            </p:txBody>
          </p:sp>
          <p:sp>
            <p:nvSpPr>
              <p:cNvPr id="166" name="Shape 166"/>
              <p:cNvSpPr txBox="1"/>
              <p:nvPr/>
            </p:nvSpPr>
            <p:spPr>
              <a:xfrm>
                <a:off x="6096000" y="1333500"/>
                <a:ext cx="2743199" cy="4648199"/>
              </a:xfrm>
              <a:prstGeom prst="rect">
                <a:avLst/>
              </a:prstGeom>
              <a:solidFill>
                <a:schemeClr val="lt1"/>
              </a:solidFill>
              <a:ln w="9525" cap="flat" cmpd="sng">
                <a:solidFill>
                  <a:srgbClr val="B2B2B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200" b="1" i="0" u="none" strike="noStrike" cap="none" baseline="0">
                    <a:solidFill>
                      <a:schemeClr val="dk1"/>
                    </a:solidFill>
                    <a:latin typeface="Arial"/>
                    <a:ea typeface="Arial"/>
                    <a:cs typeface="Arial"/>
                    <a:sym typeface="Arial"/>
                  </a:rPr>
                  <a:t/>
                </a:r>
                <a:br>
                  <a:rPr lang="en-US" sz="2200" b="1" i="0" u="none" strike="noStrike" cap="none" baseline="0">
                    <a:solidFill>
                      <a:schemeClr val="dk1"/>
                    </a:solidFill>
                    <a:latin typeface="Arial"/>
                    <a:ea typeface="Arial"/>
                    <a:cs typeface="Arial"/>
                    <a:sym typeface="Arial"/>
                  </a:rPr>
                </a:br>
                <a:r>
                  <a:rPr lang="en-US" sz="2200" b="1" i="0" u="none" strike="noStrike" cap="none" baseline="0">
                    <a:solidFill>
                      <a:schemeClr val="dk1"/>
                    </a:solidFill>
                    <a:latin typeface="Arial"/>
                    <a:ea typeface="Arial"/>
                    <a:cs typeface="Arial"/>
                    <a:sym typeface="Arial"/>
                  </a:rPr>
                  <a:t>Entrepreneur</a:t>
                </a:r>
              </a:p>
              <a:p>
                <a:pPr marL="0" marR="0" lvl="0" indent="0" algn="l" rtl="0">
                  <a:lnSpc>
                    <a:spcPct val="100000"/>
                  </a:lnSpc>
                  <a:spcBef>
                    <a:spcPts val="0"/>
                  </a:spcBef>
                  <a:spcAft>
                    <a:spcPts val="0"/>
                  </a:spcAft>
                  <a:buClr>
                    <a:schemeClr val="dk1"/>
                  </a:buClr>
                  <a:buFont typeface="Arial"/>
                  <a:buNone/>
                </a:pPr>
                <a:endParaRPr sz="2200" b="1"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2200" b="1" i="0" u="none" strike="noStrike" cap="none" baseline="0">
                    <a:solidFill>
                      <a:schemeClr val="dk1"/>
                    </a:solidFill>
                    <a:latin typeface="Arial"/>
                    <a:ea typeface="Arial"/>
                    <a:cs typeface="Arial"/>
                    <a:sym typeface="Arial"/>
                  </a:rPr>
                  <a:t>Disturbance </a:t>
                </a:r>
                <a:br>
                  <a:rPr lang="en-US" sz="2200" b="1" i="0" u="none" strike="noStrike" cap="none" baseline="0">
                    <a:solidFill>
                      <a:schemeClr val="dk1"/>
                    </a:solidFill>
                    <a:latin typeface="Arial"/>
                    <a:ea typeface="Arial"/>
                    <a:cs typeface="Arial"/>
                    <a:sym typeface="Arial"/>
                  </a:rPr>
                </a:br>
                <a:r>
                  <a:rPr lang="en-US" sz="2200" b="1" i="0" u="none" strike="noStrike" cap="none" baseline="0">
                    <a:solidFill>
                      <a:schemeClr val="dk1"/>
                    </a:solidFill>
                    <a:latin typeface="Arial"/>
                    <a:ea typeface="Arial"/>
                    <a:cs typeface="Arial"/>
                    <a:sym typeface="Arial"/>
                  </a:rPr>
                  <a:t>Handler</a:t>
                </a:r>
              </a:p>
              <a:p>
                <a:pPr marL="0" marR="0" lvl="0" indent="0" algn="l" rtl="0">
                  <a:lnSpc>
                    <a:spcPct val="100000"/>
                  </a:lnSpc>
                  <a:spcBef>
                    <a:spcPts val="0"/>
                  </a:spcBef>
                  <a:spcAft>
                    <a:spcPts val="0"/>
                  </a:spcAft>
                  <a:buClr>
                    <a:schemeClr val="dk1"/>
                  </a:buClr>
                  <a:buFont typeface="Arial"/>
                  <a:buNone/>
                </a:pPr>
                <a:endParaRPr sz="2200" b="1"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2200" b="1" i="0" u="none" strike="noStrike" cap="none" baseline="0">
                    <a:solidFill>
                      <a:schemeClr val="dk1"/>
                    </a:solidFill>
                    <a:latin typeface="Arial"/>
                    <a:ea typeface="Arial"/>
                    <a:cs typeface="Arial"/>
                    <a:sym typeface="Arial"/>
                  </a:rPr>
                  <a:t>Resource </a:t>
                </a:r>
                <a:br>
                  <a:rPr lang="en-US" sz="2200" b="1" i="0" u="none" strike="noStrike" cap="none" baseline="0">
                    <a:solidFill>
                      <a:schemeClr val="dk1"/>
                    </a:solidFill>
                    <a:latin typeface="Arial"/>
                    <a:ea typeface="Arial"/>
                    <a:cs typeface="Arial"/>
                    <a:sym typeface="Arial"/>
                  </a:rPr>
                </a:br>
                <a:r>
                  <a:rPr lang="en-US" sz="2200" b="1" i="0" u="none" strike="noStrike" cap="none" baseline="0">
                    <a:solidFill>
                      <a:schemeClr val="dk1"/>
                    </a:solidFill>
                    <a:latin typeface="Arial"/>
                    <a:ea typeface="Arial"/>
                    <a:cs typeface="Arial"/>
                    <a:sym typeface="Arial"/>
                  </a:rPr>
                  <a:t>Allocator</a:t>
                </a:r>
              </a:p>
              <a:p>
                <a:pPr marL="0" marR="0" lvl="0" indent="0" algn="l" rtl="0">
                  <a:lnSpc>
                    <a:spcPct val="100000"/>
                  </a:lnSpc>
                  <a:spcBef>
                    <a:spcPts val="0"/>
                  </a:spcBef>
                  <a:spcAft>
                    <a:spcPts val="0"/>
                  </a:spcAft>
                  <a:buClr>
                    <a:schemeClr val="dk1"/>
                  </a:buClr>
                  <a:buFont typeface="Arial"/>
                  <a:buNone/>
                </a:pPr>
                <a:endParaRPr sz="2200" b="1"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2200" b="1" i="0" u="none" strike="noStrike" cap="none" baseline="0">
                    <a:solidFill>
                      <a:schemeClr val="dk1"/>
                    </a:solidFill>
                    <a:latin typeface="Arial"/>
                    <a:ea typeface="Arial"/>
                    <a:cs typeface="Arial"/>
                    <a:sym typeface="Arial"/>
                  </a:rPr>
                  <a:t>Negotiator</a:t>
                </a:r>
              </a:p>
            </p:txBody>
          </p:sp>
        </p:grpSp>
        <p:sp>
          <p:nvSpPr>
            <p:cNvPr id="167" name="Shape 167"/>
            <p:cNvSpPr txBox="1"/>
            <p:nvPr/>
          </p:nvSpPr>
          <p:spPr>
            <a:xfrm>
              <a:off x="609600" y="1028700"/>
              <a:ext cx="2743199" cy="762000"/>
            </a:xfrm>
            <a:prstGeom prst="rect">
              <a:avLst/>
            </a:prstGeom>
            <a:solidFill>
              <a:srgbClr val="23BDA7"/>
            </a:solidFill>
            <a:ln w="9525" cap="flat" cmpd="sng">
              <a:solidFill>
                <a:srgbClr val="B2B2B2"/>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accent2"/>
                </a:buClr>
                <a:buSzPct val="25000"/>
                <a:buFont typeface="Arial"/>
                <a:buNone/>
              </a:pPr>
              <a:r>
                <a:rPr lang="en-US" sz="2200" b="1" i="0" u="none" strike="noStrike" cap="none" baseline="0">
                  <a:solidFill>
                    <a:schemeClr val="accent2"/>
                  </a:solidFill>
                  <a:latin typeface="Arial"/>
                  <a:ea typeface="Arial"/>
                  <a:cs typeface="Arial"/>
                  <a:sym typeface="Arial"/>
                </a:rPr>
                <a:t>Interpersonal</a:t>
              </a:r>
            </a:p>
          </p:txBody>
        </p:sp>
        <p:sp>
          <p:nvSpPr>
            <p:cNvPr id="168" name="Shape 168"/>
            <p:cNvSpPr txBox="1"/>
            <p:nvPr/>
          </p:nvSpPr>
          <p:spPr>
            <a:xfrm>
              <a:off x="3343275" y="1028700"/>
              <a:ext cx="2743199" cy="762000"/>
            </a:xfrm>
            <a:prstGeom prst="rect">
              <a:avLst/>
            </a:prstGeom>
            <a:solidFill>
              <a:schemeClr val="folHlink"/>
            </a:solidFill>
            <a:ln w="9525" cap="flat" cmpd="sng">
              <a:solidFill>
                <a:srgbClr val="B2B2B2"/>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accent2"/>
                </a:buClr>
                <a:buSzPct val="25000"/>
                <a:buFont typeface="Arial"/>
                <a:buNone/>
              </a:pPr>
              <a:r>
                <a:rPr lang="en-US" sz="2200" b="1" i="0" u="none" strike="noStrike" cap="none" baseline="0">
                  <a:solidFill>
                    <a:schemeClr val="accent2"/>
                  </a:solidFill>
                  <a:latin typeface="Arial"/>
                  <a:ea typeface="Arial"/>
                  <a:cs typeface="Arial"/>
                  <a:sym typeface="Arial"/>
                </a:rPr>
                <a:t>Informational</a:t>
              </a:r>
            </a:p>
          </p:txBody>
        </p:sp>
        <p:sp>
          <p:nvSpPr>
            <p:cNvPr id="169" name="Shape 169"/>
            <p:cNvSpPr txBox="1"/>
            <p:nvPr/>
          </p:nvSpPr>
          <p:spPr>
            <a:xfrm>
              <a:off x="6081712" y="1028700"/>
              <a:ext cx="2744786" cy="762000"/>
            </a:xfrm>
            <a:prstGeom prst="rect">
              <a:avLst/>
            </a:prstGeom>
            <a:solidFill>
              <a:srgbClr val="CCFF99"/>
            </a:solidFill>
            <a:ln w="9525" cap="flat" cmpd="sng">
              <a:solidFill>
                <a:srgbClr val="B2B2B2"/>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accent2"/>
                </a:buClr>
                <a:buSzPct val="25000"/>
                <a:buFont typeface="Arial"/>
                <a:buNone/>
              </a:pPr>
              <a:r>
                <a:rPr lang="en-US" sz="2200" b="1" i="0" u="none" strike="noStrike" cap="none" baseline="0">
                  <a:solidFill>
                    <a:schemeClr val="accent2"/>
                  </a:solidFill>
                  <a:latin typeface="Arial"/>
                  <a:ea typeface="Arial"/>
                  <a:cs typeface="Arial"/>
                  <a:sym typeface="Arial"/>
                </a:rPr>
                <a:t>Decisional</a:t>
              </a:r>
            </a:p>
          </p:txBody>
        </p:sp>
      </p:gr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Shape 175"/>
          <p:cNvPicPr preferRelativeResize="0">
            <a:picLocks noGrp="1"/>
          </p:cNvPicPr>
          <p:nvPr>
            <p:ph type="title"/>
          </p:nvPr>
        </p:nvPicPr>
        <p:blipFill rotWithShape="1">
          <a:blip r:embed="rId3">
            <a:alphaModFix/>
          </a:blip>
          <a:srcRect/>
          <a:stretch/>
        </p:blipFill>
        <p:spPr>
          <a:xfrm>
            <a:off x="195261" y="268287"/>
            <a:ext cx="8497886" cy="1158874"/>
          </a:xfrm>
          <a:prstGeom prst="rect">
            <a:avLst/>
          </a:prstGeom>
          <a:noFill/>
          <a:ln>
            <a:noFill/>
          </a:ln>
        </p:spPr>
      </p:pic>
      <p:grpSp>
        <p:nvGrpSpPr>
          <p:cNvPr id="176" name="Shape 176"/>
          <p:cNvGrpSpPr/>
          <p:nvPr/>
        </p:nvGrpSpPr>
        <p:grpSpPr>
          <a:xfrm>
            <a:off x="533400" y="1752600"/>
            <a:ext cx="8077198" cy="4952999"/>
            <a:chOff x="609600" y="1066800"/>
            <a:chExt cx="8077198" cy="4952999"/>
          </a:xfrm>
        </p:grpSpPr>
        <p:sp>
          <p:nvSpPr>
            <p:cNvPr id="177" name="Shape 177"/>
            <p:cNvSpPr txBox="1"/>
            <p:nvPr/>
          </p:nvSpPr>
          <p:spPr>
            <a:xfrm>
              <a:off x="609600" y="1371600"/>
              <a:ext cx="4049711" cy="4648199"/>
            </a:xfrm>
            <a:prstGeom prst="rect">
              <a:avLst/>
            </a:prstGeom>
            <a:solidFill>
              <a:schemeClr val="lt1"/>
            </a:solidFill>
            <a:ln w="9525" cap="flat" cmpd="sng">
              <a:solidFill>
                <a:srgbClr val="B2B2B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endParaRPr sz="2400" b="1"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2400" b="1" i="0" u="none" strike="noStrike" cap="none" baseline="0">
                  <a:solidFill>
                    <a:schemeClr val="dk1"/>
                  </a:solidFill>
                  <a:latin typeface="Arial"/>
                  <a:ea typeface="Arial"/>
                  <a:cs typeface="Arial"/>
                  <a:sym typeface="Arial"/>
                </a:rPr>
                <a:t>Planning</a:t>
              </a:r>
              <a:br>
                <a:rPr lang="en-US" sz="2400" b="1" i="0" u="none" strike="noStrike" cap="none" baseline="0">
                  <a:solidFill>
                    <a:schemeClr val="dk1"/>
                  </a:solidFill>
                  <a:latin typeface="Arial"/>
                  <a:ea typeface="Arial"/>
                  <a:cs typeface="Arial"/>
                  <a:sym typeface="Arial"/>
                </a:rPr>
              </a:br>
              <a:endParaRPr lang="en-US" sz="2400" b="1"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2400" b="1" i="0" u="none" strike="noStrike" cap="none" baseline="0">
                  <a:solidFill>
                    <a:schemeClr val="dk1"/>
                  </a:solidFill>
                  <a:latin typeface="Arial"/>
                  <a:ea typeface="Arial"/>
                  <a:cs typeface="Arial"/>
                  <a:sym typeface="Arial"/>
                </a:rPr>
                <a:t>Organizing</a:t>
              </a:r>
              <a:br>
                <a:rPr lang="en-US" sz="2400" b="1" i="0" u="none" strike="noStrike" cap="none" baseline="0">
                  <a:solidFill>
                    <a:schemeClr val="dk1"/>
                  </a:solidFill>
                  <a:latin typeface="Arial"/>
                  <a:ea typeface="Arial"/>
                  <a:cs typeface="Arial"/>
                  <a:sym typeface="Arial"/>
                </a:rPr>
              </a:br>
              <a:endParaRPr lang="en-US" sz="2400" b="1"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2400" b="1" i="0" u="none" strike="noStrike" cap="none" baseline="0">
                  <a:solidFill>
                    <a:schemeClr val="dk1"/>
                  </a:solidFill>
                  <a:latin typeface="Arial"/>
                  <a:ea typeface="Arial"/>
                  <a:cs typeface="Arial"/>
                  <a:sym typeface="Arial"/>
                </a:rPr>
                <a:t>Staffing</a:t>
              </a:r>
            </a:p>
            <a:p>
              <a:pPr marL="0" marR="0" lvl="0" indent="0" algn="l" rtl="0">
                <a:lnSpc>
                  <a:spcPct val="100000"/>
                </a:lnSpc>
                <a:spcBef>
                  <a:spcPts val="0"/>
                </a:spcBef>
                <a:spcAft>
                  <a:spcPts val="0"/>
                </a:spcAft>
                <a:buClr>
                  <a:schemeClr val="dk1"/>
                </a:buClr>
                <a:buFont typeface="Arial"/>
                <a:buNone/>
              </a:pPr>
              <a:endParaRPr sz="2400" b="1"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2400" b="1" i="0" u="none" strike="noStrike" cap="none" baseline="0">
                  <a:solidFill>
                    <a:schemeClr val="dk1"/>
                  </a:solidFill>
                  <a:latin typeface="Arial"/>
                  <a:ea typeface="Arial"/>
                  <a:cs typeface="Arial"/>
                  <a:sym typeface="Arial"/>
                </a:rPr>
                <a:t>Leading</a:t>
              </a:r>
            </a:p>
            <a:p>
              <a:pPr marL="0" marR="0" lvl="0" indent="0" algn="l" rtl="0">
                <a:lnSpc>
                  <a:spcPct val="100000"/>
                </a:lnSpc>
                <a:spcBef>
                  <a:spcPts val="0"/>
                </a:spcBef>
                <a:spcAft>
                  <a:spcPts val="0"/>
                </a:spcAft>
                <a:buClr>
                  <a:schemeClr val="dk1"/>
                </a:buClr>
                <a:buFont typeface="Arial"/>
                <a:buNone/>
              </a:pPr>
              <a:endParaRPr sz="2400" b="1"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2400" b="1" i="0" u="none" strike="noStrike" cap="none" baseline="0">
                  <a:solidFill>
                    <a:schemeClr val="dk1"/>
                  </a:solidFill>
                  <a:latin typeface="Arial"/>
                  <a:ea typeface="Arial"/>
                  <a:cs typeface="Arial"/>
                  <a:sym typeface="Arial"/>
                </a:rPr>
                <a:t>Controlling</a:t>
              </a:r>
              <a:br>
                <a:rPr lang="en-US" sz="2400" b="1" i="0" u="none" strike="noStrike" cap="none" baseline="0">
                  <a:solidFill>
                    <a:schemeClr val="dk1"/>
                  </a:solidFill>
                  <a:latin typeface="Arial"/>
                  <a:ea typeface="Arial"/>
                  <a:cs typeface="Arial"/>
                  <a:sym typeface="Arial"/>
                </a:rPr>
              </a:br>
              <a:endParaRPr lang="en-US" sz="2400" b="1" i="0" u="none" strike="noStrike" cap="none" baseline="0">
                <a:solidFill>
                  <a:schemeClr val="dk1"/>
                </a:solidFill>
                <a:latin typeface="Arial"/>
                <a:ea typeface="Arial"/>
                <a:cs typeface="Arial"/>
                <a:sym typeface="Arial"/>
              </a:endParaRPr>
            </a:p>
          </p:txBody>
        </p:sp>
        <p:sp>
          <p:nvSpPr>
            <p:cNvPr id="178" name="Shape 178"/>
            <p:cNvSpPr txBox="1"/>
            <p:nvPr/>
          </p:nvSpPr>
          <p:spPr>
            <a:xfrm>
              <a:off x="4637087" y="1371600"/>
              <a:ext cx="4049711" cy="4648199"/>
            </a:xfrm>
            <a:prstGeom prst="rect">
              <a:avLst/>
            </a:prstGeom>
            <a:solidFill>
              <a:schemeClr val="lt1"/>
            </a:solidFill>
            <a:ln w="9525" cap="flat" cmpd="sng">
              <a:solidFill>
                <a:srgbClr val="B2B2B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1" i="0" u="none" strike="noStrike" cap="none" baseline="0">
                  <a:solidFill>
                    <a:schemeClr val="dk1"/>
                  </a:solidFill>
                  <a:latin typeface="Arial"/>
                  <a:ea typeface="Arial"/>
                  <a:cs typeface="Arial"/>
                  <a:sym typeface="Arial"/>
                </a:rPr>
                <a:t/>
              </a:r>
              <a:br>
                <a:rPr lang="en-US" sz="2400" b="1" i="0" u="none" strike="noStrike" cap="none" baseline="0">
                  <a:solidFill>
                    <a:schemeClr val="dk1"/>
                  </a:solidFill>
                  <a:latin typeface="Arial"/>
                  <a:ea typeface="Arial"/>
                  <a:cs typeface="Arial"/>
                  <a:sym typeface="Arial"/>
                </a:rPr>
              </a:br>
              <a:r>
                <a:rPr lang="en-US" sz="2400" b="1" i="0" u="none" strike="noStrike" cap="none" baseline="0">
                  <a:solidFill>
                    <a:schemeClr val="dk1"/>
                  </a:solidFill>
                  <a:latin typeface="Arial"/>
                  <a:ea typeface="Arial"/>
                  <a:cs typeface="Arial"/>
                  <a:sym typeface="Arial"/>
                </a:rPr>
                <a:t>Making Things Happen</a:t>
              </a:r>
              <a:br>
                <a:rPr lang="en-US" sz="2400" b="1" i="0" u="none" strike="noStrike" cap="none" baseline="0">
                  <a:solidFill>
                    <a:schemeClr val="dk1"/>
                  </a:solidFill>
                  <a:latin typeface="Arial"/>
                  <a:ea typeface="Arial"/>
                  <a:cs typeface="Arial"/>
                  <a:sym typeface="Arial"/>
                </a:rPr>
              </a:br>
              <a:endParaRPr lang="en-US" sz="2400" b="1"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2400" b="1" i="0" u="none" strike="noStrike" cap="none" baseline="0">
                  <a:solidFill>
                    <a:schemeClr val="dk1"/>
                  </a:solidFill>
                  <a:latin typeface="Arial"/>
                  <a:ea typeface="Arial"/>
                  <a:cs typeface="Arial"/>
                  <a:sym typeface="Arial"/>
                </a:rPr>
                <a:t>Meeting the Competition</a:t>
              </a:r>
              <a:br>
                <a:rPr lang="en-US" sz="2400" b="1" i="0" u="none" strike="noStrike" cap="none" baseline="0">
                  <a:solidFill>
                    <a:schemeClr val="dk1"/>
                  </a:solidFill>
                  <a:latin typeface="Arial"/>
                  <a:ea typeface="Arial"/>
                  <a:cs typeface="Arial"/>
                  <a:sym typeface="Arial"/>
                </a:rPr>
              </a:br>
              <a:endParaRPr lang="en-US" sz="2400" b="1"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US" sz="2400" b="1" i="0" u="none" strike="noStrike" cap="none" baseline="0">
                  <a:solidFill>
                    <a:schemeClr val="dk1"/>
                  </a:solidFill>
                  <a:latin typeface="Arial"/>
                  <a:ea typeface="Arial"/>
                  <a:cs typeface="Arial"/>
                  <a:sym typeface="Arial"/>
                </a:rPr>
                <a:t>Organizing People, </a:t>
              </a:r>
              <a:br>
                <a:rPr lang="en-US" sz="2400" b="1" i="0" u="none" strike="noStrike" cap="none" baseline="0">
                  <a:solidFill>
                    <a:schemeClr val="dk1"/>
                  </a:solidFill>
                  <a:latin typeface="Arial"/>
                  <a:ea typeface="Arial"/>
                  <a:cs typeface="Arial"/>
                  <a:sym typeface="Arial"/>
                </a:rPr>
              </a:br>
              <a:r>
                <a:rPr lang="en-US" sz="2400" b="1" i="0" u="none" strike="noStrike" cap="none" baseline="0">
                  <a:solidFill>
                    <a:schemeClr val="dk1"/>
                  </a:solidFill>
                  <a:latin typeface="Arial"/>
                  <a:ea typeface="Arial"/>
                  <a:cs typeface="Arial"/>
                  <a:sym typeface="Arial"/>
                </a:rPr>
                <a:t>Projects, and Processes</a:t>
              </a:r>
              <a:br>
                <a:rPr lang="en-US" sz="2400" b="1" i="0" u="none" strike="noStrike" cap="none" baseline="0">
                  <a:solidFill>
                    <a:schemeClr val="dk1"/>
                  </a:solidFill>
                  <a:latin typeface="Arial"/>
                  <a:ea typeface="Arial"/>
                  <a:cs typeface="Arial"/>
                  <a:sym typeface="Arial"/>
                </a:rPr>
              </a:br>
              <a:endParaRPr lang="en-US" sz="2400" b="1"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400" b="1" i="0" u="none" strike="noStrike" cap="none" baseline="0">
                <a:solidFill>
                  <a:schemeClr val="dk1"/>
                </a:solidFill>
                <a:latin typeface="Arial"/>
                <a:ea typeface="Arial"/>
                <a:cs typeface="Arial"/>
                <a:sym typeface="Arial"/>
              </a:endParaRPr>
            </a:p>
          </p:txBody>
        </p:sp>
        <p:sp>
          <p:nvSpPr>
            <p:cNvPr id="179" name="Shape 179"/>
            <p:cNvSpPr txBox="1"/>
            <p:nvPr/>
          </p:nvSpPr>
          <p:spPr>
            <a:xfrm>
              <a:off x="609600" y="1066800"/>
              <a:ext cx="4049711" cy="762000"/>
            </a:xfrm>
            <a:prstGeom prst="rect">
              <a:avLst/>
            </a:prstGeom>
            <a:solidFill>
              <a:schemeClr val="folHlink"/>
            </a:solidFill>
            <a:ln w="9525" cap="flat" cmpd="sng">
              <a:solidFill>
                <a:srgbClr val="B2B2B2"/>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accent2"/>
                </a:buClr>
                <a:buSzPct val="25000"/>
                <a:buFont typeface="Arial"/>
                <a:buNone/>
              </a:pPr>
              <a:r>
                <a:rPr lang="en-US" sz="2200" b="1" i="0" u="none" strike="noStrike" cap="none" baseline="0">
                  <a:solidFill>
                    <a:schemeClr val="accent2"/>
                  </a:solidFill>
                  <a:latin typeface="Arial"/>
                  <a:ea typeface="Arial"/>
                  <a:cs typeface="Arial"/>
                  <a:sym typeface="Arial"/>
                </a:rPr>
                <a:t>Classical </a:t>
              </a:r>
              <a:br>
                <a:rPr lang="en-US" sz="2200" b="1" i="0" u="none" strike="noStrike" cap="none" baseline="0">
                  <a:solidFill>
                    <a:schemeClr val="accent2"/>
                  </a:solidFill>
                  <a:latin typeface="Arial"/>
                  <a:ea typeface="Arial"/>
                  <a:cs typeface="Arial"/>
                  <a:sym typeface="Arial"/>
                </a:rPr>
              </a:br>
              <a:r>
                <a:rPr lang="en-US" sz="2200" b="1" i="0" u="none" strike="noStrike" cap="none" baseline="0">
                  <a:solidFill>
                    <a:schemeClr val="accent2"/>
                  </a:solidFill>
                  <a:latin typeface="Arial"/>
                  <a:ea typeface="Arial"/>
                  <a:cs typeface="Arial"/>
                  <a:sym typeface="Arial"/>
                </a:rPr>
                <a:t>Management Functions</a:t>
              </a:r>
            </a:p>
          </p:txBody>
        </p:sp>
        <p:sp>
          <p:nvSpPr>
            <p:cNvPr id="180" name="Shape 180"/>
            <p:cNvSpPr txBox="1"/>
            <p:nvPr/>
          </p:nvSpPr>
          <p:spPr>
            <a:xfrm>
              <a:off x="4618037" y="1066800"/>
              <a:ext cx="4049711" cy="762000"/>
            </a:xfrm>
            <a:prstGeom prst="rect">
              <a:avLst/>
            </a:prstGeom>
            <a:solidFill>
              <a:schemeClr val="folHlink"/>
            </a:solidFill>
            <a:ln w="9525" cap="flat" cmpd="sng">
              <a:solidFill>
                <a:srgbClr val="B2B2B2"/>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accent2"/>
                </a:buClr>
                <a:buSzPct val="25000"/>
                <a:buFont typeface="Arial"/>
                <a:buNone/>
              </a:pPr>
              <a:r>
                <a:rPr lang="en-US" sz="2200" b="1" i="0" u="none" strike="noStrike" cap="none" baseline="0">
                  <a:solidFill>
                    <a:schemeClr val="accent2"/>
                  </a:solidFill>
                  <a:latin typeface="Arial"/>
                  <a:ea typeface="Arial"/>
                  <a:cs typeface="Arial"/>
                  <a:sym typeface="Arial"/>
                </a:rPr>
                <a:t>Updated</a:t>
              </a:r>
              <a:r>
                <a:rPr lang="en-US" sz="2200" b="1" i="0" u="none" strike="noStrike" cap="none" baseline="0">
                  <a:solidFill>
                    <a:schemeClr val="dk1"/>
                  </a:solidFill>
                  <a:latin typeface="Arial"/>
                  <a:ea typeface="Arial"/>
                  <a:cs typeface="Arial"/>
                  <a:sym typeface="Arial"/>
                </a:rPr>
                <a:t> </a:t>
              </a:r>
              <a:br>
                <a:rPr lang="en-US" sz="2200" b="1" i="0" u="none" strike="noStrike" cap="none" baseline="0">
                  <a:solidFill>
                    <a:schemeClr val="dk1"/>
                  </a:solidFill>
                  <a:latin typeface="Arial"/>
                  <a:ea typeface="Arial"/>
                  <a:cs typeface="Arial"/>
                  <a:sym typeface="Arial"/>
                </a:rPr>
              </a:br>
              <a:r>
                <a:rPr lang="en-US" sz="2200" b="1" i="0" u="none" strike="noStrike" cap="none" baseline="0">
                  <a:solidFill>
                    <a:schemeClr val="accent2"/>
                  </a:solidFill>
                  <a:latin typeface="Arial"/>
                  <a:ea typeface="Arial"/>
                  <a:cs typeface="Arial"/>
                  <a:sym typeface="Arial"/>
                </a:rPr>
                <a:t>Management Functions</a:t>
              </a:r>
            </a:p>
          </p:txBody>
        </p:sp>
      </p:grpSp>
      <p:sp>
        <p:nvSpPr>
          <p:cNvPr id="181" name="Shape 181"/>
          <p:cNvSpPr txBox="1"/>
          <p:nvPr/>
        </p:nvSpPr>
        <p:spPr>
          <a:xfrm>
            <a:off x="247650" y="6069012"/>
            <a:ext cx="914400" cy="3968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Shape 204"/>
          <p:cNvPicPr preferRelativeResize="0">
            <a:picLocks noGrp="1"/>
          </p:cNvPicPr>
          <p:nvPr>
            <p:ph type="title"/>
          </p:nvPr>
        </p:nvPicPr>
        <p:blipFill rotWithShape="1">
          <a:blip r:embed="rId3">
            <a:alphaModFix/>
          </a:blip>
          <a:srcRect/>
          <a:stretch/>
        </p:blipFill>
        <p:spPr>
          <a:xfrm>
            <a:off x="195261" y="-6350"/>
            <a:ext cx="8497886" cy="1158874"/>
          </a:xfrm>
          <a:prstGeom prst="rect">
            <a:avLst/>
          </a:prstGeom>
          <a:noFill/>
          <a:ln>
            <a:noFill/>
          </a:ln>
        </p:spPr>
      </p:pic>
      <p:grpSp>
        <p:nvGrpSpPr>
          <p:cNvPr id="205" name="Shape 205"/>
          <p:cNvGrpSpPr/>
          <p:nvPr/>
        </p:nvGrpSpPr>
        <p:grpSpPr>
          <a:xfrm>
            <a:off x="1617865" y="1146095"/>
            <a:ext cx="5749521" cy="4980145"/>
            <a:chOff x="2479675" y="1617662"/>
            <a:chExt cx="4183061" cy="3622674"/>
          </a:xfrm>
        </p:grpSpPr>
        <p:sp>
          <p:nvSpPr>
            <p:cNvPr id="206" name="Shape 206"/>
            <p:cNvSpPr/>
            <p:nvPr/>
          </p:nvSpPr>
          <p:spPr>
            <a:xfrm flipH="1">
              <a:off x="3873500" y="1617662"/>
              <a:ext cx="1395411" cy="1208086"/>
            </a:xfrm>
            <a:custGeom>
              <a:avLst/>
              <a:gdLst/>
              <a:ahLst/>
              <a:cxnLst/>
              <a:rect l="0" t="0" r="0" b="0"/>
              <a:pathLst>
                <a:path w="120000" h="120000" extrusionOk="0">
                  <a:moveTo>
                    <a:pt x="0" y="120000"/>
                  </a:moveTo>
                  <a:lnTo>
                    <a:pt x="11222" y="0"/>
                  </a:lnTo>
                  <a:lnTo>
                    <a:pt x="94022" y="0"/>
                  </a:lnTo>
                  <a:lnTo>
                    <a:pt x="120000" y="120000"/>
                  </a:lnTo>
                  <a:close/>
                </a:path>
              </a:pathLst>
            </a:custGeom>
            <a:solidFill>
              <a:srgbClr val="CC99FF"/>
            </a:solidFill>
            <a:ln w="9525" cap="flat" cmpd="sng">
              <a:solidFill>
                <a:schemeClr val="dk1"/>
              </a:solidFill>
              <a:prstDash val="solid"/>
              <a:miter/>
              <a:headEnd type="none" w="med" len="med"/>
              <a:tailEnd type="none" w="med" len="med"/>
            </a:ln>
          </p:spPr>
          <p:txBody>
            <a:bodyPr lIns="125725" tIns="62850" rIns="125725" bIns="62850" anchor="ctr" anchorCtr="0">
              <a:noAutofit/>
            </a:bodyPr>
            <a:lstStyle/>
            <a:p>
              <a:pPr marL="0" marR="0" lvl="0" indent="0" algn="ctr" rtl="0">
                <a:lnSpc>
                  <a:spcPct val="100000"/>
                </a:lnSpc>
                <a:spcBef>
                  <a:spcPts val="0"/>
                </a:spcBef>
                <a:spcAft>
                  <a:spcPts val="0"/>
                </a:spcAft>
                <a:buClr>
                  <a:schemeClr val="dk1"/>
                </a:buClr>
                <a:buFont typeface="Arial"/>
                <a:buNone/>
              </a:pPr>
              <a:endParaRPr sz="2500" b="0" i="0" u="none" strike="noStrike" cap="none" baseline="0"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accent2"/>
                </a:buClr>
                <a:buSzPct val="25000"/>
                <a:buFont typeface="Arial"/>
                <a:buNone/>
              </a:pPr>
              <a:r>
                <a:rPr lang="en-US" sz="2500" b="0" i="0" u="none" strike="noStrike" cap="none" baseline="0" dirty="0">
                  <a:solidFill>
                    <a:schemeClr val="accent2"/>
                  </a:solidFill>
                  <a:latin typeface="Arial"/>
                  <a:ea typeface="Arial"/>
                  <a:cs typeface="Arial"/>
                  <a:sym typeface="Arial"/>
                </a:rPr>
                <a:t>CEO</a:t>
              </a:r>
            </a:p>
            <a:p>
              <a:pPr marL="0" marR="0" lvl="0" indent="0" algn="ctr" rtl="0">
                <a:lnSpc>
                  <a:spcPct val="100000"/>
                </a:lnSpc>
                <a:spcBef>
                  <a:spcPts val="0"/>
                </a:spcBef>
                <a:spcAft>
                  <a:spcPts val="0"/>
                </a:spcAft>
                <a:buClr>
                  <a:schemeClr val="accent2"/>
                </a:buClr>
                <a:buSzPct val="25000"/>
                <a:buFont typeface="Arial"/>
                <a:buNone/>
              </a:pPr>
              <a:r>
                <a:rPr lang="en-US" sz="2500" b="0" i="0" u="none" strike="noStrike" cap="none" baseline="0" dirty="0">
                  <a:solidFill>
                    <a:schemeClr val="accent2"/>
                  </a:solidFill>
                  <a:latin typeface="Arial"/>
                  <a:ea typeface="Arial"/>
                  <a:cs typeface="Arial"/>
                  <a:sym typeface="Arial"/>
                </a:rPr>
                <a:t>COO</a:t>
              </a:r>
            </a:p>
            <a:p>
              <a:pPr marL="0" marR="0" lvl="0" indent="0" algn="ctr" rtl="0">
                <a:lnSpc>
                  <a:spcPct val="100000"/>
                </a:lnSpc>
                <a:spcBef>
                  <a:spcPts val="0"/>
                </a:spcBef>
                <a:spcAft>
                  <a:spcPts val="0"/>
                </a:spcAft>
                <a:buClr>
                  <a:schemeClr val="accent2"/>
                </a:buClr>
                <a:buSzPct val="25000"/>
                <a:buFont typeface="Arial"/>
                <a:buNone/>
              </a:pPr>
              <a:r>
                <a:rPr lang="en-US" sz="2500" b="0" i="0" u="none" strike="noStrike" cap="none" baseline="0" dirty="0">
                  <a:solidFill>
                    <a:schemeClr val="accent2"/>
                  </a:solidFill>
                  <a:latin typeface="Arial"/>
                  <a:ea typeface="Arial"/>
                  <a:cs typeface="Arial"/>
                  <a:sym typeface="Arial"/>
                </a:rPr>
                <a:t>CIO</a:t>
              </a:r>
            </a:p>
          </p:txBody>
        </p:sp>
        <p:sp>
          <p:nvSpPr>
            <p:cNvPr id="207" name="Shape 207"/>
            <p:cNvSpPr/>
            <p:nvPr/>
          </p:nvSpPr>
          <p:spPr>
            <a:xfrm flipH="1">
              <a:off x="3176586" y="2825750"/>
              <a:ext cx="2789237" cy="1206499"/>
            </a:xfrm>
            <a:custGeom>
              <a:avLst/>
              <a:gdLst/>
              <a:ahLst/>
              <a:cxnLst/>
              <a:rect l="0" t="0" r="0" b="0"/>
              <a:pathLst>
                <a:path w="120000" h="120000" extrusionOk="0">
                  <a:moveTo>
                    <a:pt x="0" y="120000"/>
                  </a:moveTo>
                  <a:lnTo>
                    <a:pt x="12978" y="0"/>
                  </a:lnTo>
                  <a:lnTo>
                    <a:pt x="107021" y="0"/>
                  </a:lnTo>
                  <a:lnTo>
                    <a:pt x="120000" y="120000"/>
                  </a:lnTo>
                  <a:close/>
                </a:path>
              </a:pathLst>
            </a:custGeom>
            <a:solidFill>
              <a:srgbClr val="FFFF99"/>
            </a:solidFill>
            <a:ln w="9525" cap="flat" cmpd="sng">
              <a:solidFill>
                <a:schemeClr val="dk1"/>
              </a:solidFill>
              <a:prstDash val="solid"/>
              <a:miter/>
              <a:headEnd type="none" w="med" len="med"/>
              <a:tailEnd type="none" w="med" len="med"/>
            </a:ln>
          </p:spPr>
          <p:txBody>
            <a:bodyPr lIns="125725" tIns="62850" rIns="125725" bIns="62850" anchor="ctr" anchorCtr="0">
              <a:noAutofit/>
            </a:bodyPr>
            <a:lstStyle/>
            <a:p>
              <a:pPr marL="0" marR="0" lvl="0" indent="0" algn="ctr" rtl="0">
                <a:lnSpc>
                  <a:spcPct val="100000"/>
                </a:lnSpc>
                <a:spcBef>
                  <a:spcPts val="0"/>
                </a:spcBef>
                <a:spcAft>
                  <a:spcPts val="0"/>
                </a:spcAft>
                <a:buClr>
                  <a:schemeClr val="accent2"/>
                </a:buClr>
                <a:buSzPct val="25000"/>
                <a:buFont typeface="Arial"/>
                <a:buNone/>
              </a:pPr>
              <a:r>
                <a:rPr lang="en-US" sz="2500" b="0" i="0" u="none" strike="noStrike" cap="none" baseline="0" dirty="0">
                  <a:solidFill>
                    <a:schemeClr val="accent2"/>
                  </a:solidFill>
                  <a:latin typeface="Arial"/>
                  <a:ea typeface="Arial"/>
                  <a:cs typeface="Arial"/>
                  <a:sym typeface="Arial"/>
                </a:rPr>
                <a:t>General Mgr</a:t>
              </a:r>
            </a:p>
            <a:p>
              <a:pPr marL="0" marR="0" lvl="0" indent="0" algn="ctr" rtl="0">
                <a:lnSpc>
                  <a:spcPct val="100000"/>
                </a:lnSpc>
                <a:spcBef>
                  <a:spcPts val="0"/>
                </a:spcBef>
                <a:spcAft>
                  <a:spcPts val="0"/>
                </a:spcAft>
                <a:buClr>
                  <a:schemeClr val="accent2"/>
                </a:buClr>
                <a:buSzPct val="25000"/>
                <a:buFont typeface="Arial"/>
                <a:buNone/>
              </a:pPr>
              <a:r>
                <a:rPr lang="en-US" sz="2500" b="0" i="0" u="none" strike="noStrike" cap="none" baseline="0" dirty="0">
                  <a:solidFill>
                    <a:schemeClr val="accent2"/>
                  </a:solidFill>
                  <a:latin typeface="Arial"/>
                  <a:ea typeface="Arial"/>
                  <a:cs typeface="Arial"/>
                  <a:sym typeface="Arial"/>
                </a:rPr>
                <a:t>Plant Mgr</a:t>
              </a:r>
            </a:p>
            <a:p>
              <a:pPr marL="0" marR="0" lvl="0" indent="0" algn="ctr" rtl="0">
                <a:lnSpc>
                  <a:spcPct val="100000"/>
                </a:lnSpc>
                <a:spcBef>
                  <a:spcPts val="0"/>
                </a:spcBef>
                <a:spcAft>
                  <a:spcPts val="0"/>
                </a:spcAft>
                <a:buClr>
                  <a:schemeClr val="accent2"/>
                </a:buClr>
                <a:buSzPct val="25000"/>
                <a:buFont typeface="Arial"/>
                <a:buNone/>
              </a:pPr>
              <a:r>
                <a:rPr lang="en-US" sz="2500" b="0" i="0" u="none" strike="noStrike" cap="none" baseline="0" dirty="0">
                  <a:solidFill>
                    <a:schemeClr val="accent2"/>
                  </a:solidFill>
                  <a:latin typeface="Arial"/>
                  <a:ea typeface="Arial"/>
                  <a:cs typeface="Arial"/>
                  <a:sym typeface="Arial"/>
                </a:rPr>
                <a:t>Regional Mgr</a:t>
              </a:r>
            </a:p>
          </p:txBody>
        </p:sp>
        <p:sp>
          <p:nvSpPr>
            <p:cNvPr id="208" name="Shape 208"/>
            <p:cNvSpPr/>
            <p:nvPr/>
          </p:nvSpPr>
          <p:spPr>
            <a:xfrm flipH="1">
              <a:off x="2479675" y="4032250"/>
              <a:ext cx="4183061" cy="1208086"/>
            </a:xfrm>
            <a:custGeom>
              <a:avLst/>
              <a:gdLst/>
              <a:ahLst/>
              <a:cxnLst/>
              <a:rect l="0" t="0" r="0" b="0"/>
              <a:pathLst>
                <a:path w="120000" h="120000" extrusionOk="0">
                  <a:moveTo>
                    <a:pt x="0" y="120000"/>
                  </a:moveTo>
                  <a:lnTo>
                    <a:pt x="1247" y="0"/>
                  </a:lnTo>
                  <a:lnTo>
                    <a:pt x="111334" y="0"/>
                  </a:lnTo>
                  <a:lnTo>
                    <a:pt x="120000" y="120000"/>
                  </a:lnTo>
                  <a:close/>
                </a:path>
              </a:pathLst>
            </a:custGeom>
            <a:solidFill>
              <a:srgbClr val="B9D0FF"/>
            </a:solidFill>
            <a:ln w="9525" cap="flat" cmpd="sng">
              <a:solidFill>
                <a:schemeClr val="dk1"/>
              </a:solidFill>
              <a:prstDash val="solid"/>
              <a:miter/>
              <a:headEnd type="none" w="med" len="med"/>
              <a:tailEnd type="none" w="med" len="med"/>
            </a:ln>
          </p:spPr>
          <p:txBody>
            <a:bodyPr lIns="125725" tIns="62850" rIns="125725" bIns="62850" anchor="ctr" anchorCtr="0">
              <a:noAutofit/>
            </a:bodyPr>
            <a:lstStyle/>
            <a:p>
              <a:pPr marL="0" marR="0" lvl="0" indent="0" algn="ctr" rtl="0">
                <a:lnSpc>
                  <a:spcPct val="100000"/>
                </a:lnSpc>
                <a:spcBef>
                  <a:spcPts val="0"/>
                </a:spcBef>
                <a:spcAft>
                  <a:spcPts val="0"/>
                </a:spcAft>
                <a:buClr>
                  <a:schemeClr val="accent2"/>
                </a:buClr>
                <a:buSzPct val="25000"/>
                <a:buFont typeface="Arial"/>
                <a:buNone/>
              </a:pPr>
              <a:r>
                <a:rPr lang="en-US" sz="2500" b="0" i="0" u="none" strike="noStrike" cap="none" baseline="0">
                  <a:solidFill>
                    <a:schemeClr val="accent2"/>
                  </a:solidFill>
                  <a:latin typeface="Arial"/>
                  <a:ea typeface="Arial"/>
                  <a:cs typeface="Arial"/>
                  <a:sym typeface="Arial"/>
                </a:rPr>
                <a:t>Office Manager</a:t>
              </a:r>
            </a:p>
            <a:p>
              <a:pPr marL="0" marR="0" lvl="0" indent="0" algn="ctr" rtl="0">
                <a:lnSpc>
                  <a:spcPct val="100000"/>
                </a:lnSpc>
                <a:spcBef>
                  <a:spcPts val="0"/>
                </a:spcBef>
                <a:spcAft>
                  <a:spcPts val="0"/>
                </a:spcAft>
                <a:buClr>
                  <a:schemeClr val="accent2"/>
                </a:buClr>
                <a:buSzPct val="25000"/>
                <a:buFont typeface="Arial"/>
                <a:buNone/>
              </a:pPr>
              <a:r>
                <a:rPr lang="en-US" sz="2500" b="0" i="0" u="none" strike="noStrike" cap="none" baseline="0">
                  <a:solidFill>
                    <a:schemeClr val="accent2"/>
                  </a:solidFill>
                  <a:latin typeface="Arial"/>
                  <a:ea typeface="Arial"/>
                  <a:cs typeface="Arial"/>
                  <a:sym typeface="Arial"/>
                </a:rPr>
                <a:t>Shift Supervisor</a:t>
              </a:r>
            </a:p>
            <a:p>
              <a:pPr marL="0" marR="0" lvl="0" indent="0" algn="ctr" rtl="0">
                <a:lnSpc>
                  <a:spcPct val="100000"/>
                </a:lnSpc>
                <a:spcBef>
                  <a:spcPts val="0"/>
                </a:spcBef>
                <a:spcAft>
                  <a:spcPts val="0"/>
                </a:spcAft>
                <a:buClr>
                  <a:schemeClr val="accent2"/>
                </a:buClr>
                <a:buSzPct val="25000"/>
                <a:buFont typeface="Arial"/>
                <a:buNone/>
              </a:pPr>
              <a:r>
                <a:rPr lang="en-US" sz="2500" b="0" i="0" u="none" strike="noStrike" cap="none" baseline="0">
                  <a:solidFill>
                    <a:schemeClr val="accent2"/>
                  </a:solidFill>
                  <a:latin typeface="Arial"/>
                  <a:ea typeface="Arial"/>
                  <a:cs typeface="Arial"/>
                  <a:sym typeface="Arial"/>
                </a:rPr>
                <a:t>Department Manager</a:t>
              </a:r>
            </a:p>
            <a:p>
              <a:pPr marL="0" marR="0" lvl="0" indent="0" algn="ctr" rtl="0">
                <a:lnSpc>
                  <a:spcPct val="100000"/>
                </a:lnSpc>
                <a:spcBef>
                  <a:spcPts val="0"/>
                </a:spcBef>
                <a:spcAft>
                  <a:spcPts val="0"/>
                </a:spcAft>
                <a:buClr>
                  <a:schemeClr val="accent2"/>
                </a:buClr>
                <a:buSzPct val="25000"/>
                <a:buFont typeface="Arial"/>
                <a:buNone/>
              </a:pPr>
              <a:r>
                <a:rPr lang="en-US" sz="2500" b="0" i="0" u="none" strike="noStrike" cap="none" baseline="0">
                  <a:solidFill>
                    <a:schemeClr val="accent2"/>
                  </a:solidFill>
                  <a:latin typeface="Arial"/>
                  <a:ea typeface="Arial"/>
                  <a:cs typeface="Arial"/>
                  <a:sym typeface="Arial"/>
                </a:rPr>
                <a:t>Team Leader</a:t>
              </a:r>
            </a:p>
          </p:txBody>
        </p:sp>
      </p:grpSp>
      <p:sp>
        <p:nvSpPr>
          <p:cNvPr id="209" name="Shape 209"/>
          <p:cNvSpPr txBox="1"/>
          <p:nvPr/>
        </p:nvSpPr>
        <p:spPr>
          <a:xfrm>
            <a:off x="1050925" y="1712911"/>
            <a:ext cx="2584450"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baseline="0">
                <a:solidFill>
                  <a:schemeClr val="dk1"/>
                </a:solidFill>
                <a:latin typeface="Arial"/>
                <a:ea typeface="Arial"/>
                <a:cs typeface="Arial"/>
                <a:sym typeface="Arial"/>
              </a:rPr>
              <a:t>Top Level Management</a:t>
            </a:r>
          </a:p>
        </p:txBody>
      </p:sp>
      <p:sp>
        <p:nvSpPr>
          <p:cNvPr id="210" name="Shape 210"/>
          <p:cNvSpPr txBox="1"/>
          <p:nvPr/>
        </p:nvSpPr>
        <p:spPr>
          <a:xfrm>
            <a:off x="365125" y="3008311"/>
            <a:ext cx="2863849"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baseline="0">
                <a:solidFill>
                  <a:schemeClr val="dk1"/>
                </a:solidFill>
                <a:latin typeface="Arial"/>
                <a:ea typeface="Arial"/>
                <a:cs typeface="Arial"/>
                <a:sym typeface="Arial"/>
              </a:rPr>
              <a:t>Middle Level Management</a:t>
            </a:r>
          </a:p>
        </p:txBody>
      </p:sp>
      <p:sp>
        <p:nvSpPr>
          <p:cNvPr id="211" name="Shape 211"/>
          <p:cNvSpPr txBox="1"/>
          <p:nvPr/>
        </p:nvSpPr>
        <p:spPr>
          <a:xfrm>
            <a:off x="365125" y="4456112"/>
            <a:ext cx="1517650" cy="6413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baseline="0">
                <a:solidFill>
                  <a:schemeClr val="dk1"/>
                </a:solidFill>
                <a:latin typeface="Arial"/>
                <a:ea typeface="Arial"/>
                <a:cs typeface="Arial"/>
                <a:sym typeface="Arial"/>
              </a:rPr>
              <a:t>First-Line</a:t>
            </a:r>
          </a:p>
          <a:p>
            <a:pPr marL="0" marR="0" lvl="0" indent="0" algn="l" rtl="0">
              <a:lnSpc>
                <a:spcPct val="100000"/>
              </a:lnSpc>
              <a:spcBef>
                <a:spcPts val="0"/>
              </a:spcBef>
              <a:spcAft>
                <a:spcPts val="0"/>
              </a:spcAft>
              <a:buClr>
                <a:schemeClr val="dk1"/>
              </a:buClr>
              <a:buSzPct val="25000"/>
              <a:buFont typeface="Arial"/>
              <a:buNone/>
            </a:pPr>
            <a:r>
              <a:rPr lang="en-US" sz="1800" b="0" i="0" u="none" strike="noStrike" cap="none" baseline="0">
                <a:solidFill>
                  <a:schemeClr val="dk1"/>
                </a:solidFill>
                <a:latin typeface="Arial"/>
                <a:ea typeface="Arial"/>
                <a:cs typeface="Arial"/>
                <a:sym typeface="Arial"/>
              </a:rPr>
              <a:t>Management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Shape 217"/>
          <p:cNvPicPr preferRelativeResize="0">
            <a:picLocks noGrp="1"/>
          </p:cNvPicPr>
          <p:nvPr>
            <p:ph type="title"/>
          </p:nvPr>
        </p:nvPicPr>
        <p:blipFill rotWithShape="1">
          <a:blip r:embed="rId3">
            <a:alphaModFix/>
          </a:blip>
          <a:srcRect/>
          <a:stretch/>
        </p:blipFill>
        <p:spPr>
          <a:xfrm>
            <a:off x="195261" y="530225"/>
            <a:ext cx="8497886" cy="1152525"/>
          </a:xfrm>
          <a:prstGeom prst="rect">
            <a:avLst/>
          </a:prstGeom>
          <a:noFill/>
          <a:ln>
            <a:noFill/>
          </a:ln>
        </p:spPr>
      </p:pic>
      <p:sp>
        <p:nvSpPr>
          <p:cNvPr id="218" name="Shape 218"/>
          <p:cNvSpPr txBox="1"/>
          <p:nvPr/>
        </p:nvSpPr>
        <p:spPr>
          <a:xfrm>
            <a:off x="247650" y="6049962"/>
            <a:ext cx="914400" cy="3968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grpSp>
        <p:nvGrpSpPr>
          <p:cNvPr id="219" name="Shape 219"/>
          <p:cNvGrpSpPr/>
          <p:nvPr/>
        </p:nvGrpSpPr>
        <p:grpSpPr>
          <a:xfrm>
            <a:off x="1219200" y="1828800"/>
            <a:ext cx="6629400" cy="4876800"/>
            <a:chOff x="3429000" y="1219200"/>
            <a:chExt cx="5410200" cy="4876800"/>
          </a:xfrm>
        </p:grpSpPr>
        <p:sp>
          <p:nvSpPr>
            <p:cNvPr id="220" name="Shape 220"/>
            <p:cNvSpPr txBox="1"/>
            <p:nvPr/>
          </p:nvSpPr>
          <p:spPr>
            <a:xfrm>
              <a:off x="3429000" y="1219200"/>
              <a:ext cx="5410200" cy="900111"/>
            </a:xfrm>
            <a:prstGeom prst="rect">
              <a:avLst/>
            </a:prstGeom>
            <a:solidFill>
              <a:schemeClr val="lt1"/>
            </a:solidFill>
            <a:ln w="12700" cap="flat" cmpd="sng">
              <a:solidFill>
                <a:srgbClr val="000000"/>
              </a:solidFill>
              <a:prstDash val="solid"/>
              <a:miter/>
              <a:headEnd type="none" w="med" len="med"/>
              <a:tailEnd type="none" w="med" len="med"/>
            </a:ln>
          </p:spPr>
          <p:txBody>
            <a:bodyPr lIns="90475" tIns="44450" rIns="90475" bIns="4445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2300" b="1" i="1" u="none" strike="noStrike" cap="none" baseline="0">
                  <a:solidFill>
                    <a:srgbClr val="000000"/>
                  </a:solidFill>
                  <a:latin typeface="Arial"/>
                  <a:ea typeface="Arial"/>
                  <a:cs typeface="Arial"/>
                  <a:sym typeface="Arial"/>
                </a:rPr>
                <a:t>Responsible for…</a:t>
              </a:r>
            </a:p>
          </p:txBody>
        </p:sp>
        <p:sp>
          <p:nvSpPr>
            <p:cNvPr id="221" name="Shape 221"/>
            <p:cNvSpPr txBox="1"/>
            <p:nvPr/>
          </p:nvSpPr>
          <p:spPr>
            <a:xfrm>
              <a:off x="3429000" y="2212975"/>
              <a:ext cx="5410200" cy="900111"/>
            </a:xfrm>
            <a:prstGeom prst="rect">
              <a:avLst/>
            </a:prstGeom>
            <a:solidFill>
              <a:srgbClr val="E6BF30"/>
            </a:solidFill>
            <a:ln w="12700" cap="flat" cmpd="sng">
              <a:solidFill>
                <a:srgbClr val="000000"/>
              </a:solidFill>
              <a:prstDash val="solid"/>
              <a:miter/>
              <a:headEnd type="none" w="med" len="med"/>
              <a:tailEnd type="none" w="med" len="med"/>
            </a:ln>
          </p:spPr>
          <p:txBody>
            <a:bodyPr lIns="90475" tIns="44450" rIns="90475" bIns="4445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2300" b="1" i="0" u="none" strike="noStrike" cap="none" baseline="0">
                  <a:solidFill>
                    <a:srgbClr val="000000"/>
                  </a:solidFill>
                  <a:latin typeface="Arial"/>
                  <a:ea typeface="Arial"/>
                  <a:cs typeface="Arial"/>
                  <a:sym typeface="Arial"/>
                </a:rPr>
                <a:t>Creating a context for change</a:t>
              </a:r>
            </a:p>
          </p:txBody>
        </p:sp>
        <p:sp>
          <p:nvSpPr>
            <p:cNvPr id="222" name="Shape 222"/>
            <p:cNvSpPr txBox="1"/>
            <p:nvPr/>
          </p:nvSpPr>
          <p:spPr>
            <a:xfrm>
              <a:off x="3429000" y="3206750"/>
              <a:ext cx="5408611" cy="900111"/>
            </a:xfrm>
            <a:prstGeom prst="rect">
              <a:avLst/>
            </a:prstGeom>
            <a:solidFill>
              <a:schemeClr val="accent1"/>
            </a:solidFill>
            <a:ln w="12700" cap="flat" cmpd="sng">
              <a:solidFill>
                <a:srgbClr val="000000"/>
              </a:solidFill>
              <a:prstDash val="solid"/>
              <a:miter/>
              <a:headEnd type="none" w="med" len="med"/>
              <a:tailEnd type="none" w="med" len="med"/>
            </a:ln>
          </p:spPr>
          <p:txBody>
            <a:bodyPr lIns="90475" tIns="44450" rIns="90475" bIns="4445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2300" b="1" i="0" u="none" strike="noStrike" cap="none" baseline="0">
                  <a:solidFill>
                    <a:srgbClr val="000000"/>
                  </a:solidFill>
                  <a:latin typeface="Arial"/>
                  <a:ea typeface="Arial"/>
                  <a:cs typeface="Arial"/>
                  <a:sym typeface="Arial"/>
                </a:rPr>
                <a:t>Developing attitudes of commitment</a:t>
              </a:r>
              <a:br>
                <a:rPr lang="en-US" sz="2300" b="1" i="0" u="none" strike="noStrike" cap="none" baseline="0">
                  <a:solidFill>
                    <a:srgbClr val="000000"/>
                  </a:solidFill>
                  <a:latin typeface="Arial"/>
                  <a:ea typeface="Arial"/>
                  <a:cs typeface="Arial"/>
                  <a:sym typeface="Arial"/>
                </a:rPr>
              </a:br>
              <a:r>
                <a:rPr lang="en-US" sz="2300" b="1" i="0" u="none" strike="noStrike" cap="none" baseline="0">
                  <a:solidFill>
                    <a:srgbClr val="000000"/>
                  </a:solidFill>
                  <a:latin typeface="Arial"/>
                  <a:ea typeface="Arial"/>
                  <a:cs typeface="Arial"/>
                  <a:sym typeface="Arial"/>
                </a:rPr>
                <a:t>and ownership in employees</a:t>
              </a:r>
            </a:p>
          </p:txBody>
        </p:sp>
        <p:sp>
          <p:nvSpPr>
            <p:cNvPr id="223" name="Shape 223"/>
            <p:cNvSpPr txBox="1"/>
            <p:nvPr/>
          </p:nvSpPr>
          <p:spPr>
            <a:xfrm>
              <a:off x="3429000" y="4200525"/>
              <a:ext cx="5408611" cy="900111"/>
            </a:xfrm>
            <a:prstGeom prst="rect">
              <a:avLst/>
            </a:prstGeom>
            <a:solidFill>
              <a:schemeClr val="hlink"/>
            </a:solidFill>
            <a:ln w="12700" cap="flat" cmpd="sng">
              <a:solidFill>
                <a:srgbClr val="000000"/>
              </a:solidFill>
              <a:prstDash val="solid"/>
              <a:miter/>
              <a:headEnd type="none" w="med" len="med"/>
              <a:tailEnd type="none" w="med" len="med"/>
            </a:ln>
          </p:spPr>
          <p:txBody>
            <a:bodyPr lIns="90475" tIns="44450" rIns="90475" bIns="4445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2300" b="1" i="0" u="none" strike="noStrike" cap="none" baseline="0">
                  <a:solidFill>
                    <a:srgbClr val="000000"/>
                  </a:solidFill>
                  <a:latin typeface="Arial"/>
                  <a:ea typeface="Arial"/>
                  <a:cs typeface="Arial"/>
                  <a:sym typeface="Arial"/>
                </a:rPr>
                <a:t>Creating a positive organizational </a:t>
              </a:r>
              <a:br>
                <a:rPr lang="en-US" sz="2300" b="1" i="0" u="none" strike="noStrike" cap="none" baseline="0">
                  <a:solidFill>
                    <a:srgbClr val="000000"/>
                  </a:solidFill>
                  <a:latin typeface="Arial"/>
                  <a:ea typeface="Arial"/>
                  <a:cs typeface="Arial"/>
                  <a:sym typeface="Arial"/>
                </a:rPr>
              </a:br>
              <a:r>
                <a:rPr lang="en-US" sz="2300" b="1" i="0" u="none" strike="noStrike" cap="none" baseline="0">
                  <a:solidFill>
                    <a:srgbClr val="000000"/>
                  </a:solidFill>
                  <a:latin typeface="Arial"/>
                  <a:ea typeface="Arial"/>
                  <a:cs typeface="Arial"/>
                  <a:sym typeface="Arial"/>
                </a:rPr>
                <a:t>culture through language and action</a:t>
              </a:r>
            </a:p>
          </p:txBody>
        </p:sp>
        <p:sp>
          <p:nvSpPr>
            <p:cNvPr id="224" name="Shape 224"/>
            <p:cNvSpPr txBox="1"/>
            <p:nvPr/>
          </p:nvSpPr>
          <p:spPr>
            <a:xfrm>
              <a:off x="3429000" y="5194300"/>
              <a:ext cx="5410200" cy="901700"/>
            </a:xfrm>
            <a:prstGeom prst="rect">
              <a:avLst/>
            </a:prstGeom>
            <a:solidFill>
              <a:srgbClr val="9DD7B9"/>
            </a:solidFill>
            <a:ln w="12700" cap="flat" cmpd="sng">
              <a:solidFill>
                <a:srgbClr val="000000"/>
              </a:solidFill>
              <a:prstDash val="solid"/>
              <a:miter/>
              <a:headEnd type="none" w="med" len="med"/>
              <a:tailEnd type="none" w="med" len="med"/>
            </a:ln>
          </p:spPr>
          <p:txBody>
            <a:bodyPr lIns="90475" tIns="44450" rIns="90475" bIns="4445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2300" b="1" i="0" u="none" strike="noStrike" cap="none" baseline="0">
                  <a:solidFill>
                    <a:srgbClr val="000000"/>
                  </a:solidFill>
                  <a:latin typeface="Arial"/>
                  <a:ea typeface="Arial"/>
                  <a:cs typeface="Arial"/>
                  <a:sym typeface="Arial"/>
                </a:rPr>
                <a:t>Monitoring their business environments</a:t>
              </a:r>
            </a:p>
          </p:txBody>
        </p:sp>
      </p:gr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Shape 230"/>
          <p:cNvPicPr preferRelativeResize="0">
            <a:picLocks noGrp="1"/>
          </p:cNvPicPr>
          <p:nvPr>
            <p:ph type="title"/>
          </p:nvPr>
        </p:nvPicPr>
        <p:blipFill rotWithShape="1">
          <a:blip r:embed="rId3">
            <a:alphaModFix/>
          </a:blip>
          <a:srcRect/>
          <a:stretch/>
        </p:blipFill>
        <p:spPr>
          <a:xfrm>
            <a:off x="195261" y="146050"/>
            <a:ext cx="8497886" cy="1158874"/>
          </a:xfrm>
          <a:prstGeom prst="rect">
            <a:avLst/>
          </a:prstGeom>
          <a:noFill/>
          <a:ln>
            <a:noFill/>
          </a:ln>
        </p:spPr>
      </p:pic>
      <p:sp>
        <p:nvSpPr>
          <p:cNvPr id="231" name="Shape 231"/>
          <p:cNvSpPr txBox="1"/>
          <p:nvPr/>
        </p:nvSpPr>
        <p:spPr>
          <a:xfrm>
            <a:off x="247650" y="6049962"/>
            <a:ext cx="914400" cy="3968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grpSp>
        <p:nvGrpSpPr>
          <p:cNvPr id="232" name="Shape 232"/>
          <p:cNvGrpSpPr/>
          <p:nvPr/>
        </p:nvGrpSpPr>
        <p:grpSpPr>
          <a:xfrm>
            <a:off x="1219200" y="1447800"/>
            <a:ext cx="7239000" cy="5410200"/>
            <a:chOff x="3429000" y="1219200"/>
            <a:chExt cx="5410200" cy="4876800"/>
          </a:xfrm>
        </p:grpSpPr>
        <p:sp>
          <p:nvSpPr>
            <p:cNvPr id="233" name="Shape 233"/>
            <p:cNvSpPr txBox="1"/>
            <p:nvPr/>
          </p:nvSpPr>
          <p:spPr>
            <a:xfrm>
              <a:off x="3429000" y="1219200"/>
              <a:ext cx="5410200" cy="900111"/>
            </a:xfrm>
            <a:prstGeom prst="rect">
              <a:avLst/>
            </a:prstGeom>
            <a:solidFill>
              <a:schemeClr val="lt1"/>
            </a:solidFill>
            <a:ln w="12700" cap="flat" cmpd="sng">
              <a:solidFill>
                <a:srgbClr val="000000"/>
              </a:solidFill>
              <a:prstDash val="solid"/>
              <a:miter/>
              <a:headEnd type="none" w="med" len="med"/>
              <a:tailEnd type="none" w="med" len="med"/>
            </a:ln>
          </p:spPr>
          <p:txBody>
            <a:bodyPr lIns="90475" tIns="44450" rIns="90475" bIns="4445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2200" b="1" i="1" u="none" strike="noStrike" cap="none" baseline="0">
                  <a:solidFill>
                    <a:srgbClr val="000000"/>
                  </a:solidFill>
                  <a:latin typeface="Arial"/>
                  <a:ea typeface="Arial"/>
                  <a:cs typeface="Arial"/>
                  <a:sym typeface="Arial"/>
                </a:rPr>
                <a:t>Responsible for…</a:t>
              </a:r>
            </a:p>
          </p:txBody>
        </p:sp>
        <p:sp>
          <p:nvSpPr>
            <p:cNvPr id="234" name="Shape 234"/>
            <p:cNvSpPr txBox="1"/>
            <p:nvPr/>
          </p:nvSpPr>
          <p:spPr>
            <a:xfrm>
              <a:off x="3429000" y="2212975"/>
              <a:ext cx="5410200" cy="900111"/>
            </a:xfrm>
            <a:prstGeom prst="rect">
              <a:avLst/>
            </a:prstGeom>
            <a:solidFill>
              <a:srgbClr val="E6BF30"/>
            </a:solidFill>
            <a:ln w="12700" cap="flat" cmpd="sng">
              <a:solidFill>
                <a:srgbClr val="000000"/>
              </a:solidFill>
              <a:prstDash val="solid"/>
              <a:miter/>
              <a:headEnd type="none" w="med" len="med"/>
              <a:tailEnd type="none" w="med" len="med"/>
            </a:ln>
          </p:spPr>
          <p:txBody>
            <a:bodyPr lIns="90475" tIns="44450" rIns="90475" bIns="4445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2200" b="1" i="0" u="none" strike="noStrike" cap="none" baseline="0">
                  <a:solidFill>
                    <a:schemeClr val="dk1"/>
                  </a:solidFill>
                  <a:latin typeface="Arial"/>
                  <a:ea typeface="Arial"/>
                  <a:cs typeface="Arial"/>
                  <a:sym typeface="Arial"/>
                </a:rPr>
                <a:t>Setting objectives consistent with top </a:t>
              </a:r>
              <a:br>
                <a:rPr lang="en-US" sz="2200" b="1" i="0" u="none" strike="noStrike" cap="none" baseline="0">
                  <a:solidFill>
                    <a:schemeClr val="dk1"/>
                  </a:solidFill>
                  <a:latin typeface="Arial"/>
                  <a:ea typeface="Arial"/>
                  <a:cs typeface="Arial"/>
                  <a:sym typeface="Arial"/>
                </a:rPr>
              </a:br>
              <a:r>
                <a:rPr lang="en-US" sz="2200" b="1" i="0" u="none" strike="noStrike" cap="none" baseline="0">
                  <a:solidFill>
                    <a:schemeClr val="dk1"/>
                  </a:solidFill>
                  <a:latin typeface="Arial"/>
                  <a:ea typeface="Arial"/>
                  <a:cs typeface="Arial"/>
                  <a:sym typeface="Arial"/>
                </a:rPr>
                <a:t>management goals, planning strategies</a:t>
              </a:r>
            </a:p>
          </p:txBody>
        </p:sp>
        <p:sp>
          <p:nvSpPr>
            <p:cNvPr id="235" name="Shape 235"/>
            <p:cNvSpPr txBox="1"/>
            <p:nvPr/>
          </p:nvSpPr>
          <p:spPr>
            <a:xfrm>
              <a:off x="3429000" y="3206750"/>
              <a:ext cx="5408611" cy="900111"/>
            </a:xfrm>
            <a:prstGeom prst="rect">
              <a:avLst/>
            </a:prstGeom>
            <a:solidFill>
              <a:schemeClr val="accent1"/>
            </a:solidFill>
            <a:ln w="12700" cap="flat" cmpd="sng">
              <a:solidFill>
                <a:srgbClr val="000000"/>
              </a:solidFill>
              <a:prstDash val="solid"/>
              <a:miter/>
              <a:headEnd type="none" w="med" len="med"/>
              <a:tailEnd type="none" w="med" len="med"/>
            </a:ln>
          </p:spPr>
          <p:txBody>
            <a:bodyPr lIns="90475" tIns="44450" rIns="90475" bIns="44450" anchor="ctr" anchorCtr="0">
              <a:noAutofit/>
            </a:bodyPr>
            <a:lstStyle/>
            <a:p>
              <a:pPr marL="0" marR="0" lvl="0" indent="0" algn="ctr" rtl="0">
                <a:lnSpc>
                  <a:spcPct val="100000"/>
                </a:lnSpc>
                <a:spcBef>
                  <a:spcPts val="0"/>
                </a:spcBef>
                <a:spcAft>
                  <a:spcPts val="0"/>
                </a:spcAft>
                <a:buClr>
                  <a:schemeClr val="dk1"/>
                </a:buClr>
                <a:buFont typeface="Arial"/>
                <a:buNone/>
              </a:pPr>
              <a:endParaRPr sz="2200" b="1" i="0" u="none" strike="noStrike" cap="none" baseline="0">
                <a:solidFill>
                  <a:schemeClr val="dk1"/>
                </a:solidFill>
                <a:latin typeface="Arial"/>
                <a:ea typeface="Arial"/>
                <a:cs typeface="Arial"/>
                <a:sym typeface="Arial"/>
              </a:endParaRPr>
            </a:p>
            <a:p>
              <a:pPr marL="0" marR="0" lvl="0" indent="0" algn="ctr" rtl="0">
                <a:lnSpc>
                  <a:spcPct val="100000"/>
                </a:lnSpc>
                <a:spcBef>
                  <a:spcPts val="990"/>
                </a:spcBef>
                <a:spcAft>
                  <a:spcPts val="0"/>
                </a:spcAft>
                <a:buClr>
                  <a:schemeClr val="dk1"/>
                </a:buClr>
                <a:buSzPct val="25000"/>
                <a:buFont typeface="Arial"/>
                <a:buNone/>
              </a:pPr>
              <a:r>
                <a:rPr lang="en-US" sz="2200" b="1" i="0" u="none" strike="noStrike" cap="none" baseline="0">
                  <a:solidFill>
                    <a:schemeClr val="dk1"/>
                  </a:solidFill>
                  <a:latin typeface="Arial"/>
                  <a:ea typeface="Arial"/>
                  <a:cs typeface="Arial"/>
                  <a:sym typeface="Arial"/>
                </a:rPr>
                <a:t>Coordinating and linking groups, </a:t>
              </a:r>
              <a:br>
                <a:rPr lang="en-US" sz="2200" b="1" i="0" u="none" strike="noStrike" cap="none" baseline="0">
                  <a:solidFill>
                    <a:schemeClr val="dk1"/>
                  </a:solidFill>
                  <a:latin typeface="Arial"/>
                  <a:ea typeface="Arial"/>
                  <a:cs typeface="Arial"/>
                  <a:sym typeface="Arial"/>
                </a:rPr>
              </a:br>
              <a:r>
                <a:rPr lang="en-US" sz="2200" b="1" i="0" u="none" strike="noStrike" cap="none" baseline="0">
                  <a:solidFill>
                    <a:schemeClr val="dk1"/>
                  </a:solidFill>
                  <a:latin typeface="Arial"/>
                  <a:ea typeface="Arial"/>
                  <a:cs typeface="Arial"/>
                  <a:sym typeface="Arial"/>
                </a:rPr>
                <a:t>departments, and divisions</a:t>
              </a:r>
            </a:p>
            <a:p>
              <a:pPr marL="0" marR="0" lvl="0" indent="0" algn="l" rtl="0">
                <a:lnSpc>
                  <a:spcPct val="100000"/>
                </a:lnSpc>
                <a:spcBef>
                  <a:spcPts val="0"/>
                </a:spcBef>
                <a:spcAft>
                  <a:spcPts val="0"/>
                </a:spcAft>
                <a:buNone/>
              </a:pPr>
              <a:endParaRPr sz="2200" b="1" i="0" u="none" strike="noStrike" cap="none" baseline="0">
                <a:solidFill>
                  <a:schemeClr val="dk1"/>
                </a:solidFill>
                <a:latin typeface="Arial"/>
                <a:ea typeface="Arial"/>
                <a:cs typeface="Arial"/>
                <a:sym typeface="Arial"/>
              </a:endParaRPr>
            </a:p>
          </p:txBody>
        </p:sp>
        <p:sp>
          <p:nvSpPr>
            <p:cNvPr id="236" name="Shape 236"/>
            <p:cNvSpPr txBox="1"/>
            <p:nvPr/>
          </p:nvSpPr>
          <p:spPr>
            <a:xfrm>
              <a:off x="3429000" y="4200525"/>
              <a:ext cx="5408611" cy="900111"/>
            </a:xfrm>
            <a:prstGeom prst="rect">
              <a:avLst/>
            </a:prstGeom>
            <a:solidFill>
              <a:schemeClr val="hlink"/>
            </a:solidFill>
            <a:ln w="12700" cap="flat" cmpd="sng">
              <a:solidFill>
                <a:srgbClr val="000000"/>
              </a:solidFill>
              <a:prstDash val="solid"/>
              <a:miter/>
              <a:headEnd type="none" w="med" len="med"/>
              <a:tailEnd type="none" w="med" len="med"/>
            </a:ln>
          </p:spPr>
          <p:txBody>
            <a:bodyPr lIns="90475" tIns="44450" rIns="90475" bIns="4445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2200" b="1" i="0" u="none" strike="noStrike" cap="none" baseline="0">
                  <a:solidFill>
                    <a:schemeClr val="dk1"/>
                  </a:solidFill>
                  <a:latin typeface="Arial"/>
                  <a:ea typeface="Arial"/>
                  <a:cs typeface="Arial"/>
                  <a:sym typeface="Arial"/>
                </a:rPr>
                <a:t>Monitoring and managing the performance </a:t>
              </a:r>
              <a:br>
                <a:rPr lang="en-US" sz="2200" b="1" i="0" u="none" strike="noStrike" cap="none" baseline="0">
                  <a:solidFill>
                    <a:schemeClr val="dk1"/>
                  </a:solidFill>
                  <a:latin typeface="Arial"/>
                  <a:ea typeface="Arial"/>
                  <a:cs typeface="Arial"/>
                  <a:sym typeface="Arial"/>
                </a:rPr>
              </a:br>
              <a:r>
                <a:rPr lang="en-US" sz="2200" b="1" i="0" u="none" strike="noStrike" cap="none" baseline="0">
                  <a:solidFill>
                    <a:schemeClr val="dk1"/>
                  </a:solidFill>
                  <a:latin typeface="Arial"/>
                  <a:ea typeface="Arial"/>
                  <a:cs typeface="Arial"/>
                  <a:sym typeface="Arial"/>
                </a:rPr>
                <a:t>of subunits and managers who report to them</a:t>
              </a:r>
            </a:p>
          </p:txBody>
        </p:sp>
        <p:sp>
          <p:nvSpPr>
            <p:cNvPr id="237" name="Shape 237"/>
            <p:cNvSpPr txBox="1"/>
            <p:nvPr/>
          </p:nvSpPr>
          <p:spPr>
            <a:xfrm>
              <a:off x="3429000" y="5194300"/>
              <a:ext cx="5410200" cy="901700"/>
            </a:xfrm>
            <a:prstGeom prst="rect">
              <a:avLst/>
            </a:prstGeom>
            <a:solidFill>
              <a:srgbClr val="9DD7B9"/>
            </a:solidFill>
            <a:ln w="12700" cap="flat" cmpd="sng">
              <a:solidFill>
                <a:srgbClr val="000000"/>
              </a:solidFill>
              <a:prstDash val="solid"/>
              <a:miter/>
              <a:headEnd type="none" w="med" len="med"/>
              <a:tailEnd type="none" w="med" len="med"/>
            </a:ln>
          </p:spPr>
          <p:txBody>
            <a:bodyPr lIns="90475" tIns="44450" rIns="90475" bIns="44450" anchor="ctr" anchorCtr="0">
              <a:noAutofit/>
            </a:bodyPr>
            <a:lstStyle/>
            <a:p>
              <a:pPr marL="0" marR="0" lvl="0" indent="0" algn="ctr" rtl="0">
                <a:lnSpc>
                  <a:spcPct val="100000"/>
                </a:lnSpc>
                <a:spcBef>
                  <a:spcPts val="0"/>
                </a:spcBef>
                <a:spcAft>
                  <a:spcPts val="0"/>
                </a:spcAft>
                <a:buClr>
                  <a:schemeClr val="dk1"/>
                </a:buClr>
                <a:buFont typeface="Arial"/>
                <a:buNone/>
              </a:pPr>
              <a:endParaRPr sz="2200" b="1" i="0" u="none" strike="noStrike" cap="none" baseline="0">
                <a:solidFill>
                  <a:schemeClr val="dk1"/>
                </a:solidFill>
                <a:latin typeface="Arial"/>
                <a:ea typeface="Arial"/>
                <a:cs typeface="Arial"/>
                <a:sym typeface="Arial"/>
              </a:endParaRPr>
            </a:p>
            <a:p>
              <a:pPr marL="0" marR="0" lvl="0" indent="0" algn="ctr" rtl="0">
                <a:lnSpc>
                  <a:spcPct val="100000"/>
                </a:lnSpc>
                <a:spcBef>
                  <a:spcPts val="990"/>
                </a:spcBef>
                <a:spcAft>
                  <a:spcPts val="0"/>
                </a:spcAft>
                <a:buClr>
                  <a:schemeClr val="dk1"/>
                </a:buClr>
                <a:buSzPct val="25000"/>
                <a:buFont typeface="Arial"/>
                <a:buNone/>
              </a:pPr>
              <a:r>
                <a:rPr lang="en-US" sz="2200" b="1" i="0" u="none" strike="noStrike" cap="none" baseline="0">
                  <a:solidFill>
                    <a:schemeClr val="dk1"/>
                  </a:solidFill>
                  <a:latin typeface="Arial"/>
                  <a:ea typeface="Arial"/>
                  <a:cs typeface="Arial"/>
                  <a:sym typeface="Arial"/>
                </a:rPr>
                <a:t>Implementing the changes or strategies</a:t>
              </a:r>
              <a:br>
                <a:rPr lang="en-US" sz="2200" b="1" i="0" u="none" strike="noStrike" cap="none" baseline="0">
                  <a:solidFill>
                    <a:schemeClr val="dk1"/>
                  </a:solidFill>
                  <a:latin typeface="Arial"/>
                  <a:ea typeface="Arial"/>
                  <a:cs typeface="Arial"/>
                  <a:sym typeface="Arial"/>
                </a:rPr>
              </a:br>
              <a:r>
                <a:rPr lang="en-US" sz="2200" b="1" i="0" u="none" strike="noStrike" cap="none" baseline="0">
                  <a:solidFill>
                    <a:schemeClr val="dk1"/>
                  </a:solidFill>
                  <a:latin typeface="Arial"/>
                  <a:ea typeface="Arial"/>
                  <a:cs typeface="Arial"/>
                  <a:sym typeface="Arial"/>
                </a:rPr>
                <a:t>generated by top managers</a:t>
              </a:r>
            </a:p>
            <a:p>
              <a:pPr marL="0" marR="0" lvl="0" indent="0" algn="l" rtl="0">
                <a:lnSpc>
                  <a:spcPct val="100000"/>
                </a:lnSpc>
                <a:spcBef>
                  <a:spcPts val="0"/>
                </a:spcBef>
                <a:spcAft>
                  <a:spcPts val="0"/>
                </a:spcAft>
                <a:buNone/>
              </a:pPr>
              <a:endParaRPr sz="2200" b="1" i="0" u="none" strike="noStrike" cap="none" baseline="0">
                <a:solidFill>
                  <a:schemeClr val="dk1"/>
                </a:solidFill>
                <a:latin typeface="Arial"/>
                <a:ea typeface="Arial"/>
                <a:cs typeface="Arial"/>
                <a:sym typeface="Arial"/>
              </a:endParaRPr>
            </a:p>
          </p:txBody>
        </p:sp>
      </p:gr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Shape 243"/>
          <p:cNvPicPr preferRelativeResize="0">
            <a:picLocks noGrp="1"/>
          </p:cNvPicPr>
          <p:nvPr>
            <p:ph type="title"/>
          </p:nvPr>
        </p:nvPicPr>
        <p:blipFill rotWithShape="1">
          <a:blip r:embed="rId3">
            <a:alphaModFix/>
          </a:blip>
          <a:srcRect/>
          <a:stretch/>
        </p:blipFill>
        <p:spPr>
          <a:xfrm>
            <a:off x="195261" y="530225"/>
            <a:ext cx="8497886" cy="1152525"/>
          </a:xfrm>
          <a:prstGeom prst="rect">
            <a:avLst/>
          </a:prstGeom>
          <a:noFill/>
          <a:ln>
            <a:noFill/>
          </a:ln>
        </p:spPr>
      </p:pic>
      <p:sp>
        <p:nvSpPr>
          <p:cNvPr id="244" name="Shape 244"/>
          <p:cNvSpPr txBox="1"/>
          <p:nvPr/>
        </p:nvSpPr>
        <p:spPr>
          <a:xfrm>
            <a:off x="247650" y="6049962"/>
            <a:ext cx="914400" cy="3968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grpSp>
        <p:nvGrpSpPr>
          <p:cNvPr id="245" name="Shape 245"/>
          <p:cNvGrpSpPr/>
          <p:nvPr/>
        </p:nvGrpSpPr>
        <p:grpSpPr>
          <a:xfrm>
            <a:off x="1219200" y="2057400"/>
            <a:ext cx="7239000" cy="4305299"/>
            <a:chOff x="1219200" y="1066800"/>
            <a:chExt cx="7239000" cy="4305299"/>
          </a:xfrm>
        </p:grpSpPr>
        <p:sp>
          <p:nvSpPr>
            <p:cNvPr id="246" name="Shape 246"/>
            <p:cNvSpPr txBox="1"/>
            <p:nvPr/>
          </p:nvSpPr>
          <p:spPr>
            <a:xfrm>
              <a:off x="1219200" y="1066800"/>
              <a:ext cx="7239000" cy="998536"/>
            </a:xfrm>
            <a:prstGeom prst="rect">
              <a:avLst/>
            </a:prstGeom>
            <a:solidFill>
              <a:schemeClr val="lt1"/>
            </a:solidFill>
            <a:ln w="12700" cap="flat" cmpd="sng">
              <a:solidFill>
                <a:srgbClr val="000000"/>
              </a:solidFill>
              <a:prstDash val="solid"/>
              <a:miter/>
              <a:headEnd type="none" w="med" len="med"/>
              <a:tailEnd type="none" w="med" len="med"/>
            </a:ln>
          </p:spPr>
          <p:txBody>
            <a:bodyPr lIns="90475" tIns="44450" rIns="90475" bIns="4445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2200" b="1" i="1" u="none" strike="noStrike" cap="none" baseline="0">
                  <a:solidFill>
                    <a:srgbClr val="000000"/>
                  </a:solidFill>
                  <a:latin typeface="Arial"/>
                  <a:ea typeface="Arial"/>
                  <a:cs typeface="Arial"/>
                  <a:sym typeface="Arial"/>
                </a:rPr>
                <a:t>Responsible for…</a:t>
              </a:r>
            </a:p>
          </p:txBody>
        </p:sp>
        <p:sp>
          <p:nvSpPr>
            <p:cNvPr id="247" name="Shape 247"/>
            <p:cNvSpPr txBox="1"/>
            <p:nvPr/>
          </p:nvSpPr>
          <p:spPr>
            <a:xfrm>
              <a:off x="1219200" y="2168525"/>
              <a:ext cx="7239000" cy="998536"/>
            </a:xfrm>
            <a:prstGeom prst="rect">
              <a:avLst/>
            </a:prstGeom>
            <a:solidFill>
              <a:srgbClr val="E6BF30"/>
            </a:solidFill>
            <a:ln w="12700" cap="flat" cmpd="sng">
              <a:solidFill>
                <a:srgbClr val="000000"/>
              </a:solidFill>
              <a:prstDash val="solid"/>
              <a:miter/>
              <a:headEnd type="none" w="med" len="med"/>
              <a:tailEnd type="none" w="med" len="med"/>
            </a:ln>
          </p:spPr>
          <p:txBody>
            <a:bodyPr lIns="90475" tIns="44450" rIns="90475" bIns="4445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2200" b="1" i="0" u="none" strike="noStrike" cap="none" baseline="0">
                  <a:solidFill>
                    <a:schemeClr val="dk1"/>
                  </a:solidFill>
                  <a:latin typeface="Arial"/>
                  <a:ea typeface="Arial"/>
                  <a:cs typeface="Arial"/>
                  <a:sym typeface="Arial"/>
                </a:rPr>
                <a:t>Managing the performance of </a:t>
              </a:r>
              <a:br>
                <a:rPr lang="en-US" sz="2200" b="1" i="0" u="none" strike="noStrike" cap="none" baseline="0">
                  <a:solidFill>
                    <a:schemeClr val="dk1"/>
                  </a:solidFill>
                  <a:latin typeface="Arial"/>
                  <a:ea typeface="Arial"/>
                  <a:cs typeface="Arial"/>
                  <a:sym typeface="Arial"/>
                </a:rPr>
              </a:br>
              <a:r>
                <a:rPr lang="en-US" sz="2200" b="1" i="0" u="none" strike="noStrike" cap="none" baseline="0">
                  <a:solidFill>
                    <a:schemeClr val="dk1"/>
                  </a:solidFill>
                  <a:latin typeface="Arial"/>
                  <a:ea typeface="Arial"/>
                  <a:cs typeface="Arial"/>
                  <a:sym typeface="Arial"/>
                </a:rPr>
                <a:t>entry-level employees</a:t>
              </a:r>
            </a:p>
          </p:txBody>
        </p:sp>
        <p:sp>
          <p:nvSpPr>
            <p:cNvPr id="248" name="Shape 248"/>
            <p:cNvSpPr txBox="1"/>
            <p:nvPr/>
          </p:nvSpPr>
          <p:spPr>
            <a:xfrm>
              <a:off x="1219200" y="3271836"/>
              <a:ext cx="7237411" cy="998536"/>
            </a:xfrm>
            <a:prstGeom prst="rect">
              <a:avLst/>
            </a:prstGeom>
            <a:solidFill>
              <a:schemeClr val="accent1"/>
            </a:solidFill>
            <a:ln w="12700" cap="flat" cmpd="sng">
              <a:solidFill>
                <a:srgbClr val="000000"/>
              </a:solidFill>
              <a:prstDash val="solid"/>
              <a:miter/>
              <a:headEnd type="none" w="med" len="med"/>
              <a:tailEnd type="none" w="med" len="med"/>
            </a:ln>
          </p:spPr>
          <p:txBody>
            <a:bodyPr lIns="90475" tIns="44450" rIns="90475" bIns="44450" anchor="ctr" anchorCtr="0">
              <a:noAutofit/>
            </a:bodyPr>
            <a:lstStyle/>
            <a:p>
              <a:pPr marL="0" marR="0" lvl="0" indent="0" algn="ctr" rtl="0">
                <a:lnSpc>
                  <a:spcPct val="100000"/>
                </a:lnSpc>
                <a:spcBef>
                  <a:spcPts val="0"/>
                </a:spcBef>
                <a:spcAft>
                  <a:spcPts val="0"/>
                </a:spcAft>
                <a:buClr>
                  <a:schemeClr val="dk1"/>
                </a:buClr>
                <a:buFont typeface="Arial"/>
                <a:buNone/>
              </a:pPr>
              <a:endParaRPr sz="2200" b="1" i="0" u="none" strike="noStrike" cap="none" baseline="0">
                <a:solidFill>
                  <a:schemeClr val="dk1"/>
                </a:solidFill>
                <a:latin typeface="Arial"/>
                <a:ea typeface="Arial"/>
                <a:cs typeface="Arial"/>
                <a:sym typeface="Arial"/>
              </a:endParaRPr>
            </a:p>
            <a:p>
              <a:pPr marL="0" marR="0" lvl="0" indent="0" algn="ctr" rtl="0">
                <a:lnSpc>
                  <a:spcPct val="100000"/>
                </a:lnSpc>
                <a:spcBef>
                  <a:spcPts val="990"/>
                </a:spcBef>
                <a:spcAft>
                  <a:spcPts val="0"/>
                </a:spcAft>
                <a:buClr>
                  <a:schemeClr val="dk1"/>
                </a:buClr>
                <a:buSzPct val="25000"/>
                <a:buFont typeface="Arial"/>
                <a:buNone/>
              </a:pPr>
              <a:r>
                <a:rPr lang="en-US" sz="2200" b="1" i="0" u="none" strike="noStrike" cap="none" baseline="0">
                  <a:solidFill>
                    <a:schemeClr val="dk1"/>
                  </a:solidFill>
                  <a:latin typeface="Arial"/>
                  <a:ea typeface="Arial"/>
                  <a:cs typeface="Arial"/>
                  <a:sym typeface="Arial"/>
                </a:rPr>
                <a:t>Teaching entry-level employees </a:t>
              </a:r>
              <a:br>
                <a:rPr lang="en-US" sz="2200" b="1" i="0" u="none" strike="noStrike" cap="none" baseline="0">
                  <a:solidFill>
                    <a:schemeClr val="dk1"/>
                  </a:solidFill>
                  <a:latin typeface="Arial"/>
                  <a:ea typeface="Arial"/>
                  <a:cs typeface="Arial"/>
                  <a:sym typeface="Arial"/>
                </a:rPr>
              </a:br>
              <a:r>
                <a:rPr lang="en-US" sz="2200" b="1" i="0" u="none" strike="noStrike" cap="none" baseline="0">
                  <a:solidFill>
                    <a:schemeClr val="dk1"/>
                  </a:solidFill>
                  <a:latin typeface="Arial"/>
                  <a:ea typeface="Arial"/>
                  <a:cs typeface="Arial"/>
                  <a:sym typeface="Arial"/>
                </a:rPr>
                <a:t>how to do their jobs </a:t>
              </a:r>
            </a:p>
            <a:p>
              <a:pPr marL="0" marR="0" lvl="0" indent="0" algn="l" rtl="0">
                <a:lnSpc>
                  <a:spcPct val="100000"/>
                </a:lnSpc>
                <a:spcBef>
                  <a:spcPts val="0"/>
                </a:spcBef>
                <a:spcAft>
                  <a:spcPts val="0"/>
                </a:spcAft>
                <a:buNone/>
              </a:pPr>
              <a:endParaRPr sz="2200" b="1" i="0" u="none" strike="noStrike" cap="none" baseline="0">
                <a:solidFill>
                  <a:schemeClr val="dk1"/>
                </a:solidFill>
                <a:latin typeface="Arial"/>
                <a:ea typeface="Arial"/>
                <a:cs typeface="Arial"/>
                <a:sym typeface="Arial"/>
              </a:endParaRPr>
            </a:p>
          </p:txBody>
        </p:sp>
        <p:sp>
          <p:nvSpPr>
            <p:cNvPr id="249" name="Shape 249"/>
            <p:cNvSpPr txBox="1"/>
            <p:nvPr/>
          </p:nvSpPr>
          <p:spPr>
            <a:xfrm>
              <a:off x="1219200" y="4373562"/>
              <a:ext cx="7237411" cy="998536"/>
            </a:xfrm>
            <a:prstGeom prst="rect">
              <a:avLst/>
            </a:prstGeom>
            <a:solidFill>
              <a:schemeClr val="hlink"/>
            </a:solidFill>
            <a:ln w="12700" cap="flat" cmpd="sng">
              <a:solidFill>
                <a:srgbClr val="000000"/>
              </a:solidFill>
              <a:prstDash val="solid"/>
              <a:miter/>
              <a:headEnd type="none" w="med" len="med"/>
              <a:tailEnd type="none" w="med" len="med"/>
            </a:ln>
          </p:spPr>
          <p:txBody>
            <a:bodyPr lIns="90475" tIns="44450" rIns="90475" bIns="4445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2200" b="1" i="0" u="none" strike="noStrike" cap="none" baseline="0">
                  <a:solidFill>
                    <a:schemeClr val="dk1"/>
                  </a:solidFill>
                  <a:latin typeface="Arial"/>
                  <a:ea typeface="Arial"/>
                  <a:cs typeface="Arial"/>
                  <a:sym typeface="Arial"/>
                </a:rPr>
                <a:t>Making schedules and operating plans based on </a:t>
              </a:r>
              <a:br>
                <a:rPr lang="en-US" sz="2200" b="1" i="0" u="none" strike="noStrike" cap="none" baseline="0">
                  <a:solidFill>
                    <a:schemeClr val="dk1"/>
                  </a:solidFill>
                  <a:latin typeface="Arial"/>
                  <a:ea typeface="Arial"/>
                  <a:cs typeface="Arial"/>
                  <a:sym typeface="Arial"/>
                </a:rPr>
              </a:br>
              <a:r>
                <a:rPr lang="en-US" sz="2200" b="1" i="0" u="none" strike="noStrike" cap="none" baseline="0">
                  <a:solidFill>
                    <a:schemeClr val="dk1"/>
                  </a:solidFill>
                  <a:latin typeface="Arial"/>
                  <a:ea typeface="Arial"/>
                  <a:cs typeface="Arial"/>
                  <a:sym typeface="Arial"/>
                </a:rPr>
                <a:t>middle management’s intermediate-range plans</a:t>
              </a:r>
            </a:p>
          </p:txBody>
        </p:sp>
      </p:gr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Shape 255"/>
          <p:cNvPicPr preferRelativeResize="0">
            <a:picLocks noGrp="1"/>
          </p:cNvPicPr>
          <p:nvPr>
            <p:ph type="title"/>
          </p:nvPr>
        </p:nvPicPr>
        <p:blipFill rotWithShape="1">
          <a:blip r:embed="rId3">
            <a:alphaModFix/>
          </a:blip>
          <a:srcRect/>
          <a:stretch/>
        </p:blipFill>
        <p:spPr>
          <a:xfrm>
            <a:off x="225425" y="536575"/>
            <a:ext cx="8467725" cy="1341437"/>
          </a:xfrm>
          <a:prstGeom prst="rect">
            <a:avLst/>
          </a:prstGeom>
          <a:noFill/>
          <a:ln>
            <a:noFill/>
          </a:ln>
        </p:spPr>
      </p:pic>
      <p:sp>
        <p:nvSpPr>
          <p:cNvPr id="256" name="Shape 256"/>
          <p:cNvSpPr txBox="1"/>
          <p:nvPr/>
        </p:nvSpPr>
        <p:spPr>
          <a:xfrm>
            <a:off x="247650" y="6049962"/>
            <a:ext cx="914400" cy="3968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grpSp>
        <p:nvGrpSpPr>
          <p:cNvPr id="257" name="Shape 257"/>
          <p:cNvGrpSpPr/>
          <p:nvPr/>
        </p:nvGrpSpPr>
        <p:grpSpPr>
          <a:xfrm>
            <a:off x="1142999" y="2285999"/>
            <a:ext cx="6781799" cy="3124199"/>
            <a:chOff x="1219200" y="1066800"/>
            <a:chExt cx="6705599" cy="4160836"/>
          </a:xfrm>
        </p:grpSpPr>
        <p:sp>
          <p:nvSpPr>
            <p:cNvPr id="258" name="Shape 258"/>
            <p:cNvSpPr txBox="1"/>
            <p:nvPr/>
          </p:nvSpPr>
          <p:spPr>
            <a:xfrm>
              <a:off x="1219200" y="1066800"/>
              <a:ext cx="3352799" cy="2103436"/>
            </a:xfrm>
            <a:prstGeom prst="rect">
              <a:avLst/>
            </a:prstGeom>
            <a:solidFill>
              <a:schemeClr val="lt1"/>
            </a:solidFill>
            <a:ln w="12700" cap="flat" cmpd="sng">
              <a:solidFill>
                <a:srgbClr val="000000"/>
              </a:solidFill>
              <a:prstDash val="solid"/>
              <a:miter/>
              <a:headEnd type="none" w="med" len="med"/>
              <a:tailEnd type="none" w="med" len="med"/>
            </a:ln>
          </p:spPr>
          <p:txBody>
            <a:bodyPr lIns="90475" tIns="44450" rIns="90475" bIns="44450" anchor="ctr" anchorCtr="0">
              <a:noAutofit/>
            </a:bodyPr>
            <a:lstStyle/>
            <a:p>
              <a:pPr marL="0" marR="0" lvl="0" indent="0" algn="ctr" rtl="0">
                <a:lnSpc>
                  <a:spcPct val="100000"/>
                </a:lnSpc>
                <a:spcBef>
                  <a:spcPts val="0"/>
                </a:spcBef>
                <a:spcAft>
                  <a:spcPts val="0"/>
                </a:spcAft>
                <a:buClr>
                  <a:schemeClr val="dk1"/>
                </a:buClr>
                <a:buFont typeface="Arial"/>
                <a:buNone/>
              </a:pPr>
              <a:endParaRPr sz="2200" b="1" i="1" u="none" strike="noStrike" cap="none" baseline="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en-US" sz="2200" b="1" i="1" u="none" strike="noStrike" cap="none" baseline="0">
                  <a:solidFill>
                    <a:srgbClr val="000000"/>
                  </a:solidFill>
                  <a:latin typeface="Arial"/>
                  <a:ea typeface="Arial"/>
                  <a:cs typeface="Arial"/>
                  <a:sym typeface="Arial"/>
                </a:rPr>
                <a:t>Technical Skills</a:t>
              </a:r>
            </a:p>
            <a:p>
              <a:pPr marL="0" marR="0" lvl="0" indent="0" algn="ctr" rtl="0">
                <a:lnSpc>
                  <a:spcPct val="100000"/>
                </a:lnSpc>
                <a:spcBef>
                  <a:spcPts val="0"/>
                </a:spcBef>
                <a:spcAft>
                  <a:spcPts val="0"/>
                </a:spcAft>
                <a:buClr>
                  <a:schemeClr val="dk1"/>
                </a:buClr>
                <a:buFont typeface="Arial"/>
                <a:buNone/>
              </a:pPr>
              <a:endParaRPr sz="2200" b="1" i="1" u="none" strike="noStrike" cap="none" baseline="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200" b="1" i="1" u="none" strike="noStrike" cap="none" baseline="0">
                <a:solidFill>
                  <a:srgbClr val="000000"/>
                </a:solidFill>
                <a:latin typeface="Arial"/>
                <a:ea typeface="Arial"/>
                <a:cs typeface="Arial"/>
                <a:sym typeface="Arial"/>
              </a:endParaRPr>
            </a:p>
          </p:txBody>
        </p:sp>
        <p:sp>
          <p:nvSpPr>
            <p:cNvPr id="259" name="Shape 259"/>
            <p:cNvSpPr txBox="1"/>
            <p:nvPr/>
          </p:nvSpPr>
          <p:spPr>
            <a:xfrm>
              <a:off x="4572000" y="1066800"/>
              <a:ext cx="3352799" cy="2103436"/>
            </a:xfrm>
            <a:prstGeom prst="rect">
              <a:avLst/>
            </a:prstGeom>
            <a:solidFill>
              <a:srgbClr val="E6BF30"/>
            </a:solidFill>
            <a:ln w="12700" cap="flat" cmpd="sng">
              <a:solidFill>
                <a:srgbClr val="000000"/>
              </a:solidFill>
              <a:prstDash val="solid"/>
              <a:miter/>
              <a:headEnd type="none" w="med" len="med"/>
              <a:tailEnd type="none" w="med" len="med"/>
            </a:ln>
          </p:spPr>
          <p:txBody>
            <a:bodyPr lIns="90475" tIns="44450" rIns="90475" bIns="44450" anchor="ctr" anchorCtr="0">
              <a:noAutofit/>
            </a:bodyPr>
            <a:lstStyle/>
            <a:p>
              <a:pPr marL="0" marR="0" lvl="0" indent="0" algn="ctr" rtl="0">
                <a:lnSpc>
                  <a:spcPct val="100000"/>
                </a:lnSpc>
                <a:spcBef>
                  <a:spcPts val="0"/>
                </a:spcBef>
                <a:spcAft>
                  <a:spcPts val="0"/>
                </a:spcAft>
                <a:buClr>
                  <a:schemeClr val="dk1"/>
                </a:buClr>
                <a:buFont typeface="Arial"/>
                <a:buNone/>
              </a:pPr>
              <a:endParaRPr sz="2200" b="1" i="1" u="none" strike="noStrike" cap="none" baseline="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r>
                <a:rPr lang="en-US" sz="2200" b="1" i="1" u="none" strike="noStrike" cap="none" baseline="0">
                  <a:solidFill>
                    <a:schemeClr val="dk1"/>
                  </a:solidFill>
                  <a:latin typeface="Arial"/>
                  <a:ea typeface="Arial"/>
                  <a:cs typeface="Arial"/>
                  <a:sym typeface="Arial"/>
                </a:rPr>
                <a:t>Human Skill</a:t>
              </a:r>
            </a:p>
            <a:p>
              <a:pPr marL="0" marR="0" lvl="0" indent="0" algn="ctr" rtl="0">
                <a:lnSpc>
                  <a:spcPct val="100000"/>
                </a:lnSpc>
                <a:spcBef>
                  <a:spcPts val="0"/>
                </a:spcBef>
                <a:spcAft>
                  <a:spcPts val="0"/>
                </a:spcAft>
                <a:buClr>
                  <a:schemeClr val="dk1"/>
                </a:buClr>
                <a:buFont typeface="Arial"/>
                <a:buNone/>
              </a:pPr>
              <a:endParaRPr sz="2200" b="1" i="1"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200" b="1" i="1" u="none" strike="noStrike" cap="none" baseline="0">
                <a:solidFill>
                  <a:schemeClr val="dk1"/>
                </a:solidFill>
                <a:latin typeface="Arial"/>
                <a:ea typeface="Arial"/>
                <a:cs typeface="Arial"/>
                <a:sym typeface="Arial"/>
              </a:endParaRPr>
            </a:p>
          </p:txBody>
        </p:sp>
        <p:sp>
          <p:nvSpPr>
            <p:cNvPr id="260" name="Shape 260"/>
            <p:cNvSpPr txBox="1"/>
            <p:nvPr/>
          </p:nvSpPr>
          <p:spPr>
            <a:xfrm>
              <a:off x="1219200" y="3124200"/>
              <a:ext cx="3352799" cy="2103436"/>
            </a:xfrm>
            <a:prstGeom prst="rect">
              <a:avLst/>
            </a:prstGeom>
            <a:solidFill>
              <a:schemeClr val="accent1"/>
            </a:solidFill>
            <a:ln w="12700" cap="flat" cmpd="sng">
              <a:solidFill>
                <a:srgbClr val="000000"/>
              </a:solidFill>
              <a:prstDash val="solid"/>
              <a:miter/>
              <a:headEnd type="none" w="med" len="med"/>
              <a:tailEnd type="none" w="med" len="med"/>
            </a:ln>
          </p:spPr>
          <p:txBody>
            <a:bodyPr lIns="90475" tIns="44450" rIns="90475" bIns="44450" anchor="ctr" anchorCtr="0">
              <a:noAutofit/>
            </a:bodyPr>
            <a:lstStyle/>
            <a:p>
              <a:pPr marL="0" marR="0" lvl="0" indent="0" algn="ctr" rtl="0">
                <a:lnSpc>
                  <a:spcPct val="100000"/>
                </a:lnSpc>
                <a:spcBef>
                  <a:spcPts val="0"/>
                </a:spcBef>
                <a:spcAft>
                  <a:spcPts val="0"/>
                </a:spcAft>
                <a:buClr>
                  <a:schemeClr val="dk1"/>
                </a:buClr>
                <a:buFont typeface="Arial"/>
                <a:buNone/>
              </a:pPr>
              <a:endParaRPr sz="2200" b="1" i="0" u="none" strike="noStrike" cap="none" baseline="0">
                <a:solidFill>
                  <a:schemeClr val="dk1"/>
                </a:solidFill>
                <a:latin typeface="Arial"/>
                <a:ea typeface="Arial"/>
                <a:cs typeface="Arial"/>
                <a:sym typeface="Arial"/>
              </a:endParaRPr>
            </a:p>
            <a:p>
              <a:pPr marL="0" marR="0" lvl="0" indent="0" algn="ctr" rtl="0">
                <a:lnSpc>
                  <a:spcPct val="100000"/>
                </a:lnSpc>
                <a:spcBef>
                  <a:spcPts val="990"/>
                </a:spcBef>
                <a:spcAft>
                  <a:spcPts val="0"/>
                </a:spcAft>
                <a:buClr>
                  <a:schemeClr val="dk1"/>
                </a:buClr>
                <a:buFont typeface="Arial"/>
                <a:buNone/>
              </a:pPr>
              <a:endParaRPr sz="2200" b="1" i="1" u="none" strike="noStrike" cap="none" baseline="0">
                <a:solidFill>
                  <a:schemeClr val="dk1"/>
                </a:solidFill>
                <a:latin typeface="Arial"/>
                <a:ea typeface="Arial"/>
                <a:cs typeface="Arial"/>
                <a:sym typeface="Arial"/>
              </a:endParaRPr>
            </a:p>
            <a:p>
              <a:pPr marL="0" marR="0" lvl="0" indent="0" algn="ctr" rtl="0">
                <a:lnSpc>
                  <a:spcPct val="100000"/>
                </a:lnSpc>
                <a:spcBef>
                  <a:spcPts val="990"/>
                </a:spcBef>
                <a:spcAft>
                  <a:spcPts val="0"/>
                </a:spcAft>
                <a:buClr>
                  <a:schemeClr val="dk1"/>
                </a:buClr>
                <a:buSzPct val="25000"/>
                <a:buFont typeface="Arial"/>
                <a:buNone/>
              </a:pPr>
              <a:r>
                <a:rPr lang="en-US" sz="2200" b="1" i="1" u="none" strike="noStrike" cap="none" baseline="0">
                  <a:solidFill>
                    <a:schemeClr val="dk1"/>
                  </a:solidFill>
                  <a:latin typeface="Arial"/>
                  <a:ea typeface="Arial"/>
                  <a:cs typeface="Arial"/>
                  <a:sym typeface="Arial"/>
                </a:rPr>
                <a:t>Conceptual Skill</a:t>
              </a:r>
            </a:p>
            <a:p>
              <a:pPr marL="0" marR="0" lvl="0" indent="0" algn="ctr" rtl="0">
                <a:lnSpc>
                  <a:spcPct val="100000"/>
                </a:lnSpc>
                <a:spcBef>
                  <a:spcPts val="990"/>
                </a:spcBef>
                <a:spcAft>
                  <a:spcPts val="0"/>
                </a:spcAft>
                <a:buClr>
                  <a:schemeClr val="dk1"/>
                </a:buClr>
                <a:buFont typeface="Arial"/>
                <a:buNone/>
              </a:pPr>
              <a:endParaRPr sz="2200" b="1" i="1" u="none" strike="noStrike" cap="none" baseline="0">
                <a:solidFill>
                  <a:schemeClr val="dk1"/>
                </a:solidFill>
                <a:latin typeface="Arial"/>
                <a:ea typeface="Arial"/>
                <a:cs typeface="Arial"/>
                <a:sym typeface="Arial"/>
              </a:endParaRPr>
            </a:p>
            <a:p>
              <a:pPr marL="0" marR="0" lvl="0" indent="0" algn="ctr" rtl="0">
                <a:lnSpc>
                  <a:spcPct val="100000"/>
                </a:lnSpc>
                <a:spcBef>
                  <a:spcPts val="990"/>
                </a:spcBef>
                <a:spcAft>
                  <a:spcPts val="0"/>
                </a:spcAft>
                <a:buClr>
                  <a:schemeClr val="dk1"/>
                </a:buClr>
                <a:buSzPct val="25000"/>
                <a:buFont typeface="Arial"/>
                <a:buNone/>
              </a:pPr>
              <a:r>
                <a:rPr lang="en-US" sz="2200" b="1" i="0" u="none" strike="noStrike" cap="none" baseline="0">
                  <a:solidFill>
                    <a:schemeClr val="dk1"/>
                  </a:solidFill>
                  <a:latin typeface="Arial"/>
                  <a:ea typeface="Arial"/>
                  <a:cs typeface="Arial"/>
                  <a:sym typeface="Arial"/>
                </a:rPr>
                <a:t> </a:t>
              </a:r>
            </a:p>
            <a:p>
              <a:pPr marL="0" marR="0" lvl="0" indent="0" algn="l" rtl="0">
                <a:lnSpc>
                  <a:spcPct val="100000"/>
                </a:lnSpc>
                <a:spcBef>
                  <a:spcPts val="0"/>
                </a:spcBef>
                <a:spcAft>
                  <a:spcPts val="0"/>
                </a:spcAft>
                <a:buNone/>
              </a:pPr>
              <a:endParaRPr sz="2200" b="1" i="0" u="none" strike="noStrike" cap="none" baseline="0">
                <a:solidFill>
                  <a:schemeClr val="dk1"/>
                </a:solidFill>
                <a:latin typeface="Arial"/>
                <a:ea typeface="Arial"/>
                <a:cs typeface="Arial"/>
                <a:sym typeface="Arial"/>
              </a:endParaRPr>
            </a:p>
          </p:txBody>
        </p:sp>
        <p:sp>
          <p:nvSpPr>
            <p:cNvPr id="261" name="Shape 261"/>
            <p:cNvSpPr txBox="1"/>
            <p:nvPr/>
          </p:nvSpPr>
          <p:spPr>
            <a:xfrm>
              <a:off x="4572000" y="3124200"/>
              <a:ext cx="3352799" cy="2103436"/>
            </a:xfrm>
            <a:prstGeom prst="rect">
              <a:avLst/>
            </a:prstGeom>
            <a:solidFill>
              <a:schemeClr val="hlink"/>
            </a:solidFill>
            <a:ln w="12700" cap="flat" cmpd="sng">
              <a:solidFill>
                <a:srgbClr val="000000"/>
              </a:solidFill>
              <a:prstDash val="solid"/>
              <a:miter/>
              <a:headEnd type="none" w="med" len="med"/>
              <a:tailEnd type="none" w="med" len="med"/>
            </a:ln>
          </p:spPr>
          <p:txBody>
            <a:bodyPr lIns="90475" tIns="44450" rIns="90475" bIns="4445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2200" b="1" i="1" u="none" strike="noStrike" cap="none" baseline="0">
                  <a:solidFill>
                    <a:schemeClr val="dk1"/>
                  </a:solidFill>
                  <a:latin typeface="Arial"/>
                  <a:ea typeface="Arial"/>
                  <a:cs typeface="Arial"/>
                  <a:sym typeface="Arial"/>
                </a:rPr>
                <a:t>Design/motivational Skill</a:t>
              </a:r>
            </a:p>
            <a:p>
              <a:pPr marL="0" marR="0" lvl="0" indent="0" algn="l" rtl="0">
                <a:lnSpc>
                  <a:spcPct val="100000"/>
                </a:lnSpc>
                <a:spcBef>
                  <a:spcPts val="0"/>
                </a:spcBef>
                <a:spcAft>
                  <a:spcPts val="0"/>
                </a:spcAft>
                <a:buNone/>
              </a:pPr>
              <a:endParaRPr sz="2200" b="1" i="1" u="none" strike="noStrike" cap="none" baseline="0">
                <a:solidFill>
                  <a:schemeClr val="dk1"/>
                </a:solidFill>
                <a:latin typeface="Arial"/>
                <a:ea typeface="Arial"/>
                <a:cs typeface="Arial"/>
                <a:sym typeface="Arial"/>
              </a:endParaRPr>
            </a:p>
          </p:txBody>
        </p:sp>
      </p:gr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Times New Roman"/>
              <a:buNone/>
            </a:pPr>
            <a:r>
              <a:rPr lang="en-US" sz="4400" b="0" i="0" u="none" strike="noStrike" cap="none" baseline="0">
                <a:solidFill>
                  <a:schemeClr val="dk2"/>
                </a:solidFill>
                <a:latin typeface="Times New Roman"/>
                <a:ea typeface="Times New Roman"/>
                <a:cs typeface="Times New Roman"/>
                <a:sym typeface="Times New Roman"/>
              </a:rPr>
              <a:t>Core skills and their use in the different levels</a:t>
            </a:r>
          </a:p>
        </p:txBody>
      </p:sp>
      <p:sp>
        <p:nvSpPr>
          <p:cNvPr id="268" name="Shape 268"/>
          <p:cNvSpPr txBox="1"/>
          <p:nvPr/>
        </p:nvSpPr>
        <p:spPr>
          <a:xfrm>
            <a:off x="2411411" y="3068636"/>
            <a:ext cx="5473700" cy="2592387"/>
          </a:xfrm>
          <a:prstGeom prst="rect">
            <a:avLst/>
          </a:prstGeom>
          <a:solidFill>
            <a:srgbClr val="C0C0C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269" name="Shape 269"/>
          <p:cNvCxnSpPr/>
          <p:nvPr/>
        </p:nvCxnSpPr>
        <p:spPr>
          <a:xfrm>
            <a:off x="2411411" y="3573462"/>
            <a:ext cx="5473700" cy="647700"/>
          </a:xfrm>
          <a:prstGeom prst="straightConnector1">
            <a:avLst/>
          </a:prstGeom>
          <a:noFill/>
          <a:ln w="9525" cap="flat" cmpd="sng">
            <a:solidFill>
              <a:schemeClr val="dk1"/>
            </a:solidFill>
            <a:prstDash val="solid"/>
            <a:miter/>
            <a:headEnd type="none" w="med" len="med"/>
            <a:tailEnd type="none" w="med" len="med"/>
          </a:ln>
        </p:spPr>
      </p:cxnSp>
      <p:cxnSp>
        <p:nvCxnSpPr>
          <p:cNvPr id="270" name="Shape 270"/>
          <p:cNvCxnSpPr/>
          <p:nvPr/>
        </p:nvCxnSpPr>
        <p:spPr>
          <a:xfrm>
            <a:off x="2411411" y="4435475"/>
            <a:ext cx="5473700" cy="649286"/>
          </a:xfrm>
          <a:prstGeom prst="straightConnector1">
            <a:avLst/>
          </a:prstGeom>
          <a:noFill/>
          <a:ln w="9525" cap="flat" cmpd="sng">
            <a:solidFill>
              <a:schemeClr val="dk1"/>
            </a:solidFill>
            <a:prstDash val="solid"/>
            <a:miter/>
            <a:headEnd type="none" w="med" len="med"/>
            <a:tailEnd type="none" w="med" len="med"/>
          </a:ln>
        </p:spPr>
      </p:cxnSp>
      <p:sp>
        <p:nvSpPr>
          <p:cNvPr id="271" name="Shape 271"/>
          <p:cNvSpPr txBox="1"/>
          <p:nvPr/>
        </p:nvSpPr>
        <p:spPr>
          <a:xfrm>
            <a:off x="5218112" y="3284537"/>
            <a:ext cx="2522536" cy="457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accent1"/>
              </a:buClr>
              <a:buSzPct val="25000"/>
              <a:buFont typeface="Arial"/>
              <a:buNone/>
            </a:pPr>
            <a:r>
              <a:rPr lang="en-US" sz="2400" b="0" i="0" u="none" strike="noStrike" cap="none" baseline="0">
                <a:solidFill>
                  <a:schemeClr val="accent1"/>
                </a:solidFill>
                <a:latin typeface="Arial"/>
                <a:ea typeface="Arial"/>
                <a:cs typeface="Arial"/>
                <a:sym typeface="Arial"/>
              </a:rPr>
              <a:t>Conceptual skills</a:t>
            </a:r>
          </a:p>
        </p:txBody>
      </p:sp>
      <p:sp>
        <p:nvSpPr>
          <p:cNvPr id="272" name="Shape 272"/>
          <p:cNvSpPr txBox="1"/>
          <p:nvPr/>
        </p:nvSpPr>
        <p:spPr>
          <a:xfrm>
            <a:off x="3997325" y="4005262"/>
            <a:ext cx="1943100" cy="457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400" b="0" i="0" u="none" strike="noStrike" cap="none" baseline="0">
                <a:solidFill>
                  <a:schemeClr val="dk1"/>
                </a:solidFill>
                <a:latin typeface="Arial"/>
                <a:ea typeface="Arial"/>
                <a:cs typeface="Arial"/>
                <a:sym typeface="Arial"/>
              </a:rPr>
              <a:t>Human skills</a:t>
            </a:r>
          </a:p>
        </p:txBody>
      </p:sp>
      <p:sp>
        <p:nvSpPr>
          <p:cNvPr id="273" name="Shape 273"/>
          <p:cNvSpPr txBox="1"/>
          <p:nvPr/>
        </p:nvSpPr>
        <p:spPr>
          <a:xfrm>
            <a:off x="2843211" y="4868862"/>
            <a:ext cx="2592387" cy="457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2400" b="0" i="0" u="none" strike="noStrike" cap="none" baseline="0">
                <a:solidFill>
                  <a:schemeClr val="lt1"/>
                </a:solidFill>
                <a:latin typeface="Arial"/>
                <a:ea typeface="Arial"/>
                <a:cs typeface="Arial"/>
                <a:sym typeface="Arial"/>
              </a:rPr>
              <a:t>Technical skills</a:t>
            </a:r>
          </a:p>
        </p:txBody>
      </p:sp>
      <p:sp>
        <p:nvSpPr>
          <p:cNvPr id="274" name="Shape 274"/>
          <p:cNvSpPr txBox="1"/>
          <p:nvPr/>
        </p:nvSpPr>
        <p:spPr>
          <a:xfrm>
            <a:off x="3635375" y="1773236"/>
            <a:ext cx="3024187" cy="51911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800" b="0" i="0" u="none" strike="noStrike" cap="none" baseline="0">
                <a:solidFill>
                  <a:schemeClr val="dk1"/>
                </a:solidFill>
                <a:latin typeface="Arial"/>
                <a:ea typeface="Arial"/>
                <a:cs typeface="Arial"/>
                <a:sym typeface="Arial"/>
              </a:rPr>
              <a:t>Managerial levels</a:t>
            </a:r>
          </a:p>
        </p:txBody>
      </p:sp>
      <p:sp>
        <p:nvSpPr>
          <p:cNvPr id="275" name="Shape 275"/>
          <p:cNvSpPr txBox="1"/>
          <p:nvPr/>
        </p:nvSpPr>
        <p:spPr>
          <a:xfrm>
            <a:off x="2484436" y="2565400"/>
            <a:ext cx="1008062"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baseline="0">
                <a:solidFill>
                  <a:schemeClr val="dk1"/>
                </a:solidFill>
                <a:latin typeface="Arial"/>
                <a:ea typeface="Arial"/>
                <a:cs typeface="Arial"/>
                <a:sym typeface="Arial"/>
              </a:rPr>
              <a:t>Lower</a:t>
            </a:r>
          </a:p>
        </p:txBody>
      </p:sp>
      <p:sp>
        <p:nvSpPr>
          <p:cNvPr id="276" name="Shape 276"/>
          <p:cNvSpPr txBox="1"/>
          <p:nvPr/>
        </p:nvSpPr>
        <p:spPr>
          <a:xfrm>
            <a:off x="4645025" y="2492375"/>
            <a:ext cx="1295400"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baseline="0">
                <a:solidFill>
                  <a:schemeClr val="dk1"/>
                </a:solidFill>
                <a:latin typeface="Arial"/>
                <a:ea typeface="Arial"/>
                <a:cs typeface="Arial"/>
                <a:sym typeface="Arial"/>
              </a:rPr>
              <a:t>Middle</a:t>
            </a:r>
          </a:p>
        </p:txBody>
      </p:sp>
      <p:sp>
        <p:nvSpPr>
          <p:cNvPr id="277" name="Shape 277"/>
          <p:cNvSpPr txBox="1"/>
          <p:nvPr/>
        </p:nvSpPr>
        <p:spPr>
          <a:xfrm>
            <a:off x="6948486" y="2565400"/>
            <a:ext cx="936624"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0" i="0" u="none" strike="noStrike" cap="none" baseline="0">
                <a:solidFill>
                  <a:schemeClr val="dk1"/>
                </a:solidFill>
                <a:latin typeface="Arial"/>
                <a:ea typeface="Arial"/>
                <a:cs typeface="Arial"/>
                <a:sym typeface="Arial"/>
              </a:rPr>
              <a:t>Top</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p:nvPr/>
        </p:nvSpPr>
        <p:spPr>
          <a:xfrm>
            <a:off x="457200" y="541337"/>
            <a:ext cx="8229600" cy="11430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2"/>
              </a:buClr>
              <a:buSzPct val="25000"/>
              <a:buFont typeface="Times New Roman"/>
              <a:buNone/>
            </a:pPr>
            <a:r>
              <a:rPr lang="en-US" sz="4400" b="0" i="0" u="none" strike="noStrike" cap="none" baseline="0">
                <a:solidFill>
                  <a:schemeClr val="dk2"/>
                </a:solidFill>
                <a:latin typeface="Times New Roman"/>
                <a:ea typeface="Times New Roman"/>
                <a:cs typeface="Times New Roman"/>
                <a:sym typeface="Times New Roman"/>
              </a:rPr>
              <a:t>Organization</a:t>
            </a:r>
          </a:p>
        </p:txBody>
      </p:sp>
      <p:sp>
        <p:nvSpPr>
          <p:cNvPr id="70" name="Shape 70"/>
          <p:cNvSpPr txBox="1"/>
          <p:nvPr/>
        </p:nvSpPr>
        <p:spPr>
          <a:xfrm>
            <a:off x="457200" y="1866900"/>
            <a:ext cx="8229600" cy="4533899"/>
          </a:xfrm>
          <a:prstGeom prst="rect">
            <a:avLst/>
          </a:prstGeom>
          <a:noFill/>
          <a:ln>
            <a:noFill/>
          </a:ln>
        </p:spPr>
        <p:txBody>
          <a:bodyPr lIns="91425" tIns="45700" rIns="91425" bIns="45700" anchor="t" anchorCtr="0">
            <a:noAutofit/>
          </a:bodyPr>
          <a:lstStyle/>
          <a:p>
            <a:pPr marL="469900" marR="0" lvl="0" indent="-469900" algn="l" rtl="0">
              <a:lnSpc>
                <a:spcPct val="90000"/>
              </a:lnSpc>
              <a:spcBef>
                <a:spcPts val="0"/>
              </a:spcBef>
              <a:spcAft>
                <a:spcPts val="0"/>
              </a:spcAft>
              <a:buClr>
                <a:schemeClr val="lt2"/>
              </a:buClr>
              <a:buSzPct val="70000"/>
              <a:buFont typeface="Noto Symbol"/>
              <a:buChar char="□"/>
            </a:pPr>
            <a:r>
              <a:rPr lang="en-US" sz="2800" b="0" i="0" u="none" strike="noStrike" cap="none" baseline="0">
                <a:solidFill>
                  <a:schemeClr val="dk1"/>
                </a:solidFill>
                <a:latin typeface="Times New Roman"/>
                <a:ea typeface="Times New Roman"/>
                <a:cs typeface="Times New Roman"/>
                <a:sym typeface="Times New Roman"/>
              </a:rPr>
              <a:t>Organization is a system which operates through human activity. </a:t>
            </a:r>
          </a:p>
          <a:p>
            <a:pPr marL="469900" marR="0" lvl="0" indent="-469900" algn="l" rtl="0">
              <a:lnSpc>
                <a:spcPct val="90000"/>
              </a:lnSpc>
              <a:spcBef>
                <a:spcPts val="560"/>
              </a:spcBef>
              <a:spcAft>
                <a:spcPts val="0"/>
              </a:spcAft>
              <a:buClr>
                <a:schemeClr val="lt2"/>
              </a:buClr>
              <a:buSzPct val="70000"/>
              <a:buFont typeface="Noto Symbol"/>
              <a:buChar char="□"/>
            </a:pPr>
            <a:r>
              <a:rPr lang="en-US" sz="2800" b="0" i="0" u="none" strike="noStrike" cap="none" baseline="0">
                <a:solidFill>
                  <a:schemeClr val="dk1"/>
                </a:solidFill>
                <a:latin typeface="Times New Roman"/>
                <a:ea typeface="Times New Roman"/>
                <a:cs typeface="Times New Roman"/>
                <a:sym typeface="Times New Roman"/>
              </a:rPr>
              <a:t>Organizations are very complex social formations, their links can’t be described with only one theory. </a:t>
            </a:r>
          </a:p>
          <a:p>
            <a:pPr marL="469900" marR="0" lvl="0" indent="-469900" algn="l" rtl="0">
              <a:lnSpc>
                <a:spcPct val="90000"/>
              </a:lnSpc>
              <a:spcBef>
                <a:spcPts val="560"/>
              </a:spcBef>
              <a:spcAft>
                <a:spcPts val="0"/>
              </a:spcAft>
              <a:buClr>
                <a:schemeClr val="lt2"/>
              </a:buClr>
              <a:buSzPct val="70000"/>
              <a:buFont typeface="Noto Symbol"/>
              <a:buChar char="□"/>
            </a:pPr>
            <a:r>
              <a:rPr lang="en-US" sz="2800" b="0" i="0" u="none" strike="noStrike" cap="none" baseline="0">
                <a:solidFill>
                  <a:schemeClr val="dk1"/>
                </a:solidFill>
                <a:latin typeface="Times New Roman"/>
                <a:ea typeface="Times New Roman"/>
                <a:cs typeface="Times New Roman"/>
                <a:sym typeface="Times New Roman"/>
              </a:rPr>
              <a:t>Organization Theories  concerns 3 levels:</a:t>
            </a:r>
          </a:p>
          <a:p>
            <a:pPr marL="908050" marR="0" lvl="1" indent="-438150" algn="l" rtl="0">
              <a:lnSpc>
                <a:spcPct val="90000"/>
              </a:lnSpc>
              <a:spcBef>
                <a:spcPts val="480"/>
              </a:spcBef>
              <a:spcAft>
                <a:spcPts val="0"/>
              </a:spcAft>
              <a:buClr>
                <a:schemeClr val="accent2"/>
              </a:buClr>
              <a:buSzPct val="75000"/>
              <a:buFont typeface="Noto Symbol"/>
              <a:buChar char="■"/>
            </a:pPr>
            <a:r>
              <a:rPr lang="en-US" sz="2400" b="0" i="0" u="none" strike="noStrike" cap="none" baseline="0">
                <a:solidFill>
                  <a:schemeClr val="dk1"/>
                </a:solidFill>
                <a:latin typeface="Times New Roman"/>
                <a:ea typeface="Times New Roman"/>
                <a:cs typeface="Times New Roman"/>
                <a:sym typeface="Times New Roman"/>
              </a:rPr>
              <a:t>Macro: cooperation among different organization</a:t>
            </a:r>
          </a:p>
          <a:p>
            <a:pPr marL="908050" marR="0" lvl="1" indent="-438150" algn="l" rtl="0">
              <a:lnSpc>
                <a:spcPct val="90000"/>
              </a:lnSpc>
              <a:spcBef>
                <a:spcPts val="480"/>
              </a:spcBef>
              <a:spcAft>
                <a:spcPts val="0"/>
              </a:spcAft>
              <a:buClr>
                <a:schemeClr val="accent2"/>
              </a:buClr>
              <a:buSzPct val="75000"/>
              <a:buFont typeface="Noto Symbol"/>
              <a:buChar char="■"/>
            </a:pPr>
            <a:r>
              <a:rPr lang="en-US" sz="2400" b="0" i="0" u="none" strike="noStrike" cap="none" baseline="0">
                <a:solidFill>
                  <a:schemeClr val="dk1"/>
                </a:solidFill>
                <a:latin typeface="Times New Roman"/>
                <a:ea typeface="Times New Roman"/>
                <a:cs typeface="Times New Roman"/>
                <a:sym typeface="Times New Roman"/>
              </a:rPr>
              <a:t>Mezzo: structures of the organizations, and influencing factors</a:t>
            </a:r>
          </a:p>
          <a:p>
            <a:pPr marL="908050" marR="0" lvl="1" indent="-438150" algn="l" rtl="0">
              <a:lnSpc>
                <a:spcPct val="90000"/>
              </a:lnSpc>
              <a:spcBef>
                <a:spcPts val="480"/>
              </a:spcBef>
              <a:spcAft>
                <a:spcPts val="0"/>
              </a:spcAft>
              <a:buClr>
                <a:schemeClr val="accent2"/>
              </a:buClr>
              <a:buSzPct val="75000"/>
              <a:buFont typeface="Noto Symbol"/>
              <a:buChar char="■"/>
            </a:pPr>
            <a:r>
              <a:rPr lang="en-US" sz="2400" b="0" i="0" u="none" strike="noStrike" cap="none" baseline="0">
                <a:solidFill>
                  <a:schemeClr val="dk1"/>
                </a:solidFill>
                <a:latin typeface="Times New Roman"/>
                <a:ea typeface="Times New Roman"/>
                <a:cs typeface="Times New Roman"/>
                <a:sym typeface="Times New Roman"/>
              </a:rPr>
              <a:t>Micro: behavior of the members of the organizations, motivation, conflict etc.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p:nvPr/>
        </p:nvSpPr>
        <p:spPr>
          <a:xfrm>
            <a:off x="381000" y="1447800"/>
            <a:ext cx="8381999" cy="4819649"/>
          </a:xfrm>
          <a:prstGeom prst="rect">
            <a:avLst/>
          </a:prstGeom>
          <a:noFill/>
          <a:ln>
            <a:noFill/>
          </a:ln>
        </p:spPr>
        <p:txBody>
          <a:bodyPr lIns="91425" tIns="45700" rIns="91425" bIns="45700" anchor="t" anchorCtr="0">
            <a:noAutofit/>
          </a:bodyPr>
          <a:lstStyle/>
          <a:p>
            <a:pPr marL="742950" marR="0" lvl="1" indent="-285750" algn="l" rtl="0">
              <a:lnSpc>
                <a:spcPct val="100000"/>
              </a:lnSpc>
              <a:spcBef>
                <a:spcPts val="0"/>
              </a:spcBef>
              <a:spcAft>
                <a:spcPts val="0"/>
              </a:spcAft>
              <a:buClr>
                <a:srgbClr val="0B3F49"/>
              </a:buClr>
              <a:buSzPct val="70000"/>
              <a:buFont typeface="Noto Symbol"/>
              <a:buChar char="●"/>
            </a:pPr>
            <a:r>
              <a:rPr lang="en-US" sz="3200" b="1" i="0" u="none" strike="noStrike" cap="none" baseline="0">
                <a:solidFill>
                  <a:schemeClr val="dk1"/>
                </a:solidFill>
                <a:latin typeface="Arial"/>
                <a:ea typeface="Arial"/>
                <a:cs typeface="Arial"/>
                <a:sym typeface="Arial"/>
              </a:rPr>
              <a:t>Successful managers</a:t>
            </a:r>
            <a:r>
              <a:rPr lang="en-US" sz="3200" b="0" i="0" u="none" strike="noStrike" cap="none" baseline="0">
                <a:solidFill>
                  <a:schemeClr val="dk1"/>
                </a:solidFill>
                <a:latin typeface="Arial"/>
                <a:ea typeface="Arial"/>
                <a:cs typeface="Arial"/>
                <a:sym typeface="Arial"/>
              </a:rPr>
              <a:t> – defined operationally in terms of the speed of their performance within the organisation</a:t>
            </a:r>
          </a:p>
          <a:p>
            <a:pPr marL="342900" marR="0" lvl="0" indent="-342900" algn="l" rtl="0">
              <a:lnSpc>
                <a:spcPct val="100000"/>
              </a:lnSpc>
              <a:spcBef>
                <a:spcPts val="640"/>
              </a:spcBef>
              <a:spcAft>
                <a:spcPts val="0"/>
              </a:spcAft>
              <a:buClr>
                <a:schemeClr val="dk1"/>
              </a:buClr>
              <a:buFont typeface="Arial"/>
              <a:buNone/>
            </a:pPr>
            <a:endParaRPr sz="3200" b="1" i="0" u="none" strike="noStrike" cap="none" baseline="0">
              <a:solidFill>
                <a:schemeClr val="dk1"/>
              </a:solidFill>
              <a:latin typeface="Arial"/>
              <a:ea typeface="Arial"/>
              <a:cs typeface="Arial"/>
              <a:sym typeface="Arial"/>
            </a:endParaRPr>
          </a:p>
          <a:p>
            <a:pPr marL="742950" marR="0" lvl="1" indent="-285750" algn="l" rtl="0">
              <a:lnSpc>
                <a:spcPct val="100000"/>
              </a:lnSpc>
              <a:spcBef>
                <a:spcPts val="640"/>
              </a:spcBef>
              <a:spcAft>
                <a:spcPts val="0"/>
              </a:spcAft>
              <a:buClr>
                <a:srgbClr val="0B3F49"/>
              </a:buClr>
              <a:buSzPct val="70000"/>
              <a:buFont typeface="Noto Symbol"/>
              <a:buChar char="●"/>
            </a:pPr>
            <a:r>
              <a:rPr lang="en-US" sz="3200" b="1" i="0" u="none" strike="noStrike" cap="none" baseline="0">
                <a:solidFill>
                  <a:schemeClr val="dk1"/>
                </a:solidFill>
                <a:latin typeface="Arial"/>
                <a:ea typeface="Arial"/>
                <a:cs typeface="Arial"/>
                <a:sym typeface="Arial"/>
              </a:rPr>
              <a:t>Effective managers</a:t>
            </a:r>
            <a:r>
              <a:rPr lang="en-US" sz="3200" b="0" i="0" u="none" strike="noStrike" cap="none" baseline="0">
                <a:solidFill>
                  <a:schemeClr val="dk1"/>
                </a:solidFill>
                <a:latin typeface="Arial"/>
                <a:ea typeface="Arial"/>
                <a:cs typeface="Arial"/>
                <a:sym typeface="Arial"/>
              </a:rPr>
              <a:t> – defined in terms of the quantity &amp; quality of standards of performance &amp; the satisfaction &amp; commitment of subordinates</a:t>
            </a:r>
          </a:p>
          <a:p>
            <a:pPr marL="0" marR="0" lvl="0" indent="0" algn="l" rtl="0">
              <a:lnSpc>
                <a:spcPct val="100000"/>
              </a:lnSpc>
              <a:spcBef>
                <a:spcPts val="0"/>
              </a:spcBef>
              <a:spcAft>
                <a:spcPts val="0"/>
              </a:spcAft>
              <a:buNone/>
            </a:pPr>
            <a:endParaRPr sz="3200" b="0" i="0" u="none" strike="noStrike" cap="none" baseline="0">
              <a:solidFill>
                <a:schemeClr val="dk1"/>
              </a:solidFill>
              <a:latin typeface="Arial"/>
              <a:ea typeface="Arial"/>
              <a:cs typeface="Arial"/>
              <a:sym typeface="Arial"/>
            </a:endParaRPr>
          </a:p>
        </p:txBody>
      </p:sp>
      <p:sp>
        <p:nvSpPr>
          <p:cNvPr id="283" name="Shape 283"/>
          <p:cNvSpPr txBox="1"/>
          <p:nvPr/>
        </p:nvSpPr>
        <p:spPr>
          <a:xfrm>
            <a:off x="533400" y="304800"/>
            <a:ext cx="8077199" cy="461961"/>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2400" b="1" i="0" u="none" strike="noStrike" cap="none" baseline="0">
                <a:solidFill>
                  <a:schemeClr val="dk1"/>
                </a:solidFill>
                <a:latin typeface="Arial"/>
                <a:ea typeface="Arial"/>
                <a:cs typeface="Arial"/>
                <a:sym typeface="Arial"/>
              </a:rPr>
              <a:t>Effective &amp; successful managers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p:nvPr/>
        </p:nvSpPr>
        <p:spPr>
          <a:xfrm>
            <a:off x="228600" y="1600200"/>
            <a:ext cx="8610599" cy="4186236"/>
          </a:xfrm>
          <a:prstGeom prst="rect">
            <a:avLst/>
          </a:prstGeom>
          <a:noFill/>
          <a:ln>
            <a:noFill/>
          </a:ln>
        </p:spPr>
        <p:txBody>
          <a:bodyPr lIns="91425" tIns="45700" rIns="91425" bIns="45700" anchor="t" anchorCtr="0">
            <a:noAutofit/>
          </a:bodyPr>
          <a:lstStyle/>
          <a:p>
            <a:pPr marL="1143000" marR="0" lvl="2" indent="-228600" algn="l" rtl="0">
              <a:lnSpc>
                <a:spcPct val="90000"/>
              </a:lnSpc>
              <a:spcBef>
                <a:spcPts val="0"/>
              </a:spcBef>
              <a:spcAft>
                <a:spcPts val="0"/>
              </a:spcAft>
              <a:buClr>
                <a:srgbClr val="0B3F49"/>
              </a:buClr>
              <a:buSzPct val="70000"/>
              <a:buFont typeface="Noto Symbol"/>
              <a:buChar char="●"/>
            </a:pPr>
            <a:r>
              <a:rPr lang="en-US" sz="2800" b="0" i="0" u="none" strike="noStrike" cap="none" baseline="0">
                <a:solidFill>
                  <a:schemeClr val="dk1"/>
                </a:solidFill>
                <a:latin typeface="Arial"/>
                <a:ea typeface="Arial"/>
                <a:cs typeface="Arial"/>
                <a:sym typeface="Arial"/>
              </a:rPr>
              <a:t>Trust people fairly but according to merit</a:t>
            </a:r>
          </a:p>
          <a:p>
            <a:pPr marL="1143000" marR="0" lvl="2" indent="-228600" algn="l" rtl="0">
              <a:lnSpc>
                <a:spcPct val="90000"/>
              </a:lnSpc>
              <a:spcBef>
                <a:spcPts val="560"/>
              </a:spcBef>
              <a:spcAft>
                <a:spcPts val="0"/>
              </a:spcAft>
              <a:buClr>
                <a:srgbClr val="0B3F49"/>
              </a:buClr>
              <a:buSzPct val="70000"/>
              <a:buFont typeface="Noto Symbol"/>
              <a:buChar char="●"/>
            </a:pPr>
            <a:r>
              <a:rPr lang="en-US" sz="2800" b="0" i="0" u="none" strike="noStrike" cap="none" baseline="0">
                <a:solidFill>
                  <a:schemeClr val="dk1"/>
                </a:solidFill>
                <a:latin typeface="Arial"/>
                <a:ea typeface="Arial"/>
                <a:cs typeface="Arial"/>
                <a:sym typeface="Arial"/>
              </a:rPr>
              <a:t>Make others feel important</a:t>
            </a:r>
          </a:p>
          <a:p>
            <a:pPr marL="1143000" marR="0" lvl="2" indent="-228600" algn="l" rtl="0">
              <a:lnSpc>
                <a:spcPct val="90000"/>
              </a:lnSpc>
              <a:spcBef>
                <a:spcPts val="560"/>
              </a:spcBef>
              <a:spcAft>
                <a:spcPts val="0"/>
              </a:spcAft>
              <a:buClr>
                <a:srgbClr val="0B3F49"/>
              </a:buClr>
              <a:buSzPct val="70000"/>
              <a:buFont typeface="Noto Symbol"/>
              <a:buChar char="●"/>
            </a:pPr>
            <a:r>
              <a:rPr lang="en-US" sz="2800" b="0" i="0" u="none" strike="noStrike" cap="none" baseline="0">
                <a:solidFill>
                  <a:schemeClr val="dk1"/>
                </a:solidFill>
                <a:latin typeface="Arial"/>
                <a:ea typeface="Arial"/>
                <a:cs typeface="Arial"/>
                <a:sym typeface="Arial"/>
              </a:rPr>
              <a:t>Motivate people by praise</a:t>
            </a:r>
          </a:p>
          <a:p>
            <a:pPr marL="1143000" marR="0" lvl="2" indent="-228600" algn="l" rtl="0">
              <a:lnSpc>
                <a:spcPct val="90000"/>
              </a:lnSpc>
              <a:spcBef>
                <a:spcPts val="560"/>
              </a:spcBef>
              <a:spcAft>
                <a:spcPts val="0"/>
              </a:spcAft>
              <a:buClr>
                <a:srgbClr val="0B3F49"/>
              </a:buClr>
              <a:buSzPct val="70000"/>
              <a:buFont typeface="Noto Symbol"/>
              <a:buChar char="●"/>
            </a:pPr>
            <a:r>
              <a:rPr lang="en-US" sz="2800" b="0" i="0" u="none" strike="noStrike" cap="none" baseline="0">
                <a:solidFill>
                  <a:schemeClr val="dk1"/>
                </a:solidFill>
                <a:latin typeface="Arial"/>
                <a:ea typeface="Arial"/>
                <a:cs typeface="Arial"/>
                <a:sym typeface="Arial"/>
              </a:rPr>
              <a:t>Encourage feedback</a:t>
            </a:r>
          </a:p>
          <a:p>
            <a:pPr marL="1143000" marR="0" lvl="2" indent="-228600" algn="l" rtl="0">
              <a:lnSpc>
                <a:spcPct val="90000"/>
              </a:lnSpc>
              <a:spcBef>
                <a:spcPts val="560"/>
              </a:spcBef>
              <a:spcAft>
                <a:spcPts val="0"/>
              </a:spcAft>
              <a:buClr>
                <a:srgbClr val="0B3F49"/>
              </a:buClr>
              <a:buSzPct val="70000"/>
              <a:buFont typeface="Noto Symbol"/>
              <a:buChar char="●"/>
            </a:pPr>
            <a:r>
              <a:rPr lang="en-US" sz="2800" b="0" i="0" u="none" strike="noStrike" cap="none" baseline="0">
                <a:solidFill>
                  <a:schemeClr val="dk1"/>
                </a:solidFill>
                <a:latin typeface="Arial"/>
                <a:ea typeface="Arial"/>
                <a:cs typeface="Arial"/>
                <a:sym typeface="Arial"/>
              </a:rPr>
              <a:t>Sandwich every bit of criticism between two layers of heavy praise</a:t>
            </a:r>
          </a:p>
          <a:p>
            <a:pPr marL="1143000" marR="0" lvl="2" indent="-228600" algn="l" rtl="0">
              <a:lnSpc>
                <a:spcPct val="90000"/>
              </a:lnSpc>
              <a:spcBef>
                <a:spcPts val="560"/>
              </a:spcBef>
              <a:spcAft>
                <a:spcPts val="0"/>
              </a:spcAft>
              <a:buClr>
                <a:srgbClr val="0B3F49"/>
              </a:buClr>
              <a:buSzPct val="70000"/>
              <a:buFont typeface="Noto Symbol"/>
              <a:buChar char="●"/>
            </a:pPr>
            <a:r>
              <a:rPr lang="en-US" sz="2800" b="0" i="0" u="none" strike="noStrike" cap="none" baseline="0">
                <a:solidFill>
                  <a:schemeClr val="dk1"/>
                </a:solidFill>
                <a:latin typeface="Arial"/>
                <a:ea typeface="Arial"/>
                <a:cs typeface="Arial"/>
                <a:sym typeface="Arial"/>
              </a:rPr>
              <a:t>Have an open-door philosophy</a:t>
            </a:r>
          </a:p>
          <a:p>
            <a:pPr marL="1143000" marR="0" lvl="2" indent="-228600" algn="l" rtl="0">
              <a:lnSpc>
                <a:spcPct val="90000"/>
              </a:lnSpc>
              <a:spcBef>
                <a:spcPts val="560"/>
              </a:spcBef>
              <a:spcAft>
                <a:spcPts val="0"/>
              </a:spcAft>
              <a:buClr>
                <a:srgbClr val="0B3F49"/>
              </a:buClr>
              <a:buSzPct val="70000"/>
              <a:buFont typeface="Noto Symbol"/>
              <a:buChar char="●"/>
            </a:pPr>
            <a:r>
              <a:rPr lang="en-US" sz="2800" b="0" i="0" u="none" strike="noStrike" cap="none" baseline="0">
                <a:solidFill>
                  <a:schemeClr val="dk1"/>
                </a:solidFill>
                <a:latin typeface="Arial"/>
                <a:ea typeface="Arial"/>
                <a:cs typeface="Arial"/>
                <a:sym typeface="Arial"/>
              </a:rPr>
              <a:t>Help other people get what they want</a:t>
            </a:r>
          </a:p>
          <a:p>
            <a:pPr marL="1143000" marR="0" lvl="2" indent="-228600" algn="l" rtl="0">
              <a:lnSpc>
                <a:spcPct val="90000"/>
              </a:lnSpc>
              <a:spcBef>
                <a:spcPts val="560"/>
              </a:spcBef>
              <a:spcAft>
                <a:spcPts val="0"/>
              </a:spcAft>
              <a:buClr>
                <a:srgbClr val="0B3F49"/>
              </a:buClr>
              <a:buSzPct val="70000"/>
              <a:buFont typeface="Noto Symbol"/>
              <a:buChar char="●"/>
            </a:pPr>
            <a:r>
              <a:rPr lang="en-US" sz="2800" b="0" i="0" u="none" strike="noStrike" cap="none" baseline="0">
                <a:solidFill>
                  <a:schemeClr val="dk1"/>
                </a:solidFill>
                <a:latin typeface="Arial"/>
                <a:ea typeface="Arial"/>
                <a:cs typeface="Arial"/>
                <a:sym typeface="Arial"/>
              </a:rPr>
              <a:t>Never hide behind policy or pomposity</a:t>
            </a:r>
          </a:p>
        </p:txBody>
      </p:sp>
      <p:sp>
        <p:nvSpPr>
          <p:cNvPr id="289" name="Shape 289"/>
          <p:cNvSpPr txBox="1"/>
          <p:nvPr/>
        </p:nvSpPr>
        <p:spPr>
          <a:xfrm>
            <a:off x="11112" y="369887"/>
            <a:ext cx="9132886" cy="79374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3400" b="0" i="0" u="none" strike="noStrike" cap="none" baseline="0">
                <a:solidFill>
                  <a:schemeClr val="dk1"/>
                </a:solidFill>
                <a:latin typeface="Arial"/>
                <a:ea typeface="Arial"/>
                <a:cs typeface="Arial"/>
                <a:sym typeface="Arial"/>
              </a:rPr>
              <a:t>The golden rule management philosophy</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Shape 294"/>
          <p:cNvPicPr preferRelativeResize="0"/>
          <p:nvPr/>
        </p:nvPicPr>
        <p:blipFill rotWithShape="1">
          <a:blip r:embed="rId3">
            <a:alphaModFix/>
          </a:blip>
          <a:srcRect/>
          <a:stretch/>
        </p:blipFill>
        <p:spPr>
          <a:xfrm>
            <a:off x="-638175" y="1120775"/>
            <a:ext cx="9888537" cy="5337175"/>
          </a:xfrm>
          <a:prstGeom prst="rect">
            <a:avLst/>
          </a:prstGeom>
          <a:noFill/>
          <a:ln>
            <a:noFill/>
          </a:ln>
        </p:spPr>
      </p:pic>
      <p:sp>
        <p:nvSpPr>
          <p:cNvPr id="295" name="Shape 295"/>
          <p:cNvSpPr txBox="1"/>
          <p:nvPr/>
        </p:nvSpPr>
        <p:spPr>
          <a:xfrm>
            <a:off x="0" y="427037"/>
            <a:ext cx="9144000" cy="6477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3400" b="0" i="0" u="none" strike="noStrike" cap="none" baseline="0">
                <a:solidFill>
                  <a:schemeClr val="dk1"/>
                </a:solidFill>
                <a:latin typeface="Arial"/>
                <a:ea typeface="Arial"/>
                <a:cs typeface="Arial"/>
                <a:sym typeface="Arial"/>
              </a:rPr>
              <a:t>The effective management of people</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p:nvPr/>
        </p:nvSpPr>
        <p:spPr>
          <a:xfrm>
            <a:off x="685800" y="533400"/>
            <a:ext cx="2924175" cy="5543549"/>
          </a:xfrm>
          <a:prstGeom prst="rect">
            <a:avLst/>
          </a:prstGeom>
          <a:noFill/>
          <a:ln>
            <a:noFill/>
          </a:ln>
        </p:spPr>
        <p:txBody>
          <a:bodyPr lIns="90475" tIns="44450" rIns="90475" bIns="44450" anchor="t" anchorCtr="0">
            <a:noAutofit/>
          </a:bodyPr>
          <a:lstStyle/>
          <a:p>
            <a:pPr marL="342900" marR="0" lvl="0" indent="-342900" algn="ctr" rtl="0">
              <a:lnSpc>
                <a:spcPct val="100000"/>
              </a:lnSpc>
              <a:spcBef>
                <a:spcPts val="0"/>
              </a:spcBef>
              <a:spcAft>
                <a:spcPts val="0"/>
              </a:spcAft>
              <a:buClr>
                <a:schemeClr val="dk2"/>
              </a:buClr>
              <a:buSzPct val="25000"/>
              <a:buFont typeface="Rambla"/>
              <a:buNone/>
            </a:pPr>
            <a:r>
              <a:rPr lang="en-US" sz="2900" b="1" i="0" u="sng" strike="noStrike" cap="none" baseline="0">
                <a:solidFill>
                  <a:schemeClr val="dk2"/>
                </a:solidFill>
                <a:latin typeface="Rambla"/>
                <a:ea typeface="Rambla"/>
                <a:cs typeface="Rambla"/>
                <a:sym typeface="Rambla"/>
              </a:rPr>
              <a:t>Old Manager</a:t>
            </a:r>
          </a:p>
          <a:p>
            <a:pPr marL="342900" marR="0" lvl="0" indent="-342900" algn="l" rtl="0">
              <a:lnSpc>
                <a:spcPct val="100000"/>
              </a:lnSpc>
              <a:spcBef>
                <a:spcPts val="965"/>
              </a:spcBef>
              <a:spcAft>
                <a:spcPts val="0"/>
              </a:spcAft>
              <a:buClr>
                <a:schemeClr val="accent1"/>
              </a:buClr>
              <a:buSzPct val="68000"/>
              <a:buFont typeface="Noto Symbol"/>
              <a:buChar char=""/>
            </a:pPr>
            <a:r>
              <a:rPr lang="en-US" sz="2700" b="0" i="0" u="none" strike="noStrike" cap="none" baseline="0">
                <a:solidFill>
                  <a:schemeClr val="dk1"/>
                </a:solidFill>
                <a:latin typeface="Rambla"/>
                <a:ea typeface="Rambla"/>
                <a:cs typeface="Rambla"/>
                <a:sym typeface="Rambla"/>
              </a:rPr>
              <a:t>Thinks of self as manager or boss</a:t>
            </a:r>
          </a:p>
          <a:p>
            <a:pPr marL="342900" marR="0" lvl="0" indent="-342900" algn="l" rtl="0">
              <a:lnSpc>
                <a:spcPct val="100000"/>
              </a:lnSpc>
              <a:spcBef>
                <a:spcPts val="1350"/>
              </a:spcBef>
              <a:spcAft>
                <a:spcPts val="675"/>
              </a:spcAft>
              <a:buClr>
                <a:schemeClr val="accent1"/>
              </a:buClr>
              <a:buSzPct val="68000"/>
              <a:buFont typeface="Noto Symbol"/>
              <a:buChar char=""/>
            </a:pPr>
            <a:r>
              <a:rPr lang="en-US" sz="2700" b="0" i="0" u="none" strike="noStrike" cap="none" baseline="0">
                <a:solidFill>
                  <a:schemeClr val="dk1"/>
                </a:solidFill>
                <a:latin typeface="Rambla"/>
                <a:ea typeface="Rambla"/>
                <a:cs typeface="Rambla"/>
                <a:sym typeface="Rambla"/>
              </a:rPr>
              <a:t>Works within a set organizational structure</a:t>
            </a:r>
          </a:p>
        </p:txBody>
      </p:sp>
      <p:sp>
        <p:nvSpPr>
          <p:cNvPr id="301" name="Shape 301"/>
          <p:cNvSpPr txBox="1"/>
          <p:nvPr/>
        </p:nvSpPr>
        <p:spPr>
          <a:xfrm>
            <a:off x="4648200" y="533400"/>
            <a:ext cx="4040187" cy="5543549"/>
          </a:xfrm>
          <a:prstGeom prst="rect">
            <a:avLst/>
          </a:prstGeom>
          <a:noFill/>
          <a:ln>
            <a:noFill/>
          </a:ln>
        </p:spPr>
        <p:txBody>
          <a:bodyPr lIns="90475" tIns="44450" rIns="90475" bIns="44450" anchor="t" anchorCtr="0">
            <a:noAutofit/>
          </a:bodyPr>
          <a:lstStyle/>
          <a:p>
            <a:pPr marL="342900" marR="0" lvl="0" indent="-342900" algn="ctr" rtl="0">
              <a:lnSpc>
                <a:spcPct val="100000"/>
              </a:lnSpc>
              <a:spcBef>
                <a:spcPts val="0"/>
              </a:spcBef>
              <a:spcAft>
                <a:spcPts val="0"/>
              </a:spcAft>
              <a:buClr>
                <a:schemeClr val="dk2"/>
              </a:buClr>
              <a:buSzPct val="25000"/>
              <a:buFont typeface="Arial"/>
              <a:buNone/>
            </a:pPr>
            <a:r>
              <a:rPr lang="en-US" sz="2800" b="1" i="0" u="sng" strike="noStrike" cap="none" baseline="0">
                <a:solidFill>
                  <a:schemeClr val="dk2"/>
                </a:solidFill>
                <a:latin typeface="Arial"/>
                <a:ea typeface="Arial"/>
                <a:cs typeface="Arial"/>
                <a:sym typeface="Arial"/>
              </a:rPr>
              <a:t>New Manager</a:t>
            </a:r>
          </a:p>
          <a:p>
            <a:pPr marL="342900" marR="0" lvl="0" indent="-342900" algn="l" rtl="0">
              <a:lnSpc>
                <a:spcPct val="100000"/>
              </a:lnSpc>
              <a:spcBef>
                <a:spcPts val="980"/>
              </a:spcBef>
              <a:spcAft>
                <a:spcPts val="0"/>
              </a:spcAft>
              <a:buClr>
                <a:srgbClr val="0B3F49"/>
              </a:buClr>
              <a:buSzPct val="70000"/>
              <a:buFont typeface="Noto Symbol"/>
              <a:buChar char="●"/>
            </a:pPr>
            <a:r>
              <a:rPr lang="en-US" sz="2800" b="0" i="0" u="none" strike="noStrike" cap="none" baseline="0">
                <a:solidFill>
                  <a:schemeClr val="dk1"/>
                </a:solidFill>
                <a:latin typeface="Arial"/>
                <a:ea typeface="Arial"/>
                <a:cs typeface="Arial"/>
                <a:sym typeface="Arial"/>
              </a:rPr>
              <a:t>Thinks of self as sponsor, team leader, or internal consultant</a:t>
            </a:r>
          </a:p>
          <a:p>
            <a:pPr marL="342900" marR="0" lvl="0" indent="-342900" algn="l" rtl="0">
              <a:lnSpc>
                <a:spcPct val="100000"/>
              </a:lnSpc>
              <a:spcBef>
                <a:spcPts val="980"/>
              </a:spcBef>
              <a:spcAft>
                <a:spcPts val="420"/>
              </a:spcAft>
              <a:buClr>
                <a:srgbClr val="0B3F49"/>
              </a:buClr>
              <a:buSzPct val="70000"/>
              <a:buFont typeface="Noto Symbol"/>
              <a:buChar char="●"/>
            </a:pPr>
            <a:r>
              <a:rPr lang="en-US" sz="2800" b="0" i="0" u="none" strike="noStrike" cap="none" baseline="0">
                <a:solidFill>
                  <a:schemeClr val="dk1"/>
                </a:solidFill>
                <a:latin typeface="Arial"/>
                <a:ea typeface="Arial"/>
                <a:cs typeface="Arial"/>
                <a:sym typeface="Arial"/>
              </a:rPr>
              <a:t>Changes organizational structure in response to market change</a:t>
            </a:r>
          </a:p>
        </p:txBody>
      </p:sp>
      <p:pic>
        <p:nvPicPr>
          <p:cNvPr id="302" name="Shape 302"/>
          <p:cNvPicPr preferRelativeResize="0"/>
          <p:nvPr/>
        </p:nvPicPr>
        <p:blipFill rotWithShape="1">
          <a:blip r:embed="rId3">
            <a:alphaModFix/>
          </a:blip>
          <a:srcRect/>
          <a:stretch/>
        </p:blipFill>
        <p:spPr>
          <a:xfrm>
            <a:off x="1295400" y="5314950"/>
            <a:ext cx="1192211" cy="1543049"/>
          </a:xfrm>
          <a:prstGeom prst="rect">
            <a:avLst/>
          </a:prstGeom>
          <a:noFill/>
          <a:ln>
            <a:noFill/>
          </a:ln>
        </p:spPr>
      </p:pic>
      <p:grpSp>
        <p:nvGrpSpPr>
          <p:cNvPr id="303" name="Shape 303"/>
          <p:cNvGrpSpPr/>
          <p:nvPr/>
        </p:nvGrpSpPr>
        <p:grpSpPr>
          <a:xfrm>
            <a:off x="4267199" y="5133975"/>
            <a:ext cx="650874" cy="1724025"/>
            <a:chOff x="7497761" y="4460875"/>
            <a:chExt cx="882650" cy="1724025"/>
          </a:xfrm>
        </p:grpSpPr>
        <p:sp>
          <p:nvSpPr>
            <p:cNvPr id="304" name="Shape 304"/>
            <p:cNvSpPr/>
            <p:nvPr/>
          </p:nvSpPr>
          <p:spPr>
            <a:xfrm>
              <a:off x="7921625" y="4860925"/>
              <a:ext cx="177800" cy="282575"/>
            </a:xfrm>
            <a:custGeom>
              <a:avLst/>
              <a:gdLst/>
              <a:ahLst/>
              <a:cxnLst/>
              <a:rect l="0" t="0" r="0" b="0"/>
              <a:pathLst>
                <a:path w="112" h="178" extrusionOk="0">
                  <a:moveTo>
                    <a:pt x="1" y="91"/>
                  </a:moveTo>
                  <a:lnTo>
                    <a:pt x="5" y="71"/>
                  </a:lnTo>
                  <a:lnTo>
                    <a:pt x="15" y="53"/>
                  </a:lnTo>
                  <a:lnTo>
                    <a:pt x="28" y="44"/>
                  </a:lnTo>
                  <a:lnTo>
                    <a:pt x="42" y="37"/>
                  </a:lnTo>
                  <a:lnTo>
                    <a:pt x="46" y="0"/>
                  </a:lnTo>
                  <a:lnTo>
                    <a:pt x="59" y="4"/>
                  </a:lnTo>
                  <a:lnTo>
                    <a:pt x="56" y="38"/>
                  </a:lnTo>
                  <a:lnTo>
                    <a:pt x="70" y="41"/>
                  </a:lnTo>
                  <a:lnTo>
                    <a:pt x="90" y="52"/>
                  </a:lnTo>
                  <a:lnTo>
                    <a:pt x="106" y="77"/>
                  </a:lnTo>
                  <a:lnTo>
                    <a:pt x="111" y="103"/>
                  </a:lnTo>
                  <a:lnTo>
                    <a:pt x="108" y="132"/>
                  </a:lnTo>
                  <a:lnTo>
                    <a:pt x="100" y="158"/>
                  </a:lnTo>
                  <a:lnTo>
                    <a:pt x="80" y="172"/>
                  </a:lnTo>
                  <a:lnTo>
                    <a:pt x="60" y="177"/>
                  </a:lnTo>
                  <a:lnTo>
                    <a:pt x="32" y="177"/>
                  </a:lnTo>
                  <a:lnTo>
                    <a:pt x="15" y="160"/>
                  </a:lnTo>
                  <a:lnTo>
                    <a:pt x="1" y="135"/>
                  </a:lnTo>
                  <a:lnTo>
                    <a:pt x="0" y="116"/>
                  </a:lnTo>
                  <a:lnTo>
                    <a:pt x="0" y="103"/>
                  </a:lnTo>
                  <a:lnTo>
                    <a:pt x="1" y="91"/>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05" name="Shape 305"/>
            <p:cNvSpPr/>
            <p:nvPr/>
          </p:nvSpPr>
          <p:spPr>
            <a:xfrm>
              <a:off x="7900986" y="5157787"/>
              <a:ext cx="223837" cy="514350"/>
            </a:xfrm>
            <a:custGeom>
              <a:avLst/>
              <a:gdLst/>
              <a:ahLst/>
              <a:cxnLst/>
              <a:rect l="0" t="0" r="0" b="0"/>
              <a:pathLst>
                <a:path w="141" h="324" extrusionOk="0">
                  <a:moveTo>
                    <a:pt x="52" y="5"/>
                  </a:moveTo>
                  <a:lnTo>
                    <a:pt x="68" y="0"/>
                  </a:lnTo>
                  <a:lnTo>
                    <a:pt x="87" y="3"/>
                  </a:lnTo>
                  <a:lnTo>
                    <a:pt x="109" y="21"/>
                  </a:lnTo>
                  <a:lnTo>
                    <a:pt x="128" y="57"/>
                  </a:lnTo>
                  <a:lnTo>
                    <a:pt x="137" y="92"/>
                  </a:lnTo>
                  <a:lnTo>
                    <a:pt x="140" y="133"/>
                  </a:lnTo>
                  <a:lnTo>
                    <a:pt x="137" y="177"/>
                  </a:lnTo>
                  <a:lnTo>
                    <a:pt x="120" y="234"/>
                  </a:lnTo>
                  <a:lnTo>
                    <a:pt x="114" y="238"/>
                  </a:lnTo>
                  <a:lnTo>
                    <a:pt x="89" y="285"/>
                  </a:lnTo>
                  <a:lnTo>
                    <a:pt x="76" y="313"/>
                  </a:lnTo>
                  <a:lnTo>
                    <a:pt x="55" y="322"/>
                  </a:lnTo>
                  <a:lnTo>
                    <a:pt x="25" y="323"/>
                  </a:lnTo>
                  <a:lnTo>
                    <a:pt x="1" y="313"/>
                  </a:lnTo>
                  <a:lnTo>
                    <a:pt x="0" y="292"/>
                  </a:lnTo>
                  <a:lnTo>
                    <a:pt x="10" y="263"/>
                  </a:lnTo>
                  <a:lnTo>
                    <a:pt x="17" y="246"/>
                  </a:lnTo>
                  <a:lnTo>
                    <a:pt x="27" y="227"/>
                  </a:lnTo>
                  <a:lnTo>
                    <a:pt x="34" y="208"/>
                  </a:lnTo>
                  <a:lnTo>
                    <a:pt x="37" y="177"/>
                  </a:lnTo>
                  <a:lnTo>
                    <a:pt x="30" y="143"/>
                  </a:lnTo>
                  <a:lnTo>
                    <a:pt x="24" y="114"/>
                  </a:lnTo>
                  <a:lnTo>
                    <a:pt x="18" y="92"/>
                  </a:lnTo>
                  <a:lnTo>
                    <a:pt x="18" y="56"/>
                  </a:lnTo>
                  <a:lnTo>
                    <a:pt x="21" y="40"/>
                  </a:lnTo>
                  <a:lnTo>
                    <a:pt x="30" y="19"/>
                  </a:lnTo>
                  <a:lnTo>
                    <a:pt x="51" y="5"/>
                  </a:lnTo>
                  <a:lnTo>
                    <a:pt x="51" y="6"/>
                  </a:lnTo>
                  <a:lnTo>
                    <a:pt x="52" y="5"/>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06" name="Shape 306"/>
            <p:cNvSpPr/>
            <p:nvPr/>
          </p:nvSpPr>
          <p:spPr>
            <a:xfrm>
              <a:off x="7497761" y="4672012"/>
              <a:ext cx="449261" cy="615950"/>
            </a:xfrm>
            <a:custGeom>
              <a:avLst/>
              <a:gdLst/>
              <a:ahLst/>
              <a:cxnLst/>
              <a:rect l="0" t="0" r="0" b="0"/>
              <a:pathLst>
                <a:path w="283" h="388" extrusionOk="0">
                  <a:moveTo>
                    <a:pt x="251" y="327"/>
                  </a:moveTo>
                  <a:lnTo>
                    <a:pt x="272" y="340"/>
                  </a:lnTo>
                  <a:lnTo>
                    <a:pt x="282" y="356"/>
                  </a:lnTo>
                  <a:lnTo>
                    <a:pt x="280" y="374"/>
                  </a:lnTo>
                  <a:lnTo>
                    <a:pt x="268" y="387"/>
                  </a:lnTo>
                  <a:lnTo>
                    <a:pt x="256" y="385"/>
                  </a:lnTo>
                  <a:lnTo>
                    <a:pt x="228" y="363"/>
                  </a:lnTo>
                  <a:lnTo>
                    <a:pt x="186" y="317"/>
                  </a:lnTo>
                  <a:lnTo>
                    <a:pt x="149" y="271"/>
                  </a:lnTo>
                  <a:lnTo>
                    <a:pt x="119" y="226"/>
                  </a:lnTo>
                  <a:lnTo>
                    <a:pt x="96" y="184"/>
                  </a:lnTo>
                  <a:lnTo>
                    <a:pt x="78" y="140"/>
                  </a:lnTo>
                  <a:lnTo>
                    <a:pt x="67" y="99"/>
                  </a:lnTo>
                  <a:lnTo>
                    <a:pt x="63" y="80"/>
                  </a:lnTo>
                  <a:lnTo>
                    <a:pt x="34" y="66"/>
                  </a:lnTo>
                  <a:lnTo>
                    <a:pt x="0" y="61"/>
                  </a:lnTo>
                  <a:lnTo>
                    <a:pt x="2" y="54"/>
                  </a:lnTo>
                  <a:lnTo>
                    <a:pt x="34" y="55"/>
                  </a:lnTo>
                  <a:lnTo>
                    <a:pt x="48" y="55"/>
                  </a:lnTo>
                  <a:lnTo>
                    <a:pt x="34" y="42"/>
                  </a:lnTo>
                  <a:lnTo>
                    <a:pt x="19" y="29"/>
                  </a:lnTo>
                  <a:lnTo>
                    <a:pt x="10" y="25"/>
                  </a:lnTo>
                  <a:lnTo>
                    <a:pt x="17" y="17"/>
                  </a:lnTo>
                  <a:lnTo>
                    <a:pt x="29" y="29"/>
                  </a:lnTo>
                  <a:lnTo>
                    <a:pt x="57" y="39"/>
                  </a:lnTo>
                  <a:lnTo>
                    <a:pt x="57" y="22"/>
                  </a:lnTo>
                  <a:lnTo>
                    <a:pt x="50" y="6"/>
                  </a:lnTo>
                  <a:lnTo>
                    <a:pt x="50" y="0"/>
                  </a:lnTo>
                  <a:lnTo>
                    <a:pt x="57" y="0"/>
                  </a:lnTo>
                  <a:lnTo>
                    <a:pt x="68" y="22"/>
                  </a:lnTo>
                  <a:lnTo>
                    <a:pt x="78" y="39"/>
                  </a:lnTo>
                  <a:lnTo>
                    <a:pt x="89" y="22"/>
                  </a:lnTo>
                  <a:lnTo>
                    <a:pt x="91" y="1"/>
                  </a:lnTo>
                  <a:lnTo>
                    <a:pt x="101" y="1"/>
                  </a:lnTo>
                  <a:lnTo>
                    <a:pt x="98" y="39"/>
                  </a:lnTo>
                  <a:lnTo>
                    <a:pt x="78" y="70"/>
                  </a:lnTo>
                  <a:lnTo>
                    <a:pt x="82" y="109"/>
                  </a:lnTo>
                  <a:lnTo>
                    <a:pt x="99" y="152"/>
                  </a:lnTo>
                  <a:lnTo>
                    <a:pt x="125" y="194"/>
                  </a:lnTo>
                  <a:lnTo>
                    <a:pt x="159" y="244"/>
                  </a:lnTo>
                  <a:lnTo>
                    <a:pt x="191" y="282"/>
                  </a:lnTo>
                  <a:lnTo>
                    <a:pt x="227" y="314"/>
                  </a:lnTo>
                  <a:lnTo>
                    <a:pt x="251" y="327"/>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07" name="Shape 307"/>
            <p:cNvSpPr/>
            <p:nvPr/>
          </p:nvSpPr>
          <p:spPr>
            <a:xfrm>
              <a:off x="8047036" y="4460875"/>
              <a:ext cx="333375" cy="796925"/>
            </a:xfrm>
            <a:custGeom>
              <a:avLst/>
              <a:gdLst/>
              <a:ahLst/>
              <a:cxnLst/>
              <a:rect l="0" t="0" r="0" b="0"/>
              <a:pathLst>
                <a:path w="210" h="502" extrusionOk="0">
                  <a:moveTo>
                    <a:pt x="10" y="464"/>
                  </a:moveTo>
                  <a:lnTo>
                    <a:pt x="31" y="434"/>
                  </a:lnTo>
                  <a:lnTo>
                    <a:pt x="64" y="387"/>
                  </a:lnTo>
                  <a:lnTo>
                    <a:pt x="79" y="342"/>
                  </a:lnTo>
                  <a:lnTo>
                    <a:pt x="98" y="269"/>
                  </a:lnTo>
                  <a:lnTo>
                    <a:pt x="115" y="206"/>
                  </a:lnTo>
                  <a:lnTo>
                    <a:pt x="123" y="151"/>
                  </a:lnTo>
                  <a:lnTo>
                    <a:pt x="134" y="89"/>
                  </a:lnTo>
                  <a:lnTo>
                    <a:pt x="130" y="64"/>
                  </a:lnTo>
                  <a:lnTo>
                    <a:pt x="110" y="43"/>
                  </a:lnTo>
                  <a:lnTo>
                    <a:pt x="98" y="22"/>
                  </a:lnTo>
                  <a:lnTo>
                    <a:pt x="106" y="13"/>
                  </a:lnTo>
                  <a:lnTo>
                    <a:pt x="115" y="31"/>
                  </a:lnTo>
                  <a:lnTo>
                    <a:pt x="130" y="40"/>
                  </a:lnTo>
                  <a:lnTo>
                    <a:pt x="130" y="26"/>
                  </a:lnTo>
                  <a:lnTo>
                    <a:pt x="130" y="0"/>
                  </a:lnTo>
                  <a:lnTo>
                    <a:pt x="137" y="0"/>
                  </a:lnTo>
                  <a:lnTo>
                    <a:pt x="143" y="26"/>
                  </a:lnTo>
                  <a:lnTo>
                    <a:pt x="148" y="38"/>
                  </a:lnTo>
                  <a:lnTo>
                    <a:pt x="164" y="19"/>
                  </a:lnTo>
                  <a:lnTo>
                    <a:pt x="171" y="0"/>
                  </a:lnTo>
                  <a:lnTo>
                    <a:pt x="182" y="8"/>
                  </a:lnTo>
                  <a:lnTo>
                    <a:pt x="171" y="29"/>
                  </a:lnTo>
                  <a:lnTo>
                    <a:pt x="161" y="47"/>
                  </a:lnTo>
                  <a:lnTo>
                    <a:pt x="191" y="41"/>
                  </a:lnTo>
                  <a:lnTo>
                    <a:pt x="206" y="32"/>
                  </a:lnTo>
                  <a:lnTo>
                    <a:pt x="209" y="38"/>
                  </a:lnTo>
                  <a:lnTo>
                    <a:pt x="194" y="50"/>
                  </a:lnTo>
                  <a:lnTo>
                    <a:pt x="177" y="56"/>
                  </a:lnTo>
                  <a:lnTo>
                    <a:pt x="160" y="70"/>
                  </a:lnTo>
                  <a:lnTo>
                    <a:pt x="150" y="94"/>
                  </a:lnTo>
                  <a:lnTo>
                    <a:pt x="139" y="136"/>
                  </a:lnTo>
                  <a:lnTo>
                    <a:pt x="129" y="203"/>
                  </a:lnTo>
                  <a:lnTo>
                    <a:pt x="119" y="257"/>
                  </a:lnTo>
                  <a:lnTo>
                    <a:pt x="106" y="308"/>
                  </a:lnTo>
                  <a:lnTo>
                    <a:pt x="91" y="364"/>
                  </a:lnTo>
                  <a:lnTo>
                    <a:pt x="74" y="415"/>
                  </a:lnTo>
                  <a:lnTo>
                    <a:pt x="50" y="458"/>
                  </a:lnTo>
                  <a:lnTo>
                    <a:pt x="26" y="488"/>
                  </a:lnTo>
                  <a:lnTo>
                    <a:pt x="9" y="501"/>
                  </a:lnTo>
                  <a:lnTo>
                    <a:pt x="2" y="494"/>
                  </a:lnTo>
                  <a:lnTo>
                    <a:pt x="0" y="482"/>
                  </a:lnTo>
                  <a:lnTo>
                    <a:pt x="10" y="464"/>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08" name="Shape 308"/>
            <p:cNvSpPr/>
            <p:nvPr/>
          </p:nvSpPr>
          <p:spPr>
            <a:xfrm>
              <a:off x="7694611" y="5600700"/>
              <a:ext cx="266700" cy="584200"/>
            </a:xfrm>
            <a:custGeom>
              <a:avLst/>
              <a:gdLst/>
              <a:ahLst/>
              <a:cxnLst/>
              <a:rect l="0" t="0" r="0" b="0"/>
              <a:pathLst>
                <a:path w="168" h="368" extrusionOk="0">
                  <a:moveTo>
                    <a:pt x="105" y="53"/>
                  </a:moveTo>
                  <a:lnTo>
                    <a:pt x="120" y="31"/>
                  </a:lnTo>
                  <a:lnTo>
                    <a:pt x="143" y="0"/>
                  </a:lnTo>
                  <a:lnTo>
                    <a:pt x="165" y="3"/>
                  </a:lnTo>
                  <a:lnTo>
                    <a:pt x="167" y="28"/>
                  </a:lnTo>
                  <a:lnTo>
                    <a:pt x="160" y="41"/>
                  </a:lnTo>
                  <a:lnTo>
                    <a:pt x="146" y="57"/>
                  </a:lnTo>
                  <a:lnTo>
                    <a:pt x="118" y="79"/>
                  </a:lnTo>
                  <a:lnTo>
                    <a:pt x="98" y="101"/>
                  </a:lnTo>
                  <a:lnTo>
                    <a:pt x="88" y="121"/>
                  </a:lnTo>
                  <a:lnTo>
                    <a:pt x="77" y="145"/>
                  </a:lnTo>
                  <a:lnTo>
                    <a:pt x="81" y="177"/>
                  </a:lnTo>
                  <a:lnTo>
                    <a:pt x="99" y="197"/>
                  </a:lnTo>
                  <a:lnTo>
                    <a:pt x="113" y="227"/>
                  </a:lnTo>
                  <a:lnTo>
                    <a:pt x="118" y="260"/>
                  </a:lnTo>
                  <a:lnTo>
                    <a:pt x="122" y="300"/>
                  </a:lnTo>
                  <a:lnTo>
                    <a:pt x="116" y="338"/>
                  </a:lnTo>
                  <a:lnTo>
                    <a:pt x="99" y="348"/>
                  </a:lnTo>
                  <a:lnTo>
                    <a:pt x="81" y="345"/>
                  </a:lnTo>
                  <a:lnTo>
                    <a:pt x="53" y="351"/>
                  </a:lnTo>
                  <a:lnTo>
                    <a:pt x="26" y="367"/>
                  </a:lnTo>
                  <a:lnTo>
                    <a:pt x="12" y="364"/>
                  </a:lnTo>
                  <a:lnTo>
                    <a:pt x="0" y="351"/>
                  </a:lnTo>
                  <a:lnTo>
                    <a:pt x="5" y="345"/>
                  </a:lnTo>
                  <a:lnTo>
                    <a:pt x="20" y="340"/>
                  </a:lnTo>
                  <a:lnTo>
                    <a:pt x="55" y="332"/>
                  </a:lnTo>
                  <a:lnTo>
                    <a:pt x="86" y="332"/>
                  </a:lnTo>
                  <a:lnTo>
                    <a:pt x="96" y="332"/>
                  </a:lnTo>
                  <a:lnTo>
                    <a:pt x="102" y="323"/>
                  </a:lnTo>
                  <a:lnTo>
                    <a:pt x="106" y="304"/>
                  </a:lnTo>
                  <a:lnTo>
                    <a:pt x="102" y="265"/>
                  </a:lnTo>
                  <a:lnTo>
                    <a:pt x="91" y="229"/>
                  </a:lnTo>
                  <a:lnTo>
                    <a:pt x="75" y="208"/>
                  </a:lnTo>
                  <a:lnTo>
                    <a:pt x="61" y="189"/>
                  </a:lnTo>
                  <a:lnTo>
                    <a:pt x="51" y="162"/>
                  </a:lnTo>
                  <a:lnTo>
                    <a:pt x="53" y="133"/>
                  </a:lnTo>
                  <a:lnTo>
                    <a:pt x="65" y="105"/>
                  </a:lnTo>
                  <a:lnTo>
                    <a:pt x="84" y="79"/>
                  </a:lnTo>
                  <a:lnTo>
                    <a:pt x="105" y="53"/>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09" name="Shape 309"/>
            <p:cNvSpPr/>
            <p:nvPr/>
          </p:nvSpPr>
          <p:spPr>
            <a:xfrm>
              <a:off x="7951786" y="5614987"/>
              <a:ext cx="227011" cy="568325"/>
            </a:xfrm>
            <a:custGeom>
              <a:avLst/>
              <a:gdLst/>
              <a:ahLst/>
              <a:cxnLst/>
              <a:rect l="0" t="0" r="0" b="0"/>
              <a:pathLst>
                <a:path w="143" h="358" extrusionOk="0">
                  <a:moveTo>
                    <a:pt x="58" y="57"/>
                  </a:moveTo>
                  <a:lnTo>
                    <a:pt x="26" y="43"/>
                  </a:lnTo>
                  <a:lnTo>
                    <a:pt x="7" y="31"/>
                  </a:lnTo>
                  <a:lnTo>
                    <a:pt x="0" y="15"/>
                  </a:lnTo>
                  <a:lnTo>
                    <a:pt x="10" y="3"/>
                  </a:lnTo>
                  <a:lnTo>
                    <a:pt x="33" y="0"/>
                  </a:lnTo>
                  <a:lnTo>
                    <a:pt x="50" y="5"/>
                  </a:lnTo>
                  <a:lnTo>
                    <a:pt x="84" y="37"/>
                  </a:lnTo>
                  <a:lnTo>
                    <a:pt x="115" y="62"/>
                  </a:lnTo>
                  <a:lnTo>
                    <a:pt x="132" y="91"/>
                  </a:lnTo>
                  <a:lnTo>
                    <a:pt x="136" y="113"/>
                  </a:lnTo>
                  <a:lnTo>
                    <a:pt x="142" y="139"/>
                  </a:lnTo>
                  <a:lnTo>
                    <a:pt x="139" y="170"/>
                  </a:lnTo>
                  <a:lnTo>
                    <a:pt x="115" y="206"/>
                  </a:lnTo>
                  <a:lnTo>
                    <a:pt x="94" y="231"/>
                  </a:lnTo>
                  <a:lnTo>
                    <a:pt x="75" y="262"/>
                  </a:lnTo>
                  <a:lnTo>
                    <a:pt x="60" y="278"/>
                  </a:lnTo>
                  <a:lnTo>
                    <a:pt x="48" y="293"/>
                  </a:lnTo>
                  <a:lnTo>
                    <a:pt x="48" y="303"/>
                  </a:lnTo>
                  <a:lnTo>
                    <a:pt x="60" y="306"/>
                  </a:lnTo>
                  <a:lnTo>
                    <a:pt x="85" y="310"/>
                  </a:lnTo>
                  <a:lnTo>
                    <a:pt x="111" y="320"/>
                  </a:lnTo>
                  <a:lnTo>
                    <a:pt x="133" y="338"/>
                  </a:lnTo>
                  <a:lnTo>
                    <a:pt x="129" y="349"/>
                  </a:lnTo>
                  <a:lnTo>
                    <a:pt x="109" y="357"/>
                  </a:lnTo>
                  <a:lnTo>
                    <a:pt x="94" y="349"/>
                  </a:lnTo>
                  <a:lnTo>
                    <a:pt x="78" y="332"/>
                  </a:lnTo>
                  <a:lnTo>
                    <a:pt x="60" y="323"/>
                  </a:lnTo>
                  <a:lnTo>
                    <a:pt x="44" y="319"/>
                  </a:lnTo>
                  <a:lnTo>
                    <a:pt x="31" y="317"/>
                  </a:lnTo>
                  <a:lnTo>
                    <a:pt x="20" y="313"/>
                  </a:lnTo>
                  <a:lnTo>
                    <a:pt x="16" y="309"/>
                  </a:lnTo>
                  <a:lnTo>
                    <a:pt x="17" y="300"/>
                  </a:lnTo>
                  <a:lnTo>
                    <a:pt x="38" y="281"/>
                  </a:lnTo>
                  <a:lnTo>
                    <a:pt x="72" y="246"/>
                  </a:lnTo>
                  <a:lnTo>
                    <a:pt x="101" y="199"/>
                  </a:lnTo>
                  <a:lnTo>
                    <a:pt x="112" y="176"/>
                  </a:lnTo>
                  <a:lnTo>
                    <a:pt x="119" y="151"/>
                  </a:lnTo>
                  <a:lnTo>
                    <a:pt x="118" y="119"/>
                  </a:lnTo>
                  <a:lnTo>
                    <a:pt x="106" y="94"/>
                  </a:lnTo>
                  <a:lnTo>
                    <a:pt x="88" y="73"/>
                  </a:lnTo>
                  <a:lnTo>
                    <a:pt x="58" y="57"/>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grpSp>
      <p:grpSp>
        <p:nvGrpSpPr>
          <p:cNvPr id="310" name="Shape 310"/>
          <p:cNvGrpSpPr/>
          <p:nvPr/>
        </p:nvGrpSpPr>
        <p:grpSpPr>
          <a:xfrm>
            <a:off x="4876800" y="5105400"/>
            <a:ext cx="595312" cy="1563686"/>
            <a:chOff x="8215311" y="4627562"/>
            <a:chExt cx="806450" cy="1563686"/>
          </a:xfrm>
        </p:grpSpPr>
        <p:sp>
          <p:nvSpPr>
            <p:cNvPr id="311" name="Shape 311"/>
            <p:cNvSpPr/>
            <p:nvPr/>
          </p:nvSpPr>
          <p:spPr>
            <a:xfrm>
              <a:off x="8512175" y="4833937"/>
              <a:ext cx="276225" cy="271461"/>
            </a:xfrm>
            <a:custGeom>
              <a:avLst/>
              <a:gdLst/>
              <a:ahLst/>
              <a:cxnLst/>
              <a:rect l="0" t="0" r="0" b="0"/>
              <a:pathLst>
                <a:path w="174" h="171" extrusionOk="0">
                  <a:moveTo>
                    <a:pt x="60" y="41"/>
                  </a:moveTo>
                  <a:lnTo>
                    <a:pt x="69" y="18"/>
                  </a:lnTo>
                  <a:lnTo>
                    <a:pt x="93" y="3"/>
                  </a:lnTo>
                  <a:lnTo>
                    <a:pt x="110" y="0"/>
                  </a:lnTo>
                  <a:lnTo>
                    <a:pt x="128" y="0"/>
                  </a:lnTo>
                  <a:lnTo>
                    <a:pt x="159" y="13"/>
                  </a:lnTo>
                  <a:lnTo>
                    <a:pt x="173" y="46"/>
                  </a:lnTo>
                  <a:lnTo>
                    <a:pt x="166" y="91"/>
                  </a:lnTo>
                  <a:lnTo>
                    <a:pt x="145" y="129"/>
                  </a:lnTo>
                  <a:lnTo>
                    <a:pt x="122" y="155"/>
                  </a:lnTo>
                  <a:lnTo>
                    <a:pt x="98" y="166"/>
                  </a:lnTo>
                  <a:lnTo>
                    <a:pt x="79" y="170"/>
                  </a:lnTo>
                  <a:lnTo>
                    <a:pt x="60" y="163"/>
                  </a:lnTo>
                  <a:lnTo>
                    <a:pt x="45" y="145"/>
                  </a:lnTo>
                  <a:lnTo>
                    <a:pt x="38" y="123"/>
                  </a:lnTo>
                  <a:lnTo>
                    <a:pt x="39" y="98"/>
                  </a:lnTo>
                  <a:lnTo>
                    <a:pt x="46" y="68"/>
                  </a:lnTo>
                  <a:lnTo>
                    <a:pt x="49" y="63"/>
                  </a:lnTo>
                  <a:lnTo>
                    <a:pt x="5" y="32"/>
                  </a:lnTo>
                  <a:lnTo>
                    <a:pt x="0" y="24"/>
                  </a:lnTo>
                  <a:lnTo>
                    <a:pt x="0" y="14"/>
                  </a:lnTo>
                  <a:lnTo>
                    <a:pt x="11" y="9"/>
                  </a:lnTo>
                  <a:lnTo>
                    <a:pt x="60" y="41"/>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12" name="Shape 312"/>
            <p:cNvSpPr/>
            <p:nvPr/>
          </p:nvSpPr>
          <p:spPr>
            <a:xfrm>
              <a:off x="8693150" y="5192712"/>
              <a:ext cx="328612" cy="517525"/>
            </a:xfrm>
            <a:custGeom>
              <a:avLst/>
              <a:gdLst/>
              <a:ahLst/>
              <a:cxnLst/>
              <a:rect l="0" t="0" r="0" b="0"/>
              <a:pathLst>
                <a:path w="207" h="326" extrusionOk="0">
                  <a:moveTo>
                    <a:pt x="25" y="5"/>
                  </a:moveTo>
                  <a:lnTo>
                    <a:pt x="73" y="19"/>
                  </a:lnTo>
                  <a:lnTo>
                    <a:pt x="124" y="53"/>
                  </a:lnTo>
                  <a:lnTo>
                    <a:pt x="154" y="82"/>
                  </a:lnTo>
                  <a:lnTo>
                    <a:pt x="184" y="117"/>
                  </a:lnTo>
                  <a:lnTo>
                    <a:pt x="199" y="142"/>
                  </a:lnTo>
                  <a:lnTo>
                    <a:pt x="206" y="176"/>
                  </a:lnTo>
                  <a:lnTo>
                    <a:pt x="202" y="190"/>
                  </a:lnTo>
                  <a:lnTo>
                    <a:pt x="186" y="208"/>
                  </a:lnTo>
                  <a:lnTo>
                    <a:pt x="147" y="219"/>
                  </a:lnTo>
                  <a:lnTo>
                    <a:pt x="106" y="225"/>
                  </a:lnTo>
                  <a:lnTo>
                    <a:pt x="83" y="227"/>
                  </a:lnTo>
                  <a:lnTo>
                    <a:pt x="90" y="243"/>
                  </a:lnTo>
                  <a:lnTo>
                    <a:pt x="114" y="269"/>
                  </a:lnTo>
                  <a:lnTo>
                    <a:pt x="134" y="285"/>
                  </a:lnTo>
                  <a:lnTo>
                    <a:pt x="157" y="301"/>
                  </a:lnTo>
                  <a:lnTo>
                    <a:pt x="161" y="315"/>
                  </a:lnTo>
                  <a:lnTo>
                    <a:pt x="150" y="325"/>
                  </a:lnTo>
                  <a:lnTo>
                    <a:pt x="133" y="319"/>
                  </a:lnTo>
                  <a:lnTo>
                    <a:pt x="97" y="280"/>
                  </a:lnTo>
                  <a:lnTo>
                    <a:pt x="79" y="259"/>
                  </a:lnTo>
                  <a:lnTo>
                    <a:pt x="66" y="227"/>
                  </a:lnTo>
                  <a:lnTo>
                    <a:pt x="70" y="215"/>
                  </a:lnTo>
                  <a:lnTo>
                    <a:pt x="89" y="211"/>
                  </a:lnTo>
                  <a:lnTo>
                    <a:pt x="123" y="209"/>
                  </a:lnTo>
                  <a:lnTo>
                    <a:pt x="155" y="201"/>
                  </a:lnTo>
                  <a:lnTo>
                    <a:pt x="172" y="192"/>
                  </a:lnTo>
                  <a:lnTo>
                    <a:pt x="184" y="177"/>
                  </a:lnTo>
                  <a:lnTo>
                    <a:pt x="184" y="163"/>
                  </a:lnTo>
                  <a:lnTo>
                    <a:pt x="179" y="139"/>
                  </a:lnTo>
                  <a:lnTo>
                    <a:pt x="165" y="123"/>
                  </a:lnTo>
                  <a:lnTo>
                    <a:pt x="154" y="106"/>
                  </a:lnTo>
                  <a:lnTo>
                    <a:pt x="137" y="94"/>
                  </a:lnTo>
                  <a:lnTo>
                    <a:pt x="114" y="73"/>
                  </a:lnTo>
                  <a:lnTo>
                    <a:pt x="87" y="57"/>
                  </a:lnTo>
                  <a:lnTo>
                    <a:pt x="61" y="50"/>
                  </a:lnTo>
                  <a:lnTo>
                    <a:pt x="31" y="44"/>
                  </a:lnTo>
                  <a:lnTo>
                    <a:pt x="12" y="37"/>
                  </a:lnTo>
                  <a:lnTo>
                    <a:pt x="0" y="24"/>
                  </a:lnTo>
                  <a:lnTo>
                    <a:pt x="0" y="6"/>
                  </a:lnTo>
                  <a:lnTo>
                    <a:pt x="12" y="0"/>
                  </a:lnTo>
                  <a:lnTo>
                    <a:pt x="34" y="5"/>
                  </a:lnTo>
                  <a:lnTo>
                    <a:pt x="38" y="6"/>
                  </a:lnTo>
                  <a:lnTo>
                    <a:pt x="25" y="5"/>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13" name="Shape 313"/>
            <p:cNvSpPr/>
            <p:nvPr/>
          </p:nvSpPr>
          <p:spPr>
            <a:xfrm>
              <a:off x="8215311" y="4627562"/>
              <a:ext cx="381000" cy="585787"/>
            </a:xfrm>
            <a:custGeom>
              <a:avLst/>
              <a:gdLst/>
              <a:ahLst/>
              <a:cxnLst/>
              <a:rect l="0" t="0" r="0" b="0"/>
              <a:pathLst>
                <a:path w="240" h="369" extrusionOk="0">
                  <a:moveTo>
                    <a:pt x="219" y="316"/>
                  </a:moveTo>
                  <a:lnTo>
                    <a:pt x="237" y="333"/>
                  </a:lnTo>
                  <a:lnTo>
                    <a:pt x="239" y="349"/>
                  </a:lnTo>
                  <a:lnTo>
                    <a:pt x="232" y="365"/>
                  </a:lnTo>
                  <a:lnTo>
                    <a:pt x="213" y="368"/>
                  </a:lnTo>
                  <a:lnTo>
                    <a:pt x="188" y="336"/>
                  </a:lnTo>
                  <a:lnTo>
                    <a:pt x="177" y="310"/>
                  </a:lnTo>
                  <a:lnTo>
                    <a:pt x="158" y="276"/>
                  </a:lnTo>
                  <a:lnTo>
                    <a:pt x="140" y="238"/>
                  </a:lnTo>
                  <a:lnTo>
                    <a:pt x="123" y="206"/>
                  </a:lnTo>
                  <a:lnTo>
                    <a:pt x="99" y="167"/>
                  </a:lnTo>
                  <a:lnTo>
                    <a:pt x="69" y="130"/>
                  </a:lnTo>
                  <a:lnTo>
                    <a:pt x="45" y="98"/>
                  </a:lnTo>
                  <a:lnTo>
                    <a:pt x="34" y="89"/>
                  </a:lnTo>
                  <a:lnTo>
                    <a:pt x="24" y="89"/>
                  </a:lnTo>
                  <a:lnTo>
                    <a:pt x="8" y="82"/>
                  </a:lnTo>
                  <a:lnTo>
                    <a:pt x="4" y="69"/>
                  </a:lnTo>
                  <a:lnTo>
                    <a:pt x="0" y="44"/>
                  </a:lnTo>
                  <a:lnTo>
                    <a:pt x="4" y="21"/>
                  </a:lnTo>
                  <a:lnTo>
                    <a:pt x="11" y="6"/>
                  </a:lnTo>
                  <a:lnTo>
                    <a:pt x="22" y="0"/>
                  </a:lnTo>
                  <a:lnTo>
                    <a:pt x="35" y="8"/>
                  </a:lnTo>
                  <a:lnTo>
                    <a:pt x="42" y="3"/>
                  </a:lnTo>
                  <a:lnTo>
                    <a:pt x="48" y="15"/>
                  </a:lnTo>
                  <a:lnTo>
                    <a:pt x="53" y="44"/>
                  </a:lnTo>
                  <a:lnTo>
                    <a:pt x="49" y="59"/>
                  </a:lnTo>
                  <a:lnTo>
                    <a:pt x="51" y="82"/>
                  </a:lnTo>
                  <a:lnTo>
                    <a:pt x="63" y="98"/>
                  </a:lnTo>
                  <a:lnTo>
                    <a:pt x="90" y="132"/>
                  </a:lnTo>
                  <a:lnTo>
                    <a:pt x="110" y="156"/>
                  </a:lnTo>
                  <a:lnTo>
                    <a:pt x="131" y="184"/>
                  </a:lnTo>
                  <a:lnTo>
                    <a:pt x="143" y="203"/>
                  </a:lnTo>
                  <a:lnTo>
                    <a:pt x="168" y="233"/>
                  </a:lnTo>
                  <a:lnTo>
                    <a:pt x="188" y="270"/>
                  </a:lnTo>
                  <a:lnTo>
                    <a:pt x="206" y="311"/>
                  </a:lnTo>
                  <a:lnTo>
                    <a:pt x="219" y="316"/>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14" name="Shape 314"/>
            <p:cNvSpPr/>
            <p:nvPr/>
          </p:nvSpPr>
          <p:spPr>
            <a:xfrm>
              <a:off x="8502650" y="5126037"/>
              <a:ext cx="234950" cy="534986"/>
            </a:xfrm>
            <a:custGeom>
              <a:avLst/>
              <a:gdLst/>
              <a:ahLst/>
              <a:cxnLst/>
              <a:rect l="0" t="0" r="0" b="0"/>
              <a:pathLst>
                <a:path w="148" h="337" extrusionOk="0">
                  <a:moveTo>
                    <a:pt x="5" y="88"/>
                  </a:moveTo>
                  <a:lnTo>
                    <a:pt x="20" y="44"/>
                  </a:lnTo>
                  <a:lnTo>
                    <a:pt x="34" y="23"/>
                  </a:lnTo>
                  <a:lnTo>
                    <a:pt x="58" y="1"/>
                  </a:lnTo>
                  <a:lnTo>
                    <a:pt x="79" y="0"/>
                  </a:lnTo>
                  <a:lnTo>
                    <a:pt x="100" y="6"/>
                  </a:lnTo>
                  <a:lnTo>
                    <a:pt x="119" y="22"/>
                  </a:lnTo>
                  <a:lnTo>
                    <a:pt x="119" y="52"/>
                  </a:lnTo>
                  <a:lnTo>
                    <a:pt x="110" y="77"/>
                  </a:lnTo>
                  <a:lnTo>
                    <a:pt x="110" y="123"/>
                  </a:lnTo>
                  <a:lnTo>
                    <a:pt x="114" y="194"/>
                  </a:lnTo>
                  <a:lnTo>
                    <a:pt x="131" y="237"/>
                  </a:lnTo>
                  <a:lnTo>
                    <a:pt x="147" y="272"/>
                  </a:lnTo>
                  <a:lnTo>
                    <a:pt x="147" y="298"/>
                  </a:lnTo>
                  <a:lnTo>
                    <a:pt x="130" y="323"/>
                  </a:lnTo>
                  <a:lnTo>
                    <a:pt x="116" y="335"/>
                  </a:lnTo>
                  <a:lnTo>
                    <a:pt x="96" y="336"/>
                  </a:lnTo>
                  <a:lnTo>
                    <a:pt x="72" y="336"/>
                  </a:lnTo>
                  <a:lnTo>
                    <a:pt x="45" y="329"/>
                  </a:lnTo>
                  <a:lnTo>
                    <a:pt x="20" y="284"/>
                  </a:lnTo>
                  <a:lnTo>
                    <a:pt x="7" y="232"/>
                  </a:lnTo>
                  <a:lnTo>
                    <a:pt x="0" y="191"/>
                  </a:lnTo>
                  <a:lnTo>
                    <a:pt x="0" y="142"/>
                  </a:lnTo>
                  <a:lnTo>
                    <a:pt x="5" y="88"/>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15" name="Shape 315"/>
            <p:cNvSpPr/>
            <p:nvPr/>
          </p:nvSpPr>
          <p:spPr>
            <a:xfrm>
              <a:off x="8589961" y="5580062"/>
              <a:ext cx="198436" cy="561975"/>
            </a:xfrm>
            <a:custGeom>
              <a:avLst/>
              <a:gdLst/>
              <a:ahLst/>
              <a:cxnLst/>
              <a:rect l="0" t="0" r="0" b="0"/>
              <a:pathLst>
                <a:path w="125" h="354" extrusionOk="0">
                  <a:moveTo>
                    <a:pt x="68" y="6"/>
                  </a:moveTo>
                  <a:lnTo>
                    <a:pt x="52" y="0"/>
                  </a:lnTo>
                  <a:lnTo>
                    <a:pt x="38" y="8"/>
                  </a:lnTo>
                  <a:lnTo>
                    <a:pt x="29" y="38"/>
                  </a:lnTo>
                  <a:lnTo>
                    <a:pt x="38" y="86"/>
                  </a:lnTo>
                  <a:lnTo>
                    <a:pt x="52" y="111"/>
                  </a:lnTo>
                  <a:lnTo>
                    <a:pt x="68" y="156"/>
                  </a:lnTo>
                  <a:lnTo>
                    <a:pt x="76" y="178"/>
                  </a:lnTo>
                  <a:lnTo>
                    <a:pt x="76" y="207"/>
                  </a:lnTo>
                  <a:lnTo>
                    <a:pt x="56" y="235"/>
                  </a:lnTo>
                  <a:lnTo>
                    <a:pt x="27" y="266"/>
                  </a:lnTo>
                  <a:lnTo>
                    <a:pt x="10" y="282"/>
                  </a:lnTo>
                  <a:lnTo>
                    <a:pt x="0" y="295"/>
                  </a:lnTo>
                  <a:lnTo>
                    <a:pt x="0" y="308"/>
                  </a:lnTo>
                  <a:lnTo>
                    <a:pt x="11" y="310"/>
                  </a:lnTo>
                  <a:lnTo>
                    <a:pt x="39" y="317"/>
                  </a:lnTo>
                  <a:lnTo>
                    <a:pt x="79" y="336"/>
                  </a:lnTo>
                  <a:lnTo>
                    <a:pt x="90" y="349"/>
                  </a:lnTo>
                  <a:lnTo>
                    <a:pt x="106" y="353"/>
                  </a:lnTo>
                  <a:lnTo>
                    <a:pt x="124" y="337"/>
                  </a:lnTo>
                  <a:lnTo>
                    <a:pt x="113" y="330"/>
                  </a:lnTo>
                  <a:lnTo>
                    <a:pt x="69" y="315"/>
                  </a:lnTo>
                  <a:lnTo>
                    <a:pt x="41" y="307"/>
                  </a:lnTo>
                  <a:lnTo>
                    <a:pt x="20" y="299"/>
                  </a:lnTo>
                  <a:lnTo>
                    <a:pt x="20" y="295"/>
                  </a:lnTo>
                  <a:lnTo>
                    <a:pt x="24" y="288"/>
                  </a:lnTo>
                  <a:lnTo>
                    <a:pt x="38" y="273"/>
                  </a:lnTo>
                  <a:lnTo>
                    <a:pt x="76" y="242"/>
                  </a:lnTo>
                  <a:lnTo>
                    <a:pt x="99" y="215"/>
                  </a:lnTo>
                  <a:lnTo>
                    <a:pt x="104" y="196"/>
                  </a:lnTo>
                  <a:lnTo>
                    <a:pt x="100" y="168"/>
                  </a:lnTo>
                  <a:lnTo>
                    <a:pt x="90" y="146"/>
                  </a:lnTo>
                  <a:lnTo>
                    <a:pt x="76" y="114"/>
                  </a:lnTo>
                  <a:lnTo>
                    <a:pt x="72" y="82"/>
                  </a:lnTo>
                  <a:lnTo>
                    <a:pt x="72" y="50"/>
                  </a:lnTo>
                  <a:lnTo>
                    <a:pt x="72" y="21"/>
                  </a:lnTo>
                  <a:lnTo>
                    <a:pt x="68" y="6"/>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16" name="Shape 316"/>
            <p:cNvSpPr/>
            <p:nvPr/>
          </p:nvSpPr>
          <p:spPr>
            <a:xfrm>
              <a:off x="8470900" y="5583237"/>
              <a:ext cx="161925" cy="608011"/>
            </a:xfrm>
            <a:custGeom>
              <a:avLst/>
              <a:gdLst/>
              <a:ahLst/>
              <a:cxnLst/>
              <a:rect l="0" t="0" r="0" b="0"/>
              <a:pathLst>
                <a:path w="102" h="383" extrusionOk="0">
                  <a:moveTo>
                    <a:pt x="51" y="59"/>
                  </a:moveTo>
                  <a:lnTo>
                    <a:pt x="64" y="19"/>
                  </a:lnTo>
                  <a:lnTo>
                    <a:pt x="78" y="0"/>
                  </a:lnTo>
                  <a:lnTo>
                    <a:pt x="89" y="0"/>
                  </a:lnTo>
                  <a:lnTo>
                    <a:pt x="101" y="10"/>
                  </a:lnTo>
                  <a:lnTo>
                    <a:pt x="98" y="43"/>
                  </a:lnTo>
                  <a:lnTo>
                    <a:pt x="87" y="72"/>
                  </a:lnTo>
                  <a:lnTo>
                    <a:pt x="65" y="102"/>
                  </a:lnTo>
                  <a:lnTo>
                    <a:pt x="45" y="150"/>
                  </a:lnTo>
                  <a:lnTo>
                    <a:pt x="34" y="177"/>
                  </a:lnTo>
                  <a:lnTo>
                    <a:pt x="28" y="204"/>
                  </a:lnTo>
                  <a:lnTo>
                    <a:pt x="31" y="231"/>
                  </a:lnTo>
                  <a:lnTo>
                    <a:pt x="40" y="264"/>
                  </a:lnTo>
                  <a:lnTo>
                    <a:pt x="48" y="282"/>
                  </a:lnTo>
                  <a:lnTo>
                    <a:pt x="55" y="308"/>
                  </a:lnTo>
                  <a:lnTo>
                    <a:pt x="54" y="318"/>
                  </a:lnTo>
                  <a:lnTo>
                    <a:pt x="38" y="359"/>
                  </a:lnTo>
                  <a:lnTo>
                    <a:pt x="34" y="381"/>
                  </a:lnTo>
                  <a:lnTo>
                    <a:pt x="20" y="382"/>
                  </a:lnTo>
                  <a:lnTo>
                    <a:pt x="3" y="371"/>
                  </a:lnTo>
                  <a:lnTo>
                    <a:pt x="1" y="362"/>
                  </a:lnTo>
                  <a:lnTo>
                    <a:pt x="8" y="350"/>
                  </a:lnTo>
                  <a:lnTo>
                    <a:pt x="27" y="328"/>
                  </a:lnTo>
                  <a:lnTo>
                    <a:pt x="38" y="315"/>
                  </a:lnTo>
                  <a:lnTo>
                    <a:pt x="40" y="305"/>
                  </a:lnTo>
                  <a:lnTo>
                    <a:pt x="34" y="285"/>
                  </a:lnTo>
                  <a:lnTo>
                    <a:pt x="21" y="261"/>
                  </a:lnTo>
                  <a:lnTo>
                    <a:pt x="10" y="232"/>
                  </a:lnTo>
                  <a:lnTo>
                    <a:pt x="3" y="212"/>
                  </a:lnTo>
                  <a:lnTo>
                    <a:pt x="0" y="188"/>
                  </a:lnTo>
                  <a:lnTo>
                    <a:pt x="10" y="162"/>
                  </a:lnTo>
                  <a:lnTo>
                    <a:pt x="25" y="127"/>
                  </a:lnTo>
                  <a:lnTo>
                    <a:pt x="45" y="88"/>
                  </a:lnTo>
                  <a:lnTo>
                    <a:pt x="51" y="59"/>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gr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p:nvPr/>
        </p:nvSpPr>
        <p:spPr>
          <a:xfrm>
            <a:off x="217487" y="787400"/>
            <a:ext cx="2924175" cy="5543549"/>
          </a:xfrm>
          <a:prstGeom prst="rect">
            <a:avLst/>
          </a:prstGeom>
          <a:noFill/>
          <a:ln>
            <a:noFill/>
          </a:ln>
        </p:spPr>
        <p:txBody>
          <a:bodyPr lIns="90475" tIns="44450" rIns="90475" bIns="44450" anchor="t" anchorCtr="0">
            <a:noAutofit/>
          </a:bodyPr>
          <a:lstStyle/>
          <a:p>
            <a:pPr marL="342900" marR="0" lvl="0" indent="-342900" algn="ctr" rtl="0">
              <a:lnSpc>
                <a:spcPct val="90000"/>
              </a:lnSpc>
              <a:spcBef>
                <a:spcPts val="0"/>
              </a:spcBef>
              <a:spcAft>
                <a:spcPts val="0"/>
              </a:spcAft>
              <a:buClr>
                <a:schemeClr val="dk2"/>
              </a:buClr>
              <a:buSzPct val="25000"/>
              <a:buFont typeface="Arial"/>
              <a:buNone/>
            </a:pPr>
            <a:r>
              <a:rPr lang="en-US" sz="2800" b="1" i="0" u="sng" strike="noStrike" cap="none" baseline="0">
                <a:solidFill>
                  <a:schemeClr val="dk2"/>
                </a:solidFill>
                <a:latin typeface="Arial"/>
                <a:ea typeface="Arial"/>
                <a:cs typeface="Arial"/>
                <a:sym typeface="Arial"/>
              </a:rPr>
              <a:t>Old Manager</a:t>
            </a:r>
          </a:p>
          <a:p>
            <a:pPr marL="342900" marR="0" lvl="0" indent="-342900" algn="l" rtl="0">
              <a:lnSpc>
                <a:spcPct val="90000"/>
              </a:lnSpc>
              <a:spcBef>
                <a:spcPts val="980"/>
              </a:spcBef>
              <a:spcAft>
                <a:spcPts val="0"/>
              </a:spcAft>
              <a:buClr>
                <a:srgbClr val="0B3F49"/>
              </a:buClr>
              <a:buSzPct val="70000"/>
              <a:buFont typeface="Noto Symbol"/>
              <a:buChar char="●"/>
            </a:pPr>
            <a:r>
              <a:rPr lang="en-US" sz="2800" b="0" i="0" u="none" strike="noStrike" cap="none" baseline="0">
                <a:solidFill>
                  <a:schemeClr val="dk1"/>
                </a:solidFill>
                <a:latin typeface="Arial"/>
                <a:ea typeface="Arial"/>
                <a:cs typeface="Arial"/>
                <a:sym typeface="Arial"/>
              </a:rPr>
              <a:t>Makes most          decisions alone</a:t>
            </a:r>
          </a:p>
          <a:p>
            <a:pPr marL="342900" marR="0" lvl="0" indent="-342900" algn="l" rtl="0">
              <a:lnSpc>
                <a:spcPct val="90000"/>
              </a:lnSpc>
              <a:spcBef>
                <a:spcPts val="1400"/>
              </a:spcBef>
              <a:spcAft>
                <a:spcPts val="0"/>
              </a:spcAft>
              <a:buClr>
                <a:srgbClr val="0B3F49"/>
              </a:buClr>
              <a:buSzPct val="70000"/>
              <a:buFont typeface="Noto Symbol"/>
              <a:buChar char="●"/>
            </a:pPr>
            <a:r>
              <a:rPr lang="en-US" sz="2800" b="0" i="0" u="none" strike="noStrike" cap="none" baseline="0">
                <a:solidFill>
                  <a:schemeClr val="dk1"/>
                </a:solidFill>
                <a:latin typeface="Arial"/>
                <a:ea typeface="Arial"/>
                <a:cs typeface="Arial"/>
                <a:sym typeface="Arial"/>
              </a:rPr>
              <a:t>Hoards information</a:t>
            </a:r>
          </a:p>
          <a:p>
            <a:pPr marL="342900" marR="0" lvl="0" indent="-342900" algn="l" rtl="0">
              <a:lnSpc>
                <a:spcPct val="90000"/>
              </a:lnSpc>
              <a:spcBef>
                <a:spcPts val="1400"/>
              </a:spcBef>
              <a:spcAft>
                <a:spcPts val="0"/>
              </a:spcAft>
              <a:buClr>
                <a:srgbClr val="0B3F49"/>
              </a:buClr>
              <a:buSzPct val="70000"/>
              <a:buFont typeface="Noto Symbol"/>
              <a:buChar char="●"/>
            </a:pPr>
            <a:r>
              <a:rPr lang="en-US" sz="2800" b="0" i="0" u="none" strike="noStrike" cap="none" baseline="0">
                <a:solidFill>
                  <a:schemeClr val="dk1"/>
                </a:solidFill>
                <a:latin typeface="Arial"/>
                <a:ea typeface="Arial"/>
                <a:cs typeface="Arial"/>
                <a:sym typeface="Arial"/>
              </a:rPr>
              <a:t>Tries to master one major discipline</a:t>
            </a:r>
          </a:p>
          <a:p>
            <a:pPr marL="342900" marR="0" lvl="0" indent="-342900" algn="l" rtl="0">
              <a:lnSpc>
                <a:spcPct val="90000"/>
              </a:lnSpc>
              <a:spcBef>
                <a:spcPts val="1400"/>
              </a:spcBef>
              <a:spcAft>
                <a:spcPts val="700"/>
              </a:spcAft>
              <a:buClr>
                <a:srgbClr val="0B3F49"/>
              </a:buClr>
              <a:buSzPct val="70000"/>
              <a:buFont typeface="Noto Symbol"/>
              <a:buChar char="●"/>
            </a:pPr>
            <a:r>
              <a:rPr lang="en-US" sz="2800" b="0" i="0" u="none" strike="noStrike" cap="none" baseline="0">
                <a:solidFill>
                  <a:schemeClr val="dk1"/>
                </a:solidFill>
                <a:latin typeface="Arial"/>
                <a:ea typeface="Arial"/>
                <a:cs typeface="Arial"/>
                <a:sym typeface="Arial"/>
              </a:rPr>
              <a:t>Demands long hours</a:t>
            </a:r>
          </a:p>
        </p:txBody>
      </p:sp>
      <p:pic>
        <p:nvPicPr>
          <p:cNvPr id="322" name="Shape 322"/>
          <p:cNvPicPr preferRelativeResize="0"/>
          <p:nvPr/>
        </p:nvPicPr>
        <p:blipFill rotWithShape="1">
          <a:blip r:embed="rId3">
            <a:alphaModFix/>
          </a:blip>
          <a:srcRect/>
          <a:stretch/>
        </p:blipFill>
        <p:spPr>
          <a:xfrm>
            <a:off x="1295400" y="5314950"/>
            <a:ext cx="1192211" cy="1543049"/>
          </a:xfrm>
          <a:prstGeom prst="rect">
            <a:avLst/>
          </a:prstGeom>
          <a:noFill/>
          <a:ln>
            <a:noFill/>
          </a:ln>
        </p:spPr>
      </p:pic>
      <p:sp>
        <p:nvSpPr>
          <p:cNvPr id="323" name="Shape 323"/>
          <p:cNvSpPr txBox="1"/>
          <p:nvPr/>
        </p:nvSpPr>
        <p:spPr>
          <a:xfrm>
            <a:off x="4311650" y="787400"/>
            <a:ext cx="3373437" cy="5543549"/>
          </a:xfrm>
          <a:prstGeom prst="rect">
            <a:avLst/>
          </a:prstGeom>
          <a:noFill/>
          <a:ln>
            <a:noFill/>
          </a:ln>
        </p:spPr>
        <p:txBody>
          <a:bodyPr lIns="90475" tIns="44450" rIns="90475" bIns="44450" anchor="t" anchorCtr="0">
            <a:noAutofit/>
          </a:bodyPr>
          <a:lstStyle/>
          <a:p>
            <a:pPr marL="342900" marR="0" lvl="0" indent="-342900" algn="ctr" rtl="0">
              <a:lnSpc>
                <a:spcPct val="100000"/>
              </a:lnSpc>
              <a:spcBef>
                <a:spcPts val="0"/>
              </a:spcBef>
              <a:spcAft>
                <a:spcPts val="0"/>
              </a:spcAft>
              <a:buClr>
                <a:schemeClr val="dk2"/>
              </a:buClr>
              <a:buSzPct val="25000"/>
              <a:buFont typeface="Arial"/>
              <a:buNone/>
            </a:pPr>
            <a:r>
              <a:rPr lang="en-US" sz="2800" b="1" i="0" u="sng" strike="noStrike" cap="none" baseline="0">
                <a:solidFill>
                  <a:schemeClr val="dk2"/>
                </a:solidFill>
                <a:latin typeface="Arial"/>
                <a:ea typeface="Arial"/>
                <a:cs typeface="Arial"/>
                <a:sym typeface="Arial"/>
              </a:rPr>
              <a:t>New Manager</a:t>
            </a:r>
          </a:p>
          <a:p>
            <a:pPr marL="342900" marR="0" lvl="0" indent="-342900" algn="l" rtl="0">
              <a:lnSpc>
                <a:spcPct val="100000"/>
              </a:lnSpc>
              <a:spcBef>
                <a:spcPts val="980"/>
              </a:spcBef>
              <a:spcAft>
                <a:spcPts val="0"/>
              </a:spcAft>
              <a:buClr>
                <a:srgbClr val="0B3F49"/>
              </a:buClr>
              <a:buSzPct val="70000"/>
              <a:buFont typeface="Noto Symbol"/>
              <a:buChar char="●"/>
            </a:pPr>
            <a:r>
              <a:rPr lang="en-US" sz="2800" b="0" i="0" u="none" strike="noStrike" cap="none" baseline="0">
                <a:solidFill>
                  <a:schemeClr val="dk1"/>
                </a:solidFill>
                <a:latin typeface="Arial"/>
                <a:ea typeface="Arial"/>
                <a:cs typeface="Arial"/>
                <a:sym typeface="Arial"/>
              </a:rPr>
              <a:t>Invites others to join in decision making</a:t>
            </a:r>
          </a:p>
          <a:p>
            <a:pPr marL="342900" marR="0" lvl="0" indent="-342900" algn="l" rtl="0">
              <a:lnSpc>
                <a:spcPct val="100000"/>
              </a:lnSpc>
              <a:spcBef>
                <a:spcPts val="980"/>
              </a:spcBef>
              <a:spcAft>
                <a:spcPts val="0"/>
              </a:spcAft>
              <a:buClr>
                <a:srgbClr val="0B3F49"/>
              </a:buClr>
              <a:buSzPct val="70000"/>
              <a:buFont typeface="Noto Symbol"/>
              <a:buChar char="●"/>
            </a:pPr>
            <a:r>
              <a:rPr lang="en-US" sz="2800" b="0" i="0" u="none" strike="noStrike" cap="none" baseline="0">
                <a:solidFill>
                  <a:schemeClr val="dk1"/>
                </a:solidFill>
                <a:latin typeface="Arial"/>
                <a:ea typeface="Arial"/>
                <a:cs typeface="Arial"/>
                <a:sym typeface="Arial"/>
              </a:rPr>
              <a:t>Shares information</a:t>
            </a:r>
          </a:p>
          <a:p>
            <a:pPr marL="342900" marR="0" lvl="0" indent="-342900" algn="l" rtl="0">
              <a:lnSpc>
                <a:spcPct val="100000"/>
              </a:lnSpc>
              <a:spcBef>
                <a:spcPts val="980"/>
              </a:spcBef>
              <a:spcAft>
                <a:spcPts val="0"/>
              </a:spcAft>
              <a:buClr>
                <a:srgbClr val="0B3F49"/>
              </a:buClr>
              <a:buSzPct val="70000"/>
              <a:buFont typeface="Noto Symbol"/>
              <a:buChar char="●"/>
            </a:pPr>
            <a:r>
              <a:rPr lang="en-US" sz="2800" b="0" i="0" u="none" strike="noStrike" cap="none" baseline="0">
                <a:solidFill>
                  <a:schemeClr val="dk1"/>
                </a:solidFill>
                <a:latin typeface="Arial"/>
                <a:ea typeface="Arial"/>
                <a:cs typeface="Arial"/>
                <a:sym typeface="Arial"/>
              </a:rPr>
              <a:t>Tries to master broad          array of disciplines</a:t>
            </a:r>
          </a:p>
          <a:p>
            <a:pPr marL="342900" marR="0" lvl="0" indent="-342900" algn="l" rtl="0">
              <a:lnSpc>
                <a:spcPct val="100000"/>
              </a:lnSpc>
              <a:spcBef>
                <a:spcPts val="980"/>
              </a:spcBef>
              <a:spcAft>
                <a:spcPts val="420"/>
              </a:spcAft>
              <a:buClr>
                <a:srgbClr val="0B3F49"/>
              </a:buClr>
              <a:buSzPct val="70000"/>
              <a:buFont typeface="Noto Symbol"/>
              <a:buChar char="●"/>
            </a:pPr>
            <a:r>
              <a:rPr lang="en-US" sz="2800" b="0" i="0" u="none" strike="noStrike" cap="none" baseline="0">
                <a:solidFill>
                  <a:schemeClr val="dk1"/>
                </a:solidFill>
                <a:latin typeface="Arial"/>
                <a:ea typeface="Arial"/>
                <a:cs typeface="Arial"/>
                <a:sym typeface="Arial"/>
              </a:rPr>
              <a:t>Demands results</a:t>
            </a:r>
          </a:p>
        </p:txBody>
      </p:sp>
      <p:grpSp>
        <p:nvGrpSpPr>
          <p:cNvPr id="324" name="Shape 324"/>
          <p:cNvGrpSpPr/>
          <p:nvPr/>
        </p:nvGrpSpPr>
        <p:grpSpPr>
          <a:xfrm>
            <a:off x="4267199" y="5133975"/>
            <a:ext cx="650874" cy="1724025"/>
            <a:chOff x="7497761" y="4460875"/>
            <a:chExt cx="882650" cy="1724025"/>
          </a:xfrm>
        </p:grpSpPr>
        <p:sp>
          <p:nvSpPr>
            <p:cNvPr id="325" name="Shape 325"/>
            <p:cNvSpPr/>
            <p:nvPr/>
          </p:nvSpPr>
          <p:spPr>
            <a:xfrm>
              <a:off x="7921625" y="4860925"/>
              <a:ext cx="177800" cy="282575"/>
            </a:xfrm>
            <a:custGeom>
              <a:avLst/>
              <a:gdLst/>
              <a:ahLst/>
              <a:cxnLst/>
              <a:rect l="0" t="0" r="0" b="0"/>
              <a:pathLst>
                <a:path w="112" h="178" extrusionOk="0">
                  <a:moveTo>
                    <a:pt x="1" y="91"/>
                  </a:moveTo>
                  <a:lnTo>
                    <a:pt x="5" y="71"/>
                  </a:lnTo>
                  <a:lnTo>
                    <a:pt x="15" y="53"/>
                  </a:lnTo>
                  <a:lnTo>
                    <a:pt x="28" y="44"/>
                  </a:lnTo>
                  <a:lnTo>
                    <a:pt x="42" y="37"/>
                  </a:lnTo>
                  <a:lnTo>
                    <a:pt x="46" y="0"/>
                  </a:lnTo>
                  <a:lnTo>
                    <a:pt x="59" y="4"/>
                  </a:lnTo>
                  <a:lnTo>
                    <a:pt x="56" y="38"/>
                  </a:lnTo>
                  <a:lnTo>
                    <a:pt x="70" y="41"/>
                  </a:lnTo>
                  <a:lnTo>
                    <a:pt x="90" y="52"/>
                  </a:lnTo>
                  <a:lnTo>
                    <a:pt x="106" y="77"/>
                  </a:lnTo>
                  <a:lnTo>
                    <a:pt x="111" y="103"/>
                  </a:lnTo>
                  <a:lnTo>
                    <a:pt x="108" y="132"/>
                  </a:lnTo>
                  <a:lnTo>
                    <a:pt x="100" y="158"/>
                  </a:lnTo>
                  <a:lnTo>
                    <a:pt x="80" y="172"/>
                  </a:lnTo>
                  <a:lnTo>
                    <a:pt x="60" y="177"/>
                  </a:lnTo>
                  <a:lnTo>
                    <a:pt x="32" y="177"/>
                  </a:lnTo>
                  <a:lnTo>
                    <a:pt x="15" y="160"/>
                  </a:lnTo>
                  <a:lnTo>
                    <a:pt x="1" y="135"/>
                  </a:lnTo>
                  <a:lnTo>
                    <a:pt x="0" y="116"/>
                  </a:lnTo>
                  <a:lnTo>
                    <a:pt x="0" y="103"/>
                  </a:lnTo>
                  <a:lnTo>
                    <a:pt x="1" y="91"/>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26" name="Shape 326"/>
            <p:cNvSpPr/>
            <p:nvPr/>
          </p:nvSpPr>
          <p:spPr>
            <a:xfrm>
              <a:off x="7900986" y="5157787"/>
              <a:ext cx="223837" cy="514350"/>
            </a:xfrm>
            <a:custGeom>
              <a:avLst/>
              <a:gdLst/>
              <a:ahLst/>
              <a:cxnLst/>
              <a:rect l="0" t="0" r="0" b="0"/>
              <a:pathLst>
                <a:path w="141" h="324" extrusionOk="0">
                  <a:moveTo>
                    <a:pt x="52" y="5"/>
                  </a:moveTo>
                  <a:lnTo>
                    <a:pt x="68" y="0"/>
                  </a:lnTo>
                  <a:lnTo>
                    <a:pt x="87" y="3"/>
                  </a:lnTo>
                  <a:lnTo>
                    <a:pt x="109" y="21"/>
                  </a:lnTo>
                  <a:lnTo>
                    <a:pt x="128" y="57"/>
                  </a:lnTo>
                  <a:lnTo>
                    <a:pt x="137" y="92"/>
                  </a:lnTo>
                  <a:lnTo>
                    <a:pt x="140" y="133"/>
                  </a:lnTo>
                  <a:lnTo>
                    <a:pt x="137" y="177"/>
                  </a:lnTo>
                  <a:lnTo>
                    <a:pt x="120" y="234"/>
                  </a:lnTo>
                  <a:lnTo>
                    <a:pt x="114" y="238"/>
                  </a:lnTo>
                  <a:lnTo>
                    <a:pt x="89" y="285"/>
                  </a:lnTo>
                  <a:lnTo>
                    <a:pt x="76" y="313"/>
                  </a:lnTo>
                  <a:lnTo>
                    <a:pt x="55" y="322"/>
                  </a:lnTo>
                  <a:lnTo>
                    <a:pt x="25" y="323"/>
                  </a:lnTo>
                  <a:lnTo>
                    <a:pt x="1" y="313"/>
                  </a:lnTo>
                  <a:lnTo>
                    <a:pt x="0" y="292"/>
                  </a:lnTo>
                  <a:lnTo>
                    <a:pt x="10" y="263"/>
                  </a:lnTo>
                  <a:lnTo>
                    <a:pt x="17" y="246"/>
                  </a:lnTo>
                  <a:lnTo>
                    <a:pt x="27" y="227"/>
                  </a:lnTo>
                  <a:lnTo>
                    <a:pt x="34" y="208"/>
                  </a:lnTo>
                  <a:lnTo>
                    <a:pt x="37" y="177"/>
                  </a:lnTo>
                  <a:lnTo>
                    <a:pt x="30" y="143"/>
                  </a:lnTo>
                  <a:lnTo>
                    <a:pt x="24" y="114"/>
                  </a:lnTo>
                  <a:lnTo>
                    <a:pt x="18" y="92"/>
                  </a:lnTo>
                  <a:lnTo>
                    <a:pt x="18" y="56"/>
                  </a:lnTo>
                  <a:lnTo>
                    <a:pt x="21" y="40"/>
                  </a:lnTo>
                  <a:lnTo>
                    <a:pt x="30" y="19"/>
                  </a:lnTo>
                  <a:lnTo>
                    <a:pt x="51" y="5"/>
                  </a:lnTo>
                  <a:lnTo>
                    <a:pt x="51" y="6"/>
                  </a:lnTo>
                  <a:lnTo>
                    <a:pt x="52" y="5"/>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27" name="Shape 327"/>
            <p:cNvSpPr/>
            <p:nvPr/>
          </p:nvSpPr>
          <p:spPr>
            <a:xfrm>
              <a:off x="7497761" y="4672012"/>
              <a:ext cx="449261" cy="615950"/>
            </a:xfrm>
            <a:custGeom>
              <a:avLst/>
              <a:gdLst/>
              <a:ahLst/>
              <a:cxnLst/>
              <a:rect l="0" t="0" r="0" b="0"/>
              <a:pathLst>
                <a:path w="283" h="388" extrusionOk="0">
                  <a:moveTo>
                    <a:pt x="251" y="327"/>
                  </a:moveTo>
                  <a:lnTo>
                    <a:pt x="272" y="340"/>
                  </a:lnTo>
                  <a:lnTo>
                    <a:pt x="282" y="356"/>
                  </a:lnTo>
                  <a:lnTo>
                    <a:pt x="280" y="374"/>
                  </a:lnTo>
                  <a:lnTo>
                    <a:pt x="268" y="387"/>
                  </a:lnTo>
                  <a:lnTo>
                    <a:pt x="256" y="385"/>
                  </a:lnTo>
                  <a:lnTo>
                    <a:pt x="228" y="363"/>
                  </a:lnTo>
                  <a:lnTo>
                    <a:pt x="186" y="317"/>
                  </a:lnTo>
                  <a:lnTo>
                    <a:pt x="149" y="271"/>
                  </a:lnTo>
                  <a:lnTo>
                    <a:pt x="119" y="226"/>
                  </a:lnTo>
                  <a:lnTo>
                    <a:pt x="96" y="184"/>
                  </a:lnTo>
                  <a:lnTo>
                    <a:pt x="78" y="140"/>
                  </a:lnTo>
                  <a:lnTo>
                    <a:pt x="67" y="99"/>
                  </a:lnTo>
                  <a:lnTo>
                    <a:pt x="63" y="80"/>
                  </a:lnTo>
                  <a:lnTo>
                    <a:pt x="34" y="66"/>
                  </a:lnTo>
                  <a:lnTo>
                    <a:pt x="0" y="61"/>
                  </a:lnTo>
                  <a:lnTo>
                    <a:pt x="2" y="54"/>
                  </a:lnTo>
                  <a:lnTo>
                    <a:pt x="34" y="55"/>
                  </a:lnTo>
                  <a:lnTo>
                    <a:pt x="48" y="55"/>
                  </a:lnTo>
                  <a:lnTo>
                    <a:pt x="34" y="42"/>
                  </a:lnTo>
                  <a:lnTo>
                    <a:pt x="19" y="29"/>
                  </a:lnTo>
                  <a:lnTo>
                    <a:pt x="10" y="25"/>
                  </a:lnTo>
                  <a:lnTo>
                    <a:pt x="17" y="17"/>
                  </a:lnTo>
                  <a:lnTo>
                    <a:pt x="29" y="29"/>
                  </a:lnTo>
                  <a:lnTo>
                    <a:pt x="57" y="39"/>
                  </a:lnTo>
                  <a:lnTo>
                    <a:pt x="57" y="22"/>
                  </a:lnTo>
                  <a:lnTo>
                    <a:pt x="50" y="6"/>
                  </a:lnTo>
                  <a:lnTo>
                    <a:pt x="50" y="0"/>
                  </a:lnTo>
                  <a:lnTo>
                    <a:pt x="57" y="0"/>
                  </a:lnTo>
                  <a:lnTo>
                    <a:pt x="68" y="22"/>
                  </a:lnTo>
                  <a:lnTo>
                    <a:pt x="78" y="39"/>
                  </a:lnTo>
                  <a:lnTo>
                    <a:pt x="89" y="22"/>
                  </a:lnTo>
                  <a:lnTo>
                    <a:pt x="91" y="1"/>
                  </a:lnTo>
                  <a:lnTo>
                    <a:pt x="101" y="1"/>
                  </a:lnTo>
                  <a:lnTo>
                    <a:pt x="98" y="39"/>
                  </a:lnTo>
                  <a:lnTo>
                    <a:pt x="78" y="70"/>
                  </a:lnTo>
                  <a:lnTo>
                    <a:pt x="82" y="109"/>
                  </a:lnTo>
                  <a:lnTo>
                    <a:pt x="99" y="152"/>
                  </a:lnTo>
                  <a:lnTo>
                    <a:pt x="125" y="194"/>
                  </a:lnTo>
                  <a:lnTo>
                    <a:pt x="159" y="244"/>
                  </a:lnTo>
                  <a:lnTo>
                    <a:pt x="191" y="282"/>
                  </a:lnTo>
                  <a:lnTo>
                    <a:pt x="227" y="314"/>
                  </a:lnTo>
                  <a:lnTo>
                    <a:pt x="251" y="327"/>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28" name="Shape 328"/>
            <p:cNvSpPr/>
            <p:nvPr/>
          </p:nvSpPr>
          <p:spPr>
            <a:xfrm>
              <a:off x="8047036" y="4460875"/>
              <a:ext cx="333375" cy="796925"/>
            </a:xfrm>
            <a:custGeom>
              <a:avLst/>
              <a:gdLst/>
              <a:ahLst/>
              <a:cxnLst/>
              <a:rect l="0" t="0" r="0" b="0"/>
              <a:pathLst>
                <a:path w="210" h="502" extrusionOk="0">
                  <a:moveTo>
                    <a:pt x="10" y="464"/>
                  </a:moveTo>
                  <a:lnTo>
                    <a:pt x="31" y="434"/>
                  </a:lnTo>
                  <a:lnTo>
                    <a:pt x="64" y="387"/>
                  </a:lnTo>
                  <a:lnTo>
                    <a:pt x="79" y="342"/>
                  </a:lnTo>
                  <a:lnTo>
                    <a:pt x="98" y="269"/>
                  </a:lnTo>
                  <a:lnTo>
                    <a:pt x="115" y="206"/>
                  </a:lnTo>
                  <a:lnTo>
                    <a:pt x="123" y="151"/>
                  </a:lnTo>
                  <a:lnTo>
                    <a:pt x="134" y="89"/>
                  </a:lnTo>
                  <a:lnTo>
                    <a:pt x="130" y="64"/>
                  </a:lnTo>
                  <a:lnTo>
                    <a:pt x="110" y="43"/>
                  </a:lnTo>
                  <a:lnTo>
                    <a:pt x="98" y="22"/>
                  </a:lnTo>
                  <a:lnTo>
                    <a:pt x="106" y="13"/>
                  </a:lnTo>
                  <a:lnTo>
                    <a:pt x="115" y="31"/>
                  </a:lnTo>
                  <a:lnTo>
                    <a:pt x="130" y="40"/>
                  </a:lnTo>
                  <a:lnTo>
                    <a:pt x="130" y="26"/>
                  </a:lnTo>
                  <a:lnTo>
                    <a:pt x="130" y="0"/>
                  </a:lnTo>
                  <a:lnTo>
                    <a:pt x="137" y="0"/>
                  </a:lnTo>
                  <a:lnTo>
                    <a:pt x="143" y="26"/>
                  </a:lnTo>
                  <a:lnTo>
                    <a:pt x="148" y="38"/>
                  </a:lnTo>
                  <a:lnTo>
                    <a:pt x="164" y="19"/>
                  </a:lnTo>
                  <a:lnTo>
                    <a:pt x="171" y="0"/>
                  </a:lnTo>
                  <a:lnTo>
                    <a:pt x="182" y="8"/>
                  </a:lnTo>
                  <a:lnTo>
                    <a:pt x="171" y="29"/>
                  </a:lnTo>
                  <a:lnTo>
                    <a:pt x="161" y="47"/>
                  </a:lnTo>
                  <a:lnTo>
                    <a:pt x="191" y="41"/>
                  </a:lnTo>
                  <a:lnTo>
                    <a:pt x="206" y="32"/>
                  </a:lnTo>
                  <a:lnTo>
                    <a:pt x="209" y="38"/>
                  </a:lnTo>
                  <a:lnTo>
                    <a:pt x="194" y="50"/>
                  </a:lnTo>
                  <a:lnTo>
                    <a:pt x="177" y="56"/>
                  </a:lnTo>
                  <a:lnTo>
                    <a:pt x="160" y="70"/>
                  </a:lnTo>
                  <a:lnTo>
                    <a:pt x="150" y="94"/>
                  </a:lnTo>
                  <a:lnTo>
                    <a:pt x="139" y="136"/>
                  </a:lnTo>
                  <a:lnTo>
                    <a:pt x="129" y="203"/>
                  </a:lnTo>
                  <a:lnTo>
                    <a:pt x="119" y="257"/>
                  </a:lnTo>
                  <a:lnTo>
                    <a:pt x="106" y="308"/>
                  </a:lnTo>
                  <a:lnTo>
                    <a:pt x="91" y="364"/>
                  </a:lnTo>
                  <a:lnTo>
                    <a:pt x="74" y="415"/>
                  </a:lnTo>
                  <a:lnTo>
                    <a:pt x="50" y="458"/>
                  </a:lnTo>
                  <a:lnTo>
                    <a:pt x="26" y="488"/>
                  </a:lnTo>
                  <a:lnTo>
                    <a:pt x="9" y="501"/>
                  </a:lnTo>
                  <a:lnTo>
                    <a:pt x="2" y="494"/>
                  </a:lnTo>
                  <a:lnTo>
                    <a:pt x="0" y="482"/>
                  </a:lnTo>
                  <a:lnTo>
                    <a:pt x="10" y="464"/>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29" name="Shape 329"/>
            <p:cNvSpPr/>
            <p:nvPr/>
          </p:nvSpPr>
          <p:spPr>
            <a:xfrm>
              <a:off x="7694611" y="5600700"/>
              <a:ext cx="266700" cy="584200"/>
            </a:xfrm>
            <a:custGeom>
              <a:avLst/>
              <a:gdLst/>
              <a:ahLst/>
              <a:cxnLst/>
              <a:rect l="0" t="0" r="0" b="0"/>
              <a:pathLst>
                <a:path w="168" h="368" extrusionOk="0">
                  <a:moveTo>
                    <a:pt x="105" y="53"/>
                  </a:moveTo>
                  <a:lnTo>
                    <a:pt x="120" y="31"/>
                  </a:lnTo>
                  <a:lnTo>
                    <a:pt x="143" y="0"/>
                  </a:lnTo>
                  <a:lnTo>
                    <a:pt x="165" y="3"/>
                  </a:lnTo>
                  <a:lnTo>
                    <a:pt x="167" y="28"/>
                  </a:lnTo>
                  <a:lnTo>
                    <a:pt x="160" y="41"/>
                  </a:lnTo>
                  <a:lnTo>
                    <a:pt x="146" y="57"/>
                  </a:lnTo>
                  <a:lnTo>
                    <a:pt x="118" y="79"/>
                  </a:lnTo>
                  <a:lnTo>
                    <a:pt x="98" y="101"/>
                  </a:lnTo>
                  <a:lnTo>
                    <a:pt x="88" y="121"/>
                  </a:lnTo>
                  <a:lnTo>
                    <a:pt x="77" y="145"/>
                  </a:lnTo>
                  <a:lnTo>
                    <a:pt x="81" y="177"/>
                  </a:lnTo>
                  <a:lnTo>
                    <a:pt x="99" y="197"/>
                  </a:lnTo>
                  <a:lnTo>
                    <a:pt x="113" y="227"/>
                  </a:lnTo>
                  <a:lnTo>
                    <a:pt x="118" y="260"/>
                  </a:lnTo>
                  <a:lnTo>
                    <a:pt x="122" y="300"/>
                  </a:lnTo>
                  <a:lnTo>
                    <a:pt x="116" y="338"/>
                  </a:lnTo>
                  <a:lnTo>
                    <a:pt x="99" y="348"/>
                  </a:lnTo>
                  <a:lnTo>
                    <a:pt x="81" y="345"/>
                  </a:lnTo>
                  <a:lnTo>
                    <a:pt x="53" y="351"/>
                  </a:lnTo>
                  <a:lnTo>
                    <a:pt x="26" y="367"/>
                  </a:lnTo>
                  <a:lnTo>
                    <a:pt x="12" y="364"/>
                  </a:lnTo>
                  <a:lnTo>
                    <a:pt x="0" y="351"/>
                  </a:lnTo>
                  <a:lnTo>
                    <a:pt x="5" y="345"/>
                  </a:lnTo>
                  <a:lnTo>
                    <a:pt x="20" y="340"/>
                  </a:lnTo>
                  <a:lnTo>
                    <a:pt x="55" y="332"/>
                  </a:lnTo>
                  <a:lnTo>
                    <a:pt x="86" y="332"/>
                  </a:lnTo>
                  <a:lnTo>
                    <a:pt x="96" y="332"/>
                  </a:lnTo>
                  <a:lnTo>
                    <a:pt x="102" y="323"/>
                  </a:lnTo>
                  <a:lnTo>
                    <a:pt x="106" y="304"/>
                  </a:lnTo>
                  <a:lnTo>
                    <a:pt x="102" y="265"/>
                  </a:lnTo>
                  <a:lnTo>
                    <a:pt x="91" y="229"/>
                  </a:lnTo>
                  <a:lnTo>
                    <a:pt x="75" y="208"/>
                  </a:lnTo>
                  <a:lnTo>
                    <a:pt x="61" y="189"/>
                  </a:lnTo>
                  <a:lnTo>
                    <a:pt x="51" y="162"/>
                  </a:lnTo>
                  <a:lnTo>
                    <a:pt x="53" y="133"/>
                  </a:lnTo>
                  <a:lnTo>
                    <a:pt x="65" y="105"/>
                  </a:lnTo>
                  <a:lnTo>
                    <a:pt x="84" y="79"/>
                  </a:lnTo>
                  <a:lnTo>
                    <a:pt x="105" y="53"/>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30" name="Shape 330"/>
            <p:cNvSpPr/>
            <p:nvPr/>
          </p:nvSpPr>
          <p:spPr>
            <a:xfrm>
              <a:off x="7951786" y="5614987"/>
              <a:ext cx="227011" cy="568325"/>
            </a:xfrm>
            <a:custGeom>
              <a:avLst/>
              <a:gdLst/>
              <a:ahLst/>
              <a:cxnLst/>
              <a:rect l="0" t="0" r="0" b="0"/>
              <a:pathLst>
                <a:path w="143" h="358" extrusionOk="0">
                  <a:moveTo>
                    <a:pt x="58" y="57"/>
                  </a:moveTo>
                  <a:lnTo>
                    <a:pt x="26" y="43"/>
                  </a:lnTo>
                  <a:lnTo>
                    <a:pt x="7" y="31"/>
                  </a:lnTo>
                  <a:lnTo>
                    <a:pt x="0" y="15"/>
                  </a:lnTo>
                  <a:lnTo>
                    <a:pt x="10" y="3"/>
                  </a:lnTo>
                  <a:lnTo>
                    <a:pt x="33" y="0"/>
                  </a:lnTo>
                  <a:lnTo>
                    <a:pt x="50" y="5"/>
                  </a:lnTo>
                  <a:lnTo>
                    <a:pt x="84" y="37"/>
                  </a:lnTo>
                  <a:lnTo>
                    <a:pt x="115" y="62"/>
                  </a:lnTo>
                  <a:lnTo>
                    <a:pt x="132" y="91"/>
                  </a:lnTo>
                  <a:lnTo>
                    <a:pt x="136" y="113"/>
                  </a:lnTo>
                  <a:lnTo>
                    <a:pt x="142" y="139"/>
                  </a:lnTo>
                  <a:lnTo>
                    <a:pt x="139" y="170"/>
                  </a:lnTo>
                  <a:lnTo>
                    <a:pt x="115" y="206"/>
                  </a:lnTo>
                  <a:lnTo>
                    <a:pt x="94" y="231"/>
                  </a:lnTo>
                  <a:lnTo>
                    <a:pt x="75" y="262"/>
                  </a:lnTo>
                  <a:lnTo>
                    <a:pt x="60" y="278"/>
                  </a:lnTo>
                  <a:lnTo>
                    <a:pt x="48" y="293"/>
                  </a:lnTo>
                  <a:lnTo>
                    <a:pt x="48" y="303"/>
                  </a:lnTo>
                  <a:lnTo>
                    <a:pt x="60" y="306"/>
                  </a:lnTo>
                  <a:lnTo>
                    <a:pt x="85" y="310"/>
                  </a:lnTo>
                  <a:lnTo>
                    <a:pt x="111" y="320"/>
                  </a:lnTo>
                  <a:lnTo>
                    <a:pt x="133" y="338"/>
                  </a:lnTo>
                  <a:lnTo>
                    <a:pt x="129" y="349"/>
                  </a:lnTo>
                  <a:lnTo>
                    <a:pt x="109" y="357"/>
                  </a:lnTo>
                  <a:lnTo>
                    <a:pt x="94" y="349"/>
                  </a:lnTo>
                  <a:lnTo>
                    <a:pt x="78" y="332"/>
                  </a:lnTo>
                  <a:lnTo>
                    <a:pt x="60" y="323"/>
                  </a:lnTo>
                  <a:lnTo>
                    <a:pt x="44" y="319"/>
                  </a:lnTo>
                  <a:lnTo>
                    <a:pt x="31" y="317"/>
                  </a:lnTo>
                  <a:lnTo>
                    <a:pt x="20" y="313"/>
                  </a:lnTo>
                  <a:lnTo>
                    <a:pt x="16" y="309"/>
                  </a:lnTo>
                  <a:lnTo>
                    <a:pt x="17" y="300"/>
                  </a:lnTo>
                  <a:lnTo>
                    <a:pt x="38" y="281"/>
                  </a:lnTo>
                  <a:lnTo>
                    <a:pt x="72" y="246"/>
                  </a:lnTo>
                  <a:lnTo>
                    <a:pt x="101" y="199"/>
                  </a:lnTo>
                  <a:lnTo>
                    <a:pt x="112" y="176"/>
                  </a:lnTo>
                  <a:lnTo>
                    <a:pt x="119" y="151"/>
                  </a:lnTo>
                  <a:lnTo>
                    <a:pt x="118" y="119"/>
                  </a:lnTo>
                  <a:lnTo>
                    <a:pt x="106" y="94"/>
                  </a:lnTo>
                  <a:lnTo>
                    <a:pt x="88" y="73"/>
                  </a:lnTo>
                  <a:lnTo>
                    <a:pt x="58" y="57"/>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grpSp>
      <p:grpSp>
        <p:nvGrpSpPr>
          <p:cNvPr id="331" name="Shape 331"/>
          <p:cNvGrpSpPr/>
          <p:nvPr/>
        </p:nvGrpSpPr>
        <p:grpSpPr>
          <a:xfrm>
            <a:off x="4876800" y="5294312"/>
            <a:ext cx="595312" cy="1563686"/>
            <a:chOff x="8215311" y="4627562"/>
            <a:chExt cx="806450" cy="1563686"/>
          </a:xfrm>
        </p:grpSpPr>
        <p:sp>
          <p:nvSpPr>
            <p:cNvPr id="332" name="Shape 332"/>
            <p:cNvSpPr/>
            <p:nvPr/>
          </p:nvSpPr>
          <p:spPr>
            <a:xfrm>
              <a:off x="8512175" y="4833937"/>
              <a:ext cx="276225" cy="271461"/>
            </a:xfrm>
            <a:custGeom>
              <a:avLst/>
              <a:gdLst/>
              <a:ahLst/>
              <a:cxnLst/>
              <a:rect l="0" t="0" r="0" b="0"/>
              <a:pathLst>
                <a:path w="174" h="171" extrusionOk="0">
                  <a:moveTo>
                    <a:pt x="60" y="41"/>
                  </a:moveTo>
                  <a:lnTo>
                    <a:pt x="69" y="18"/>
                  </a:lnTo>
                  <a:lnTo>
                    <a:pt x="93" y="3"/>
                  </a:lnTo>
                  <a:lnTo>
                    <a:pt x="110" y="0"/>
                  </a:lnTo>
                  <a:lnTo>
                    <a:pt x="128" y="0"/>
                  </a:lnTo>
                  <a:lnTo>
                    <a:pt x="159" y="13"/>
                  </a:lnTo>
                  <a:lnTo>
                    <a:pt x="173" y="46"/>
                  </a:lnTo>
                  <a:lnTo>
                    <a:pt x="166" y="91"/>
                  </a:lnTo>
                  <a:lnTo>
                    <a:pt x="145" y="129"/>
                  </a:lnTo>
                  <a:lnTo>
                    <a:pt x="122" y="155"/>
                  </a:lnTo>
                  <a:lnTo>
                    <a:pt x="98" y="166"/>
                  </a:lnTo>
                  <a:lnTo>
                    <a:pt x="79" y="170"/>
                  </a:lnTo>
                  <a:lnTo>
                    <a:pt x="60" y="163"/>
                  </a:lnTo>
                  <a:lnTo>
                    <a:pt x="45" y="145"/>
                  </a:lnTo>
                  <a:lnTo>
                    <a:pt x="38" y="123"/>
                  </a:lnTo>
                  <a:lnTo>
                    <a:pt x="39" y="98"/>
                  </a:lnTo>
                  <a:lnTo>
                    <a:pt x="46" y="68"/>
                  </a:lnTo>
                  <a:lnTo>
                    <a:pt x="49" y="63"/>
                  </a:lnTo>
                  <a:lnTo>
                    <a:pt x="5" y="32"/>
                  </a:lnTo>
                  <a:lnTo>
                    <a:pt x="0" y="24"/>
                  </a:lnTo>
                  <a:lnTo>
                    <a:pt x="0" y="14"/>
                  </a:lnTo>
                  <a:lnTo>
                    <a:pt x="11" y="9"/>
                  </a:lnTo>
                  <a:lnTo>
                    <a:pt x="60" y="41"/>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33" name="Shape 333"/>
            <p:cNvSpPr/>
            <p:nvPr/>
          </p:nvSpPr>
          <p:spPr>
            <a:xfrm>
              <a:off x="8693150" y="5192712"/>
              <a:ext cx="328612" cy="517525"/>
            </a:xfrm>
            <a:custGeom>
              <a:avLst/>
              <a:gdLst/>
              <a:ahLst/>
              <a:cxnLst/>
              <a:rect l="0" t="0" r="0" b="0"/>
              <a:pathLst>
                <a:path w="207" h="326" extrusionOk="0">
                  <a:moveTo>
                    <a:pt x="25" y="5"/>
                  </a:moveTo>
                  <a:lnTo>
                    <a:pt x="73" y="19"/>
                  </a:lnTo>
                  <a:lnTo>
                    <a:pt x="124" y="53"/>
                  </a:lnTo>
                  <a:lnTo>
                    <a:pt x="154" y="82"/>
                  </a:lnTo>
                  <a:lnTo>
                    <a:pt x="184" y="117"/>
                  </a:lnTo>
                  <a:lnTo>
                    <a:pt x="199" y="142"/>
                  </a:lnTo>
                  <a:lnTo>
                    <a:pt x="206" y="176"/>
                  </a:lnTo>
                  <a:lnTo>
                    <a:pt x="202" y="190"/>
                  </a:lnTo>
                  <a:lnTo>
                    <a:pt x="186" y="208"/>
                  </a:lnTo>
                  <a:lnTo>
                    <a:pt x="147" y="219"/>
                  </a:lnTo>
                  <a:lnTo>
                    <a:pt x="106" y="225"/>
                  </a:lnTo>
                  <a:lnTo>
                    <a:pt x="83" y="227"/>
                  </a:lnTo>
                  <a:lnTo>
                    <a:pt x="90" y="243"/>
                  </a:lnTo>
                  <a:lnTo>
                    <a:pt x="114" y="269"/>
                  </a:lnTo>
                  <a:lnTo>
                    <a:pt x="134" y="285"/>
                  </a:lnTo>
                  <a:lnTo>
                    <a:pt x="157" y="301"/>
                  </a:lnTo>
                  <a:lnTo>
                    <a:pt x="161" y="315"/>
                  </a:lnTo>
                  <a:lnTo>
                    <a:pt x="150" y="325"/>
                  </a:lnTo>
                  <a:lnTo>
                    <a:pt x="133" y="319"/>
                  </a:lnTo>
                  <a:lnTo>
                    <a:pt x="97" y="280"/>
                  </a:lnTo>
                  <a:lnTo>
                    <a:pt x="79" y="259"/>
                  </a:lnTo>
                  <a:lnTo>
                    <a:pt x="66" y="227"/>
                  </a:lnTo>
                  <a:lnTo>
                    <a:pt x="70" y="215"/>
                  </a:lnTo>
                  <a:lnTo>
                    <a:pt x="89" y="211"/>
                  </a:lnTo>
                  <a:lnTo>
                    <a:pt x="123" y="209"/>
                  </a:lnTo>
                  <a:lnTo>
                    <a:pt x="155" y="201"/>
                  </a:lnTo>
                  <a:lnTo>
                    <a:pt x="172" y="192"/>
                  </a:lnTo>
                  <a:lnTo>
                    <a:pt x="184" y="177"/>
                  </a:lnTo>
                  <a:lnTo>
                    <a:pt x="184" y="163"/>
                  </a:lnTo>
                  <a:lnTo>
                    <a:pt x="179" y="139"/>
                  </a:lnTo>
                  <a:lnTo>
                    <a:pt x="165" y="123"/>
                  </a:lnTo>
                  <a:lnTo>
                    <a:pt x="154" y="106"/>
                  </a:lnTo>
                  <a:lnTo>
                    <a:pt x="137" y="94"/>
                  </a:lnTo>
                  <a:lnTo>
                    <a:pt x="114" y="73"/>
                  </a:lnTo>
                  <a:lnTo>
                    <a:pt x="87" y="57"/>
                  </a:lnTo>
                  <a:lnTo>
                    <a:pt x="61" y="50"/>
                  </a:lnTo>
                  <a:lnTo>
                    <a:pt x="31" y="44"/>
                  </a:lnTo>
                  <a:lnTo>
                    <a:pt x="12" y="37"/>
                  </a:lnTo>
                  <a:lnTo>
                    <a:pt x="0" y="24"/>
                  </a:lnTo>
                  <a:lnTo>
                    <a:pt x="0" y="6"/>
                  </a:lnTo>
                  <a:lnTo>
                    <a:pt x="12" y="0"/>
                  </a:lnTo>
                  <a:lnTo>
                    <a:pt x="34" y="5"/>
                  </a:lnTo>
                  <a:lnTo>
                    <a:pt x="38" y="6"/>
                  </a:lnTo>
                  <a:lnTo>
                    <a:pt x="25" y="5"/>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34" name="Shape 334"/>
            <p:cNvSpPr/>
            <p:nvPr/>
          </p:nvSpPr>
          <p:spPr>
            <a:xfrm>
              <a:off x="8215311" y="4627562"/>
              <a:ext cx="381000" cy="585787"/>
            </a:xfrm>
            <a:custGeom>
              <a:avLst/>
              <a:gdLst/>
              <a:ahLst/>
              <a:cxnLst/>
              <a:rect l="0" t="0" r="0" b="0"/>
              <a:pathLst>
                <a:path w="240" h="369" extrusionOk="0">
                  <a:moveTo>
                    <a:pt x="219" y="316"/>
                  </a:moveTo>
                  <a:lnTo>
                    <a:pt x="237" y="333"/>
                  </a:lnTo>
                  <a:lnTo>
                    <a:pt x="239" y="349"/>
                  </a:lnTo>
                  <a:lnTo>
                    <a:pt x="232" y="365"/>
                  </a:lnTo>
                  <a:lnTo>
                    <a:pt x="213" y="368"/>
                  </a:lnTo>
                  <a:lnTo>
                    <a:pt x="188" y="336"/>
                  </a:lnTo>
                  <a:lnTo>
                    <a:pt x="177" y="310"/>
                  </a:lnTo>
                  <a:lnTo>
                    <a:pt x="158" y="276"/>
                  </a:lnTo>
                  <a:lnTo>
                    <a:pt x="140" y="238"/>
                  </a:lnTo>
                  <a:lnTo>
                    <a:pt x="123" y="206"/>
                  </a:lnTo>
                  <a:lnTo>
                    <a:pt x="99" y="167"/>
                  </a:lnTo>
                  <a:lnTo>
                    <a:pt x="69" y="130"/>
                  </a:lnTo>
                  <a:lnTo>
                    <a:pt x="45" y="98"/>
                  </a:lnTo>
                  <a:lnTo>
                    <a:pt x="34" y="89"/>
                  </a:lnTo>
                  <a:lnTo>
                    <a:pt x="24" y="89"/>
                  </a:lnTo>
                  <a:lnTo>
                    <a:pt x="8" y="82"/>
                  </a:lnTo>
                  <a:lnTo>
                    <a:pt x="4" y="69"/>
                  </a:lnTo>
                  <a:lnTo>
                    <a:pt x="0" y="44"/>
                  </a:lnTo>
                  <a:lnTo>
                    <a:pt x="4" y="21"/>
                  </a:lnTo>
                  <a:lnTo>
                    <a:pt x="11" y="6"/>
                  </a:lnTo>
                  <a:lnTo>
                    <a:pt x="22" y="0"/>
                  </a:lnTo>
                  <a:lnTo>
                    <a:pt x="35" y="8"/>
                  </a:lnTo>
                  <a:lnTo>
                    <a:pt x="42" y="3"/>
                  </a:lnTo>
                  <a:lnTo>
                    <a:pt x="48" y="15"/>
                  </a:lnTo>
                  <a:lnTo>
                    <a:pt x="53" y="44"/>
                  </a:lnTo>
                  <a:lnTo>
                    <a:pt x="49" y="59"/>
                  </a:lnTo>
                  <a:lnTo>
                    <a:pt x="51" y="82"/>
                  </a:lnTo>
                  <a:lnTo>
                    <a:pt x="63" y="98"/>
                  </a:lnTo>
                  <a:lnTo>
                    <a:pt x="90" y="132"/>
                  </a:lnTo>
                  <a:lnTo>
                    <a:pt x="110" y="156"/>
                  </a:lnTo>
                  <a:lnTo>
                    <a:pt x="131" y="184"/>
                  </a:lnTo>
                  <a:lnTo>
                    <a:pt x="143" y="203"/>
                  </a:lnTo>
                  <a:lnTo>
                    <a:pt x="168" y="233"/>
                  </a:lnTo>
                  <a:lnTo>
                    <a:pt x="188" y="270"/>
                  </a:lnTo>
                  <a:lnTo>
                    <a:pt x="206" y="311"/>
                  </a:lnTo>
                  <a:lnTo>
                    <a:pt x="219" y="316"/>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35" name="Shape 335"/>
            <p:cNvSpPr/>
            <p:nvPr/>
          </p:nvSpPr>
          <p:spPr>
            <a:xfrm>
              <a:off x="8502650" y="5126037"/>
              <a:ext cx="234950" cy="534986"/>
            </a:xfrm>
            <a:custGeom>
              <a:avLst/>
              <a:gdLst/>
              <a:ahLst/>
              <a:cxnLst/>
              <a:rect l="0" t="0" r="0" b="0"/>
              <a:pathLst>
                <a:path w="148" h="337" extrusionOk="0">
                  <a:moveTo>
                    <a:pt x="5" y="88"/>
                  </a:moveTo>
                  <a:lnTo>
                    <a:pt x="20" y="44"/>
                  </a:lnTo>
                  <a:lnTo>
                    <a:pt x="34" y="23"/>
                  </a:lnTo>
                  <a:lnTo>
                    <a:pt x="58" y="1"/>
                  </a:lnTo>
                  <a:lnTo>
                    <a:pt x="79" y="0"/>
                  </a:lnTo>
                  <a:lnTo>
                    <a:pt x="100" y="6"/>
                  </a:lnTo>
                  <a:lnTo>
                    <a:pt x="119" y="22"/>
                  </a:lnTo>
                  <a:lnTo>
                    <a:pt x="119" y="52"/>
                  </a:lnTo>
                  <a:lnTo>
                    <a:pt x="110" y="77"/>
                  </a:lnTo>
                  <a:lnTo>
                    <a:pt x="110" y="123"/>
                  </a:lnTo>
                  <a:lnTo>
                    <a:pt x="114" y="194"/>
                  </a:lnTo>
                  <a:lnTo>
                    <a:pt x="131" y="237"/>
                  </a:lnTo>
                  <a:lnTo>
                    <a:pt x="147" y="272"/>
                  </a:lnTo>
                  <a:lnTo>
                    <a:pt x="147" y="298"/>
                  </a:lnTo>
                  <a:lnTo>
                    <a:pt x="130" y="323"/>
                  </a:lnTo>
                  <a:lnTo>
                    <a:pt x="116" y="335"/>
                  </a:lnTo>
                  <a:lnTo>
                    <a:pt x="96" y="336"/>
                  </a:lnTo>
                  <a:lnTo>
                    <a:pt x="72" y="336"/>
                  </a:lnTo>
                  <a:lnTo>
                    <a:pt x="45" y="329"/>
                  </a:lnTo>
                  <a:lnTo>
                    <a:pt x="20" y="284"/>
                  </a:lnTo>
                  <a:lnTo>
                    <a:pt x="7" y="232"/>
                  </a:lnTo>
                  <a:lnTo>
                    <a:pt x="0" y="191"/>
                  </a:lnTo>
                  <a:lnTo>
                    <a:pt x="0" y="142"/>
                  </a:lnTo>
                  <a:lnTo>
                    <a:pt x="5" y="88"/>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36" name="Shape 336"/>
            <p:cNvSpPr/>
            <p:nvPr/>
          </p:nvSpPr>
          <p:spPr>
            <a:xfrm>
              <a:off x="8589961" y="5580062"/>
              <a:ext cx="198436" cy="561975"/>
            </a:xfrm>
            <a:custGeom>
              <a:avLst/>
              <a:gdLst/>
              <a:ahLst/>
              <a:cxnLst/>
              <a:rect l="0" t="0" r="0" b="0"/>
              <a:pathLst>
                <a:path w="125" h="354" extrusionOk="0">
                  <a:moveTo>
                    <a:pt x="68" y="6"/>
                  </a:moveTo>
                  <a:lnTo>
                    <a:pt x="52" y="0"/>
                  </a:lnTo>
                  <a:lnTo>
                    <a:pt x="38" y="8"/>
                  </a:lnTo>
                  <a:lnTo>
                    <a:pt x="29" y="38"/>
                  </a:lnTo>
                  <a:lnTo>
                    <a:pt x="38" y="86"/>
                  </a:lnTo>
                  <a:lnTo>
                    <a:pt x="52" y="111"/>
                  </a:lnTo>
                  <a:lnTo>
                    <a:pt x="68" y="156"/>
                  </a:lnTo>
                  <a:lnTo>
                    <a:pt x="76" y="178"/>
                  </a:lnTo>
                  <a:lnTo>
                    <a:pt x="76" y="207"/>
                  </a:lnTo>
                  <a:lnTo>
                    <a:pt x="56" y="235"/>
                  </a:lnTo>
                  <a:lnTo>
                    <a:pt x="27" y="266"/>
                  </a:lnTo>
                  <a:lnTo>
                    <a:pt x="10" y="282"/>
                  </a:lnTo>
                  <a:lnTo>
                    <a:pt x="0" y="295"/>
                  </a:lnTo>
                  <a:lnTo>
                    <a:pt x="0" y="308"/>
                  </a:lnTo>
                  <a:lnTo>
                    <a:pt x="11" y="310"/>
                  </a:lnTo>
                  <a:lnTo>
                    <a:pt x="39" y="317"/>
                  </a:lnTo>
                  <a:lnTo>
                    <a:pt x="79" y="336"/>
                  </a:lnTo>
                  <a:lnTo>
                    <a:pt x="90" y="349"/>
                  </a:lnTo>
                  <a:lnTo>
                    <a:pt x="106" y="353"/>
                  </a:lnTo>
                  <a:lnTo>
                    <a:pt x="124" y="337"/>
                  </a:lnTo>
                  <a:lnTo>
                    <a:pt x="113" y="330"/>
                  </a:lnTo>
                  <a:lnTo>
                    <a:pt x="69" y="315"/>
                  </a:lnTo>
                  <a:lnTo>
                    <a:pt x="41" y="307"/>
                  </a:lnTo>
                  <a:lnTo>
                    <a:pt x="20" y="299"/>
                  </a:lnTo>
                  <a:lnTo>
                    <a:pt x="20" y="295"/>
                  </a:lnTo>
                  <a:lnTo>
                    <a:pt x="24" y="288"/>
                  </a:lnTo>
                  <a:lnTo>
                    <a:pt x="38" y="273"/>
                  </a:lnTo>
                  <a:lnTo>
                    <a:pt x="76" y="242"/>
                  </a:lnTo>
                  <a:lnTo>
                    <a:pt x="99" y="215"/>
                  </a:lnTo>
                  <a:lnTo>
                    <a:pt x="104" y="196"/>
                  </a:lnTo>
                  <a:lnTo>
                    <a:pt x="100" y="168"/>
                  </a:lnTo>
                  <a:lnTo>
                    <a:pt x="90" y="146"/>
                  </a:lnTo>
                  <a:lnTo>
                    <a:pt x="76" y="114"/>
                  </a:lnTo>
                  <a:lnTo>
                    <a:pt x="72" y="82"/>
                  </a:lnTo>
                  <a:lnTo>
                    <a:pt x="72" y="50"/>
                  </a:lnTo>
                  <a:lnTo>
                    <a:pt x="72" y="21"/>
                  </a:lnTo>
                  <a:lnTo>
                    <a:pt x="68" y="6"/>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37" name="Shape 337"/>
            <p:cNvSpPr/>
            <p:nvPr/>
          </p:nvSpPr>
          <p:spPr>
            <a:xfrm>
              <a:off x="8470900" y="5583237"/>
              <a:ext cx="161925" cy="608011"/>
            </a:xfrm>
            <a:custGeom>
              <a:avLst/>
              <a:gdLst/>
              <a:ahLst/>
              <a:cxnLst/>
              <a:rect l="0" t="0" r="0" b="0"/>
              <a:pathLst>
                <a:path w="102" h="383" extrusionOk="0">
                  <a:moveTo>
                    <a:pt x="51" y="59"/>
                  </a:moveTo>
                  <a:lnTo>
                    <a:pt x="64" y="19"/>
                  </a:lnTo>
                  <a:lnTo>
                    <a:pt x="78" y="0"/>
                  </a:lnTo>
                  <a:lnTo>
                    <a:pt x="89" y="0"/>
                  </a:lnTo>
                  <a:lnTo>
                    <a:pt x="101" y="10"/>
                  </a:lnTo>
                  <a:lnTo>
                    <a:pt x="98" y="43"/>
                  </a:lnTo>
                  <a:lnTo>
                    <a:pt x="87" y="72"/>
                  </a:lnTo>
                  <a:lnTo>
                    <a:pt x="65" y="102"/>
                  </a:lnTo>
                  <a:lnTo>
                    <a:pt x="45" y="150"/>
                  </a:lnTo>
                  <a:lnTo>
                    <a:pt x="34" y="177"/>
                  </a:lnTo>
                  <a:lnTo>
                    <a:pt x="28" y="204"/>
                  </a:lnTo>
                  <a:lnTo>
                    <a:pt x="31" y="231"/>
                  </a:lnTo>
                  <a:lnTo>
                    <a:pt x="40" y="264"/>
                  </a:lnTo>
                  <a:lnTo>
                    <a:pt x="48" y="282"/>
                  </a:lnTo>
                  <a:lnTo>
                    <a:pt x="55" y="308"/>
                  </a:lnTo>
                  <a:lnTo>
                    <a:pt x="54" y="318"/>
                  </a:lnTo>
                  <a:lnTo>
                    <a:pt x="38" y="359"/>
                  </a:lnTo>
                  <a:lnTo>
                    <a:pt x="34" y="381"/>
                  </a:lnTo>
                  <a:lnTo>
                    <a:pt x="20" y="382"/>
                  </a:lnTo>
                  <a:lnTo>
                    <a:pt x="3" y="371"/>
                  </a:lnTo>
                  <a:lnTo>
                    <a:pt x="1" y="362"/>
                  </a:lnTo>
                  <a:lnTo>
                    <a:pt x="8" y="350"/>
                  </a:lnTo>
                  <a:lnTo>
                    <a:pt x="27" y="328"/>
                  </a:lnTo>
                  <a:lnTo>
                    <a:pt x="38" y="315"/>
                  </a:lnTo>
                  <a:lnTo>
                    <a:pt x="40" y="305"/>
                  </a:lnTo>
                  <a:lnTo>
                    <a:pt x="34" y="285"/>
                  </a:lnTo>
                  <a:lnTo>
                    <a:pt x="21" y="261"/>
                  </a:lnTo>
                  <a:lnTo>
                    <a:pt x="10" y="232"/>
                  </a:lnTo>
                  <a:lnTo>
                    <a:pt x="3" y="212"/>
                  </a:lnTo>
                  <a:lnTo>
                    <a:pt x="0" y="188"/>
                  </a:lnTo>
                  <a:lnTo>
                    <a:pt x="10" y="162"/>
                  </a:lnTo>
                  <a:lnTo>
                    <a:pt x="25" y="127"/>
                  </a:lnTo>
                  <a:lnTo>
                    <a:pt x="45" y="88"/>
                  </a:lnTo>
                  <a:lnTo>
                    <a:pt x="51" y="59"/>
                  </a:lnTo>
                </a:path>
              </a:pathLst>
            </a:custGeom>
            <a:solidFill>
              <a:srgbClr val="CC3300"/>
            </a:solidFill>
            <a:ln w="12700" cap="rnd" cmpd="sng">
              <a:solidFill>
                <a:srgbClr val="DDDDDD"/>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gr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p:nvPr/>
        </p:nvSpPr>
        <p:spPr>
          <a:xfrm>
            <a:off x="323850" y="1474787"/>
            <a:ext cx="4400550" cy="4697412"/>
          </a:xfrm>
          <a:prstGeom prst="rect">
            <a:avLst/>
          </a:prstGeom>
          <a:noFill/>
          <a:ln>
            <a:noFill/>
          </a:ln>
        </p:spPr>
        <p:txBody>
          <a:bodyPr lIns="91425" tIns="45700" rIns="91425" bIns="45700" anchor="t" anchorCtr="0">
            <a:noAutofit/>
          </a:bodyPr>
          <a:lstStyle/>
          <a:p>
            <a:pPr marL="233361" marR="0" lvl="0" indent="-233361" algn="l" rtl="0">
              <a:lnSpc>
                <a:spcPct val="80000"/>
              </a:lnSpc>
              <a:spcBef>
                <a:spcPts val="0"/>
              </a:spcBef>
              <a:spcAft>
                <a:spcPts val="0"/>
              </a:spcAft>
              <a:buClr>
                <a:srgbClr val="0B3F49"/>
              </a:buClr>
              <a:buSzPct val="70000"/>
              <a:buFont typeface="Noto Symbol"/>
              <a:buChar char="●"/>
            </a:pPr>
            <a:r>
              <a:rPr lang="en-US" sz="2800" b="0" i="0" u="none" strike="noStrike" cap="none" baseline="0">
                <a:solidFill>
                  <a:schemeClr val="dk1"/>
                </a:solidFill>
                <a:latin typeface="Arial"/>
                <a:ea typeface="Arial"/>
                <a:cs typeface="Arial"/>
                <a:sym typeface="Arial"/>
              </a:rPr>
              <a:t>The strength of motivation &amp; the morale of staff</a:t>
            </a:r>
          </a:p>
          <a:p>
            <a:pPr marL="233361" marR="0" lvl="0" indent="-233361" algn="l" rtl="0">
              <a:lnSpc>
                <a:spcPct val="80000"/>
              </a:lnSpc>
              <a:spcBef>
                <a:spcPts val="560"/>
              </a:spcBef>
              <a:spcAft>
                <a:spcPts val="0"/>
              </a:spcAft>
              <a:buClr>
                <a:schemeClr val="dk1"/>
              </a:buClr>
              <a:buFont typeface="Arial"/>
              <a:buNone/>
            </a:pPr>
            <a:endParaRPr sz="2800" b="0" i="0" u="none" strike="noStrike" cap="none" baseline="0">
              <a:solidFill>
                <a:schemeClr val="dk1"/>
              </a:solidFill>
              <a:latin typeface="Arial"/>
              <a:ea typeface="Arial"/>
              <a:cs typeface="Arial"/>
              <a:sym typeface="Arial"/>
            </a:endParaRPr>
          </a:p>
          <a:p>
            <a:pPr marL="233361" marR="0" lvl="0" indent="-233361" algn="l" rtl="0">
              <a:lnSpc>
                <a:spcPct val="80000"/>
              </a:lnSpc>
              <a:spcBef>
                <a:spcPts val="560"/>
              </a:spcBef>
              <a:spcAft>
                <a:spcPts val="0"/>
              </a:spcAft>
              <a:buClr>
                <a:srgbClr val="0B3F49"/>
              </a:buClr>
              <a:buSzPct val="70000"/>
              <a:buFont typeface="Noto Symbol"/>
              <a:buChar char="●"/>
            </a:pPr>
            <a:r>
              <a:rPr lang="en-US" sz="2800" b="0" i="0" u="none" strike="noStrike" cap="none" baseline="0">
                <a:solidFill>
                  <a:schemeClr val="dk1"/>
                </a:solidFill>
                <a:latin typeface="Arial"/>
                <a:ea typeface="Arial"/>
                <a:cs typeface="Arial"/>
                <a:sym typeface="Arial"/>
              </a:rPr>
              <a:t>The success of their training &amp; development</a:t>
            </a:r>
          </a:p>
          <a:p>
            <a:pPr marL="233361" marR="0" lvl="0" indent="-233361" algn="l" rtl="0">
              <a:lnSpc>
                <a:spcPct val="80000"/>
              </a:lnSpc>
              <a:spcBef>
                <a:spcPts val="560"/>
              </a:spcBef>
              <a:spcAft>
                <a:spcPts val="0"/>
              </a:spcAft>
              <a:buClr>
                <a:schemeClr val="dk1"/>
              </a:buClr>
              <a:buFont typeface="Arial"/>
              <a:buNone/>
            </a:pPr>
            <a:endParaRPr sz="2800" b="0" i="0" u="none" strike="noStrike" cap="none" baseline="0">
              <a:solidFill>
                <a:schemeClr val="dk1"/>
              </a:solidFill>
              <a:latin typeface="Arial"/>
              <a:ea typeface="Arial"/>
              <a:cs typeface="Arial"/>
              <a:sym typeface="Arial"/>
            </a:endParaRPr>
          </a:p>
          <a:p>
            <a:pPr marL="233361" marR="0" lvl="0" indent="-233361" algn="l" rtl="0">
              <a:lnSpc>
                <a:spcPct val="80000"/>
              </a:lnSpc>
              <a:spcBef>
                <a:spcPts val="560"/>
              </a:spcBef>
              <a:spcAft>
                <a:spcPts val="0"/>
              </a:spcAft>
              <a:buClr>
                <a:srgbClr val="0B3F49"/>
              </a:buClr>
              <a:buSzPct val="70000"/>
              <a:buFont typeface="Noto Symbol"/>
              <a:buChar char="●"/>
            </a:pPr>
            <a:r>
              <a:rPr lang="en-US" sz="2800" b="0" i="0" u="none" strike="noStrike" cap="none" baseline="0">
                <a:solidFill>
                  <a:schemeClr val="dk1"/>
                </a:solidFill>
                <a:latin typeface="Arial"/>
                <a:ea typeface="Arial"/>
                <a:cs typeface="Arial"/>
                <a:sym typeface="Arial"/>
              </a:rPr>
              <a:t>The creation of an organisational environment in which staff work willingly &amp; effectively</a:t>
            </a:r>
          </a:p>
        </p:txBody>
      </p:sp>
      <p:sp>
        <p:nvSpPr>
          <p:cNvPr id="343" name="Shape 343"/>
          <p:cNvSpPr txBox="1"/>
          <p:nvPr/>
        </p:nvSpPr>
        <p:spPr>
          <a:xfrm>
            <a:off x="4495800" y="1447800"/>
            <a:ext cx="4038599" cy="3459161"/>
          </a:xfrm>
          <a:prstGeom prst="rect">
            <a:avLst/>
          </a:prstGeom>
          <a:noFill/>
          <a:ln>
            <a:noFill/>
          </a:ln>
        </p:spPr>
        <p:txBody>
          <a:bodyPr lIns="91425" tIns="45700" rIns="91425" bIns="45700" anchor="t" anchorCtr="0">
            <a:noAutofit/>
          </a:bodyPr>
          <a:lstStyle/>
          <a:p>
            <a:pPr marL="233361" marR="0" lvl="0" indent="-233361" algn="l" rtl="0">
              <a:lnSpc>
                <a:spcPct val="80000"/>
              </a:lnSpc>
              <a:spcBef>
                <a:spcPts val="0"/>
              </a:spcBef>
              <a:spcAft>
                <a:spcPts val="0"/>
              </a:spcAft>
              <a:buClr>
                <a:srgbClr val="0B3F49"/>
              </a:buClr>
              <a:buSzPct val="70000"/>
              <a:buFont typeface="Noto Symbol"/>
              <a:buChar char="●"/>
            </a:pPr>
            <a:r>
              <a:rPr lang="en-US" sz="2400" b="0" i="0" u="none" strike="noStrike" cap="none" baseline="0">
                <a:solidFill>
                  <a:schemeClr val="dk1"/>
                </a:solidFill>
                <a:latin typeface="Arial"/>
                <a:ea typeface="Arial"/>
                <a:cs typeface="Arial"/>
                <a:sym typeface="Arial"/>
              </a:rPr>
              <a:t>Meeting important deadlines</a:t>
            </a:r>
          </a:p>
          <a:p>
            <a:pPr marL="233361" marR="0" lvl="0" indent="-126682" algn="l" rtl="0">
              <a:lnSpc>
                <a:spcPct val="80000"/>
              </a:lnSpc>
              <a:spcBef>
                <a:spcPts val="480"/>
              </a:spcBef>
              <a:spcAft>
                <a:spcPts val="0"/>
              </a:spcAft>
              <a:buClr>
                <a:srgbClr val="0B3F49"/>
              </a:buClr>
              <a:buFont typeface="Noto Symbol"/>
              <a:buNone/>
            </a:pPr>
            <a:endParaRPr sz="2400" b="0" i="0" u="none" strike="noStrike" cap="none" baseline="0">
              <a:solidFill>
                <a:schemeClr val="dk1"/>
              </a:solidFill>
              <a:latin typeface="Arial"/>
              <a:ea typeface="Arial"/>
              <a:cs typeface="Arial"/>
              <a:sym typeface="Arial"/>
            </a:endParaRPr>
          </a:p>
          <a:p>
            <a:pPr marL="233361" marR="0" lvl="0" indent="-233361" algn="l" rtl="0">
              <a:lnSpc>
                <a:spcPct val="80000"/>
              </a:lnSpc>
              <a:spcBef>
                <a:spcPts val="480"/>
              </a:spcBef>
              <a:spcAft>
                <a:spcPts val="0"/>
              </a:spcAft>
              <a:buClr>
                <a:srgbClr val="0B3F49"/>
              </a:buClr>
              <a:buSzPct val="70000"/>
              <a:buFont typeface="Noto Symbol"/>
              <a:buChar char="●"/>
            </a:pPr>
            <a:r>
              <a:rPr lang="en-US" sz="2400" b="0" i="0" u="none" strike="noStrike" cap="none" baseline="0">
                <a:solidFill>
                  <a:schemeClr val="dk1"/>
                </a:solidFill>
                <a:latin typeface="Arial"/>
                <a:ea typeface="Arial"/>
                <a:cs typeface="Arial"/>
                <a:sym typeface="Arial"/>
              </a:rPr>
              <a:t>Accuracy of work</a:t>
            </a:r>
          </a:p>
          <a:p>
            <a:pPr marL="233361" marR="0" lvl="0" indent="-233361" algn="l" rtl="0">
              <a:lnSpc>
                <a:spcPct val="80000"/>
              </a:lnSpc>
              <a:spcBef>
                <a:spcPts val="480"/>
              </a:spcBef>
              <a:spcAft>
                <a:spcPts val="0"/>
              </a:spcAft>
              <a:buClr>
                <a:schemeClr val="dk1"/>
              </a:buClr>
              <a:buFont typeface="Arial"/>
              <a:buNone/>
            </a:pPr>
            <a:endParaRPr sz="2400" b="0" i="0" u="none" strike="noStrike" cap="none" baseline="0">
              <a:solidFill>
                <a:schemeClr val="dk1"/>
              </a:solidFill>
              <a:latin typeface="Arial"/>
              <a:ea typeface="Arial"/>
              <a:cs typeface="Arial"/>
              <a:sym typeface="Arial"/>
            </a:endParaRPr>
          </a:p>
          <a:p>
            <a:pPr marL="233361" marR="0" lvl="0" indent="-233361" algn="l" rtl="0">
              <a:lnSpc>
                <a:spcPct val="80000"/>
              </a:lnSpc>
              <a:spcBef>
                <a:spcPts val="480"/>
              </a:spcBef>
              <a:spcAft>
                <a:spcPts val="0"/>
              </a:spcAft>
              <a:buClr>
                <a:srgbClr val="0B3F49"/>
              </a:buClr>
              <a:buSzPct val="70000"/>
              <a:buFont typeface="Noto Symbol"/>
              <a:buChar char="●"/>
            </a:pPr>
            <a:r>
              <a:rPr lang="en-US" sz="2400" b="0" i="0" u="none" strike="noStrike" cap="none" baseline="0">
                <a:solidFill>
                  <a:schemeClr val="dk1"/>
                </a:solidFill>
                <a:latin typeface="Arial"/>
                <a:ea typeface="Arial"/>
                <a:cs typeface="Arial"/>
                <a:sym typeface="Arial"/>
              </a:rPr>
              <a:t>Level of complaints</a:t>
            </a:r>
          </a:p>
          <a:p>
            <a:pPr marL="233361" marR="0" lvl="0" indent="-233361" algn="l" rtl="0">
              <a:lnSpc>
                <a:spcPct val="80000"/>
              </a:lnSpc>
              <a:spcBef>
                <a:spcPts val="480"/>
              </a:spcBef>
              <a:spcAft>
                <a:spcPts val="0"/>
              </a:spcAft>
              <a:buClr>
                <a:schemeClr val="dk1"/>
              </a:buClr>
              <a:buFont typeface="Arial"/>
              <a:buNone/>
            </a:pPr>
            <a:endParaRPr sz="2400" b="0" i="0" u="none" strike="noStrike" cap="none" baseline="0">
              <a:solidFill>
                <a:schemeClr val="dk1"/>
              </a:solidFill>
              <a:latin typeface="Arial"/>
              <a:ea typeface="Arial"/>
              <a:cs typeface="Arial"/>
              <a:sym typeface="Arial"/>
            </a:endParaRPr>
          </a:p>
          <a:p>
            <a:pPr marL="233361" marR="0" lvl="0" indent="-233361" algn="l" rtl="0">
              <a:lnSpc>
                <a:spcPct val="80000"/>
              </a:lnSpc>
              <a:spcBef>
                <a:spcPts val="480"/>
              </a:spcBef>
              <a:spcAft>
                <a:spcPts val="0"/>
              </a:spcAft>
              <a:buClr>
                <a:srgbClr val="0B3F49"/>
              </a:buClr>
              <a:buSzPct val="70000"/>
              <a:buFont typeface="Noto Symbol"/>
              <a:buChar char="●"/>
            </a:pPr>
            <a:r>
              <a:rPr lang="en-US" sz="2400" b="0" i="0" u="none" strike="noStrike" cap="none" baseline="0">
                <a:solidFill>
                  <a:schemeClr val="dk1"/>
                </a:solidFill>
                <a:latin typeface="Arial"/>
                <a:ea typeface="Arial"/>
                <a:cs typeface="Arial"/>
                <a:sym typeface="Arial"/>
              </a:rPr>
              <a:t>Adherence to quality standards</a:t>
            </a:r>
          </a:p>
          <a:p>
            <a:pPr marL="233361" marR="0" lvl="0" indent="-233361" algn="l" rtl="0">
              <a:lnSpc>
                <a:spcPct val="80000"/>
              </a:lnSpc>
              <a:spcBef>
                <a:spcPts val="480"/>
              </a:spcBef>
              <a:spcAft>
                <a:spcPts val="0"/>
              </a:spcAft>
              <a:buClr>
                <a:schemeClr val="dk1"/>
              </a:buClr>
              <a:buFont typeface="Arial"/>
              <a:buNone/>
            </a:pPr>
            <a:endParaRPr sz="2400" b="0" i="0" u="none" strike="noStrike" cap="none" baseline="0">
              <a:solidFill>
                <a:schemeClr val="dk1"/>
              </a:solidFill>
              <a:latin typeface="Arial"/>
              <a:ea typeface="Arial"/>
              <a:cs typeface="Arial"/>
              <a:sym typeface="Arial"/>
            </a:endParaRPr>
          </a:p>
          <a:p>
            <a:pPr marL="233361" marR="0" lvl="0" indent="-233361" algn="l" rtl="0">
              <a:lnSpc>
                <a:spcPct val="80000"/>
              </a:lnSpc>
              <a:spcBef>
                <a:spcPts val="480"/>
              </a:spcBef>
              <a:spcAft>
                <a:spcPts val="0"/>
              </a:spcAft>
              <a:buClr>
                <a:srgbClr val="0B3F49"/>
              </a:buClr>
              <a:buSzPct val="70000"/>
              <a:buFont typeface="Noto Symbol"/>
              <a:buChar char="●"/>
            </a:pPr>
            <a:r>
              <a:rPr lang="en-US" sz="2400" b="0" i="0" u="none" strike="noStrike" cap="none" baseline="0">
                <a:solidFill>
                  <a:schemeClr val="dk1"/>
                </a:solidFill>
                <a:latin typeface="Arial"/>
                <a:ea typeface="Arial"/>
                <a:cs typeface="Arial"/>
                <a:sym typeface="Arial"/>
              </a:rPr>
              <a:t>Productivity</a:t>
            </a:r>
          </a:p>
          <a:p>
            <a:pPr marL="233361" marR="0" lvl="0" indent="-233361" algn="l" rtl="0">
              <a:lnSpc>
                <a:spcPct val="80000"/>
              </a:lnSpc>
              <a:spcBef>
                <a:spcPts val="480"/>
              </a:spcBef>
              <a:spcAft>
                <a:spcPts val="0"/>
              </a:spcAft>
              <a:buClr>
                <a:schemeClr val="dk1"/>
              </a:buClr>
              <a:buFont typeface="Arial"/>
              <a:buNone/>
            </a:pPr>
            <a:endParaRPr sz="2400" b="0" i="0" u="none" strike="noStrike" cap="none" baseline="0">
              <a:solidFill>
                <a:schemeClr val="dk1"/>
              </a:solidFill>
              <a:latin typeface="Arial"/>
              <a:ea typeface="Arial"/>
              <a:cs typeface="Arial"/>
              <a:sym typeface="Arial"/>
            </a:endParaRPr>
          </a:p>
          <a:p>
            <a:pPr marL="233361" marR="0" lvl="0" indent="-233361" algn="l" rtl="0">
              <a:lnSpc>
                <a:spcPct val="80000"/>
              </a:lnSpc>
              <a:spcBef>
                <a:spcPts val="480"/>
              </a:spcBef>
              <a:spcAft>
                <a:spcPts val="0"/>
              </a:spcAft>
              <a:buClr>
                <a:srgbClr val="0B3F49"/>
              </a:buClr>
              <a:buSzPct val="70000"/>
              <a:buFont typeface="Noto Symbol"/>
              <a:buChar char="●"/>
            </a:pPr>
            <a:r>
              <a:rPr lang="en-US" sz="2400" b="0" i="0" u="none" strike="noStrike" cap="none" baseline="0">
                <a:solidFill>
                  <a:schemeClr val="dk1"/>
                </a:solidFill>
                <a:latin typeface="Arial"/>
                <a:ea typeface="Arial"/>
                <a:cs typeface="Arial"/>
                <a:sym typeface="Arial"/>
              </a:rPr>
              <a:t>Adhering to budgets set</a:t>
            </a:r>
          </a:p>
          <a:p>
            <a:pPr marL="0" marR="0" lvl="0" indent="0" algn="l" rtl="0">
              <a:lnSpc>
                <a:spcPct val="100000"/>
              </a:lnSpc>
              <a:spcBef>
                <a:spcPts val="0"/>
              </a:spcBef>
              <a:spcAft>
                <a:spcPts val="0"/>
              </a:spcAft>
              <a:buNone/>
            </a:pPr>
            <a:endParaRPr sz="2400" b="0" i="0" u="none" strike="noStrike" cap="none" baseline="0">
              <a:solidFill>
                <a:schemeClr val="dk1"/>
              </a:solidFill>
              <a:latin typeface="Arial"/>
              <a:ea typeface="Arial"/>
              <a:cs typeface="Arial"/>
              <a:sym typeface="Arial"/>
            </a:endParaRPr>
          </a:p>
        </p:txBody>
      </p:sp>
      <p:sp>
        <p:nvSpPr>
          <p:cNvPr id="344" name="Shape 344"/>
          <p:cNvSpPr txBox="1"/>
          <p:nvPr/>
        </p:nvSpPr>
        <p:spPr>
          <a:xfrm>
            <a:off x="334962" y="560387"/>
            <a:ext cx="8229600" cy="582612"/>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400" b="0" i="0" u="none" strike="noStrike" cap="none" baseline="0">
                <a:solidFill>
                  <a:schemeClr val="dk2"/>
                </a:solidFill>
                <a:latin typeface="Arial"/>
                <a:ea typeface="Arial"/>
                <a:cs typeface="Arial"/>
                <a:sym typeface="Arial"/>
              </a:rPr>
              <a:t>Assessing a manager’s effectiveness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381000" y="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dk2"/>
              </a:buClr>
              <a:buSzPct val="25000"/>
              <a:buFont typeface="Arial"/>
              <a:buNone/>
            </a:pPr>
            <a:r>
              <a:rPr lang="en-US" sz="3800" b="0" i="0" u="none" strike="noStrike" cap="none" baseline="0">
                <a:solidFill>
                  <a:schemeClr val="dk2"/>
                </a:solidFill>
                <a:latin typeface="Arial"/>
                <a:ea typeface="Arial"/>
                <a:cs typeface="Arial"/>
                <a:sym typeface="Arial"/>
              </a:rPr>
              <a:t>Success Domains</a:t>
            </a:r>
          </a:p>
        </p:txBody>
      </p:sp>
      <p:sp>
        <p:nvSpPr>
          <p:cNvPr id="350" name="Shape 350"/>
          <p:cNvSpPr txBox="1"/>
          <p:nvPr/>
        </p:nvSpPr>
        <p:spPr>
          <a:xfrm>
            <a:off x="228600" y="4648200"/>
            <a:ext cx="7772400" cy="1295400"/>
          </a:xfrm>
          <a:prstGeom prst="rect">
            <a:avLst/>
          </a:prstGeom>
          <a:noFill/>
          <a:ln>
            <a:noFill/>
          </a:ln>
        </p:spPr>
        <p:txBody>
          <a:bodyPr lIns="91425" tIns="45700" rIns="91425" bIns="45700" anchor="t" anchorCtr="0">
            <a:noAutofit/>
          </a:bodyPr>
          <a:lstStyle/>
          <a:p>
            <a:pPr marL="233361" marR="0" lvl="0" indent="-91121" algn="l" rtl="0">
              <a:lnSpc>
                <a:spcPct val="100000"/>
              </a:lnSpc>
              <a:spcBef>
                <a:spcPts val="0"/>
              </a:spcBef>
              <a:spcAft>
                <a:spcPts val="0"/>
              </a:spcAft>
              <a:buClr>
                <a:srgbClr val="0B3F49"/>
              </a:buClr>
              <a:buFont typeface="Noto Symbol"/>
              <a:buNone/>
            </a:pPr>
            <a:endParaRPr sz="3200" b="0" i="0" u="none" strike="noStrike" cap="none" baseline="0">
              <a:solidFill>
                <a:schemeClr val="dk1"/>
              </a:solidFill>
              <a:latin typeface="Arial"/>
              <a:ea typeface="Arial"/>
              <a:cs typeface="Arial"/>
              <a:sym typeface="Arial"/>
            </a:endParaRPr>
          </a:p>
          <a:p>
            <a:pPr marL="233361" marR="0" lvl="0" indent="-233361" algn="ctr" rtl="0">
              <a:lnSpc>
                <a:spcPct val="100000"/>
              </a:lnSpc>
              <a:spcBef>
                <a:spcPts val="640"/>
              </a:spcBef>
              <a:spcAft>
                <a:spcPts val="0"/>
              </a:spcAft>
              <a:buClr>
                <a:srgbClr val="0B3F49"/>
              </a:buClr>
              <a:buSzPct val="70000"/>
              <a:buFont typeface="Noto Symbol"/>
              <a:buChar char="●"/>
            </a:pPr>
            <a:r>
              <a:rPr lang="en-US" sz="3200" b="1" i="1" u="none" strike="noStrike" cap="none" baseline="0">
                <a:solidFill>
                  <a:schemeClr val="dk1"/>
                </a:solidFill>
                <a:latin typeface="Arial"/>
                <a:ea typeface="Arial"/>
                <a:cs typeface="Arial"/>
                <a:sym typeface="Arial"/>
              </a:rPr>
              <a:t>Key is Balance</a:t>
            </a:r>
          </a:p>
        </p:txBody>
      </p:sp>
      <p:sp>
        <p:nvSpPr>
          <p:cNvPr id="351" name="Shape 351"/>
          <p:cNvSpPr/>
          <p:nvPr/>
        </p:nvSpPr>
        <p:spPr>
          <a:xfrm>
            <a:off x="1219200" y="1676400"/>
            <a:ext cx="1371599" cy="1066799"/>
          </a:xfrm>
          <a:prstGeom prst="ellipse">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52" name="Shape 352"/>
          <p:cNvSpPr txBox="1"/>
          <p:nvPr/>
        </p:nvSpPr>
        <p:spPr>
          <a:xfrm>
            <a:off x="1320800" y="1789111"/>
            <a:ext cx="1173162" cy="82232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Narrow"/>
              <a:buNone/>
            </a:pPr>
            <a:r>
              <a:rPr lang="en-US" sz="2400" b="0" i="0" u="none" strike="noStrike" cap="none" baseline="0">
                <a:solidFill>
                  <a:schemeClr val="dk1"/>
                </a:solidFill>
                <a:latin typeface="Arial Narrow"/>
                <a:ea typeface="Arial Narrow"/>
                <a:cs typeface="Arial Narrow"/>
                <a:sym typeface="Arial Narrow"/>
              </a:rPr>
              <a:t>Personal</a:t>
            </a:r>
          </a:p>
          <a:p>
            <a:pPr marL="0" marR="0" lvl="0" indent="0" algn="ctr" rtl="0">
              <a:lnSpc>
                <a:spcPct val="100000"/>
              </a:lnSpc>
              <a:spcBef>
                <a:spcPts val="0"/>
              </a:spcBef>
              <a:spcAft>
                <a:spcPts val="0"/>
              </a:spcAft>
              <a:buClr>
                <a:schemeClr val="dk1"/>
              </a:buClr>
              <a:buSzPct val="25000"/>
              <a:buFont typeface="Arial Narrow"/>
              <a:buNone/>
            </a:pPr>
            <a:r>
              <a:rPr lang="en-US" sz="2400" b="0" i="0" u="none" strike="noStrike" cap="none" baseline="0">
                <a:solidFill>
                  <a:schemeClr val="dk1"/>
                </a:solidFill>
                <a:latin typeface="Arial Narrow"/>
                <a:ea typeface="Arial Narrow"/>
                <a:cs typeface="Arial Narrow"/>
                <a:sym typeface="Arial Narrow"/>
              </a:rPr>
              <a:t>Growth</a:t>
            </a:r>
          </a:p>
        </p:txBody>
      </p:sp>
      <p:sp>
        <p:nvSpPr>
          <p:cNvPr id="353" name="Shape 353"/>
          <p:cNvSpPr/>
          <p:nvPr/>
        </p:nvSpPr>
        <p:spPr>
          <a:xfrm>
            <a:off x="3048000" y="1447800"/>
            <a:ext cx="1981199" cy="685799"/>
          </a:xfrm>
          <a:prstGeom prst="ellipse">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54" name="Shape 354"/>
          <p:cNvSpPr txBox="1"/>
          <p:nvPr/>
        </p:nvSpPr>
        <p:spPr>
          <a:xfrm>
            <a:off x="3198811" y="1560512"/>
            <a:ext cx="1690687" cy="457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Narrow"/>
              <a:buNone/>
            </a:pPr>
            <a:r>
              <a:rPr lang="en-US" sz="2400" b="0" i="0" u="none" strike="noStrike" cap="none" baseline="0">
                <a:solidFill>
                  <a:schemeClr val="dk1"/>
                </a:solidFill>
                <a:latin typeface="Arial Narrow"/>
                <a:ea typeface="Arial Narrow"/>
                <a:cs typeface="Arial Narrow"/>
                <a:sym typeface="Arial Narrow"/>
              </a:rPr>
              <a:t>Relationships</a:t>
            </a:r>
          </a:p>
        </p:txBody>
      </p:sp>
      <p:sp>
        <p:nvSpPr>
          <p:cNvPr id="355" name="Shape 355"/>
          <p:cNvSpPr/>
          <p:nvPr/>
        </p:nvSpPr>
        <p:spPr>
          <a:xfrm>
            <a:off x="5994400" y="1868486"/>
            <a:ext cx="1371599" cy="722312"/>
          </a:xfrm>
          <a:prstGeom prst="ellipse">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56" name="Shape 356"/>
          <p:cNvSpPr txBox="1"/>
          <p:nvPr/>
        </p:nvSpPr>
        <p:spPr>
          <a:xfrm>
            <a:off x="6327775" y="2124075"/>
            <a:ext cx="768349" cy="457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Narrow"/>
              <a:buNone/>
            </a:pPr>
            <a:r>
              <a:rPr lang="en-US" sz="2400" b="0" i="0" u="none" strike="noStrike" cap="none" baseline="0">
                <a:solidFill>
                  <a:schemeClr val="dk1"/>
                </a:solidFill>
                <a:latin typeface="Arial Narrow"/>
                <a:ea typeface="Arial Narrow"/>
                <a:cs typeface="Arial Narrow"/>
                <a:sym typeface="Arial Narrow"/>
              </a:rPr>
              <a:t>Work</a:t>
            </a:r>
          </a:p>
        </p:txBody>
      </p:sp>
      <p:sp>
        <p:nvSpPr>
          <p:cNvPr id="357" name="Shape 357"/>
          <p:cNvSpPr/>
          <p:nvPr/>
        </p:nvSpPr>
        <p:spPr>
          <a:xfrm>
            <a:off x="5765800" y="2935286"/>
            <a:ext cx="1371599" cy="1066799"/>
          </a:xfrm>
          <a:prstGeom prst="ellipse">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58" name="Shape 358"/>
          <p:cNvSpPr txBox="1"/>
          <p:nvPr/>
        </p:nvSpPr>
        <p:spPr>
          <a:xfrm>
            <a:off x="5918200" y="3048000"/>
            <a:ext cx="1074737" cy="82232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Narrow"/>
              <a:buNone/>
            </a:pPr>
            <a:r>
              <a:rPr lang="en-US" sz="2400" b="0" i="0" u="none" strike="noStrike" cap="none" baseline="0">
                <a:solidFill>
                  <a:schemeClr val="dk1"/>
                </a:solidFill>
                <a:latin typeface="Arial Narrow"/>
                <a:ea typeface="Arial Narrow"/>
                <a:cs typeface="Arial Narrow"/>
                <a:sym typeface="Arial Narrow"/>
              </a:rPr>
              <a:t>Material</a:t>
            </a:r>
          </a:p>
          <a:p>
            <a:pPr marL="0" marR="0" lvl="0" indent="0" algn="ctr" rtl="0">
              <a:lnSpc>
                <a:spcPct val="100000"/>
              </a:lnSpc>
              <a:spcBef>
                <a:spcPts val="0"/>
              </a:spcBef>
              <a:spcAft>
                <a:spcPts val="0"/>
              </a:spcAft>
              <a:buClr>
                <a:schemeClr val="dk1"/>
              </a:buClr>
              <a:buSzPct val="25000"/>
              <a:buFont typeface="Arial Narrow"/>
              <a:buNone/>
            </a:pPr>
            <a:r>
              <a:rPr lang="en-US" sz="2400" b="0" i="0" u="none" strike="noStrike" cap="none" baseline="0">
                <a:solidFill>
                  <a:schemeClr val="dk1"/>
                </a:solidFill>
                <a:latin typeface="Arial Narrow"/>
                <a:ea typeface="Arial Narrow"/>
                <a:cs typeface="Arial Narrow"/>
                <a:sym typeface="Arial Narrow"/>
              </a:rPr>
              <a:t>Wealth</a:t>
            </a:r>
          </a:p>
        </p:txBody>
      </p:sp>
      <p:sp>
        <p:nvSpPr>
          <p:cNvPr id="359" name="Shape 359"/>
          <p:cNvSpPr/>
          <p:nvPr/>
        </p:nvSpPr>
        <p:spPr>
          <a:xfrm>
            <a:off x="2336800" y="3087686"/>
            <a:ext cx="1371599" cy="798512"/>
          </a:xfrm>
          <a:prstGeom prst="ellipse">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60" name="Shape 360"/>
          <p:cNvSpPr txBox="1"/>
          <p:nvPr/>
        </p:nvSpPr>
        <p:spPr>
          <a:xfrm>
            <a:off x="2578100" y="3200400"/>
            <a:ext cx="893762" cy="457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Narrow"/>
              <a:buNone/>
            </a:pPr>
            <a:r>
              <a:rPr lang="en-US" sz="2400" b="0" i="0" u="none" strike="noStrike" cap="none" baseline="0">
                <a:solidFill>
                  <a:schemeClr val="dk1"/>
                </a:solidFill>
                <a:latin typeface="Arial Narrow"/>
                <a:ea typeface="Arial Narrow"/>
                <a:cs typeface="Arial Narrow"/>
                <a:sym typeface="Arial Narrow"/>
              </a:rPr>
              <a:t>Power</a:t>
            </a:r>
          </a:p>
        </p:txBody>
      </p:sp>
      <p:sp>
        <p:nvSpPr>
          <p:cNvPr id="361" name="Shape 361"/>
          <p:cNvSpPr/>
          <p:nvPr/>
        </p:nvSpPr>
        <p:spPr>
          <a:xfrm>
            <a:off x="4013200" y="2630486"/>
            <a:ext cx="1371599" cy="1066799"/>
          </a:xfrm>
          <a:prstGeom prst="ellipse">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62" name="Shape 362"/>
          <p:cNvSpPr txBox="1"/>
          <p:nvPr/>
        </p:nvSpPr>
        <p:spPr>
          <a:xfrm>
            <a:off x="4035425" y="2895600"/>
            <a:ext cx="1339850" cy="457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Narrow"/>
              <a:buNone/>
            </a:pPr>
            <a:r>
              <a:rPr lang="en-US" sz="2400" b="0" i="0" u="none" strike="noStrike" cap="none" baseline="0">
                <a:solidFill>
                  <a:schemeClr val="dk1"/>
                </a:solidFill>
                <a:latin typeface="Arial Narrow"/>
                <a:ea typeface="Arial Narrow"/>
                <a:cs typeface="Arial Narrow"/>
                <a:sym typeface="Arial Narrow"/>
              </a:rPr>
              <a:t>Spirituality</a:t>
            </a:r>
          </a:p>
        </p:txBody>
      </p:sp>
      <p:sp>
        <p:nvSpPr>
          <p:cNvPr id="363" name="Shape 363"/>
          <p:cNvSpPr/>
          <p:nvPr/>
        </p:nvSpPr>
        <p:spPr>
          <a:xfrm>
            <a:off x="3784600" y="4230687"/>
            <a:ext cx="1371599" cy="798512"/>
          </a:xfrm>
          <a:prstGeom prst="ellipse">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64" name="Shape 364"/>
          <p:cNvSpPr txBox="1"/>
          <p:nvPr/>
        </p:nvSpPr>
        <p:spPr>
          <a:xfrm>
            <a:off x="4017962" y="4343400"/>
            <a:ext cx="909637" cy="457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Narrow"/>
              <a:buNone/>
            </a:pPr>
            <a:r>
              <a:rPr lang="en-US" sz="2400" b="0" i="0" u="none" strike="noStrike" cap="none" baseline="0">
                <a:solidFill>
                  <a:schemeClr val="dk1"/>
                </a:solidFill>
                <a:latin typeface="Arial Narrow"/>
                <a:ea typeface="Arial Narrow"/>
                <a:cs typeface="Arial Narrow"/>
                <a:sym typeface="Arial Narrow"/>
              </a:rPr>
              <a:t>Health</a:t>
            </a:r>
          </a:p>
        </p:txBody>
      </p:sp>
      <p:sp>
        <p:nvSpPr>
          <p:cNvPr id="365" name="Shape 365"/>
          <p:cNvSpPr/>
          <p:nvPr/>
        </p:nvSpPr>
        <p:spPr>
          <a:xfrm>
            <a:off x="812800" y="3925887"/>
            <a:ext cx="1371599" cy="722312"/>
          </a:xfrm>
          <a:prstGeom prst="ellipse">
            <a:avLst/>
          </a:prstGeom>
          <a:no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66" name="Shape 366"/>
          <p:cNvSpPr txBox="1"/>
          <p:nvPr/>
        </p:nvSpPr>
        <p:spPr>
          <a:xfrm>
            <a:off x="963612" y="4038600"/>
            <a:ext cx="1076324" cy="457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Narrow"/>
              <a:buNone/>
            </a:pPr>
            <a:r>
              <a:rPr lang="en-US" sz="2400" b="0" i="0" u="none" strike="noStrike" cap="none" baseline="0">
                <a:solidFill>
                  <a:schemeClr val="dk1"/>
                </a:solidFill>
                <a:latin typeface="Arial Narrow"/>
                <a:ea typeface="Arial Narrow"/>
                <a:cs typeface="Arial Narrow"/>
                <a:sym typeface="Arial Narrow"/>
              </a:rPr>
              <a:t>Integrity</a:t>
            </a:r>
          </a:p>
        </p:txBody>
      </p:sp>
      <p:cxnSp>
        <p:nvCxnSpPr>
          <p:cNvPr id="367" name="Shape 367"/>
          <p:cNvCxnSpPr/>
          <p:nvPr/>
        </p:nvCxnSpPr>
        <p:spPr>
          <a:xfrm rot="10800000" flipH="1">
            <a:off x="1600200" y="2743200"/>
            <a:ext cx="304799" cy="1219199"/>
          </a:xfrm>
          <a:prstGeom prst="straightConnector1">
            <a:avLst/>
          </a:prstGeom>
          <a:noFill/>
          <a:ln w="9525" cap="flat" cmpd="sng">
            <a:solidFill>
              <a:schemeClr val="dk1"/>
            </a:solidFill>
            <a:prstDash val="solid"/>
            <a:miter/>
            <a:headEnd type="none" w="med" len="med"/>
            <a:tailEnd type="none" w="med" len="med"/>
          </a:ln>
        </p:spPr>
      </p:cxnSp>
      <p:cxnSp>
        <p:nvCxnSpPr>
          <p:cNvPr id="368" name="Shape 368"/>
          <p:cNvCxnSpPr/>
          <p:nvPr/>
        </p:nvCxnSpPr>
        <p:spPr>
          <a:xfrm rot="10800000" flipH="1">
            <a:off x="2057400" y="3810000"/>
            <a:ext cx="609599" cy="304799"/>
          </a:xfrm>
          <a:prstGeom prst="straightConnector1">
            <a:avLst/>
          </a:prstGeom>
          <a:noFill/>
          <a:ln w="9525" cap="flat" cmpd="sng">
            <a:solidFill>
              <a:schemeClr val="dk1"/>
            </a:solidFill>
            <a:prstDash val="solid"/>
            <a:miter/>
            <a:headEnd type="none" w="med" len="med"/>
            <a:tailEnd type="none" w="med" len="med"/>
          </a:ln>
        </p:spPr>
      </p:cxnSp>
      <p:cxnSp>
        <p:nvCxnSpPr>
          <p:cNvPr id="369" name="Shape 369"/>
          <p:cNvCxnSpPr/>
          <p:nvPr/>
        </p:nvCxnSpPr>
        <p:spPr>
          <a:xfrm>
            <a:off x="2133600" y="4419600"/>
            <a:ext cx="1676399" cy="152399"/>
          </a:xfrm>
          <a:prstGeom prst="straightConnector1">
            <a:avLst/>
          </a:prstGeom>
          <a:noFill/>
          <a:ln w="9525" cap="flat" cmpd="sng">
            <a:solidFill>
              <a:schemeClr val="dk1"/>
            </a:solidFill>
            <a:prstDash val="solid"/>
            <a:miter/>
            <a:headEnd type="none" w="med" len="med"/>
            <a:tailEnd type="none" w="med" len="med"/>
          </a:ln>
        </p:spPr>
      </p:cxnSp>
      <p:cxnSp>
        <p:nvCxnSpPr>
          <p:cNvPr id="370" name="Shape 370"/>
          <p:cNvCxnSpPr/>
          <p:nvPr/>
        </p:nvCxnSpPr>
        <p:spPr>
          <a:xfrm rot="10800000" flipH="1">
            <a:off x="4648200" y="3657600"/>
            <a:ext cx="228600" cy="533399"/>
          </a:xfrm>
          <a:prstGeom prst="straightConnector1">
            <a:avLst/>
          </a:prstGeom>
          <a:noFill/>
          <a:ln w="9525" cap="flat" cmpd="sng">
            <a:solidFill>
              <a:schemeClr val="dk1"/>
            </a:solidFill>
            <a:prstDash val="solid"/>
            <a:miter/>
            <a:headEnd type="none" w="med" len="med"/>
            <a:tailEnd type="none" w="med" len="med"/>
          </a:ln>
        </p:spPr>
      </p:cxnSp>
      <p:cxnSp>
        <p:nvCxnSpPr>
          <p:cNvPr id="371" name="Shape 371"/>
          <p:cNvCxnSpPr/>
          <p:nvPr/>
        </p:nvCxnSpPr>
        <p:spPr>
          <a:xfrm rot="10800000" flipH="1">
            <a:off x="5029200" y="3733800"/>
            <a:ext cx="762000" cy="685799"/>
          </a:xfrm>
          <a:prstGeom prst="straightConnector1">
            <a:avLst/>
          </a:prstGeom>
          <a:noFill/>
          <a:ln w="9525" cap="flat" cmpd="sng">
            <a:solidFill>
              <a:schemeClr val="dk1"/>
            </a:solidFill>
            <a:prstDash val="solid"/>
            <a:miter/>
            <a:headEnd type="none" w="med" len="med"/>
            <a:tailEnd type="none" w="med" len="med"/>
          </a:ln>
        </p:spPr>
      </p:cxnSp>
      <p:cxnSp>
        <p:nvCxnSpPr>
          <p:cNvPr id="372" name="Shape 372"/>
          <p:cNvCxnSpPr/>
          <p:nvPr/>
        </p:nvCxnSpPr>
        <p:spPr>
          <a:xfrm rot="10800000" flipH="1">
            <a:off x="6781800" y="2590799"/>
            <a:ext cx="1587" cy="381000"/>
          </a:xfrm>
          <a:prstGeom prst="straightConnector1">
            <a:avLst/>
          </a:prstGeom>
          <a:noFill/>
          <a:ln w="9525" cap="flat" cmpd="sng">
            <a:solidFill>
              <a:schemeClr val="dk1"/>
            </a:solidFill>
            <a:prstDash val="solid"/>
            <a:miter/>
            <a:headEnd type="none" w="med" len="med"/>
            <a:tailEnd type="none" w="med" len="med"/>
          </a:ln>
        </p:spPr>
      </p:cxnSp>
      <p:cxnSp>
        <p:nvCxnSpPr>
          <p:cNvPr id="373" name="Shape 373"/>
          <p:cNvCxnSpPr/>
          <p:nvPr/>
        </p:nvCxnSpPr>
        <p:spPr>
          <a:xfrm rot="10800000">
            <a:off x="5029200" y="1904999"/>
            <a:ext cx="990599" cy="228600"/>
          </a:xfrm>
          <a:prstGeom prst="straightConnector1">
            <a:avLst/>
          </a:prstGeom>
          <a:noFill/>
          <a:ln w="9525" cap="flat" cmpd="sng">
            <a:solidFill>
              <a:schemeClr val="dk1"/>
            </a:solidFill>
            <a:prstDash val="solid"/>
            <a:miter/>
            <a:headEnd type="none" w="med" len="med"/>
            <a:tailEnd type="none" w="med" len="med"/>
          </a:ln>
        </p:spPr>
      </p:cxnSp>
      <p:cxnSp>
        <p:nvCxnSpPr>
          <p:cNvPr id="374" name="Shape 374"/>
          <p:cNvCxnSpPr/>
          <p:nvPr/>
        </p:nvCxnSpPr>
        <p:spPr>
          <a:xfrm flipH="1">
            <a:off x="2514600" y="1905000"/>
            <a:ext cx="609599" cy="152399"/>
          </a:xfrm>
          <a:prstGeom prst="straightConnector1">
            <a:avLst/>
          </a:prstGeom>
          <a:noFill/>
          <a:ln w="9525" cap="flat" cmpd="sng">
            <a:solidFill>
              <a:schemeClr val="dk1"/>
            </a:solidFill>
            <a:prstDash val="solid"/>
            <a:miter/>
            <a:headEnd type="none" w="med" len="med"/>
            <a:tailEnd type="none" w="med" len="med"/>
          </a:ln>
        </p:spPr>
      </p:cxnSp>
      <p:cxnSp>
        <p:nvCxnSpPr>
          <p:cNvPr id="375" name="Shape 375"/>
          <p:cNvCxnSpPr/>
          <p:nvPr/>
        </p:nvCxnSpPr>
        <p:spPr>
          <a:xfrm>
            <a:off x="4495800" y="2133600"/>
            <a:ext cx="76199" cy="533399"/>
          </a:xfrm>
          <a:prstGeom prst="straightConnector1">
            <a:avLst/>
          </a:prstGeom>
          <a:noFill/>
          <a:ln w="9525" cap="flat" cmpd="sng">
            <a:solidFill>
              <a:schemeClr val="dk1"/>
            </a:solidFill>
            <a:prstDash val="solid"/>
            <a:miter/>
            <a:headEnd type="none" w="med" len="med"/>
            <a:tailEnd type="none" w="med" len="med"/>
          </a:ln>
        </p:spPr>
      </p:cxnSp>
      <p:cxnSp>
        <p:nvCxnSpPr>
          <p:cNvPr id="376" name="Shape 376"/>
          <p:cNvCxnSpPr/>
          <p:nvPr/>
        </p:nvCxnSpPr>
        <p:spPr>
          <a:xfrm flipH="1">
            <a:off x="3657599" y="3352800"/>
            <a:ext cx="381000" cy="1587"/>
          </a:xfrm>
          <a:prstGeom prst="straightConnector1">
            <a:avLst/>
          </a:prstGeom>
          <a:noFill/>
          <a:ln w="9525" cap="flat" cmpd="sng">
            <a:solidFill>
              <a:schemeClr val="dk1"/>
            </a:solidFill>
            <a:prstDash val="solid"/>
            <a:miter/>
            <a:headEnd type="none" w="med" len="med"/>
            <a:tailEnd type="none" w="med" len="med"/>
          </a:ln>
        </p:spPr>
      </p:cxnSp>
      <p:cxnSp>
        <p:nvCxnSpPr>
          <p:cNvPr id="377" name="Shape 377"/>
          <p:cNvCxnSpPr/>
          <p:nvPr/>
        </p:nvCxnSpPr>
        <p:spPr>
          <a:xfrm rot="10800000" flipH="1">
            <a:off x="3429000" y="2057399"/>
            <a:ext cx="228600" cy="1143000"/>
          </a:xfrm>
          <a:prstGeom prst="straightConnector1">
            <a:avLst/>
          </a:prstGeom>
          <a:noFill/>
          <a:ln w="9525" cap="flat" cmpd="sng">
            <a:solidFill>
              <a:schemeClr val="dk1"/>
            </a:solidFill>
            <a:prstDash val="solid"/>
            <a:miter/>
            <a:headEnd type="none" w="med" len="med"/>
            <a:tailEnd type="none" w="med" len="med"/>
          </a:ln>
        </p:spPr>
      </p:cxnSp>
      <p:cxnSp>
        <p:nvCxnSpPr>
          <p:cNvPr id="378" name="Shape 378"/>
          <p:cNvCxnSpPr/>
          <p:nvPr/>
        </p:nvCxnSpPr>
        <p:spPr>
          <a:xfrm rot="10800000">
            <a:off x="4800599" y="1981199"/>
            <a:ext cx="1143000" cy="1143000"/>
          </a:xfrm>
          <a:prstGeom prst="straightConnector1">
            <a:avLst/>
          </a:prstGeom>
          <a:noFill/>
          <a:ln w="9525" cap="flat" cmpd="sng">
            <a:solidFill>
              <a:schemeClr val="dk1"/>
            </a:solidFill>
            <a:prstDash val="solid"/>
            <a:miter/>
            <a:headEnd type="none" w="med" len="med"/>
            <a:tailEnd type="none" w="med" len="med"/>
          </a:ln>
        </p:spPr>
      </p:cxnSp>
      <p:cxnSp>
        <p:nvCxnSpPr>
          <p:cNvPr id="379" name="Shape 379"/>
          <p:cNvCxnSpPr/>
          <p:nvPr/>
        </p:nvCxnSpPr>
        <p:spPr>
          <a:xfrm>
            <a:off x="2438400" y="2590800"/>
            <a:ext cx="228600" cy="533399"/>
          </a:xfrm>
          <a:prstGeom prst="straightConnector1">
            <a:avLst/>
          </a:prstGeom>
          <a:noFill/>
          <a:ln w="9525" cap="flat" cmpd="sng">
            <a:solidFill>
              <a:schemeClr val="dk1"/>
            </a:solidFill>
            <a:prstDash val="solid"/>
            <a:miter/>
            <a:headEnd type="none" w="med" len="med"/>
            <a:tailEnd type="none" w="med" len="med"/>
          </a:ln>
        </p:spPr>
      </p:cxnSp>
      <p:cxnSp>
        <p:nvCxnSpPr>
          <p:cNvPr id="380" name="Shape 380"/>
          <p:cNvCxnSpPr/>
          <p:nvPr/>
        </p:nvCxnSpPr>
        <p:spPr>
          <a:xfrm rot="10800000">
            <a:off x="3505199" y="3733800"/>
            <a:ext cx="457200" cy="685799"/>
          </a:xfrm>
          <a:prstGeom prst="straightConnector1">
            <a:avLst/>
          </a:prstGeom>
          <a:noFill/>
          <a:ln w="9525" cap="flat" cmpd="sng">
            <a:solidFill>
              <a:schemeClr val="dk1"/>
            </a:solidFill>
            <a:prstDash val="solid"/>
            <a:miter/>
            <a:headEnd type="none" w="med" len="med"/>
            <a:tailEnd type="none" w="med" len="med"/>
          </a:ln>
        </p:spPr>
      </p:cxnSp>
      <p:cxnSp>
        <p:nvCxnSpPr>
          <p:cNvPr id="381" name="Shape 381"/>
          <p:cNvCxnSpPr/>
          <p:nvPr/>
        </p:nvCxnSpPr>
        <p:spPr>
          <a:xfrm rot="10800000" flipH="1">
            <a:off x="5181600" y="2362199"/>
            <a:ext cx="838199" cy="381000"/>
          </a:xfrm>
          <a:prstGeom prst="straightConnector1">
            <a:avLst/>
          </a:prstGeom>
          <a:noFill/>
          <a:ln w="9525" cap="flat" cmpd="sng">
            <a:solidFill>
              <a:schemeClr val="dk1"/>
            </a:solidFill>
            <a:prstDash val="solid"/>
            <a:miter/>
            <a:headEnd type="none" w="med" len="med"/>
            <a:tailEnd type="none" w="med" len="med"/>
          </a:ln>
        </p:spPr>
      </p:cxnSp>
      <p:cxnSp>
        <p:nvCxnSpPr>
          <p:cNvPr id="382" name="Shape 382"/>
          <p:cNvCxnSpPr/>
          <p:nvPr/>
        </p:nvCxnSpPr>
        <p:spPr>
          <a:xfrm>
            <a:off x="5334000" y="3276600"/>
            <a:ext cx="457200" cy="76199"/>
          </a:xfrm>
          <a:prstGeom prst="straightConnector1">
            <a:avLst/>
          </a:prstGeom>
          <a:noFill/>
          <a:ln w="9525" cap="flat" cmpd="sng">
            <a:solidFill>
              <a:schemeClr val="dk1"/>
            </a:solidFill>
            <a:prstDash val="solid"/>
            <a:miter/>
            <a:headEnd type="none" w="med" len="med"/>
            <a:tailEnd type="none" w="med" len="med"/>
          </a:ln>
        </p:spPr>
      </p:cxn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p:nvPr/>
        </p:nvSpPr>
        <p:spPr>
          <a:xfrm>
            <a:off x="304800" y="76200"/>
            <a:ext cx="7793036" cy="1462086"/>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Times New Roman"/>
              <a:buNone/>
            </a:pPr>
            <a:r>
              <a:rPr lang="en-US" sz="4400" b="0" i="0" u="none" strike="noStrike" cap="none" baseline="0">
                <a:solidFill>
                  <a:schemeClr val="dk2"/>
                </a:solidFill>
                <a:latin typeface="Times New Roman"/>
                <a:ea typeface="Times New Roman"/>
                <a:cs typeface="Times New Roman"/>
                <a:sym typeface="Times New Roman"/>
              </a:rPr>
              <a:t>What is Management?</a:t>
            </a:r>
          </a:p>
        </p:txBody>
      </p:sp>
      <p:sp>
        <p:nvSpPr>
          <p:cNvPr id="76" name="Shape 76"/>
          <p:cNvSpPr txBox="1"/>
          <p:nvPr/>
        </p:nvSpPr>
        <p:spPr>
          <a:xfrm>
            <a:off x="336550" y="1879600"/>
            <a:ext cx="7772400" cy="4114800"/>
          </a:xfrm>
          <a:prstGeom prst="rect">
            <a:avLst/>
          </a:prstGeom>
          <a:noFill/>
          <a:ln>
            <a:noFill/>
          </a:ln>
        </p:spPr>
        <p:txBody>
          <a:bodyPr lIns="91425" tIns="45700" rIns="91425" bIns="45700" anchor="t" anchorCtr="0">
            <a:noAutofit/>
          </a:bodyPr>
          <a:lstStyle/>
          <a:p>
            <a:pPr marL="469900" marR="0" lvl="0" indent="-469900" algn="l" rtl="0">
              <a:lnSpc>
                <a:spcPct val="100000"/>
              </a:lnSpc>
              <a:spcBef>
                <a:spcPts val="0"/>
              </a:spcBef>
              <a:spcAft>
                <a:spcPts val="0"/>
              </a:spcAft>
              <a:buClr>
                <a:schemeClr val="lt2"/>
              </a:buClr>
              <a:buSzPct val="70000"/>
              <a:buFont typeface="Noto Symbol"/>
              <a:buChar char="□"/>
            </a:pPr>
            <a:r>
              <a:rPr lang="en-US" sz="3200" b="1" i="0" u="none" strike="noStrike" cap="none" baseline="0">
                <a:solidFill>
                  <a:schemeClr val="dk1"/>
                </a:solidFill>
                <a:latin typeface="Times New Roman"/>
                <a:ea typeface="Times New Roman"/>
                <a:cs typeface="Times New Roman"/>
                <a:sym typeface="Times New Roman"/>
              </a:rPr>
              <a:t>Definition:</a:t>
            </a:r>
            <a:r>
              <a:rPr lang="en-US" sz="3200" b="0" i="0" u="none" strike="noStrike" cap="none" baseline="0">
                <a:solidFill>
                  <a:schemeClr val="dk1"/>
                </a:solidFill>
                <a:latin typeface="Times New Roman"/>
                <a:ea typeface="Times New Roman"/>
                <a:cs typeface="Times New Roman"/>
                <a:sym typeface="Times New Roman"/>
              </a:rPr>
              <a:t> Process of designing and maintaining an environment in which individuals working together in groups efficiently accomplish selected aims.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457200" y="1481137"/>
            <a:ext cx="8229600" cy="4525961"/>
          </a:xfrm>
          <a:prstGeom prst="rect">
            <a:avLst/>
          </a:prstGeom>
          <a:noFill/>
          <a:ln>
            <a:noFill/>
          </a:ln>
        </p:spPr>
        <p:txBody>
          <a:bodyPr lIns="91425" tIns="45700" rIns="91425" bIns="45700" anchor="t" anchorCtr="0">
            <a:noAutofit/>
          </a:bodyPr>
          <a:lstStyle/>
          <a:p>
            <a:pPr marL="365125" marR="0" lvl="0" indent="-263525" algn="l" rtl="0">
              <a:lnSpc>
                <a:spcPct val="100000"/>
              </a:lnSpc>
              <a:spcBef>
                <a:spcPts val="0"/>
              </a:spcBef>
              <a:spcAft>
                <a:spcPts val="0"/>
              </a:spcAft>
              <a:buClr>
                <a:schemeClr val="accent1"/>
              </a:buClr>
              <a:buSzPct val="68000"/>
              <a:buFont typeface="Noto Symbol"/>
              <a:buChar char=""/>
            </a:pPr>
            <a:r>
              <a:rPr lang="en-US" sz="2700" b="0" i="0" u="none" strike="noStrike" cap="none" baseline="0">
                <a:solidFill>
                  <a:schemeClr val="dk1"/>
                </a:solidFill>
                <a:latin typeface="Rambla"/>
                <a:ea typeface="Rambla"/>
                <a:cs typeface="Rambla"/>
                <a:sym typeface="Rambla"/>
              </a:rPr>
              <a:t>Managers carry out various managerial functions </a:t>
            </a:r>
          </a:p>
          <a:p>
            <a:pPr marL="365125" marR="0" lvl="0" indent="-263525" algn="l" rtl="0">
              <a:lnSpc>
                <a:spcPct val="100000"/>
              </a:lnSpc>
              <a:spcBef>
                <a:spcPts val="400"/>
              </a:spcBef>
              <a:spcAft>
                <a:spcPts val="0"/>
              </a:spcAft>
              <a:buClr>
                <a:schemeClr val="accent1"/>
              </a:buClr>
              <a:buSzPct val="68000"/>
              <a:buFont typeface="Noto Symbol"/>
              <a:buChar char=""/>
            </a:pPr>
            <a:r>
              <a:rPr lang="en-US" sz="2700" b="0" i="0" u="none" strike="noStrike" cap="none" baseline="0">
                <a:solidFill>
                  <a:schemeClr val="dk1"/>
                </a:solidFill>
                <a:latin typeface="Rambla"/>
                <a:ea typeface="Rambla"/>
                <a:cs typeface="Rambla"/>
                <a:sym typeface="Rambla"/>
              </a:rPr>
              <a:t>This applies to any kind of organisation</a:t>
            </a:r>
          </a:p>
          <a:p>
            <a:pPr marL="365125" marR="0" lvl="0" indent="-263525" algn="l" rtl="0">
              <a:lnSpc>
                <a:spcPct val="100000"/>
              </a:lnSpc>
              <a:spcBef>
                <a:spcPts val="400"/>
              </a:spcBef>
              <a:spcAft>
                <a:spcPts val="0"/>
              </a:spcAft>
              <a:buClr>
                <a:schemeClr val="accent1"/>
              </a:buClr>
              <a:buSzPct val="68000"/>
              <a:buFont typeface="Noto Symbol"/>
              <a:buChar char=""/>
            </a:pPr>
            <a:r>
              <a:rPr lang="en-US" sz="2700" b="0" i="0" u="none" strike="noStrike" cap="none" baseline="0">
                <a:solidFill>
                  <a:schemeClr val="dk1"/>
                </a:solidFill>
                <a:latin typeface="Rambla"/>
                <a:ea typeface="Rambla"/>
                <a:cs typeface="Rambla"/>
                <a:sym typeface="Rambla"/>
              </a:rPr>
              <a:t>Applies to all managers at all organisational levels</a:t>
            </a:r>
          </a:p>
          <a:p>
            <a:pPr marL="365125" marR="0" lvl="0" indent="-263525" algn="l" rtl="0">
              <a:lnSpc>
                <a:spcPct val="100000"/>
              </a:lnSpc>
              <a:spcBef>
                <a:spcPts val="400"/>
              </a:spcBef>
              <a:spcAft>
                <a:spcPts val="0"/>
              </a:spcAft>
              <a:buClr>
                <a:schemeClr val="accent1"/>
              </a:buClr>
              <a:buSzPct val="68000"/>
              <a:buFont typeface="Noto Symbol"/>
              <a:buChar char=""/>
            </a:pPr>
            <a:r>
              <a:rPr lang="en-US" sz="2700" b="0" i="0" u="none" strike="noStrike" cap="none" baseline="0">
                <a:solidFill>
                  <a:schemeClr val="dk1"/>
                </a:solidFill>
                <a:latin typeface="Rambla"/>
                <a:ea typeface="Rambla"/>
                <a:cs typeface="Rambla"/>
                <a:sym typeface="Rambla"/>
              </a:rPr>
              <a:t>Creation of surplus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457200" y="381000"/>
            <a:ext cx="8229600" cy="5626100"/>
          </a:xfrm>
          <a:prstGeom prst="rect">
            <a:avLst/>
          </a:prstGeom>
          <a:noFill/>
          <a:ln>
            <a:noFill/>
          </a:ln>
        </p:spPr>
        <p:txBody>
          <a:bodyPr lIns="91425" tIns="45700" rIns="91425" bIns="45700" anchor="t" anchorCtr="0">
            <a:noAutofit/>
          </a:bodyPr>
          <a:lstStyle/>
          <a:p>
            <a:pPr marL="365125" marR="0" lvl="0" indent="-263525" algn="l" rtl="0">
              <a:lnSpc>
                <a:spcPct val="100000"/>
              </a:lnSpc>
              <a:spcBef>
                <a:spcPts val="0"/>
              </a:spcBef>
              <a:spcAft>
                <a:spcPts val="0"/>
              </a:spcAft>
              <a:buClr>
                <a:schemeClr val="accent1"/>
              </a:buClr>
              <a:buSzPct val="68000"/>
              <a:buFont typeface="Noto Symbol"/>
              <a:buChar char=""/>
            </a:pPr>
            <a:r>
              <a:rPr lang="en-US" sz="2700" b="0" i="0" u="none" strike="noStrike" cap="none" baseline="0">
                <a:solidFill>
                  <a:schemeClr val="dk1"/>
                </a:solidFill>
                <a:latin typeface="Rambla"/>
                <a:ea typeface="Rambla"/>
                <a:cs typeface="Rambla"/>
                <a:sym typeface="Rambla"/>
              </a:rPr>
              <a:t>In the book, </a:t>
            </a:r>
            <a:r>
              <a:rPr lang="en-US" sz="2700" b="1" i="1" u="none" strike="noStrike" cap="none" baseline="0">
                <a:solidFill>
                  <a:schemeClr val="dk1"/>
                </a:solidFill>
                <a:latin typeface="Rambla"/>
                <a:ea typeface="Rambla"/>
                <a:cs typeface="Rambla"/>
                <a:sym typeface="Rambla"/>
              </a:rPr>
              <a:t>In search of excellence</a:t>
            </a:r>
            <a:r>
              <a:rPr lang="en-US" sz="2700" b="0" i="0" u="none" strike="noStrike" cap="none" baseline="0">
                <a:solidFill>
                  <a:schemeClr val="dk1"/>
                </a:solidFill>
                <a:latin typeface="Rambla"/>
                <a:ea typeface="Rambla"/>
                <a:cs typeface="Rambla"/>
                <a:sym typeface="Rambla"/>
              </a:rPr>
              <a:t>, Thomas Peters and Robert Waterman identified 43 companies as excellent :</a:t>
            </a:r>
          </a:p>
          <a:p>
            <a:pPr marL="365125" marR="0" lvl="0" indent="-263525" algn="l" rtl="0">
              <a:lnSpc>
                <a:spcPct val="100000"/>
              </a:lnSpc>
              <a:spcBef>
                <a:spcPts val="400"/>
              </a:spcBef>
              <a:spcAft>
                <a:spcPts val="0"/>
              </a:spcAft>
              <a:buClr>
                <a:schemeClr val="accent1"/>
              </a:buClr>
              <a:buSzPct val="68000"/>
              <a:buFont typeface="Noto Symbol"/>
              <a:buChar char=""/>
            </a:pPr>
            <a:r>
              <a:rPr lang="en-US" sz="2700" b="0" i="1" u="none" strike="noStrike" cap="none" baseline="0">
                <a:solidFill>
                  <a:schemeClr val="dk1"/>
                </a:solidFill>
                <a:latin typeface="Rambla"/>
                <a:ea typeface="Rambla"/>
                <a:cs typeface="Rambla"/>
                <a:sym typeface="Rambla"/>
              </a:rPr>
              <a:t>Action oriented</a:t>
            </a:r>
          </a:p>
          <a:p>
            <a:pPr marL="365125" marR="0" lvl="0" indent="-263525" algn="l" rtl="0">
              <a:lnSpc>
                <a:spcPct val="100000"/>
              </a:lnSpc>
              <a:spcBef>
                <a:spcPts val="400"/>
              </a:spcBef>
              <a:spcAft>
                <a:spcPts val="0"/>
              </a:spcAft>
              <a:buClr>
                <a:schemeClr val="accent1"/>
              </a:buClr>
              <a:buSzPct val="68000"/>
              <a:buFont typeface="Noto Symbol"/>
              <a:buChar char=""/>
            </a:pPr>
            <a:r>
              <a:rPr lang="en-US" sz="2700" b="0" i="1" u="none" strike="noStrike" cap="none" baseline="0">
                <a:solidFill>
                  <a:schemeClr val="dk1"/>
                </a:solidFill>
                <a:latin typeface="Rambla"/>
                <a:ea typeface="Rambla"/>
                <a:cs typeface="Rambla"/>
                <a:sym typeface="Rambla"/>
              </a:rPr>
              <a:t>Learned about needs of customers</a:t>
            </a:r>
          </a:p>
          <a:p>
            <a:pPr marL="365125" marR="0" lvl="0" indent="-263525" algn="l" rtl="0">
              <a:lnSpc>
                <a:spcPct val="100000"/>
              </a:lnSpc>
              <a:spcBef>
                <a:spcPts val="400"/>
              </a:spcBef>
              <a:spcAft>
                <a:spcPts val="0"/>
              </a:spcAft>
              <a:buClr>
                <a:schemeClr val="accent1"/>
              </a:buClr>
              <a:buSzPct val="68000"/>
              <a:buFont typeface="Noto Symbol"/>
              <a:buChar char=""/>
            </a:pPr>
            <a:r>
              <a:rPr lang="en-US" sz="2700" b="0" i="1" u="none" strike="noStrike" cap="none" baseline="0">
                <a:solidFill>
                  <a:schemeClr val="dk1"/>
                </a:solidFill>
                <a:latin typeface="Rambla"/>
                <a:ea typeface="Rambla"/>
                <a:cs typeface="Rambla"/>
                <a:sym typeface="Rambla"/>
              </a:rPr>
              <a:t>Promoted managerial autonomy and entrepreneurship</a:t>
            </a:r>
          </a:p>
          <a:p>
            <a:pPr marL="365125" marR="0" lvl="0" indent="-263525" algn="l" rtl="0">
              <a:lnSpc>
                <a:spcPct val="100000"/>
              </a:lnSpc>
              <a:spcBef>
                <a:spcPts val="400"/>
              </a:spcBef>
              <a:spcAft>
                <a:spcPts val="0"/>
              </a:spcAft>
              <a:buClr>
                <a:schemeClr val="accent1"/>
              </a:buClr>
              <a:buSzPct val="68000"/>
              <a:buFont typeface="Noto Symbol"/>
              <a:buChar char=""/>
            </a:pPr>
            <a:r>
              <a:rPr lang="en-US" sz="2700" b="0" i="1" u="none" strike="noStrike" cap="none" baseline="0">
                <a:solidFill>
                  <a:schemeClr val="dk1"/>
                </a:solidFill>
                <a:latin typeface="Rambla"/>
                <a:ea typeface="Rambla"/>
                <a:cs typeface="Rambla"/>
                <a:sym typeface="Rambla"/>
              </a:rPr>
              <a:t>Achieving productivity by paying close attention to people</a:t>
            </a:r>
          </a:p>
          <a:p>
            <a:pPr marL="365125" marR="0" lvl="0" indent="-263525" algn="l" rtl="0">
              <a:lnSpc>
                <a:spcPct val="100000"/>
              </a:lnSpc>
              <a:spcBef>
                <a:spcPts val="400"/>
              </a:spcBef>
              <a:spcAft>
                <a:spcPts val="0"/>
              </a:spcAft>
              <a:buClr>
                <a:schemeClr val="accent1"/>
              </a:buClr>
              <a:buSzPct val="68000"/>
              <a:buFont typeface="Noto Symbol"/>
              <a:buChar char=""/>
            </a:pPr>
            <a:r>
              <a:rPr lang="en-US" sz="2700" b="0" i="1" u="none" strike="noStrike" cap="none" baseline="0">
                <a:solidFill>
                  <a:schemeClr val="dk1"/>
                </a:solidFill>
                <a:latin typeface="Rambla"/>
                <a:ea typeface="Rambla"/>
                <a:cs typeface="Rambla"/>
                <a:sym typeface="Rambla"/>
              </a:rPr>
              <a:t>Driven by company philosophy based on values of their leaders</a:t>
            </a:r>
          </a:p>
          <a:p>
            <a:pPr marL="0" marR="0" lvl="0" indent="0" algn="l" rtl="0">
              <a:spcBef>
                <a:spcPts val="0"/>
              </a:spcBef>
              <a:buNone/>
            </a:pPr>
            <a:endParaRPr sz="2700" b="0" i="1" u="none" strike="noStrike" cap="none" baseline="0">
              <a:solidFill>
                <a:schemeClr val="dk1"/>
              </a:solidFill>
              <a:latin typeface="Rambla"/>
              <a:ea typeface="Rambla"/>
              <a:cs typeface="Rambla"/>
              <a:sym typeface="Rambla"/>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457200" y="304800"/>
            <a:ext cx="8229600" cy="5702299"/>
          </a:xfrm>
          <a:prstGeom prst="rect">
            <a:avLst/>
          </a:prstGeom>
          <a:noFill/>
          <a:ln>
            <a:noFill/>
          </a:ln>
        </p:spPr>
        <p:txBody>
          <a:bodyPr lIns="91425" tIns="45700" rIns="91425" bIns="45700" anchor="t" anchorCtr="0">
            <a:noAutofit/>
          </a:bodyPr>
          <a:lstStyle/>
          <a:p>
            <a:pPr marL="365125" marR="0" lvl="0" indent="-263525" algn="l" rtl="0">
              <a:lnSpc>
                <a:spcPct val="100000"/>
              </a:lnSpc>
              <a:spcBef>
                <a:spcPts val="0"/>
              </a:spcBef>
              <a:spcAft>
                <a:spcPts val="0"/>
              </a:spcAft>
              <a:buClr>
                <a:schemeClr val="accent1"/>
              </a:buClr>
              <a:buSzPct val="68000"/>
              <a:buFont typeface="Noto Symbol"/>
              <a:buChar char=""/>
            </a:pPr>
            <a:r>
              <a:rPr lang="en-US" sz="2700" b="0" i="0" u="none" strike="noStrike" cap="none" baseline="0">
                <a:solidFill>
                  <a:schemeClr val="dk1"/>
                </a:solidFill>
                <a:latin typeface="Rambla"/>
                <a:ea typeface="Rambla"/>
                <a:cs typeface="Rambla"/>
                <a:sym typeface="Rambla"/>
              </a:rPr>
              <a:t>Business focus (on what they know best)</a:t>
            </a:r>
          </a:p>
          <a:p>
            <a:pPr marL="365125" marR="0" lvl="0" indent="-263525" algn="l" rtl="0">
              <a:lnSpc>
                <a:spcPct val="100000"/>
              </a:lnSpc>
              <a:spcBef>
                <a:spcPts val="400"/>
              </a:spcBef>
              <a:spcAft>
                <a:spcPts val="0"/>
              </a:spcAft>
              <a:buClr>
                <a:schemeClr val="accent1"/>
              </a:buClr>
              <a:buSzPct val="68000"/>
              <a:buFont typeface="Noto Symbol"/>
              <a:buChar char=""/>
            </a:pPr>
            <a:r>
              <a:rPr lang="en-US" sz="2700" b="0" i="0" u="none" strike="noStrike" cap="none" baseline="0">
                <a:solidFill>
                  <a:schemeClr val="dk1"/>
                </a:solidFill>
                <a:latin typeface="Rambla"/>
                <a:ea typeface="Rambla"/>
                <a:cs typeface="Rambla"/>
                <a:sym typeface="Rambla"/>
              </a:rPr>
              <a:t>Simple organisation structure with a lean staff</a:t>
            </a:r>
          </a:p>
          <a:p>
            <a:pPr marL="365125" marR="0" lvl="0" indent="-263525" algn="l" rtl="0">
              <a:lnSpc>
                <a:spcPct val="100000"/>
              </a:lnSpc>
              <a:spcBef>
                <a:spcPts val="400"/>
              </a:spcBef>
              <a:spcAft>
                <a:spcPts val="0"/>
              </a:spcAft>
              <a:buClr>
                <a:schemeClr val="accent1"/>
              </a:buClr>
              <a:buSzPct val="68000"/>
              <a:buFont typeface="Noto Symbol"/>
              <a:buChar char=""/>
            </a:pPr>
            <a:r>
              <a:rPr lang="en-US" sz="2700" b="0" i="0" u="none" strike="noStrike" cap="none" baseline="0">
                <a:solidFill>
                  <a:schemeClr val="dk1"/>
                </a:solidFill>
                <a:latin typeface="Rambla"/>
                <a:ea typeface="Rambla"/>
                <a:cs typeface="Rambla"/>
                <a:sym typeface="Rambla"/>
              </a:rPr>
              <a:t>Centralisation vs decentralisation depending on appropriateness.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Shape 96"/>
          <p:cNvPicPr preferRelativeResize="0">
            <a:picLocks noGrp="1"/>
          </p:cNvPicPr>
          <p:nvPr>
            <p:ph type="title"/>
          </p:nvPr>
        </p:nvPicPr>
        <p:blipFill rotWithShape="1">
          <a:blip r:embed="rId3">
            <a:alphaModFix/>
          </a:blip>
          <a:srcRect/>
          <a:stretch/>
        </p:blipFill>
        <p:spPr>
          <a:xfrm>
            <a:off x="195261" y="268287"/>
            <a:ext cx="8497886" cy="1158874"/>
          </a:xfrm>
          <a:prstGeom prst="rect">
            <a:avLst/>
          </a:prstGeom>
          <a:noFill/>
          <a:ln>
            <a:noFill/>
          </a:ln>
        </p:spPr>
      </p:pic>
      <p:sp>
        <p:nvSpPr>
          <p:cNvPr id="97" name="Shape 97"/>
          <p:cNvSpPr txBox="1"/>
          <p:nvPr/>
        </p:nvSpPr>
        <p:spPr>
          <a:xfrm>
            <a:off x="228600" y="6096000"/>
            <a:ext cx="914400" cy="3667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grpSp>
        <p:nvGrpSpPr>
          <p:cNvPr id="98" name="Shape 98"/>
          <p:cNvGrpSpPr/>
          <p:nvPr/>
        </p:nvGrpSpPr>
        <p:grpSpPr>
          <a:xfrm>
            <a:off x="1066800" y="2133600"/>
            <a:ext cx="6934200" cy="2666999"/>
            <a:chOff x="990600" y="2286000"/>
            <a:chExt cx="6934200" cy="2666999"/>
          </a:xfrm>
        </p:grpSpPr>
        <p:grpSp>
          <p:nvGrpSpPr>
            <p:cNvPr id="99" name="Shape 99"/>
            <p:cNvGrpSpPr/>
            <p:nvPr/>
          </p:nvGrpSpPr>
          <p:grpSpPr>
            <a:xfrm>
              <a:off x="4419600" y="2554286"/>
              <a:ext cx="3505200" cy="1989138"/>
              <a:chOff x="4419600" y="2554286"/>
              <a:chExt cx="3505200" cy="1989138"/>
            </a:xfrm>
          </p:grpSpPr>
          <p:sp>
            <p:nvSpPr>
              <p:cNvPr id="100" name="Shape 100"/>
              <p:cNvSpPr txBox="1"/>
              <p:nvPr/>
            </p:nvSpPr>
            <p:spPr>
              <a:xfrm>
                <a:off x="4419600" y="3660775"/>
                <a:ext cx="3505200" cy="882649"/>
              </a:xfrm>
              <a:prstGeom prst="rect">
                <a:avLst/>
              </a:prstGeom>
              <a:solidFill>
                <a:schemeClr val="hlink"/>
              </a:solidFill>
              <a:ln w="12700" cap="flat" cmpd="sng">
                <a:solidFill>
                  <a:srgbClr val="000000"/>
                </a:solidFill>
                <a:prstDash val="solid"/>
                <a:miter/>
                <a:headEnd type="none" w="med" len="med"/>
                <a:tailEnd type="none" w="med" len="med"/>
              </a:ln>
            </p:spPr>
            <p:txBody>
              <a:bodyPr lIns="90475" tIns="44450" rIns="90475" bIns="44450" anchor="ctr" anchorCtr="0">
                <a:noAutofit/>
              </a:bodyPr>
              <a:lstStyle/>
              <a:p>
                <a:pPr marL="0" marR="0" lvl="0" indent="0" algn="ctr" rtl="0">
                  <a:lnSpc>
                    <a:spcPct val="90000"/>
                  </a:lnSpc>
                  <a:spcBef>
                    <a:spcPts val="0"/>
                  </a:spcBef>
                  <a:spcAft>
                    <a:spcPts val="0"/>
                  </a:spcAft>
                  <a:buClr>
                    <a:srgbClr val="000000"/>
                  </a:buClr>
                  <a:buSzPct val="25000"/>
                  <a:buFont typeface="Arial"/>
                  <a:buNone/>
                </a:pPr>
                <a:r>
                  <a:rPr lang="en-US" sz="2500" b="1" i="0" u="none" strike="noStrike" cap="none" baseline="0">
                    <a:solidFill>
                      <a:srgbClr val="000000"/>
                    </a:solidFill>
                    <a:latin typeface="Arial"/>
                    <a:ea typeface="Arial"/>
                    <a:cs typeface="Arial"/>
                    <a:sym typeface="Arial"/>
                  </a:rPr>
                  <a:t>Effectiveness</a:t>
                </a:r>
              </a:p>
            </p:txBody>
          </p:sp>
          <p:sp>
            <p:nvSpPr>
              <p:cNvPr id="101" name="Shape 101"/>
              <p:cNvSpPr txBox="1"/>
              <p:nvPr/>
            </p:nvSpPr>
            <p:spPr>
              <a:xfrm>
                <a:off x="4419600" y="2554286"/>
                <a:ext cx="3505200" cy="882649"/>
              </a:xfrm>
              <a:prstGeom prst="rect">
                <a:avLst/>
              </a:prstGeom>
              <a:solidFill>
                <a:schemeClr val="accent1"/>
              </a:solidFill>
              <a:ln w="12700" cap="flat" cmpd="sng">
                <a:solidFill>
                  <a:srgbClr val="000000"/>
                </a:solidFill>
                <a:prstDash val="solid"/>
                <a:miter/>
                <a:headEnd type="none" w="med" len="med"/>
                <a:tailEnd type="none" w="med" len="med"/>
              </a:ln>
            </p:spPr>
            <p:txBody>
              <a:bodyPr lIns="90475" tIns="44450" rIns="90475" bIns="44450" anchor="ctr" anchorCtr="0">
                <a:noAutofit/>
              </a:bodyPr>
              <a:lstStyle/>
              <a:p>
                <a:pPr marL="0" marR="0" lvl="0" indent="0" algn="ctr" rtl="0">
                  <a:lnSpc>
                    <a:spcPct val="90000"/>
                  </a:lnSpc>
                  <a:spcBef>
                    <a:spcPts val="0"/>
                  </a:spcBef>
                  <a:spcAft>
                    <a:spcPts val="0"/>
                  </a:spcAft>
                  <a:buClr>
                    <a:srgbClr val="000000"/>
                  </a:buClr>
                  <a:buSzPct val="25000"/>
                  <a:buFont typeface="Arial"/>
                  <a:buNone/>
                </a:pPr>
                <a:r>
                  <a:rPr lang="en-US" sz="2500" b="1" i="0" u="none" strike="noStrike" cap="none" baseline="0">
                    <a:solidFill>
                      <a:srgbClr val="000000"/>
                    </a:solidFill>
                    <a:latin typeface="Arial"/>
                    <a:ea typeface="Arial"/>
                    <a:cs typeface="Arial"/>
                    <a:sym typeface="Arial"/>
                  </a:rPr>
                  <a:t>Efficiency</a:t>
                </a:r>
              </a:p>
            </p:txBody>
          </p:sp>
        </p:grpSp>
        <p:grpSp>
          <p:nvGrpSpPr>
            <p:cNvPr id="102" name="Shape 102"/>
            <p:cNvGrpSpPr/>
            <p:nvPr/>
          </p:nvGrpSpPr>
          <p:grpSpPr>
            <a:xfrm>
              <a:off x="990600" y="2286000"/>
              <a:ext cx="3429000" cy="2666999"/>
              <a:chOff x="990600" y="2286000"/>
              <a:chExt cx="3429000" cy="2666999"/>
            </a:xfrm>
          </p:grpSpPr>
          <p:sp>
            <p:nvSpPr>
              <p:cNvPr id="103" name="Shape 103"/>
              <p:cNvSpPr/>
              <p:nvPr/>
            </p:nvSpPr>
            <p:spPr>
              <a:xfrm>
                <a:off x="990600" y="2286000"/>
                <a:ext cx="2895600" cy="2666999"/>
              </a:xfrm>
              <a:prstGeom prst="ellipse">
                <a:avLst/>
              </a:prstGeom>
              <a:gradFill>
                <a:gsLst>
                  <a:gs pos="0">
                    <a:srgbClr val="FFFF99"/>
                  </a:gs>
                  <a:gs pos="100000">
                    <a:srgbClr val="C2C274"/>
                  </a:gs>
                </a:gsLst>
                <a:path path="circle">
                  <a:fillToRect l="50000" t="50000" r="50000" b="50000"/>
                </a:path>
                <a:tileRect/>
              </a:gradFill>
              <a:ln w="38100" cap="flat" cmpd="sng">
                <a:solidFill>
                  <a:srgbClr val="5F5F5F"/>
                </a:solidFill>
                <a:prstDash val="solid"/>
                <a:miter/>
                <a:headEnd type="none" w="med" len="med"/>
                <a:tailEnd type="none" w="med" len="med"/>
              </a:ln>
            </p:spPr>
            <p:txBody>
              <a:bodyPr lIns="90475" tIns="44450" rIns="90475" bIns="44450" anchor="ctr"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2600" b="1" i="0" u="none" strike="noStrike" cap="none" baseline="0">
                    <a:solidFill>
                      <a:schemeClr val="dk1"/>
                    </a:solidFill>
                    <a:latin typeface="Arial"/>
                    <a:ea typeface="Arial"/>
                    <a:cs typeface="Arial"/>
                    <a:sym typeface="Arial"/>
                  </a:rPr>
                  <a:t>Getting work</a:t>
                </a:r>
                <a:br>
                  <a:rPr lang="en-US" sz="2600" b="1" i="0" u="none" strike="noStrike" cap="none" baseline="0">
                    <a:solidFill>
                      <a:schemeClr val="dk1"/>
                    </a:solidFill>
                    <a:latin typeface="Arial"/>
                    <a:ea typeface="Arial"/>
                    <a:cs typeface="Arial"/>
                    <a:sym typeface="Arial"/>
                  </a:rPr>
                </a:br>
                <a:r>
                  <a:rPr lang="en-US" sz="2600" b="1" i="0" u="none" strike="noStrike" cap="none" baseline="0">
                    <a:solidFill>
                      <a:schemeClr val="dk1"/>
                    </a:solidFill>
                    <a:latin typeface="Arial"/>
                    <a:ea typeface="Arial"/>
                    <a:cs typeface="Arial"/>
                    <a:sym typeface="Arial"/>
                  </a:rPr>
                  <a:t>done through</a:t>
                </a:r>
                <a:br>
                  <a:rPr lang="en-US" sz="2600" b="1" i="0" u="none" strike="noStrike" cap="none" baseline="0">
                    <a:solidFill>
                      <a:schemeClr val="dk1"/>
                    </a:solidFill>
                    <a:latin typeface="Arial"/>
                    <a:ea typeface="Arial"/>
                    <a:cs typeface="Arial"/>
                    <a:sym typeface="Arial"/>
                  </a:rPr>
                </a:br>
                <a:r>
                  <a:rPr lang="en-US" sz="2600" b="1" i="0" u="none" strike="noStrike" cap="none" baseline="0">
                    <a:solidFill>
                      <a:schemeClr val="dk1"/>
                    </a:solidFill>
                    <a:latin typeface="Arial"/>
                    <a:ea typeface="Arial"/>
                    <a:cs typeface="Arial"/>
                    <a:sym typeface="Arial"/>
                  </a:rPr>
                  <a:t>others</a:t>
                </a:r>
              </a:p>
            </p:txBody>
          </p:sp>
          <p:cxnSp>
            <p:nvCxnSpPr>
              <p:cNvPr id="104" name="Shape 104"/>
              <p:cNvCxnSpPr/>
              <p:nvPr/>
            </p:nvCxnSpPr>
            <p:spPr>
              <a:xfrm rot="10800000" flipH="1">
                <a:off x="3905250" y="2995611"/>
                <a:ext cx="514350" cy="623887"/>
              </a:xfrm>
              <a:prstGeom prst="bentConnector3">
                <a:avLst>
                  <a:gd name="adj1" fmla="val 10400"/>
                </a:avLst>
              </a:prstGeom>
              <a:noFill/>
              <a:ln w="28575" cap="flat" cmpd="sng">
                <a:solidFill>
                  <a:schemeClr val="lt2"/>
                </a:solidFill>
                <a:prstDash val="solid"/>
                <a:miter/>
                <a:headEnd type="none" w="med" len="med"/>
                <a:tailEnd type="none" w="med" len="med"/>
              </a:ln>
            </p:spPr>
          </p:cxnSp>
          <p:cxnSp>
            <p:nvCxnSpPr>
              <p:cNvPr id="105" name="Shape 105"/>
              <p:cNvCxnSpPr/>
              <p:nvPr/>
            </p:nvCxnSpPr>
            <p:spPr>
              <a:xfrm>
                <a:off x="3905250" y="3619500"/>
                <a:ext cx="514350" cy="482599"/>
              </a:xfrm>
              <a:prstGeom prst="bentConnector3">
                <a:avLst>
                  <a:gd name="adj1" fmla="val 10400"/>
                </a:avLst>
              </a:prstGeom>
              <a:noFill/>
              <a:ln w="28575" cap="flat" cmpd="sng">
                <a:solidFill>
                  <a:schemeClr val="lt2"/>
                </a:solidFill>
                <a:prstDash val="solid"/>
                <a:miter/>
                <a:headEnd type="none" w="med" len="med"/>
                <a:tailEnd type="none" w="med" len="med"/>
              </a:ln>
            </p:spPr>
          </p:cxnSp>
        </p:grpSp>
      </p:gr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457200" y="1481137"/>
            <a:ext cx="8229600" cy="4525961"/>
          </a:xfrm>
          <a:prstGeom prst="rect">
            <a:avLst/>
          </a:prstGeom>
          <a:noFill/>
          <a:ln>
            <a:noFill/>
          </a:ln>
        </p:spPr>
        <p:txBody>
          <a:bodyPr lIns="91425" tIns="45700" rIns="91425" bIns="45700" anchor="t" anchorCtr="0">
            <a:noAutofit/>
          </a:bodyPr>
          <a:lstStyle/>
          <a:p>
            <a:pPr marL="365125" marR="0" lvl="0" indent="-263525" algn="l" rtl="0">
              <a:lnSpc>
                <a:spcPct val="100000"/>
              </a:lnSpc>
              <a:spcBef>
                <a:spcPts val="0"/>
              </a:spcBef>
              <a:spcAft>
                <a:spcPts val="0"/>
              </a:spcAft>
              <a:buClr>
                <a:schemeClr val="accent1"/>
              </a:buClr>
              <a:buSzPct val="68000"/>
              <a:buFont typeface="Noto Symbol"/>
              <a:buChar char=""/>
            </a:pPr>
            <a:r>
              <a:rPr lang="en-US" sz="2700" b="0" i="0" u="none" strike="noStrike" cap="none" baseline="0">
                <a:solidFill>
                  <a:schemeClr val="dk1"/>
                </a:solidFill>
                <a:latin typeface="Rambla"/>
                <a:ea typeface="Rambla"/>
                <a:cs typeface="Rambla"/>
                <a:sym typeface="Rambla"/>
              </a:rPr>
              <a:t>Efficiency is achievement of goals with least available resources</a:t>
            </a:r>
          </a:p>
          <a:p>
            <a:pPr marL="365125" marR="0" lvl="0" indent="-146939" algn="l" rtl="0">
              <a:lnSpc>
                <a:spcPct val="100000"/>
              </a:lnSpc>
              <a:spcBef>
                <a:spcPts val="400"/>
              </a:spcBef>
              <a:spcAft>
                <a:spcPts val="0"/>
              </a:spcAft>
              <a:buClr>
                <a:schemeClr val="accent1"/>
              </a:buClr>
              <a:buFont typeface="Noto Symbol"/>
              <a:buNone/>
            </a:pPr>
            <a:endParaRPr sz="2700" b="0" i="0" u="none" strike="noStrike" cap="none" baseline="0">
              <a:solidFill>
                <a:schemeClr val="dk1"/>
              </a:solidFill>
              <a:latin typeface="Rambla"/>
              <a:ea typeface="Rambla"/>
              <a:cs typeface="Rambla"/>
              <a:sym typeface="Rambla"/>
            </a:endParaRPr>
          </a:p>
          <a:p>
            <a:pPr marL="365125" marR="0" lvl="0" indent="-146939" algn="l" rtl="0">
              <a:lnSpc>
                <a:spcPct val="100000"/>
              </a:lnSpc>
              <a:spcBef>
                <a:spcPts val="400"/>
              </a:spcBef>
              <a:spcAft>
                <a:spcPts val="0"/>
              </a:spcAft>
              <a:buClr>
                <a:schemeClr val="accent1"/>
              </a:buClr>
              <a:buFont typeface="Noto Symbol"/>
              <a:buNone/>
            </a:pPr>
            <a:endParaRPr sz="2700" b="0" i="0" u="none" strike="noStrike" cap="none" baseline="0">
              <a:solidFill>
                <a:schemeClr val="dk1"/>
              </a:solidFill>
              <a:latin typeface="Rambla"/>
              <a:ea typeface="Rambla"/>
              <a:cs typeface="Rambla"/>
              <a:sym typeface="Rambla"/>
            </a:endParaRPr>
          </a:p>
          <a:p>
            <a:pPr marL="365125" marR="0" lvl="0" indent="-263525" algn="l" rtl="0">
              <a:lnSpc>
                <a:spcPct val="100000"/>
              </a:lnSpc>
              <a:spcBef>
                <a:spcPts val="400"/>
              </a:spcBef>
              <a:spcAft>
                <a:spcPts val="0"/>
              </a:spcAft>
              <a:buClr>
                <a:schemeClr val="accent1"/>
              </a:buClr>
              <a:buSzPct val="68000"/>
              <a:buFont typeface="Noto Symbol"/>
              <a:buChar char=""/>
            </a:pPr>
            <a:r>
              <a:rPr lang="en-US" sz="2700" b="0" i="0" u="none" strike="noStrike" cap="none" baseline="0">
                <a:solidFill>
                  <a:schemeClr val="dk1"/>
                </a:solidFill>
                <a:latin typeface="Rambla"/>
                <a:ea typeface="Rambla"/>
                <a:cs typeface="Rambla"/>
                <a:sym typeface="Rambla"/>
              </a:rPr>
              <a:t>Effectiveness is accomplishment of goals</a:t>
            </a:r>
          </a:p>
        </p:txBody>
      </p:sp>
      <p:sp>
        <p:nvSpPr>
          <p:cNvPr id="112" name="Shape 112"/>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None/>
            </a:pPr>
            <a:endParaRPr sz="4100" b="1" i="0" u="none" strike="noStrike" cap="none" baseline="0">
              <a:solidFill>
                <a:schemeClr val="dk2"/>
              </a:solidFill>
              <a:latin typeface="Rambla"/>
              <a:ea typeface="Rambla"/>
              <a:cs typeface="Rambla"/>
              <a:sym typeface="Rambla"/>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Shape 117"/>
          <p:cNvPicPr preferRelativeResize="0">
            <a:picLocks noGrp="1"/>
          </p:cNvPicPr>
          <p:nvPr>
            <p:ph type="title"/>
          </p:nvPr>
        </p:nvPicPr>
        <p:blipFill rotWithShape="1">
          <a:blip r:embed="rId3">
            <a:alphaModFix/>
          </a:blip>
          <a:srcRect/>
          <a:stretch/>
        </p:blipFill>
        <p:spPr>
          <a:xfrm>
            <a:off x="450850" y="268287"/>
            <a:ext cx="8242300" cy="1158874"/>
          </a:xfrm>
          <a:prstGeom prst="rect">
            <a:avLst/>
          </a:prstGeom>
          <a:noFill/>
          <a:ln>
            <a:noFill/>
          </a:ln>
        </p:spPr>
      </p:pic>
      <p:pic>
        <p:nvPicPr>
          <p:cNvPr id="118" name="Shape 118"/>
          <p:cNvPicPr preferRelativeResize="0">
            <a:picLocks noGrp="1"/>
          </p:cNvPicPr>
          <p:nvPr>
            <p:ph type="body" idx="1"/>
          </p:nvPr>
        </p:nvPicPr>
        <p:blipFill rotWithShape="1">
          <a:blip r:embed="rId4">
            <a:alphaModFix/>
          </a:blip>
          <a:srcRect/>
          <a:stretch/>
        </p:blipFill>
        <p:spPr>
          <a:xfrm>
            <a:off x="1066800" y="1600200"/>
            <a:ext cx="1981199" cy="4525961"/>
          </a:xfrm>
          <a:prstGeom prst="rect">
            <a:avLst/>
          </a:prstGeom>
          <a:noFill/>
          <a:ln>
            <a:noFill/>
          </a:ln>
        </p:spPr>
      </p:pic>
      <p:sp>
        <p:nvSpPr>
          <p:cNvPr id="119" name="Shape 119"/>
          <p:cNvSpPr txBox="1"/>
          <p:nvPr/>
        </p:nvSpPr>
        <p:spPr>
          <a:xfrm>
            <a:off x="3657600" y="1828800"/>
            <a:ext cx="4572000" cy="45243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800" b="1" i="0" u="none" strike="noStrike" cap="none" baseline="0">
                <a:solidFill>
                  <a:schemeClr val="dk1"/>
                </a:solidFill>
                <a:latin typeface="Arial"/>
                <a:ea typeface="Arial"/>
                <a:cs typeface="Arial"/>
                <a:sym typeface="Arial"/>
              </a:rPr>
              <a:t>Did you know that: </a:t>
            </a:r>
            <a:r>
              <a:rPr lang="en-US" sz="1800" b="0" i="0" u="none" strike="noStrike" cap="none" baseline="0">
                <a:solidFill>
                  <a:schemeClr val="dk1"/>
                </a:solidFill>
                <a:latin typeface="Arial"/>
                <a:ea typeface="Arial"/>
                <a:cs typeface="Arial"/>
                <a:sym typeface="Arial"/>
              </a:rPr>
              <a:t>Upon graduating, he turned down an offer from IBM on the advice of JRD Tata </a:t>
            </a:r>
            <a:br>
              <a:rPr lang="en-US" sz="1800" b="0" i="0" u="none" strike="noStrike" cap="none" baseline="0">
                <a:solidFill>
                  <a:schemeClr val="dk1"/>
                </a:solidFill>
                <a:latin typeface="Arial"/>
                <a:ea typeface="Arial"/>
                <a:cs typeface="Arial"/>
                <a:sym typeface="Arial"/>
              </a:rPr>
            </a:br>
            <a:r>
              <a:rPr lang="en-US" sz="1800" b="0" i="0" u="none" strike="noStrike" cap="none" baseline="0">
                <a:solidFill>
                  <a:schemeClr val="dk1"/>
                </a:solidFill>
                <a:latin typeface="Arial"/>
                <a:ea typeface="Arial"/>
                <a:cs typeface="Arial"/>
                <a:sym typeface="Arial"/>
              </a:rPr>
              <a:t/>
            </a:r>
            <a:br>
              <a:rPr lang="en-US" sz="1800" b="0" i="0" u="none" strike="noStrike" cap="none" baseline="0">
                <a:solidFill>
                  <a:schemeClr val="dk1"/>
                </a:solidFill>
                <a:latin typeface="Arial"/>
                <a:ea typeface="Arial"/>
                <a:cs typeface="Arial"/>
                <a:sym typeface="Arial"/>
              </a:rPr>
            </a:br>
            <a:r>
              <a:rPr lang="en-US" sz="1800" b="1" i="0" u="none" strike="noStrike" cap="none" baseline="0">
                <a:solidFill>
                  <a:schemeClr val="dk1"/>
                </a:solidFill>
                <a:latin typeface="Arial"/>
                <a:ea typeface="Arial"/>
                <a:cs typeface="Arial"/>
                <a:sym typeface="Arial"/>
              </a:rPr>
              <a:t>Started his career with: </a:t>
            </a:r>
            <a:r>
              <a:rPr lang="en-US" sz="1800" b="0" i="0" u="none" strike="noStrike" cap="none" baseline="0">
                <a:solidFill>
                  <a:schemeClr val="dk1"/>
                </a:solidFill>
                <a:latin typeface="Arial"/>
                <a:ea typeface="Arial"/>
                <a:cs typeface="Arial"/>
                <a:sym typeface="Arial"/>
              </a:rPr>
              <a:t>Tata Steel, on the shopfloor </a:t>
            </a:r>
            <a:br>
              <a:rPr lang="en-US" sz="1800" b="0" i="0" u="none" strike="noStrike" cap="none" baseline="0">
                <a:solidFill>
                  <a:schemeClr val="dk1"/>
                </a:solidFill>
                <a:latin typeface="Arial"/>
                <a:ea typeface="Arial"/>
                <a:cs typeface="Arial"/>
                <a:sym typeface="Arial"/>
              </a:rPr>
            </a:br>
            <a:r>
              <a:rPr lang="en-US" sz="1800" b="0" i="0" u="none" strike="noStrike" cap="none" baseline="0">
                <a:solidFill>
                  <a:schemeClr val="dk1"/>
                </a:solidFill>
                <a:latin typeface="Arial"/>
                <a:ea typeface="Arial"/>
                <a:cs typeface="Arial"/>
                <a:sym typeface="Arial"/>
              </a:rPr>
              <a:t/>
            </a:r>
            <a:br>
              <a:rPr lang="en-US" sz="1800" b="0" i="0" u="none" strike="noStrike" cap="none" baseline="0">
                <a:solidFill>
                  <a:schemeClr val="dk1"/>
                </a:solidFill>
                <a:latin typeface="Arial"/>
                <a:ea typeface="Arial"/>
                <a:cs typeface="Arial"/>
                <a:sym typeface="Arial"/>
              </a:rPr>
            </a:br>
            <a:r>
              <a:rPr lang="en-US" sz="1800" b="1" i="0" u="none" strike="noStrike" cap="none" baseline="0">
                <a:solidFill>
                  <a:schemeClr val="dk1"/>
                </a:solidFill>
                <a:latin typeface="Arial"/>
                <a:ea typeface="Arial"/>
                <a:cs typeface="Arial"/>
                <a:sym typeface="Arial"/>
              </a:rPr>
              <a:t>Leadership style: </a:t>
            </a:r>
            <a:r>
              <a:rPr lang="en-US" sz="1800" b="0" i="0" u="none" strike="noStrike" cap="none" baseline="0">
                <a:solidFill>
                  <a:schemeClr val="dk1"/>
                </a:solidFill>
                <a:latin typeface="Arial"/>
                <a:ea typeface="Arial"/>
                <a:cs typeface="Arial"/>
                <a:sym typeface="Arial"/>
              </a:rPr>
              <a:t>Aloof and understated, but always on the ball </a:t>
            </a:r>
            <a:br>
              <a:rPr lang="en-US" sz="1800" b="0" i="0" u="none" strike="noStrike" cap="none" baseline="0">
                <a:solidFill>
                  <a:schemeClr val="dk1"/>
                </a:solidFill>
                <a:latin typeface="Arial"/>
                <a:ea typeface="Arial"/>
                <a:cs typeface="Arial"/>
                <a:sym typeface="Arial"/>
              </a:rPr>
            </a:br>
            <a:r>
              <a:rPr lang="en-US" sz="1800" b="0" i="0" u="none" strike="noStrike" cap="none" baseline="0">
                <a:solidFill>
                  <a:schemeClr val="dk1"/>
                </a:solidFill>
                <a:latin typeface="Arial"/>
                <a:ea typeface="Arial"/>
                <a:cs typeface="Arial"/>
                <a:sym typeface="Arial"/>
              </a:rPr>
              <a:t/>
            </a:r>
            <a:br>
              <a:rPr lang="en-US" sz="1800" b="0" i="0" u="none" strike="noStrike" cap="none" baseline="0">
                <a:solidFill>
                  <a:schemeClr val="dk1"/>
                </a:solidFill>
                <a:latin typeface="Arial"/>
                <a:ea typeface="Arial"/>
                <a:cs typeface="Arial"/>
                <a:sym typeface="Arial"/>
              </a:rPr>
            </a:br>
            <a:r>
              <a:rPr lang="en-US" sz="1800" b="1" i="0" u="none" strike="noStrike" cap="none" baseline="0">
                <a:solidFill>
                  <a:schemeClr val="dk1"/>
                </a:solidFill>
                <a:latin typeface="Arial"/>
                <a:ea typeface="Arial"/>
                <a:cs typeface="Arial"/>
                <a:sym typeface="Arial"/>
              </a:rPr>
              <a:t>Famous Quote: </a:t>
            </a:r>
            <a:r>
              <a:rPr lang="en-US" sz="1800" b="0" i="0" u="none" strike="noStrike" cap="none" baseline="0">
                <a:solidFill>
                  <a:schemeClr val="dk1"/>
                </a:solidFill>
                <a:latin typeface="Arial"/>
                <a:ea typeface="Arial"/>
                <a:cs typeface="Arial"/>
                <a:sym typeface="Arial"/>
              </a:rPr>
              <a:t>"I don't believe in taking right decisions. I take decisions and then make them right" </a:t>
            </a:r>
            <a:br>
              <a:rPr lang="en-US" sz="1800" b="0" i="0" u="none" strike="noStrike" cap="none" baseline="0">
                <a:solidFill>
                  <a:schemeClr val="dk1"/>
                </a:solidFill>
                <a:latin typeface="Arial"/>
                <a:ea typeface="Arial"/>
                <a:cs typeface="Arial"/>
                <a:sym typeface="Arial"/>
              </a:rPr>
            </a:br>
            <a:r>
              <a:rPr lang="en-US" sz="1800" b="0" i="0" u="none" strike="noStrike" cap="none" baseline="0">
                <a:solidFill>
                  <a:schemeClr val="dk1"/>
                </a:solidFill>
                <a:latin typeface="Arial"/>
                <a:ea typeface="Arial"/>
                <a:cs typeface="Arial"/>
                <a:sym typeface="Arial"/>
              </a:rPr>
              <a:t/>
            </a:r>
            <a:br>
              <a:rPr lang="en-US" sz="1800" b="0" i="0" u="none" strike="noStrike" cap="none" baseline="0">
                <a:solidFill>
                  <a:schemeClr val="dk1"/>
                </a:solidFill>
                <a:latin typeface="Arial"/>
                <a:ea typeface="Arial"/>
                <a:cs typeface="Arial"/>
                <a:sym typeface="Arial"/>
              </a:rPr>
            </a:br>
            <a:endParaRPr lang="en-US" sz="1800" b="0"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name="1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7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8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9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4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5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6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1269</Words>
  <Application>Microsoft Office PowerPoint</Application>
  <PresentationFormat>On-screen Show (4:3)</PresentationFormat>
  <Paragraphs>232</Paragraphs>
  <Slides>26</Slides>
  <Notes>26</Notes>
  <HiddenSlides>0</HiddenSlides>
  <MMClips>0</MMClips>
  <ScaleCrop>false</ScaleCrop>
  <HeadingPairs>
    <vt:vector size="4" baseType="variant">
      <vt:variant>
        <vt:lpstr>Theme</vt:lpstr>
      </vt:variant>
      <vt:variant>
        <vt:i4>10</vt:i4>
      </vt:variant>
      <vt:variant>
        <vt:lpstr>Slide Titles</vt:lpstr>
      </vt:variant>
      <vt:variant>
        <vt:i4>26</vt:i4>
      </vt:variant>
    </vt:vector>
  </HeadingPairs>
  <TitlesOfParts>
    <vt:vector size="36" baseType="lpstr">
      <vt:lpstr>1_Concourse</vt:lpstr>
      <vt:lpstr>Concourse</vt:lpstr>
      <vt:lpstr>8_Concourse</vt:lpstr>
      <vt:lpstr>9_Concourse</vt:lpstr>
      <vt:lpstr>2_Concourse</vt:lpstr>
      <vt:lpstr>3_Concourse</vt:lpstr>
      <vt:lpstr>4_Concourse</vt:lpstr>
      <vt:lpstr>5_Concourse</vt:lpstr>
      <vt:lpstr>6_Concourse</vt:lpstr>
      <vt:lpstr>7_Concourse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Anupam</cp:lastModifiedBy>
  <cp:revision>1</cp:revision>
  <dcterms:modified xsi:type="dcterms:W3CDTF">2015-11-17T17:38:27Z</dcterms:modified>
</cp:coreProperties>
</file>