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86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lhe, Shrushti Pramod" userId="165534f7-564b-441c-a56b-5fe5cae5fddc" providerId="ADAL" clId="{1FAC741E-DC87-4707-AFCC-D6B7E16CD853}"/>
    <pc:docChg chg="modSld">
      <pc:chgData name="Kolhe, Shrushti Pramod" userId="165534f7-564b-441c-a56b-5fe5cae5fddc" providerId="ADAL" clId="{1FAC741E-DC87-4707-AFCC-D6B7E16CD853}" dt="2022-09-11T06:52:40.384" v="28" actId="1076"/>
      <pc:docMkLst>
        <pc:docMk/>
      </pc:docMkLst>
      <pc:sldChg chg="modSp mod">
        <pc:chgData name="Kolhe, Shrushti Pramod" userId="165534f7-564b-441c-a56b-5fe5cae5fddc" providerId="ADAL" clId="{1FAC741E-DC87-4707-AFCC-D6B7E16CD853}" dt="2022-09-11T06:52:40.384" v="28" actId="1076"/>
        <pc:sldMkLst>
          <pc:docMk/>
          <pc:sldMk cId="0" sldId="256"/>
        </pc:sldMkLst>
        <pc:spChg chg="mod">
          <ac:chgData name="Kolhe, Shrushti Pramod" userId="165534f7-564b-441c-a56b-5fe5cae5fddc" providerId="ADAL" clId="{1FAC741E-DC87-4707-AFCC-D6B7E16CD853}" dt="2022-09-11T06:52:20.251" v="26" actId="20577"/>
          <ac:spMkLst>
            <pc:docMk/>
            <pc:sldMk cId="0" sldId="256"/>
            <ac:spMk id="13" creationId="{00000000-0000-0000-0000-000000000000}"/>
          </ac:spMkLst>
        </pc:spChg>
        <pc:spChg chg="mod">
          <ac:chgData name="Kolhe, Shrushti Pramod" userId="165534f7-564b-441c-a56b-5fe5cae5fddc" providerId="ADAL" clId="{1FAC741E-DC87-4707-AFCC-D6B7E16CD853}" dt="2022-09-11T06:52:38.780" v="27" actId="1076"/>
          <ac:spMkLst>
            <pc:docMk/>
            <pc:sldMk cId="0" sldId="256"/>
            <ac:spMk id="14" creationId="{00000000-0000-0000-0000-000000000000}"/>
          </ac:spMkLst>
        </pc:spChg>
        <pc:picChg chg="mod">
          <ac:chgData name="Kolhe, Shrushti Pramod" userId="165534f7-564b-441c-a56b-5fe5cae5fddc" providerId="ADAL" clId="{1FAC741E-DC87-4707-AFCC-D6B7E16CD853}" dt="2022-09-11T06:52:40.384" v="28" actId="1076"/>
          <ac:picMkLst>
            <pc:docMk/>
            <pc:sldMk cId="0" sldId="256"/>
            <ac:picMk id="3" creationId="{00000000-0000-0000-0000-000000000000}"/>
          </ac:picMkLst>
        </pc:picChg>
      </pc:sldChg>
    </pc:docChg>
  </pc:docChgLst>
  <pc:docChgLst>
    <pc:chgData name="Kolhe, Shrushti Pramod" userId="165534f7-564b-441c-a56b-5fe5cae5fddc" providerId="ADAL" clId="{0A087475-B8ED-41FF-82C1-732A93E96D1C}"/>
    <pc:docChg chg="custSel modSld">
      <pc:chgData name="Kolhe, Shrushti Pramod" userId="165534f7-564b-441c-a56b-5fe5cae5fddc" providerId="ADAL" clId="{0A087475-B8ED-41FF-82C1-732A93E96D1C}" dt="2022-11-04T10:02:05.717" v="49" actId="1076"/>
      <pc:docMkLst>
        <pc:docMk/>
      </pc:docMkLst>
      <pc:sldChg chg="modSp mod">
        <pc:chgData name="Kolhe, Shrushti Pramod" userId="165534f7-564b-441c-a56b-5fe5cae5fddc" providerId="ADAL" clId="{0A087475-B8ED-41FF-82C1-732A93E96D1C}" dt="2022-11-04T10:02:05.717" v="49" actId="1076"/>
        <pc:sldMkLst>
          <pc:docMk/>
          <pc:sldMk cId="0" sldId="256"/>
        </pc:sldMkLst>
        <pc:spChg chg="mod">
          <ac:chgData name="Kolhe, Shrushti Pramod" userId="165534f7-564b-441c-a56b-5fe5cae5fddc" providerId="ADAL" clId="{0A087475-B8ED-41FF-82C1-732A93E96D1C}" dt="2022-11-04T10:01:20.730" v="46" actId="20577"/>
          <ac:spMkLst>
            <pc:docMk/>
            <pc:sldMk cId="0" sldId="256"/>
            <ac:spMk id="4" creationId="{00000000-0000-0000-0000-000000000000}"/>
          </ac:spMkLst>
        </pc:spChg>
        <pc:spChg chg="mod">
          <ac:chgData name="Kolhe, Shrushti Pramod" userId="165534f7-564b-441c-a56b-5fe5cae5fddc" providerId="ADAL" clId="{0A087475-B8ED-41FF-82C1-732A93E96D1C}" dt="2022-11-04T10:02:05.717" v="49" actId="1076"/>
          <ac:spMkLst>
            <pc:docMk/>
            <pc:sldMk cId="0" sldId="256"/>
            <ac:spMk id="5" creationId="{00000000-0000-0000-0000-000000000000}"/>
          </ac:spMkLst>
        </pc:spChg>
        <pc:spChg chg="mod">
          <ac:chgData name="Kolhe, Shrushti Pramod" userId="165534f7-564b-441c-a56b-5fe5cae5fddc" providerId="ADAL" clId="{0A087475-B8ED-41FF-82C1-732A93E96D1C}" dt="2022-11-04T10:02:00.935" v="48" actId="1076"/>
          <ac:spMkLst>
            <pc:docMk/>
            <pc:sldMk cId="0" sldId="256"/>
            <ac:spMk id="6" creationId="{00000000-0000-0000-0000-000000000000}"/>
          </ac:spMkLst>
        </pc:spChg>
        <pc:spChg chg="mod">
          <ac:chgData name="Kolhe, Shrushti Pramod" userId="165534f7-564b-441c-a56b-5fe5cae5fddc" providerId="ADAL" clId="{0A087475-B8ED-41FF-82C1-732A93E96D1C}" dt="2022-11-04T10:01:55.713" v="47" actId="1076"/>
          <ac:spMkLst>
            <pc:docMk/>
            <pc:sldMk cId="0" sldId="256"/>
            <ac:spMk id="7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4383"/>
            <a:ext cx="12192000" cy="6833870"/>
          </a:xfrm>
          <a:custGeom>
            <a:avLst/>
            <a:gdLst/>
            <a:ahLst/>
            <a:cxnLst/>
            <a:rect l="l" t="t" r="r" b="b"/>
            <a:pathLst>
              <a:path w="12192000" h="6833870">
                <a:moveTo>
                  <a:pt x="12192000" y="0"/>
                </a:moveTo>
                <a:lnTo>
                  <a:pt x="0" y="0"/>
                </a:lnTo>
                <a:lnTo>
                  <a:pt x="0" y="6833616"/>
                </a:lnTo>
                <a:lnTo>
                  <a:pt x="12192000" y="6833616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44884" y="358139"/>
            <a:ext cx="275590" cy="227329"/>
          </a:xfrm>
          <a:custGeom>
            <a:avLst/>
            <a:gdLst/>
            <a:ahLst/>
            <a:cxnLst/>
            <a:rect l="l" t="t" r="r" b="b"/>
            <a:pathLst>
              <a:path w="275590" h="227329">
                <a:moveTo>
                  <a:pt x="206501" y="0"/>
                </a:moveTo>
                <a:lnTo>
                  <a:pt x="173736" y="9651"/>
                </a:lnTo>
                <a:lnTo>
                  <a:pt x="147193" y="34798"/>
                </a:lnTo>
                <a:lnTo>
                  <a:pt x="123698" y="69723"/>
                </a:lnTo>
                <a:lnTo>
                  <a:pt x="99568" y="108585"/>
                </a:lnTo>
                <a:lnTo>
                  <a:pt x="71755" y="145923"/>
                </a:lnTo>
                <a:lnTo>
                  <a:pt x="64516" y="169037"/>
                </a:lnTo>
                <a:lnTo>
                  <a:pt x="48895" y="188849"/>
                </a:lnTo>
                <a:lnTo>
                  <a:pt x="26797" y="203962"/>
                </a:lnTo>
                <a:lnTo>
                  <a:pt x="0" y="212217"/>
                </a:lnTo>
                <a:lnTo>
                  <a:pt x="8636" y="218312"/>
                </a:lnTo>
                <a:lnTo>
                  <a:pt x="21082" y="222885"/>
                </a:lnTo>
                <a:lnTo>
                  <a:pt x="36449" y="225933"/>
                </a:lnTo>
                <a:lnTo>
                  <a:pt x="53975" y="226949"/>
                </a:lnTo>
                <a:lnTo>
                  <a:pt x="89662" y="224409"/>
                </a:lnTo>
                <a:lnTo>
                  <a:pt x="125349" y="216662"/>
                </a:lnTo>
                <a:lnTo>
                  <a:pt x="157480" y="203326"/>
                </a:lnTo>
                <a:lnTo>
                  <a:pt x="183007" y="184023"/>
                </a:lnTo>
                <a:lnTo>
                  <a:pt x="157099" y="180467"/>
                </a:lnTo>
                <a:lnTo>
                  <a:pt x="137160" y="168783"/>
                </a:lnTo>
                <a:lnTo>
                  <a:pt x="123951" y="150240"/>
                </a:lnTo>
                <a:lnTo>
                  <a:pt x="118745" y="126746"/>
                </a:lnTo>
                <a:lnTo>
                  <a:pt x="132715" y="140970"/>
                </a:lnTo>
                <a:lnTo>
                  <a:pt x="148082" y="150495"/>
                </a:lnTo>
                <a:lnTo>
                  <a:pt x="164973" y="155956"/>
                </a:lnTo>
                <a:lnTo>
                  <a:pt x="183007" y="157734"/>
                </a:lnTo>
                <a:lnTo>
                  <a:pt x="219201" y="150240"/>
                </a:lnTo>
                <a:lnTo>
                  <a:pt x="248412" y="129921"/>
                </a:lnTo>
                <a:lnTo>
                  <a:pt x="268097" y="99822"/>
                </a:lnTo>
                <a:lnTo>
                  <a:pt x="275336" y="63246"/>
                </a:lnTo>
                <a:lnTo>
                  <a:pt x="271525" y="44196"/>
                </a:lnTo>
                <a:lnTo>
                  <a:pt x="261747" y="23368"/>
                </a:lnTo>
                <a:lnTo>
                  <a:pt x="241554" y="6731"/>
                </a:lnTo>
                <a:lnTo>
                  <a:pt x="206501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01628" y="196595"/>
            <a:ext cx="419100" cy="353695"/>
          </a:xfrm>
          <a:custGeom>
            <a:avLst/>
            <a:gdLst/>
            <a:ahLst/>
            <a:cxnLst/>
            <a:rect l="l" t="t" r="r" b="b"/>
            <a:pathLst>
              <a:path w="419100" h="353695">
                <a:moveTo>
                  <a:pt x="224154" y="0"/>
                </a:moveTo>
                <a:lnTo>
                  <a:pt x="200278" y="21971"/>
                </a:lnTo>
                <a:lnTo>
                  <a:pt x="168148" y="43814"/>
                </a:lnTo>
                <a:lnTo>
                  <a:pt x="131318" y="66421"/>
                </a:lnTo>
                <a:lnTo>
                  <a:pt x="93345" y="90931"/>
                </a:lnTo>
                <a:lnTo>
                  <a:pt x="57785" y="118618"/>
                </a:lnTo>
                <a:lnTo>
                  <a:pt x="28067" y="150495"/>
                </a:lnTo>
                <a:lnTo>
                  <a:pt x="7620" y="187451"/>
                </a:lnTo>
                <a:lnTo>
                  <a:pt x="0" y="231139"/>
                </a:lnTo>
                <a:lnTo>
                  <a:pt x="5588" y="267462"/>
                </a:lnTo>
                <a:lnTo>
                  <a:pt x="45720" y="327025"/>
                </a:lnTo>
                <a:lnTo>
                  <a:pt x="97408" y="351154"/>
                </a:lnTo>
                <a:lnTo>
                  <a:pt x="117221" y="353187"/>
                </a:lnTo>
                <a:lnTo>
                  <a:pt x="137032" y="351789"/>
                </a:lnTo>
                <a:lnTo>
                  <a:pt x="173608" y="339978"/>
                </a:lnTo>
                <a:lnTo>
                  <a:pt x="215392" y="307339"/>
                </a:lnTo>
                <a:lnTo>
                  <a:pt x="243204" y="270255"/>
                </a:lnTo>
                <a:lnTo>
                  <a:pt x="267335" y="231648"/>
                </a:lnTo>
                <a:lnTo>
                  <a:pt x="290956" y="196850"/>
                </a:lnTo>
                <a:lnTo>
                  <a:pt x="317500" y="172212"/>
                </a:lnTo>
                <a:lnTo>
                  <a:pt x="350266" y="162559"/>
                </a:lnTo>
                <a:lnTo>
                  <a:pt x="385318" y="169290"/>
                </a:lnTo>
                <a:lnTo>
                  <a:pt x="405511" y="185546"/>
                </a:lnTo>
                <a:lnTo>
                  <a:pt x="415290" y="206120"/>
                </a:lnTo>
                <a:lnTo>
                  <a:pt x="419100" y="225298"/>
                </a:lnTo>
                <a:lnTo>
                  <a:pt x="419100" y="222250"/>
                </a:lnTo>
                <a:lnTo>
                  <a:pt x="413893" y="180086"/>
                </a:lnTo>
                <a:lnTo>
                  <a:pt x="399161" y="141477"/>
                </a:lnTo>
                <a:lnTo>
                  <a:pt x="376427" y="106172"/>
                </a:lnTo>
                <a:lnTo>
                  <a:pt x="347345" y="74675"/>
                </a:lnTo>
                <a:lnTo>
                  <a:pt x="294131" y="34544"/>
                </a:lnTo>
                <a:lnTo>
                  <a:pt x="228600" y="1524"/>
                </a:lnTo>
                <a:lnTo>
                  <a:pt x="224154" y="0"/>
                </a:lnTo>
                <a:close/>
              </a:path>
            </a:pathLst>
          </a:custGeom>
          <a:solidFill>
            <a:srgbClr val="006C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7957" y="326212"/>
            <a:ext cx="7276084" cy="346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ad-bardeen-ceb858.netlify.app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mailto:Usharaj.k-r@capgemini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6705051"/>
            <a:ext cx="11443335" cy="1244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  <a:tabLst>
                <a:tab pos="9357995" algn="l"/>
              </a:tabLst>
            </a:pP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Presentation 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Title</a:t>
            </a:r>
            <a:r>
              <a:rPr sz="800" spc="10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3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Author</a:t>
            </a:r>
            <a:r>
              <a:rPr sz="800" spc="8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3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Date	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©</a:t>
            </a:r>
            <a:r>
              <a:rPr sz="800" spc="2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Capgemini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2017. All</a:t>
            </a:r>
            <a:r>
              <a:rPr sz="800" spc="4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rights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reserved</a:t>
            </a:r>
            <a:r>
              <a:rPr sz="800" spc="33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12ABDB"/>
                </a:solidFill>
                <a:latin typeface="Verdana"/>
                <a:cs typeface="Verdana"/>
              </a:rPr>
              <a:t>|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9" y="0"/>
            <a:ext cx="12188951" cy="684275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866894" y="2616266"/>
            <a:ext cx="3869054" cy="191482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840"/>
              </a:spcBef>
            </a:pPr>
            <a:r>
              <a:rPr sz="1200" b="1" dirty="0">
                <a:solidFill>
                  <a:srgbClr val="006CAC"/>
                </a:solidFill>
                <a:latin typeface="Verdana"/>
                <a:cs typeface="Verdana"/>
              </a:rPr>
              <a:t>I</a:t>
            </a:r>
            <a:r>
              <a:rPr sz="1200" b="1" spc="-5" dirty="0">
                <a:solidFill>
                  <a:srgbClr val="006CAC"/>
                </a:solidFill>
                <a:latin typeface="Verdana"/>
                <a:cs typeface="Verdana"/>
              </a:rPr>
              <a:t>nteg</a:t>
            </a:r>
            <a:r>
              <a:rPr sz="1200" b="1" dirty="0">
                <a:solidFill>
                  <a:srgbClr val="006CAC"/>
                </a:solidFill>
                <a:latin typeface="Verdana"/>
                <a:cs typeface="Verdana"/>
              </a:rPr>
              <a:t>r</a:t>
            </a:r>
            <a:r>
              <a:rPr sz="1200" b="1" spc="-10" dirty="0">
                <a:solidFill>
                  <a:srgbClr val="006CAC"/>
                </a:solidFill>
                <a:latin typeface="Verdana"/>
                <a:cs typeface="Verdana"/>
              </a:rPr>
              <a:t>at</a:t>
            </a:r>
            <a:r>
              <a:rPr sz="1200" b="1" dirty="0">
                <a:solidFill>
                  <a:srgbClr val="006CAC"/>
                </a:solidFill>
                <a:latin typeface="Verdana"/>
                <a:cs typeface="Verdana"/>
              </a:rPr>
              <a:t>ion</a:t>
            </a:r>
            <a:r>
              <a:rPr sz="1200" b="1" spc="-160" dirty="0">
                <a:solidFill>
                  <a:srgbClr val="006C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CAC"/>
                </a:solidFill>
                <a:latin typeface="Verdana"/>
                <a:cs typeface="Verdana"/>
              </a:rPr>
              <a:t>E</a:t>
            </a:r>
            <a:r>
              <a:rPr sz="1200" b="1" dirty="0">
                <a:solidFill>
                  <a:srgbClr val="006CAC"/>
                </a:solidFill>
                <a:latin typeface="Verdana"/>
                <a:cs typeface="Verdana"/>
              </a:rPr>
              <a:t>xper</a:t>
            </a:r>
            <a:r>
              <a:rPr sz="1200" b="1" spc="-5" dirty="0">
                <a:solidFill>
                  <a:srgbClr val="006CAC"/>
                </a:solidFill>
                <a:latin typeface="Verdana"/>
                <a:cs typeface="Verdana"/>
              </a:rPr>
              <a:t>i</a:t>
            </a:r>
            <a:r>
              <a:rPr sz="1200" b="1" spc="-30" dirty="0">
                <a:solidFill>
                  <a:srgbClr val="006CAC"/>
                </a:solidFill>
                <a:latin typeface="Verdana"/>
                <a:cs typeface="Verdana"/>
              </a:rPr>
              <a:t>e</a:t>
            </a:r>
            <a:r>
              <a:rPr sz="1200" b="1" spc="-5" dirty="0">
                <a:solidFill>
                  <a:srgbClr val="006CAC"/>
                </a:solidFill>
                <a:latin typeface="Verdana"/>
                <a:cs typeface="Verdana"/>
              </a:rPr>
              <a:t>nce</a:t>
            </a:r>
            <a:endParaRPr sz="1200" dirty="0">
              <a:latin typeface="Verdana"/>
              <a:cs typeface="Verdana"/>
            </a:endParaRPr>
          </a:p>
          <a:p>
            <a:pPr marL="241300" marR="5080" indent="-229235">
              <a:lnSpc>
                <a:spcPct val="108000"/>
              </a:lnSpc>
              <a:spcBef>
                <a:spcPts val="695"/>
              </a:spcBef>
              <a:buSzPct val="110000"/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IN" sz="1000" spc="-5" dirty="0">
                <a:latin typeface="Verdana"/>
                <a:cs typeface="Verdana"/>
              </a:rPr>
              <a:t>Worked as a shadow resource in KPMG project. </a:t>
            </a:r>
          </a:p>
          <a:p>
            <a:pPr marL="241300" marR="5080" indent="-229235">
              <a:lnSpc>
                <a:spcPct val="108000"/>
              </a:lnSpc>
              <a:spcBef>
                <a:spcPts val="695"/>
              </a:spcBef>
              <a:buSzPct val="110000"/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sz="1000" spc="-5" dirty="0">
                <a:latin typeface="Verdana"/>
                <a:cs typeface="Verdana"/>
              </a:rPr>
              <a:t>Designed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</a:t>
            </a:r>
            <a:r>
              <a:rPr sz="1000" spc="-50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developed</a:t>
            </a:r>
            <a:r>
              <a:rPr sz="1000" spc="7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RAML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15" dirty="0">
                <a:latin typeface="Verdana"/>
                <a:cs typeface="Verdana"/>
              </a:rPr>
              <a:t>based</a:t>
            </a:r>
            <a:r>
              <a:rPr sz="1000" spc="5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API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using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Anypoint </a:t>
            </a:r>
            <a:r>
              <a:rPr sz="1000" spc="-34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platform and imported the </a:t>
            </a:r>
            <a:r>
              <a:rPr sz="1000" spc="-15" dirty="0">
                <a:latin typeface="Verdana"/>
                <a:cs typeface="Verdana"/>
              </a:rPr>
              <a:t>RAML </a:t>
            </a:r>
            <a:r>
              <a:rPr sz="1000" spc="-5" dirty="0">
                <a:latin typeface="Verdana"/>
                <a:cs typeface="Verdana"/>
              </a:rPr>
              <a:t>to </a:t>
            </a:r>
            <a:r>
              <a:rPr sz="1000" dirty="0">
                <a:latin typeface="Verdana"/>
                <a:cs typeface="Verdana"/>
              </a:rPr>
              <a:t>Anypoint Studio </a:t>
            </a:r>
            <a:r>
              <a:rPr sz="1000" spc="-5" dirty="0">
                <a:latin typeface="Verdana"/>
                <a:cs typeface="Verdana"/>
              </a:rPr>
              <a:t>to </a:t>
            </a:r>
            <a:r>
              <a:rPr sz="1000" dirty="0">
                <a:latin typeface="Verdana"/>
                <a:cs typeface="Verdana"/>
              </a:rPr>
              <a:t> build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the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Mule</a:t>
            </a:r>
            <a:r>
              <a:rPr sz="1000" spc="-45" dirty="0">
                <a:latin typeface="Verdana"/>
                <a:cs typeface="Verdana"/>
              </a:rPr>
              <a:t> </a:t>
            </a:r>
            <a:r>
              <a:rPr sz="1000" spc="-15" dirty="0">
                <a:latin typeface="Verdana"/>
                <a:cs typeface="Verdana"/>
              </a:rPr>
              <a:t>Application</a:t>
            </a:r>
            <a:endParaRPr sz="1000" dirty="0">
              <a:latin typeface="Verdana"/>
              <a:cs typeface="Verdana"/>
            </a:endParaRPr>
          </a:p>
          <a:p>
            <a:pPr marL="241300" marR="60325" indent="-229235">
              <a:lnSpc>
                <a:spcPct val="108000"/>
              </a:lnSpc>
              <a:spcBef>
                <a:spcPts val="985"/>
              </a:spcBef>
              <a:buSzPct val="110000"/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sz="1000" spc="-5" dirty="0">
                <a:latin typeface="Verdana"/>
                <a:cs typeface="Verdana"/>
              </a:rPr>
              <a:t>Used Dataweave transformations to transform message </a:t>
            </a:r>
            <a:r>
              <a:rPr sz="1000" spc="-34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to target formats </a:t>
            </a:r>
            <a:r>
              <a:rPr sz="1000" dirty="0">
                <a:latin typeface="Verdana"/>
                <a:cs typeface="Verdana"/>
              </a:rPr>
              <a:t>like </a:t>
            </a:r>
            <a:r>
              <a:rPr sz="1000" spc="-5" dirty="0">
                <a:latin typeface="Verdana"/>
                <a:cs typeface="Verdana"/>
              </a:rPr>
              <a:t>JSON, </a:t>
            </a:r>
            <a:r>
              <a:rPr sz="1000" spc="-15" dirty="0">
                <a:latin typeface="Verdana"/>
                <a:cs typeface="Verdana"/>
              </a:rPr>
              <a:t>XML, </a:t>
            </a:r>
            <a:r>
              <a:rPr sz="1000" spc="-5" dirty="0">
                <a:latin typeface="Verdana"/>
                <a:cs typeface="Verdana"/>
              </a:rPr>
              <a:t>CSV, etc. and have 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30" dirty="0">
                <a:latin typeface="Verdana"/>
                <a:cs typeface="Verdana"/>
              </a:rPr>
              <a:t>worked </a:t>
            </a:r>
            <a:r>
              <a:rPr sz="1000" spc="-5" dirty="0">
                <a:latin typeface="Verdana"/>
                <a:cs typeface="Verdana"/>
              </a:rPr>
              <a:t>on various </a:t>
            </a:r>
            <a:r>
              <a:rPr sz="1000" spc="-20" dirty="0">
                <a:latin typeface="Verdana"/>
                <a:cs typeface="Verdana"/>
              </a:rPr>
              <a:t>operators </a:t>
            </a:r>
            <a:r>
              <a:rPr sz="1000" dirty="0">
                <a:latin typeface="Verdana"/>
                <a:cs typeface="Verdana"/>
              </a:rPr>
              <a:t>like </a:t>
            </a:r>
            <a:r>
              <a:rPr sz="1000" spc="-5" dirty="0">
                <a:latin typeface="Verdana"/>
                <a:cs typeface="Verdana"/>
              </a:rPr>
              <a:t>map, pluck, Arrays, 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lookup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filter.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75368" y="4662292"/>
            <a:ext cx="3752215" cy="354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9235">
              <a:lnSpc>
                <a:spcPct val="108000"/>
              </a:lnSpc>
              <a:spcBef>
                <a:spcPts val="100"/>
              </a:spcBef>
              <a:buSzPct val="110000"/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sz="1000" spc="-5" dirty="0">
                <a:latin typeface="Verdana"/>
                <a:cs typeface="Verdana"/>
              </a:rPr>
              <a:t>Used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Database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30" dirty="0">
                <a:latin typeface="Verdana"/>
                <a:cs typeface="Verdana"/>
              </a:rPr>
              <a:t>HTTP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connectors</a:t>
            </a:r>
            <a:r>
              <a:rPr sz="1000" spc="1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to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implement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API </a:t>
            </a:r>
            <a:r>
              <a:rPr sz="1000" spc="-3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methods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to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fetch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data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from</a:t>
            </a:r>
            <a:r>
              <a:rPr sz="1000" spc="4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database.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48501" y="5152614"/>
            <a:ext cx="3792220" cy="5425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9235">
              <a:lnSpc>
                <a:spcPct val="108000"/>
              </a:lnSpc>
              <a:spcBef>
                <a:spcPts val="100"/>
              </a:spcBef>
              <a:buSzPct val="110000"/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IN" sz="11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Practical knowledge in deploying application to </a:t>
            </a:r>
            <a:r>
              <a:rPr lang="en-IN" sz="1100" kern="1200" baseline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Anypoint</a:t>
            </a:r>
            <a:r>
              <a:rPr lang="en-IN" sz="11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Cloud Hub.</a:t>
            </a:r>
            <a:endParaRPr lang="en-IN" sz="11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41300" marR="5080" indent="-229235">
              <a:lnSpc>
                <a:spcPct val="108000"/>
              </a:lnSpc>
              <a:spcBef>
                <a:spcPts val="100"/>
              </a:spcBef>
              <a:buSzPct val="110000"/>
              <a:buFont typeface="Symbol"/>
              <a:buChar char=""/>
              <a:tabLst>
                <a:tab pos="241300" algn="l"/>
                <a:tab pos="241935" algn="l"/>
              </a:tabLst>
            </a:pPr>
            <a:endParaRPr sz="10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66894" y="5603162"/>
            <a:ext cx="3453129" cy="519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9235">
              <a:lnSpc>
                <a:spcPct val="108000"/>
              </a:lnSpc>
              <a:spcBef>
                <a:spcPts val="100"/>
              </a:spcBef>
              <a:buSzPct val="110000"/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sz="1000" spc="-5" dirty="0">
                <a:latin typeface="Verdana"/>
                <a:cs typeface="Verdana"/>
              </a:rPr>
              <a:t>Implemented</a:t>
            </a:r>
            <a:r>
              <a:rPr sz="1000" spc="4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basic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Mule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flows</a:t>
            </a:r>
            <a:r>
              <a:rPr sz="1000" spc="-4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using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Scopes,</a:t>
            </a:r>
            <a:r>
              <a:rPr sz="1000" spc="120" dirty="0">
                <a:latin typeface="Verdana"/>
                <a:cs typeface="Verdana"/>
              </a:rPr>
              <a:t> </a:t>
            </a:r>
            <a:r>
              <a:rPr sz="1000" spc="-40" dirty="0">
                <a:latin typeface="Verdana"/>
                <a:cs typeface="Verdana"/>
              </a:rPr>
              <a:t>Error </a:t>
            </a:r>
            <a:r>
              <a:rPr sz="1000" spc="-3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handling </a:t>
            </a:r>
            <a:r>
              <a:rPr sz="1000" spc="-5" dirty="0">
                <a:latin typeface="Verdana"/>
                <a:cs typeface="Verdana"/>
              </a:rPr>
              <a:t>Strategies, </a:t>
            </a:r>
            <a:r>
              <a:rPr sz="1000" dirty="0">
                <a:latin typeface="Verdana"/>
                <a:cs typeface="Verdana"/>
              </a:rPr>
              <a:t>Validation, </a:t>
            </a:r>
            <a:r>
              <a:rPr sz="1000" spc="-5" dirty="0">
                <a:latin typeface="Verdana"/>
                <a:cs typeface="Verdana"/>
              </a:rPr>
              <a:t>Flow controls, 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Transformations.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37831" y="5950102"/>
            <a:ext cx="831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u="sng" spc="-5" dirty="0">
                <a:solidFill>
                  <a:srgbClr val="0000FF"/>
                </a:solidFill>
                <a:uFill>
                  <a:solidFill>
                    <a:srgbClr val="85D2EB"/>
                  </a:solidFill>
                </a:uFill>
                <a:latin typeface="Verdana"/>
                <a:cs typeface="Verdana"/>
                <a:hlinkClick r:id="rId3"/>
              </a:rPr>
              <a:t>/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57957" y="747776"/>
            <a:ext cx="23761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na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3890" y="2710941"/>
            <a:ext cx="3770629" cy="1351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892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CAC"/>
                </a:solidFill>
                <a:latin typeface="Verdana"/>
                <a:cs typeface="Verdana"/>
              </a:rPr>
              <a:t>Competencies</a:t>
            </a:r>
            <a:endParaRPr sz="1200">
              <a:latin typeface="Verdana"/>
              <a:cs typeface="Verdana"/>
            </a:endParaRPr>
          </a:p>
          <a:p>
            <a:pPr marL="241300" marR="375920" indent="-228600">
              <a:lnSpc>
                <a:spcPct val="109000"/>
              </a:lnSpc>
              <a:spcBef>
                <a:spcPts val="994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000" spc="-15" dirty="0">
                <a:latin typeface="Verdana"/>
                <a:cs typeface="Verdana"/>
              </a:rPr>
              <a:t>Basic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understanding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15" dirty="0">
                <a:latin typeface="Verdana"/>
                <a:cs typeface="Verdana"/>
              </a:rPr>
              <a:t>on</a:t>
            </a:r>
            <a:r>
              <a:rPr sz="1000" spc="5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Integration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spc="-15" dirty="0">
                <a:latin typeface="Verdana"/>
                <a:cs typeface="Verdana"/>
              </a:rPr>
              <a:t>Principles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 </a:t>
            </a:r>
            <a:r>
              <a:rPr sz="1000" spc="-340" dirty="0">
                <a:latin typeface="Verdana"/>
                <a:cs typeface="Verdana"/>
              </a:rPr>
              <a:t> </a:t>
            </a:r>
            <a:r>
              <a:rPr sz="1000" spc="-15" dirty="0">
                <a:latin typeface="Verdana"/>
                <a:cs typeface="Verdana"/>
              </a:rPr>
              <a:t>Design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Patterns.</a:t>
            </a:r>
            <a:endParaRPr sz="1000">
              <a:latin typeface="Verdana"/>
              <a:cs typeface="Verdana"/>
            </a:endParaRPr>
          </a:p>
          <a:p>
            <a:pPr marL="241300" marR="372745" indent="-228600">
              <a:lnSpc>
                <a:spcPct val="108000"/>
              </a:lnSpc>
              <a:spcBef>
                <a:spcPts val="57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000" spc="-10" dirty="0">
                <a:latin typeface="Verdana"/>
                <a:cs typeface="Verdana"/>
              </a:rPr>
              <a:t>Ability </a:t>
            </a:r>
            <a:r>
              <a:rPr sz="1000" spc="-5" dirty="0">
                <a:latin typeface="Verdana"/>
                <a:cs typeface="Verdana"/>
              </a:rPr>
              <a:t>to design </a:t>
            </a:r>
            <a:r>
              <a:rPr sz="1000" spc="-10" dirty="0">
                <a:latin typeface="Verdana"/>
                <a:cs typeface="Verdana"/>
              </a:rPr>
              <a:t>using </a:t>
            </a:r>
            <a:r>
              <a:rPr sz="1000" spc="-5" dirty="0">
                <a:latin typeface="Verdana"/>
                <a:cs typeface="Verdana"/>
              </a:rPr>
              <a:t>AnyPoint Platform to </a:t>
            </a:r>
            <a:r>
              <a:rPr sz="1000" dirty="0">
                <a:latin typeface="Verdana"/>
                <a:cs typeface="Verdana"/>
              </a:rPr>
              <a:t>build, </a:t>
            </a:r>
            <a:r>
              <a:rPr sz="1000" spc="-34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deploy,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manage,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</a:t>
            </a:r>
            <a:r>
              <a:rPr sz="1000" spc="-70" dirty="0">
                <a:latin typeface="Verdana"/>
                <a:cs typeface="Verdana"/>
              </a:rPr>
              <a:t> </a:t>
            </a:r>
            <a:r>
              <a:rPr sz="1000" spc="-30" dirty="0">
                <a:latin typeface="Verdana"/>
                <a:cs typeface="Verdana"/>
              </a:rPr>
              <a:t>govern</a:t>
            </a:r>
            <a:r>
              <a:rPr sz="1000" spc="85" dirty="0">
                <a:latin typeface="Verdana"/>
                <a:cs typeface="Verdana"/>
              </a:rPr>
              <a:t> </a:t>
            </a:r>
            <a:r>
              <a:rPr sz="1000" spc="-30" dirty="0">
                <a:latin typeface="Verdana"/>
                <a:cs typeface="Verdana"/>
              </a:rPr>
              <a:t>APIs.</a:t>
            </a:r>
            <a:endParaRPr sz="10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1019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000" spc="-35" dirty="0">
                <a:latin typeface="Verdana"/>
                <a:cs typeface="Verdana"/>
              </a:rPr>
              <a:t>Goo</a:t>
            </a:r>
            <a:r>
              <a:rPr sz="1000" spc="-5" dirty="0">
                <a:latin typeface="Verdana"/>
                <a:cs typeface="Verdana"/>
              </a:rPr>
              <a:t>d</a:t>
            </a:r>
            <a:r>
              <a:rPr sz="1000" spc="9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kn</a:t>
            </a:r>
            <a:r>
              <a:rPr sz="1000" spc="-10" dirty="0">
                <a:latin typeface="Verdana"/>
                <a:cs typeface="Verdana"/>
              </a:rPr>
              <a:t>ow</a:t>
            </a:r>
            <a:r>
              <a:rPr sz="1000" spc="10" dirty="0">
                <a:latin typeface="Verdana"/>
                <a:cs typeface="Verdana"/>
              </a:rPr>
              <a:t>l</a:t>
            </a:r>
            <a:r>
              <a:rPr sz="1000" spc="-15" dirty="0">
                <a:latin typeface="Verdana"/>
                <a:cs typeface="Verdana"/>
              </a:rPr>
              <a:t>e</a:t>
            </a:r>
            <a:r>
              <a:rPr sz="1000" spc="-5" dirty="0">
                <a:latin typeface="Verdana"/>
                <a:cs typeface="Verdana"/>
              </a:rPr>
              <a:t>dge</a:t>
            </a:r>
            <a:r>
              <a:rPr sz="1000" spc="-45" dirty="0">
                <a:latin typeface="Verdana"/>
                <a:cs typeface="Verdana"/>
              </a:rPr>
              <a:t> </a:t>
            </a:r>
            <a:r>
              <a:rPr sz="1000" spc="-35" dirty="0">
                <a:latin typeface="Verdana"/>
                <a:cs typeface="Verdana"/>
              </a:rPr>
              <a:t>o</a:t>
            </a:r>
            <a:r>
              <a:rPr sz="1000" spc="-5" dirty="0">
                <a:latin typeface="Verdana"/>
                <a:cs typeface="Verdana"/>
              </a:rPr>
              <a:t>n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</a:t>
            </a:r>
            <a:r>
              <a:rPr sz="1000" dirty="0">
                <a:latin typeface="Verdana"/>
                <a:cs typeface="Verdana"/>
              </a:rPr>
              <a:t>u</a:t>
            </a:r>
            <a:r>
              <a:rPr sz="1000" spc="5" dirty="0">
                <a:latin typeface="Verdana"/>
                <a:cs typeface="Verdana"/>
              </a:rPr>
              <a:t>l</a:t>
            </a:r>
            <a:r>
              <a:rPr sz="1000" spc="-15" dirty="0">
                <a:latin typeface="Verdana"/>
                <a:cs typeface="Verdana"/>
              </a:rPr>
              <a:t>e</a:t>
            </a:r>
            <a:r>
              <a:rPr sz="1000" spc="-5" dirty="0">
                <a:latin typeface="Verdana"/>
                <a:cs typeface="Verdana"/>
              </a:rPr>
              <a:t>So</a:t>
            </a:r>
            <a:r>
              <a:rPr sz="1000" spc="-10" dirty="0">
                <a:latin typeface="Verdana"/>
                <a:cs typeface="Verdana"/>
              </a:rPr>
              <a:t>f</a:t>
            </a:r>
            <a:r>
              <a:rPr sz="1000" spc="-5" dirty="0">
                <a:latin typeface="Verdana"/>
                <a:cs typeface="Verdana"/>
              </a:rPr>
              <a:t>t</a:t>
            </a:r>
            <a:r>
              <a:rPr sz="1000" spc="-95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I</a:t>
            </a:r>
            <a:r>
              <a:rPr sz="1000" dirty="0">
                <a:latin typeface="Verdana"/>
                <a:cs typeface="Verdana"/>
              </a:rPr>
              <a:t>n</a:t>
            </a:r>
            <a:r>
              <a:rPr sz="1000" spc="-5" dirty="0">
                <a:latin typeface="Verdana"/>
                <a:cs typeface="Verdana"/>
              </a:rPr>
              <a:t>t</a:t>
            </a:r>
            <a:r>
              <a:rPr sz="1000" spc="-15" dirty="0">
                <a:latin typeface="Verdana"/>
                <a:cs typeface="Verdana"/>
              </a:rPr>
              <a:t>e</a:t>
            </a:r>
            <a:r>
              <a:rPr sz="1000" spc="-5" dirty="0">
                <a:latin typeface="Verdana"/>
                <a:cs typeface="Verdana"/>
              </a:rPr>
              <a:t>g</a:t>
            </a:r>
            <a:r>
              <a:rPr sz="1000" spc="-10" dirty="0">
                <a:latin typeface="Verdana"/>
                <a:cs typeface="Verdana"/>
              </a:rPr>
              <a:t>r</a:t>
            </a:r>
            <a:r>
              <a:rPr sz="1000" spc="-5" dirty="0">
                <a:latin typeface="Verdana"/>
                <a:cs typeface="Verdana"/>
              </a:rPr>
              <a:t>at</a:t>
            </a:r>
            <a:r>
              <a:rPr sz="1000" spc="5" dirty="0">
                <a:latin typeface="Verdana"/>
                <a:cs typeface="Verdana"/>
              </a:rPr>
              <a:t>i</a:t>
            </a:r>
            <a:r>
              <a:rPr sz="1000" spc="-10" dirty="0">
                <a:latin typeface="Verdana"/>
                <a:cs typeface="Verdana"/>
              </a:rPr>
              <a:t>o</a:t>
            </a:r>
            <a:r>
              <a:rPr sz="1000" spc="-5" dirty="0">
                <a:latin typeface="Verdana"/>
                <a:cs typeface="Verdana"/>
              </a:rPr>
              <a:t>n</a:t>
            </a:r>
            <a:r>
              <a:rPr sz="1000" spc="5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B</a:t>
            </a:r>
            <a:r>
              <a:rPr sz="1000" spc="-10" dirty="0">
                <a:latin typeface="Verdana"/>
                <a:cs typeface="Verdana"/>
              </a:rPr>
              <a:t>e</a:t>
            </a:r>
            <a:r>
              <a:rPr sz="1000" spc="-5" dirty="0">
                <a:latin typeface="Verdana"/>
                <a:cs typeface="Verdana"/>
              </a:rPr>
              <a:t>st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P</a:t>
            </a:r>
            <a:r>
              <a:rPr sz="1000" spc="-25" dirty="0">
                <a:latin typeface="Verdana"/>
                <a:cs typeface="Verdana"/>
              </a:rPr>
              <a:t>r</a:t>
            </a:r>
            <a:r>
              <a:rPr sz="1000" spc="-20" dirty="0">
                <a:latin typeface="Verdana"/>
                <a:cs typeface="Verdana"/>
              </a:rPr>
              <a:t>ac</a:t>
            </a:r>
            <a:r>
              <a:rPr sz="1000" spc="-15" dirty="0">
                <a:latin typeface="Verdana"/>
                <a:cs typeface="Verdana"/>
              </a:rPr>
              <a:t>t</a:t>
            </a:r>
            <a:r>
              <a:rPr sz="1000" spc="-5" dirty="0">
                <a:latin typeface="Verdana"/>
                <a:cs typeface="Verdana"/>
              </a:rPr>
              <a:t>i</a:t>
            </a:r>
            <a:r>
              <a:rPr sz="1000" spc="-20" dirty="0">
                <a:latin typeface="Verdana"/>
                <a:cs typeface="Verdana"/>
              </a:rPr>
              <a:t>c</a:t>
            </a:r>
            <a:r>
              <a:rPr sz="1000" spc="-25" dirty="0">
                <a:latin typeface="Verdana"/>
                <a:cs typeface="Verdana"/>
              </a:rPr>
              <a:t>e</a:t>
            </a:r>
            <a:r>
              <a:rPr sz="1000" spc="-5" dirty="0">
                <a:latin typeface="Verdana"/>
                <a:cs typeface="Verdana"/>
              </a:rPr>
              <a:t>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3890" y="4196588"/>
            <a:ext cx="3810000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000" spc="-5" dirty="0">
                <a:latin typeface="Verdana"/>
                <a:cs typeface="Verdana"/>
              </a:rPr>
              <a:t>Has</a:t>
            </a:r>
            <a:r>
              <a:rPr sz="1000" spc="-30" dirty="0">
                <a:latin typeface="Verdana"/>
                <a:cs typeface="Verdana"/>
              </a:rPr>
              <a:t> Good</a:t>
            </a:r>
            <a:r>
              <a:rPr sz="1000" spc="1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understanding</a:t>
            </a:r>
            <a:r>
              <a:rPr sz="1000" spc="-5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on</a:t>
            </a:r>
            <a:r>
              <a:rPr sz="1000" spc="5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Agile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methodology.</a:t>
            </a:r>
            <a:endParaRPr sz="1000" dirty="0">
              <a:latin typeface="Verdana"/>
              <a:cs typeface="Verdana"/>
            </a:endParaRPr>
          </a:p>
          <a:p>
            <a:pPr marL="241300" marR="5080" indent="-228600">
              <a:lnSpc>
                <a:spcPct val="115999"/>
              </a:lnSpc>
              <a:spcBef>
                <a:spcPts val="76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000" spc="-5" dirty="0">
                <a:latin typeface="Verdana"/>
                <a:cs typeface="Verdana"/>
              </a:rPr>
              <a:t>Hands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15" dirty="0">
                <a:latin typeface="Verdana"/>
                <a:cs typeface="Verdana"/>
              </a:rPr>
              <a:t>on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experience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building</a:t>
            </a:r>
            <a:r>
              <a:rPr sz="1000" spc="-5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API-led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15" dirty="0">
                <a:latin typeface="Verdana"/>
                <a:cs typeface="Verdana"/>
              </a:rPr>
              <a:t>and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Connector- </a:t>
            </a:r>
            <a:r>
              <a:rPr sz="1000" spc="-3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based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integrations.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3890" y="4949995"/>
            <a:ext cx="3587750" cy="1286891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75"/>
              </a:spcBef>
              <a:buSzPct val="110000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000" spc="-5" dirty="0">
                <a:latin typeface="Verdana"/>
                <a:cs typeface="Verdana"/>
              </a:rPr>
              <a:t>Have</a:t>
            </a:r>
            <a:r>
              <a:rPr sz="1000" spc="-5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basic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knowledge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on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sz="1000" spc="-15" dirty="0">
                <a:latin typeface="Verdana"/>
                <a:cs typeface="Verdana"/>
              </a:rPr>
              <a:t>Web</a:t>
            </a:r>
            <a:r>
              <a:rPr sz="1000" spc="4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Technologies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–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30" dirty="0">
                <a:latin typeface="Verdana"/>
                <a:cs typeface="Verdana"/>
              </a:rPr>
              <a:t>HTML,</a:t>
            </a:r>
            <a:endParaRPr sz="1000" dirty="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204"/>
              </a:spcBef>
            </a:pPr>
            <a:r>
              <a:rPr sz="1000" spc="-10" dirty="0">
                <a:latin typeface="Verdana"/>
                <a:cs typeface="Verdana"/>
              </a:rPr>
              <a:t>C</a:t>
            </a:r>
            <a:r>
              <a:rPr sz="1000" spc="-5" dirty="0">
                <a:latin typeface="Verdana"/>
                <a:cs typeface="Verdana"/>
              </a:rPr>
              <a:t>SS,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JavaSc</a:t>
            </a:r>
            <a:r>
              <a:rPr sz="1000" spc="-15" dirty="0">
                <a:latin typeface="Verdana"/>
                <a:cs typeface="Verdana"/>
              </a:rPr>
              <a:t>r</a:t>
            </a:r>
            <a:r>
              <a:rPr sz="1000" spc="-5" dirty="0">
                <a:latin typeface="Verdana"/>
                <a:cs typeface="Verdana"/>
              </a:rPr>
              <a:t>ipt</a:t>
            </a:r>
            <a:r>
              <a:rPr lang="en-IN" sz="1000" spc="-5" dirty="0">
                <a:latin typeface="Verdana"/>
                <a:cs typeface="Verdana"/>
              </a:rPr>
              <a:t>.</a:t>
            </a:r>
          </a:p>
          <a:p>
            <a:pPr marL="241300">
              <a:spcBef>
                <a:spcPts val="204"/>
              </a:spcBef>
            </a:pPr>
            <a:r>
              <a:rPr lang="en-US" sz="1100" b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Good knowledge of Testing Concepts, SDLC and STLC.</a:t>
            </a:r>
            <a:endParaRPr lang="en-IN" sz="1100" b="1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241300">
              <a:lnSpc>
                <a:spcPct val="100000"/>
              </a:lnSpc>
              <a:spcBef>
                <a:spcPts val="204"/>
              </a:spcBef>
            </a:pPr>
            <a:endParaRPr lang="en-IN" sz="1000" spc="-5" dirty="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204"/>
              </a:spcBef>
            </a:pPr>
            <a:endParaRPr lang="en-IN" sz="1000" spc="-5" dirty="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204"/>
              </a:spcBef>
            </a:pPr>
            <a:endParaRPr sz="1100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91904" y="336948"/>
            <a:ext cx="2376170" cy="1642756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2700" marR="171450">
              <a:lnSpc>
                <a:spcPct val="124600"/>
              </a:lnSpc>
              <a:spcBef>
                <a:spcPts val="309"/>
              </a:spcBef>
            </a:pPr>
            <a:r>
              <a:rPr sz="1200" b="1" spc="-5" dirty="0">
                <a:solidFill>
                  <a:srgbClr val="006CAC"/>
                </a:solidFill>
                <a:latin typeface="Verdana"/>
                <a:cs typeface="Verdana"/>
              </a:rPr>
              <a:t>Edu</a:t>
            </a:r>
            <a:r>
              <a:rPr sz="1200" b="1" dirty="0">
                <a:solidFill>
                  <a:srgbClr val="006CAC"/>
                </a:solidFill>
                <a:latin typeface="Verdana"/>
                <a:cs typeface="Verdana"/>
              </a:rPr>
              <a:t>ca</a:t>
            </a:r>
            <a:r>
              <a:rPr sz="1200" b="1" spc="5" dirty="0">
                <a:solidFill>
                  <a:srgbClr val="006CAC"/>
                </a:solidFill>
                <a:latin typeface="Verdana"/>
                <a:cs typeface="Verdana"/>
              </a:rPr>
              <a:t>t</a:t>
            </a:r>
            <a:r>
              <a:rPr sz="1200" b="1" spc="-5" dirty="0">
                <a:solidFill>
                  <a:srgbClr val="006CAC"/>
                </a:solidFill>
                <a:latin typeface="Verdana"/>
                <a:cs typeface="Verdana"/>
              </a:rPr>
              <a:t>i</a:t>
            </a:r>
            <a:r>
              <a:rPr sz="1200" b="1" spc="-10" dirty="0">
                <a:solidFill>
                  <a:srgbClr val="006CAC"/>
                </a:solidFill>
                <a:latin typeface="Verdana"/>
                <a:cs typeface="Verdana"/>
              </a:rPr>
              <a:t>o</a:t>
            </a:r>
            <a:r>
              <a:rPr sz="1200" b="1" dirty="0">
                <a:solidFill>
                  <a:srgbClr val="006CAC"/>
                </a:solidFill>
                <a:latin typeface="Verdana"/>
                <a:cs typeface="Verdana"/>
              </a:rPr>
              <a:t>n</a:t>
            </a:r>
            <a:r>
              <a:rPr sz="1200" b="1" spc="-114" dirty="0">
                <a:solidFill>
                  <a:srgbClr val="006CAC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006CAC"/>
                </a:solidFill>
                <a:latin typeface="Verdana"/>
                <a:cs typeface="Verdana"/>
              </a:rPr>
              <a:t>a</a:t>
            </a:r>
            <a:r>
              <a:rPr sz="1200" b="1" spc="-15" dirty="0">
                <a:solidFill>
                  <a:srgbClr val="006CAC"/>
                </a:solidFill>
                <a:latin typeface="Verdana"/>
                <a:cs typeface="Verdana"/>
              </a:rPr>
              <a:t>n</a:t>
            </a:r>
            <a:r>
              <a:rPr sz="1200" b="1" dirty="0">
                <a:solidFill>
                  <a:srgbClr val="006CAC"/>
                </a:solidFill>
                <a:latin typeface="Verdana"/>
                <a:cs typeface="Verdana"/>
              </a:rPr>
              <a:t>d</a:t>
            </a:r>
            <a:r>
              <a:rPr sz="1200" b="1" spc="-100" dirty="0">
                <a:solidFill>
                  <a:srgbClr val="006CAC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006CAC"/>
                </a:solidFill>
                <a:latin typeface="Verdana"/>
                <a:cs typeface="Verdana"/>
              </a:rPr>
              <a:t>c</a:t>
            </a:r>
            <a:r>
              <a:rPr sz="1200" b="1" spc="-5" dirty="0">
                <a:solidFill>
                  <a:srgbClr val="006CAC"/>
                </a:solidFill>
                <a:latin typeface="Verdana"/>
                <a:cs typeface="Verdana"/>
              </a:rPr>
              <a:t>e</a:t>
            </a:r>
            <a:r>
              <a:rPr sz="1200" b="1" dirty="0">
                <a:solidFill>
                  <a:srgbClr val="006CAC"/>
                </a:solidFill>
                <a:latin typeface="Verdana"/>
                <a:cs typeface="Verdana"/>
              </a:rPr>
              <a:t>r</a:t>
            </a:r>
            <a:r>
              <a:rPr sz="1200" b="1" spc="5" dirty="0">
                <a:solidFill>
                  <a:srgbClr val="006CAC"/>
                </a:solidFill>
                <a:latin typeface="Verdana"/>
                <a:cs typeface="Verdana"/>
              </a:rPr>
              <a:t>t</a:t>
            </a:r>
            <a:r>
              <a:rPr sz="1200" b="1" spc="-5" dirty="0">
                <a:solidFill>
                  <a:srgbClr val="006CAC"/>
                </a:solidFill>
                <a:latin typeface="Verdana"/>
                <a:cs typeface="Verdana"/>
              </a:rPr>
              <a:t>if</a:t>
            </a:r>
            <a:r>
              <a:rPr sz="1200" b="1" dirty="0">
                <a:solidFill>
                  <a:srgbClr val="006CAC"/>
                </a:solidFill>
                <a:latin typeface="Verdana"/>
                <a:cs typeface="Verdana"/>
              </a:rPr>
              <a:t>ica</a:t>
            </a:r>
            <a:r>
              <a:rPr sz="1200" b="1" spc="5" dirty="0">
                <a:solidFill>
                  <a:srgbClr val="006CAC"/>
                </a:solidFill>
                <a:latin typeface="Verdana"/>
                <a:cs typeface="Verdana"/>
              </a:rPr>
              <a:t>t</a:t>
            </a:r>
            <a:r>
              <a:rPr sz="1200" b="1" spc="-5" dirty="0">
                <a:solidFill>
                  <a:srgbClr val="006CAC"/>
                </a:solidFill>
                <a:latin typeface="Verdana"/>
                <a:cs typeface="Verdana"/>
              </a:rPr>
              <a:t>e</a:t>
            </a:r>
            <a:r>
              <a:rPr sz="1200" b="1" dirty="0">
                <a:solidFill>
                  <a:srgbClr val="006CAC"/>
                </a:solidFill>
                <a:latin typeface="Verdana"/>
                <a:cs typeface="Verdana"/>
              </a:rPr>
              <a:t>s  </a:t>
            </a:r>
            <a:r>
              <a:rPr sz="1000" spc="-5" dirty="0">
                <a:latin typeface="Verdana"/>
                <a:cs typeface="Verdana"/>
              </a:rPr>
              <a:t>Bachelor </a:t>
            </a:r>
            <a:r>
              <a:rPr sz="1000" spc="-15" dirty="0">
                <a:latin typeface="Verdana"/>
                <a:cs typeface="Verdana"/>
              </a:rPr>
              <a:t>of </a:t>
            </a:r>
            <a:r>
              <a:rPr lang="en-IN" sz="1000" spc="-5" dirty="0">
                <a:latin typeface="Verdana"/>
                <a:cs typeface="Verdana"/>
              </a:rPr>
              <a:t>Engineering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lang="en-IN" sz="1000" dirty="0">
                <a:latin typeface="Verdana"/>
                <a:cs typeface="Verdana"/>
              </a:rPr>
              <a:t> </a:t>
            </a:r>
            <a:r>
              <a:rPr lang="en-IN" sz="1000" spc="-5" dirty="0">
                <a:latin typeface="Verdana"/>
                <a:cs typeface="Verdana"/>
              </a:rPr>
              <a:t>Computer Engineering</a:t>
            </a:r>
            <a:r>
              <a:rPr sz="1000" spc="-5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: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2016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-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000" spc="-5" dirty="0">
                <a:latin typeface="Verdana"/>
                <a:cs typeface="Verdana"/>
              </a:rPr>
              <a:t>2020</a:t>
            </a:r>
            <a:endParaRPr sz="1000" dirty="0">
              <a:latin typeface="Verdana"/>
              <a:cs typeface="Verdana"/>
            </a:endParaRPr>
          </a:p>
          <a:p>
            <a:pPr marL="20320">
              <a:lnSpc>
                <a:spcPct val="100000"/>
              </a:lnSpc>
              <a:spcBef>
                <a:spcPts val="825"/>
              </a:spcBef>
            </a:pPr>
            <a:r>
              <a:rPr sz="1000" b="1" spc="-30" dirty="0">
                <a:solidFill>
                  <a:srgbClr val="006CAC"/>
                </a:solidFill>
                <a:latin typeface="Verdana"/>
                <a:cs typeface="Verdana"/>
              </a:rPr>
              <a:t>Certificates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spc="-5" dirty="0">
                <a:latin typeface="Verdana"/>
                <a:cs typeface="Verdana"/>
              </a:rPr>
              <a:t>MuleSoft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Certified</a:t>
            </a:r>
            <a:r>
              <a:rPr sz="1000" spc="-4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Developer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30" dirty="0">
                <a:latin typeface="Verdana"/>
                <a:cs typeface="Verdana"/>
              </a:rPr>
              <a:t>Level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-1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000" spc="-5" dirty="0">
                <a:latin typeface="Verdana"/>
                <a:cs typeface="Verdana"/>
              </a:rPr>
              <a:t>A</a:t>
            </a:r>
            <a:r>
              <a:rPr sz="1000" dirty="0">
                <a:latin typeface="Verdana"/>
                <a:cs typeface="Verdana"/>
              </a:rPr>
              <a:t>g</a:t>
            </a:r>
            <a:r>
              <a:rPr sz="1000" spc="5" dirty="0">
                <a:latin typeface="Verdana"/>
                <a:cs typeface="Verdana"/>
              </a:rPr>
              <a:t>il</a:t>
            </a:r>
            <a:r>
              <a:rPr sz="1000" spc="-5" dirty="0">
                <a:latin typeface="Verdana"/>
                <a:cs typeface="Verdana"/>
              </a:rPr>
              <a:t>e</a:t>
            </a:r>
            <a:r>
              <a:rPr sz="1000" spc="-10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</a:t>
            </a:r>
            <a:r>
              <a:rPr sz="1000" spc="-10" dirty="0">
                <a:latin typeface="Verdana"/>
                <a:cs typeface="Verdana"/>
              </a:rPr>
              <a:t>e</a:t>
            </a:r>
            <a:r>
              <a:rPr sz="1000" spc="-5" dirty="0">
                <a:latin typeface="Verdana"/>
                <a:cs typeface="Verdana"/>
              </a:rPr>
              <a:t>t</a:t>
            </a:r>
            <a:r>
              <a:rPr sz="1000" dirty="0">
                <a:latin typeface="Verdana"/>
                <a:cs typeface="Verdana"/>
              </a:rPr>
              <a:t>h</a:t>
            </a:r>
            <a:r>
              <a:rPr sz="1000" spc="-10" dirty="0">
                <a:latin typeface="Verdana"/>
                <a:cs typeface="Verdana"/>
              </a:rPr>
              <a:t>o</a:t>
            </a:r>
            <a:r>
              <a:rPr sz="1000" spc="-5" dirty="0">
                <a:latin typeface="Verdana"/>
                <a:cs typeface="Verdana"/>
              </a:rPr>
              <a:t>d</a:t>
            </a:r>
            <a:r>
              <a:rPr sz="1000" spc="-10" dirty="0">
                <a:latin typeface="Verdana"/>
                <a:cs typeface="Verdana"/>
              </a:rPr>
              <a:t>o</a:t>
            </a:r>
            <a:r>
              <a:rPr sz="1000" spc="5" dirty="0">
                <a:latin typeface="Verdana"/>
                <a:cs typeface="Verdana"/>
              </a:rPr>
              <a:t>l</a:t>
            </a:r>
            <a:r>
              <a:rPr sz="1000" spc="-10" dirty="0">
                <a:latin typeface="Verdana"/>
                <a:cs typeface="Verdana"/>
              </a:rPr>
              <a:t>o</a:t>
            </a:r>
            <a:r>
              <a:rPr sz="1000" spc="-5" dirty="0">
                <a:latin typeface="Verdana"/>
                <a:cs typeface="Verdana"/>
              </a:rPr>
              <a:t>gy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c</a:t>
            </a:r>
            <a:r>
              <a:rPr sz="1000" spc="-25" dirty="0">
                <a:latin typeface="Verdana"/>
                <a:cs typeface="Verdana"/>
              </a:rPr>
              <a:t>er</a:t>
            </a:r>
            <a:r>
              <a:rPr sz="1000" spc="-15" dirty="0">
                <a:latin typeface="Verdana"/>
                <a:cs typeface="Verdana"/>
              </a:rPr>
              <a:t>t</a:t>
            </a:r>
            <a:r>
              <a:rPr sz="1000" spc="-5" dirty="0">
                <a:latin typeface="Verdana"/>
                <a:cs typeface="Verdana"/>
              </a:rPr>
              <a:t>i</a:t>
            </a:r>
            <a:r>
              <a:rPr sz="1000" spc="-20" dirty="0">
                <a:latin typeface="Verdana"/>
                <a:cs typeface="Verdana"/>
              </a:rPr>
              <a:t>f</a:t>
            </a:r>
            <a:r>
              <a:rPr sz="1000" spc="-5" dirty="0">
                <a:latin typeface="Verdana"/>
                <a:cs typeface="Verdana"/>
              </a:rPr>
              <a:t>i</a:t>
            </a:r>
            <a:r>
              <a:rPr sz="1000" spc="-20" dirty="0">
                <a:latin typeface="Verdana"/>
                <a:cs typeface="Verdana"/>
              </a:rPr>
              <a:t>ca</a:t>
            </a:r>
            <a:r>
              <a:rPr sz="1000" spc="-15" dirty="0">
                <a:latin typeface="Verdana"/>
                <a:cs typeface="Verdana"/>
              </a:rPr>
              <a:t>t</a:t>
            </a:r>
            <a:r>
              <a:rPr sz="1000" spc="-5" dirty="0">
                <a:latin typeface="Verdana"/>
                <a:cs typeface="Verdana"/>
              </a:rPr>
              <a:t>e</a:t>
            </a:r>
            <a:endParaRPr lang="en-IN" sz="1000" spc="-5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z="1000" spc="-5" dirty="0">
                <a:latin typeface="Verdana"/>
                <a:cs typeface="Verdana"/>
              </a:rPr>
              <a:t>AWS Level 0 Certificate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402835" y="2086077"/>
            <a:ext cx="1352296" cy="929742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000" b="1" spc="-25" dirty="0">
                <a:solidFill>
                  <a:srgbClr val="006CAC"/>
                </a:solidFill>
                <a:latin typeface="Verdana"/>
                <a:cs typeface="Verdana"/>
              </a:rPr>
              <a:t>Skills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000" spc="-5" dirty="0">
                <a:latin typeface="Verdana"/>
                <a:cs typeface="Verdana"/>
              </a:rPr>
              <a:t>M</a:t>
            </a:r>
            <a:r>
              <a:rPr sz="1000" dirty="0">
                <a:latin typeface="Verdana"/>
                <a:cs typeface="Verdana"/>
              </a:rPr>
              <a:t>u</a:t>
            </a:r>
            <a:r>
              <a:rPr sz="1000" spc="5" dirty="0">
                <a:latin typeface="Verdana"/>
                <a:cs typeface="Verdana"/>
              </a:rPr>
              <a:t>l</a:t>
            </a:r>
            <a:r>
              <a:rPr sz="1000" spc="-5" dirty="0">
                <a:latin typeface="Verdana"/>
                <a:cs typeface="Verdana"/>
              </a:rPr>
              <a:t>e</a:t>
            </a:r>
            <a:r>
              <a:rPr sz="1000" spc="-10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4</a:t>
            </a:r>
            <a:endParaRPr sz="1000" dirty="0">
              <a:latin typeface="Verdana"/>
              <a:cs typeface="Verdana"/>
            </a:endParaRPr>
          </a:p>
          <a:p>
            <a:pPr marL="2032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Verdana"/>
                <a:cs typeface="Verdana"/>
              </a:rPr>
              <a:t>A</a:t>
            </a:r>
            <a:r>
              <a:rPr sz="1100" spc="-5" dirty="0">
                <a:latin typeface="Verdana"/>
                <a:cs typeface="Verdana"/>
              </a:rPr>
              <a:t>g</a:t>
            </a:r>
            <a:r>
              <a:rPr sz="1100" spc="-55" dirty="0">
                <a:latin typeface="Verdana"/>
                <a:cs typeface="Verdana"/>
              </a:rPr>
              <a:t>il</a:t>
            </a:r>
            <a:r>
              <a:rPr sz="1100" dirty="0">
                <a:latin typeface="Verdana"/>
                <a:cs typeface="Verdana"/>
              </a:rPr>
              <a:t>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De</a:t>
            </a:r>
            <a:r>
              <a:rPr sz="1100" spc="-10" dirty="0">
                <a:latin typeface="Verdana"/>
                <a:cs typeface="Verdana"/>
              </a:rPr>
              <a:t>ve</a:t>
            </a:r>
            <a:r>
              <a:rPr sz="1100" spc="-55" dirty="0">
                <a:latin typeface="Verdana"/>
                <a:cs typeface="Verdana"/>
              </a:rPr>
              <a:t>l</a:t>
            </a:r>
            <a:r>
              <a:rPr sz="1100" dirty="0">
                <a:latin typeface="Verdana"/>
                <a:cs typeface="Verdana"/>
              </a:rPr>
              <a:t>o</a:t>
            </a:r>
            <a:r>
              <a:rPr sz="1100" spc="-30" dirty="0">
                <a:latin typeface="Verdana"/>
                <a:cs typeface="Verdana"/>
              </a:rPr>
              <a:t>pm</a:t>
            </a:r>
            <a:r>
              <a:rPr sz="1100" spc="-10" dirty="0">
                <a:latin typeface="Verdana"/>
                <a:cs typeface="Verdana"/>
              </a:rPr>
              <a:t>e</a:t>
            </a:r>
            <a:r>
              <a:rPr sz="1100" spc="-5" dirty="0">
                <a:latin typeface="Verdana"/>
                <a:cs typeface="Verdana"/>
              </a:rPr>
              <a:t>nt</a:t>
            </a:r>
            <a:endParaRPr sz="1100" dirty="0">
              <a:latin typeface="Verdana"/>
              <a:cs typeface="Verdana"/>
            </a:endParaRPr>
          </a:p>
          <a:p>
            <a:pPr marL="20320">
              <a:lnSpc>
                <a:spcPct val="100000"/>
              </a:lnSpc>
              <a:spcBef>
                <a:spcPts val="195"/>
              </a:spcBef>
            </a:pPr>
            <a:r>
              <a:rPr sz="1100" spc="-10" dirty="0">
                <a:latin typeface="Verdana"/>
                <a:cs typeface="Verdana"/>
              </a:rPr>
              <a:t>J</a:t>
            </a:r>
            <a:r>
              <a:rPr sz="1100" spc="-15" dirty="0">
                <a:latin typeface="Verdana"/>
                <a:cs typeface="Verdana"/>
              </a:rPr>
              <a:t>S</a:t>
            </a:r>
            <a:r>
              <a:rPr sz="1100" spc="-30" dirty="0">
                <a:latin typeface="Verdana"/>
                <a:cs typeface="Verdana"/>
              </a:rPr>
              <a:t>O</a:t>
            </a:r>
            <a:r>
              <a:rPr sz="1100" spc="-10" dirty="0">
                <a:latin typeface="Verdana"/>
                <a:cs typeface="Verdana"/>
              </a:rPr>
              <a:t>N</a:t>
            </a:r>
            <a:r>
              <a:rPr sz="1100" dirty="0">
                <a:latin typeface="Verdana"/>
                <a:cs typeface="Verdana"/>
              </a:rPr>
              <a:t>,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X</a:t>
            </a:r>
            <a:r>
              <a:rPr sz="1100" spc="5" dirty="0">
                <a:latin typeface="Verdana"/>
                <a:cs typeface="Verdana"/>
              </a:rPr>
              <a:t>ML</a:t>
            </a:r>
            <a:endParaRPr lang="en-IN" sz="1100" spc="5" dirty="0">
              <a:latin typeface="Verdana"/>
              <a:cs typeface="Verdana"/>
            </a:endParaRPr>
          </a:p>
          <a:p>
            <a:pPr marL="20320">
              <a:lnSpc>
                <a:spcPct val="100000"/>
              </a:lnSpc>
              <a:spcBef>
                <a:spcPts val="195"/>
              </a:spcBef>
            </a:pPr>
            <a:r>
              <a:rPr lang="en-IN" sz="1100" spc="5" dirty="0">
                <a:latin typeface="Verdana"/>
                <a:cs typeface="Verdana"/>
              </a:rPr>
              <a:t>Software Testing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398254" y="3122193"/>
            <a:ext cx="2279015" cy="37909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000" b="1" spc="-30" dirty="0">
                <a:solidFill>
                  <a:srgbClr val="006CAC"/>
                </a:solidFill>
                <a:latin typeface="Verdana"/>
                <a:cs typeface="Verdana"/>
              </a:rPr>
              <a:t>Database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000" spc="-5" dirty="0">
                <a:latin typeface="Verdana"/>
                <a:cs typeface="Verdana"/>
              </a:rPr>
              <a:t>SQL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database</a:t>
            </a:r>
            <a:r>
              <a:rPr sz="1000" spc="-114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-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MyS</a:t>
            </a:r>
            <a:r>
              <a:rPr sz="1000" spc="-10" dirty="0">
                <a:latin typeface="Verdana"/>
                <a:cs typeface="Verdana"/>
              </a:rPr>
              <a:t>Q</a:t>
            </a:r>
            <a:r>
              <a:rPr sz="1000" spc="-20" dirty="0">
                <a:latin typeface="Verdana"/>
                <a:cs typeface="Verdana"/>
              </a:rPr>
              <a:t>L</a:t>
            </a:r>
            <a:r>
              <a:rPr sz="1000" spc="-5" dirty="0">
                <a:latin typeface="Verdana"/>
                <a:cs typeface="Verdana"/>
              </a:rPr>
              <a:t>,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P</a:t>
            </a:r>
            <a:r>
              <a:rPr sz="1000" spc="-25" dirty="0">
                <a:latin typeface="Verdana"/>
                <a:cs typeface="Verdana"/>
              </a:rPr>
              <a:t>o</a:t>
            </a:r>
            <a:r>
              <a:rPr sz="1000" spc="-5" dirty="0">
                <a:latin typeface="Verdana"/>
                <a:cs typeface="Verdana"/>
              </a:rPr>
              <a:t>stg</a:t>
            </a:r>
            <a:r>
              <a:rPr sz="1000" spc="-25" dirty="0">
                <a:latin typeface="Verdana"/>
                <a:cs typeface="Verdana"/>
              </a:rPr>
              <a:t>re</a:t>
            </a:r>
            <a:r>
              <a:rPr sz="1000" spc="-5" dirty="0">
                <a:latin typeface="Verdana"/>
                <a:cs typeface="Verdana"/>
              </a:rPr>
              <a:t>SQL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399523" y="3642512"/>
            <a:ext cx="1573277" cy="1506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27499"/>
              </a:lnSpc>
              <a:spcBef>
                <a:spcPts val="70"/>
              </a:spcBef>
            </a:pPr>
            <a:r>
              <a:rPr sz="1000" b="1" spc="-5" dirty="0">
                <a:solidFill>
                  <a:srgbClr val="006CAC"/>
                </a:solidFill>
                <a:latin typeface="Verdana"/>
                <a:cs typeface="Verdana"/>
              </a:rPr>
              <a:t>W</a:t>
            </a:r>
            <a:r>
              <a:rPr sz="1000" b="1" spc="-20" dirty="0">
                <a:solidFill>
                  <a:srgbClr val="006CAC"/>
                </a:solidFill>
                <a:latin typeface="Verdana"/>
                <a:cs typeface="Verdana"/>
              </a:rPr>
              <a:t>e</a:t>
            </a:r>
            <a:r>
              <a:rPr sz="1000" b="1" spc="-5" dirty="0">
                <a:solidFill>
                  <a:srgbClr val="006CAC"/>
                </a:solidFill>
                <a:latin typeface="Verdana"/>
                <a:cs typeface="Verdana"/>
              </a:rPr>
              <a:t>b</a:t>
            </a:r>
            <a:r>
              <a:rPr sz="1000" b="1" spc="-105" dirty="0">
                <a:solidFill>
                  <a:srgbClr val="006CAC"/>
                </a:solidFill>
                <a:latin typeface="Verdana"/>
                <a:cs typeface="Verdana"/>
              </a:rPr>
              <a:t> </a:t>
            </a:r>
            <a:r>
              <a:rPr sz="1000" b="1" spc="-15" dirty="0">
                <a:solidFill>
                  <a:srgbClr val="006CAC"/>
                </a:solidFill>
                <a:latin typeface="Verdana"/>
                <a:cs typeface="Verdana"/>
              </a:rPr>
              <a:t>T</a:t>
            </a:r>
            <a:r>
              <a:rPr sz="1000" b="1" spc="-30" dirty="0">
                <a:solidFill>
                  <a:srgbClr val="006CAC"/>
                </a:solidFill>
                <a:latin typeface="Verdana"/>
                <a:cs typeface="Verdana"/>
              </a:rPr>
              <a:t>ec</a:t>
            </a:r>
            <a:r>
              <a:rPr sz="1000" b="1" spc="-35" dirty="0">
                <a:solidFill>
                  <a:srgbClr val="006CAC"/>
                </a:solidFill>
                <a:latin typeface="Verdana"/>
                <a:cs typeface="Verdana"/>
              </a:rPr>
              <a:t>hn</a:t>
            </a:r>
            <a:r>
              <a:rPr sz="1000" b="1" spc="-30" dirty="0">
                <a:solidFill>
                  <a:srgbClr val="006CAC"/>
                </a:solidFill>
                <a:latin typeface="Verdana"/>
                <a:cs typeface="Verdana"/>
              </a:rPr>
              <a:t>o</a:t>
            </a:r>
            <a:r>
              <a:rPr sz="1000" b="1" spc="-35" dirty="0">
                <a:solidFill>
                  <a:srgbClr val="006CAC"/>
                </a:solidFill>
                <a:latin typeface="Verdana"/>
                <a:cs typeface="Verdana"/>
              </a:rPr>
              <a:t>l</a:t>
            </a:r>
            <a:r>
              <a:rPr sz="1000" b="1" spc="-30" dirty="0">
                <a:solidFill>
                  <a:srgbClr val="006CAC"/>
                </a:solidFill>
                <a:latin typeface="Verdana"/>
                <a:cs typeface="Verdana"/>
              </a:rPr>
              <a:t>og</a:t>
            </a:r>
            <a:r>
              <a:rPr sz="1000" b="1" spc="-35" dirty="0">
                <a:solidFill>
                  <a:srgbClr val="006CAC"/>
                </a:solidFill>
                <a:latin typeface="Verdana"/>
                <a:cs typeface="Verdana"/>
              </a:rPr>
              <a:t>ie</a:t>
            </a:r>
            <a:r>
              <a:rPr sz="1000" b="1" spc="-5" dirty="0">
                <a:solidFill>
                  <a:srgbClr val="006CAC"/>
                </a:solidFill>
                <a:latin typeface="Verdana"/>
                <a:cs typeface="Verdana"/>
              </a:rPr>
              <a:t>s  </a:t>
            </a:r>
            <a:r>
              <a:rPr sz="1000" spc="-30" dirty="0">
                <a:latin typeface="Verdana"/>
                <a:cs typeface="Verdana"/>
              </a:rPr>
              <a:t>HTML5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000" spc="-15" dirty="0">
                <a:latin typeface="Verdana"/>
                <a:cs typeface="Verdana"/>
              </a:rPr>
              <a:t>CSS3</a:t>
            </a:r>
            <a:endParaRPr sz="1000" dirty="0">
              <a:latin typeface="Verdana"/>
              <a:cs typeface="Verdana"/>
            </a:endParaRPr>
          </a:p>
          <a:p>
            <a:pPr marL="12700" marR="835025">
              <a:lnSpc>
                <a:spcPct val="123100"/>
              </a:lnSpc>
              <a:spcBef>
                <a:spcPts val="560"/>
              </a:spcBef>
            </a:pPr>
            <a:r>
              <a:rPr lang="en-IN" sz="1000" spc="5" dirty="0">
                <a:latin typeface="Verdana"/>
                <a:cs typeface="Verdana"/>
              </a:rPr>
              <a:t>JavaScript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b="1" spc="-20" dirty="0">
                <a:solidFill>
                  <a:srgbClr val="006CAC"/>
                </a:solidFill>
                <a:latin typeface="Verdana"/>
                <a:cs typeface="Verdana"/>
              </a:rPr>
              <a:t>AddOns </a:t>
            </a:r>
            <a:r>
              <a:rPr sz="1000" b="1" spc="-330" dirty="0">
                <a:solidFill>
                  <a:srgbClr val="006CAC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P</a:t>
            </a:r>
            <a:r>
              <a:rPr sz="1000" spc="-25" dirty="0">
                <a:latin typeface="Verdana"/>
                <a:cs typeface="Verdana"/>
              </a:rPr>
              <a:t>o</a:t>
            </a:r>
            <a:r>
              <a:rPr sz="1000" spc="-5" dirty="0">
                <a:latin typeface="Verdana"/>
                <a:cs typeface="Verdana"/>
              </a:rPr>
              <a:t>stman</a:t>
            </a:r>
            <a:endParaRPr sz="1000" dirty="0">
              <a:latin typeface="Verdana"/>
              <a:cs typeface="Verdana"/>
            </a:endParaRPr>
          </a:p>
          <a:p>
            <a:pPr marL="24765">
              <a:lnSpc>
                <a:spcPct val="100000"/>
              </a:lnSpc>
              <a:spcBef>
                <a:spcPts val="600"/>
              </a:spcBef>
            </a:pPr>
            <a:r>
              <a:rPr sz="1000" dirty="0">
                <a:latin typeface="Verdana"/>
                <a:cs typeface="Verdana"/>
              </a:rPr>
              <a:t>Github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391904" y="5466994"/>
            <a:ext cx="1993900" cy="55435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229"/>
              </a:spcBef>
            </a:pPr>
            <a:r>
              <a:rPr sz="1000" b="1" spc="-30" dirty="0">
                <a:solidFill>
                  <a:srgbClr val="006CAC"/>
                </a:solidFill>
                <a:latin typeface="Verdana"/>
                <a:cs typeface="Verdana"/>
              </a:rPr>
              <a:t>Additional</a:t>
            </a:r>
            <a:r>
              <a:rPr sz="1000" b="1" spc="-40" dirty="0">
                <a:solidFill>
                  <a:srgbClr val="006CAC"/>
                </a:solidFill>
                <a:latin typeface="Verdana"/>
                <a:cs typeface="Verdana"/>
              </a:rPr>
              <a:t> </a:t>
            </a:r>
            <a:r>
              <a:rPr sz="1000" b="1" spc="-30" dirty="0">
                <a:solidFill>
                  <a:srgbClr val="006CAC"/>
                </a:solidFill>
                <a:latin typeface="Verdana"/>
                <a:cs typeface="Verdana"/>
              </a:rPr>
              <a:t>Details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-5" dirty="0">
                <a:latin typeface="Verdana"/>
                <a:cs typeface="Verdana"/>
              </a:rPr>
              <a:t>Excellent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spc="-15" dirty="0">
                <a:latin typeface="Verdana"/>
                <a:cs typeface="Verdana"/>
              </a:rPr>
              <a:t>Communication</a:t>
            </a:r>
            <a:r>
              <a:rPr sz="1000" spc="-4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Skills</a:t>
            </a:r>
            <a:endParaRPr sz="1000">
              <a:latin typeface="Verdana"/>
              <a:cs typeface="Verdana"/>
            </a:endParaRPr>
          </a:p>
          <a:p>
            <a:pPr marL="20320">
              <a:lnSpc>
                <a:spcPct val="100000"/>
              </a:lnSpc>
              <a:spcBef>
                <a:spcPts val="300"/>
              </a:spcBef>
            </a:pPr>
            <a:r>
              <a:rPr sz="1000" spc="-35" dirty="0">
                <a:latin typeface="Verdana"/>
                <a:cs typeface="Verdana"/>
              </a:rPr>
              <a:t>Te</a:t>
            </a:r>
            <a:r>
              <a:rPr sz="1000" spc="-30" dirty="0">
                <a:latin typeface="Verdana"/>
                <a:cs typeface="Verdana"/>
              </a:rPr>
              <a:t>a</a:t>
            </a:r>
            <a:r>
              <a:rPr sz="1000" spc="-5" dirty="0">
                <a:latin typeface="Verdana"/>
                <a:cs typeface="Verdana"/>
              </a:rPr>
              <a:t>m</a:t>
            </a:r>
            <a:r>
              <a:rPr sz="1000" spc="-50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P</a:t>
            </a:r>
            <a:r>
              <a:rPr sz="1000" spc="-5" dirty="0">
                <a:latin typeface="Verdana"/>
                <a:cs typeface="Verdana"/>
              </a:rPr>
              <a:t>l</a:t>
            </a:r>
            <a:r>
              <a:rPr sz="1000" spc="-20" dirty="0">
                <a:latin typeface="Verdana"/>
                <a:cs typeface="Verdana"/>
              </a:rPr>
              <a:t>ay</a:t>
            </a:r>
            <a:r>
              <a:rPr sz="1000" spc="-25" dirty="0">
                <a:latin typeface="Verdana"/>
                <a:cs typeface="Verdana"/>
              </a:rPr>
              <a:t>e</a:t>
            </a:r>
            <a:r>
              <a:rPr sz="1000" spc="-5" dirty="0">
                <a:latin typeface="Verdana"/>
                <a:cs typeface="Verdana"/>
              </a:rPr>
              <a:t>r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457957" y="326212"/>
            <a:ext cx="254317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15" dirty="0"/>
              <a:t>Shrushti Kolhe</a:t>
            </a:r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586131" y="5754771"/>
            <a:ext cx="3981450" cy="88138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200" b="1" dirty="0">
                <a:solidFill>
                  <a:srgbClr val="006CAC"/>
                </a:solidFill>
                <a:latin typeface="Verdana"/>
                <a:cs typeface="Verdana"/>
              </a:rPr>
              <a:t>Mule</a:t>
            </a:r>
            <a:r>
              <a:rPr sz="1200" b="1" spc="-95" dirty="0">
                <a:solidFill>
                  <a:srgbClr val="006CAC"/>
                </a:solidFill>
                <a:latin typeface="Verdana"/>
                <a:cs typeface="Verdana"/>
              </a:rPr>
              <a:t> </a:t>
            </a:r>
            <a:r>
              <a:rPr sz="1200" b="1" spc="-25" dirty="0">
                <a:solidFill>
                  <a:srgbClr val="006CAC"/>
                </a:solidFill>
                <a:latin typeface="Verdana"/>
                <a:cs typeface="Verdana"/>
              </a:rPr>
              <a:t>Sp</a:t>
            </a:r>
            <a:r>
              <a:rPr sz="1200" b="1" spc="-30" dirty="0">
                <a:solidFill>
                  <a:srgbClr val="006CAC"/>
                </a:solidFill>
                <a:latin typeface="Verdana"/>
                <a:cs typeface="Verdana"/>
              </a:rPr>
              <a:t>e</a:t>
            </a:r>
            <a:r>
              <a:rPr sz="1200" b="1" spc="-25" dirty="0">
                <a:solidFill>
                  <a:srgbClr val="006CAC"/>
                </a:solidFill>
                <a:latin typeface="Verdana"/>
                <a:cs typeface="Verdana"/>
              </a:rPr>
              <a:t>c</a:t>
            </a:r>
            <a:r>
              <a:rPr sz="1200" b="1" spc="-30" dirty="0">
                <a:solidFill>
                  <a:srgbClr val="006CAC"/>
                </a:solidFill>
                <a:latin typeface="Verdana"/>
                <a:cs typeface="Verdana"/>
              </a:rPr>
              <a:t>ifie</a:t>
            </a:r>
            <a:r>
              <a:rPr sz="1200" b="1" dirty="0">
                <a:solidFill>
                  <a:srgbClr val="006CAC"/>
                </a:solidFill>
                <a:latin typeface="Verdana"/>
                <a:cs typeface="Verdana"/>
              </a:rPr>
              <a:t>s</a:t>
            </a:r>
            <a:endParaRPr sz="1200" dirty="0">
              <a:latin typeface="Verdana"/>
              <a:cs typeface="Verdana"/>
            </a:endParaRPr>
          </a:p>
          <a:p>
            <a:pPr marL="12700" marR="5080">
              <a:lnSpc>
                <a:spcPct val="108100"/>
              </a:lnSpc>
              <a:spcBef>
                <a:spcPts val="580"/>
              </a:spcBef>
            </a:pPr>
            <a:r>
              <a:rPr sz="1000" spc="-5" dirty="0">
                <a:latin typeface="Verdana"/>
                <a:cs typeface="Verdana"/>
              </a:rPr>
              <a:t>RAML,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Exchange,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Standard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connectors,</a:t>
            </a:r>
            <a:r>
              <a:rPr sz="1000" spc="8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API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Manager,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Runtime </a:t>
            </a:r>
            <a:r>
              <a:rPr sz="1000" spc="-3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Manager, </a:t>
            </a:r>
            <a:r>
              <a:rPr sz="1000" spc="-15" dirty="0">
                <a:latin typeface="Verdana"/>
                <a:cs typeface="Verdana"/>
              </a:rPr>
              <a:t>Access </a:t>
            </a:r>
            <a:r>
              <a:rPr sz="1000" spc="-5" dirty="0">
                <a:latin typeface="Verdana"/>
                <a:cs typeface="Verdana"/>
              </a:rPr>
              <a:t>Management, Dataweave, Scheduler, 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Exception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handling,</a:t>
            </a:r>
            <a:r>
              <a:rPr sz="1000" spc="-1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Logging,</a:t>
            </a:r>
            <a:r>
              <a:rPr sz="1000" spc="-5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MUnit,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Monitoring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26970" y="1262989"/>
            <a:ext cx="3669030" cy="1154803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6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100" b="1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100" b="1" spc="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100" b="1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oc</a:t>
            </a:r>
            <a:r>
              <a:rPr sz="1100" b="1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100" b="1" spc="-3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100" b="1" spc="-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100" b="1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100" b="1" spc="-15" dirty="0">
                <a:solidFill>
                  <a:srgbClr val="FFFFFF"/>
                </a:solidFill>
                <a:latin typeface="Verdana"/>
                <a:cs typeface="Verdana"/>
              </a:rPr>
              <a:t>Pune</a:t>
            </a:r>
            <a:endParaRPr sz="1100" dirty="0">
              <a:latin typeface="Verdana"/>
              <a:cs typeface="Verdana"/>
            </a:endParaRPr>
          </a:p>
          <a:p>
            <a:pPr marL="19685">
              <a:lnSpc>
                <a:spcPct val="100000"/>
              </a:lnSpc>
              <a:spcBef>
                <a:spcPts val="5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Email</a:t>
            </a:r>
            <a:r>
              <a:rPr sz="1100" b="1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ID:</a:t>
            </a:r>
            <a:r>
              <a:rPr sz="1100" b="1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100" b="1" u="heavy" spc="-15" dirty="0" err="1">
                <a:solidFill>
                  <a:schemeClr val="bg1"/>
                </a:solidFill>
                <a:uFill>
                  <a:solidFill>
                    <a:srgbClr val="85D2EB"/>
                  </a:solidFill>
                </a:uFill>
                <a:latin typeface="Verdana"/>
                <a:cs typeface="Verdana"/>
              </a:rPr>
              <a:t>shrushti-pramod.kolhe</a:t>
            </a:r>
            <a:r>
              <a:rPr sz="1100" b="1" u="heavy" spc="-15" dirty="0">
                <a:solidFill>
                  <a:schemeClr val="bg1"/>
                </a:solidFill>
                <a:uFill>
                  <a:solidFill>
                    <a:srgbClr val="85D2EB"/>
                  </a:solidFill>
                </a:uFill>
                <a:latin typeface="Verdana"/>
                <a:cs typeface="Verdana"/>
              </a:rPr>
              <a:t>@capgemi</a:t>
            </a:r>
            <a:r>
              <a:rPr sz="1100" b="1" u="heavy" spc="-15" dirty="0">
                <a:solidFill>
                  <a:schemeClr val="bg1"/>
                </a:solidFill>
                <a:uFill>
                  <a:solidFill>
                    <a:srgbClr val="85D2EB"/>
                  </a:solidFill>
                </a:uFill>
                <a:latin typeface="Verdana"/>
                <a:cs typeface="Verdan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ni.com</a:t>
            </a:r>
            <a:endParaRPr sz="1100" dirty="0">
              <a:solidFill>
                <a:schemeClr val="bg1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650" b="1" spc="-7" baseline="505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650" b="1" spc="-22" baseline="50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650" b="1" spc="-7" baseline="505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650" b="1" spc="-30" baseline="5050" dirty="0">
                <a:solidFill>
                  <a:srgbClr val="FFFFFF"/>
                </a:solidFill>
                <a:latin typeface="Verdana"/>
                <a:cs typeface="Verdana"/>
              </a:rPr>
              <a:t>il</a:t>
            </a:r>
            <a:r>
              <a:rPr sz="1650" b="1" baseline="50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50" b="1" spc="-157" baseline="50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b="1" baseline="5050" dirty="0">
                <a:solidFill>
                  <a:srgbClr val="FFFFFF"/>
                </a:solidFill>
                <a:latin typeface="Verdana"/>
                <a:cs typeface="Verdana"/>
              </a:rPr>
              <a:t>No:</a:t>
            </a:r>
            <a:r>
              <a:rPr sz="1650" b="1" spc="150" baseline="50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+</a:t>
            </a:r>
            <a:r>
              <a:rPr sz="1100" spc="-20" dirty="0">
                <a:solidFill>
                  <a:srgbClr val="FFFFFF"/>
                </a:solidFill>
                <a:latin typeface="Verdana"/>
                <a:cs typeface="Verdana"/>
              </a:rPr>
              <a:t>9</a:t>
            </a:r>
            <a:r>
              <a:rPr sz="1100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sz="11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100" spc="-30" dirty="0">
                <a:solidFill>
                  <a:srgbClr val="FFFFFF"/>
                </a:solidFill>
                <a:latin typeface="Verdana"/>
                <a:cs typeface="Verdana"/>
              </a:rPr>
              <a:t>9130474299</a:t>
            </a:r>
            <a:endParaRPr sz="1100" dirty="0">
              <a:latin typeface="Verdana"/>
              <a:cs typeface="Verdana"/>
            </a:endParaRPr>
          </a:p>
          <a:p>
            <a:pPr marL="26034">
              <a:lnSpc>
                <a:spcPct val="100000"/>
              </a:lnSpc>
              <a:spcBef>
                <a:spcPts val="600"/>
              </a:spcBef>
            </a:pPr>
            <a:r>
              <a:rPr sz="1650" b="1" spc="-7" baseline="2525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r>
              <a:rPr sz="1650" b="1" spc="397" baseline="25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endParaRPr sz="1100" dirty="0">
              <a:latin typeface="Verdana"/>
              <a:cs typeface="Verdana"/>
            </a:endParaRPr>
          </a:p>
        </p:txBody>
      </p:sp>
      <p:pic>
        <p:nvPicPr>
          <p:cNvPr id="23" name="Picture 22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0F128C27-7382-41C6-B481-2D5DC16CD33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29" y="238269"/>
            <a:ext cx="1226050" cy="18146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1638</TotalTime>
  <Words>318</Words>
  <Application>Microsoft Office PowerPoint</Application>
  <PresentationFormat>Widescreen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Symbol</vt:lpstr>
      <vt:lpstr>Verdana</vt:lpstr>
      <vt:lpstr>Office Theme</vt:lpstr>
      <vt:lpstr>Shrushti Kolhe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Kolhe, Shrushti Pramod</cp:lastModifiedBy>
  <cp:revision>2</cp:revision>
  <dcterms:created xsi:type="dcterms:W3CDTF">2022-06-23T06:45:52Z</dcterms:created>
  <dcterms:modified xsi:type="dcterms:W3CDTF">2022-11-04T10:02:05Z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2022-06-21T00:00:00Z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2022-06-23T00:00:00Z</vt:filetime>
  </property>
</Properties>
</file>