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rack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0647" y="956408"/>
            <a:ext cx="15490034" cy="194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4"/>
              </a:lnSpc>
            </a:pPr>
            <a:r>
              <a:rPr lang="en-US" sz="7404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pizza sales analysis using sql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73272" y="4010800"/>
            <a:ext cx="10128479" cy="2907319"/>
          </a:xfrm>
          <a:custGeom>
            <a:avLst/>
            <a:gdLst/>
            <a:ahLst/>
            <a:cxnLst/>
            <a:rect r="r" b="b" t="t" l="l"/>
            <a:pathLst>
              <a:path h="2907319" w="10128479">
                <a:moveTo>
                  <a:pt x="0" y="0"/>
                </a:moveTo>
                <a:lnTo>
                  <a:pt x="10128479" y="0"/>
                </a:lnTo>
                <a:lnTo>
                  <a:pt x="10128479" y="2907319"/>
                </a:lnTo>
                <a:lnTo>
                  <a:pt x="0" y="2907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05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83822" y="1740340"/>
            <a:ext cx="9717928" cy="151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58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PERCENTAGE OF SALES BY PIZZA SIZE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65067" y="4051628"/>
            <a:ext cx="10128266" cy="2866490"/>
          </a:xfrm>
          <a:custGeom>
            <a:avLst/>
            <a:gdLst/>
            <a:ahLst/>
            <a:cxnLst/>
            <a:rect r="r" b="b" t="t" l="l"/>
            <a:pathLst>
              <a:path h="2866490" w="10128266">
                <a:moveTo>
                  <a:pt x="0" y="0"/>
                </a:moveTo>
                <a:lnTo>
                  <a:pt x="10128266" y="0"/>
                </a:lnTo>
                <a:lnTo>
                  <a:pt x="10128266" y="2866491"/>
                </a:lnTo>
                <a:lnTo>
                  <a:pt x="0" y="28664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65067" y="1740340"/>
            <a:ext cx="10036684" cy="151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58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TOTAL PIZZAS SOLD BY CATEGORY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38398" y="3842672"/>
            <a:ext cx="5847895" cy="5618473"/>
          </a:xfrm>
          <a:custGeom>
            <a:avLst/>
            <a:gdLst/>
            <a:ahLst/>
            <a:cxnLst/>
            <a:rect r="r" b="b" t="t" l="l"/>
            <a:pathLst>
              <a:path h="5618473" w="5847895">
                <a:moveTo>
                  <a:pt x="0" y="0"/>
                </a:moveTo>
                <a:lnTo>
                  <a:pt x="5847895" y="0"/>
                </a:lnTo>
                <a:lnTo>
                  <a:pt x="5847895" y="5618472"/>
                </a:lnTo>
                <a:lnTo>
                  <a:pt x="0" y="5618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8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65067" y="1711765"/>
            <a:ext cx="10036684" cy="167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43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Top 5 bestseller Pizzas by Revenue, Total Quantity and Total Orders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05793" y="3748520"/>
            <a:ext cx="6144681" cy="5687738"/>
          </a:xfrm>
          <a:custGeom>
            <a:avLst/>
            <a:gdLst/>
            <a:ahLst/>
            <a:cxnLst/>
            <a:rect r="r" b="b" t="t" l="l"/>
            <a:pathLst>
              <a:path h="5687738" w="6144681">
                <a:moveTo>
                  <a:pt x="0" y="0"/>
                </a:moveTo>
                <a:lnTo>
                  <a:pt x="6144681" y="0"/>
                </a:lnTo>
                <a:lnTo>
                  <a:pt x="6144681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65067" y="1711765"/>
            <a:ext cx="10036684" cy="167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43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BOTTOM 5 bestseller Pizzas by Revenue, Total Quantity and Total Orders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0029" y="2477887"/>
            <a:ext cx="11267941" cy="173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37881" y="4544969"/>
            <a:ext cx="10247773" cy="1660706"/>
          </a:xfrm>
          <a:custGeom>
            <a:avLst/>
            <a:gdLst/>
            <a:ahLst/>
            <a:cxnLst/>
            <a:rect r="r" b="b" t="t" l="l"/>
            <a:pathLst>
              <a:path h="1660706" w="10247773">
                <a:moveTo>
                  <a:pt x="0" y="0"/>
                </a:moveTo>
                <a:lnTo>
                  <a:pt x="10247773" y="0"/>
                </a:lnTo>
                <a:lnTo>
                  <a:pt x="10247773" y="1660706"/>
                </a:lnTo>
                <a:lnTo>
                  <a:pt x="0" y="1660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56050"/>
            <a:ext cx="9717928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Total REvenue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22200" y="4481794"/>
            <a:ext cx="10670283" cy="1787056"/>
          </a:xfrm>
          <a:custGeom>
            <a:avLst/>
            <a:gdLst/>
            <a:ahLst/>
            <a:cxnLst/>
            <a:rect r="r" b="b" t="t" l="l"/>
            <a:pathLst>
              <a:path h="1787056" w="10670283">
                <a:moveTo>
                  <a:pt x="0" y="0"/>
                </a:moveTo>
                <a:lnTo>
                  <a:pt x="10670283" y="0"/>
                </a:lnTo>
                <a:lnTo>
                  <a:pt x="10670283" y="1787056"/>
                </a:lnTo>
                <a:lnTo>
                  <a:pt x="0" y="1787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46525"/>
            <a:ext cx="9717928" cy="10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Avg order value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9059" y="4395379"/>
            <a:ext cx="10022692" cy="2017843"/>
          </a:xfrm>
          <a:custGeom>
            <a:avLst/>
            <a:gdLst/>
            <a:ahLst/>
            <a:cxnLst/>
            <a:rect r="r" b="b" t="t" l="l"/>
            <a:pathLst>
              <a:path h="2017843" w="10022692">
                <a:moveTo>
                  <a:pt x="0" y="0"/>
                </a:moveTo>
                <a:lnTo>
                  <a:pt x="10022692" y="0"/>
                </a:lnTo>
                <a:lnTo>
                  <a:pt x="10022692" y="2017842"/>
                </a:lnTo>
                <a:lnTo>
                  <a:pt x="0" y="2017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46525"/>
            <a:ext cx="10239528" cy="10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Total pizzas sold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37881" y="4372397"/>
            <a:ext cx="10481528" cy="1947895"/>
          </a:xfrm>
          <a:custGeom>
            <a:avLst/>
            <a:gdLst/>
            <a:ahLst/>
            <a:cxnLst/>
            <a:rect r="r" b="b" t="t" l="l"/>
            <a:pathLst>
              <a:path h="1947895" w="10481528">
                <a:moveTo>
                  <a:pt x="0" y="0"/>
                </a:moveTo>
                <a:lnTo>
                  <a:pt x="10481528" y="0"/>
                </a:lnTo>
                <a:lnTo>
                  <a:pt x="10481528" y="1947895"/>
                </a:lnTo>
                <a:lnTo>
                  <a:pt x="0" y="1947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46525"/>
            <a:ext cx="9717928" cy="10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Total orders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22200" y="4151085"/>
            <a:ext cx="10580717" cy="2506431"/>
          </a:xfrm>
          <a:custGeom>
            <a:avLst/>
            <a:gdLst/>
            <a:ahLst/>
            <a:cxnLst/>
            <a:rect r="r" b="b" t="t" l="l"/>
            <a:pathLst>
              <a:path h="2506431" w="10580717">
                <a:moveTo>
                  <a:pt x="0" y="0"/>
                </a:moveTo>
                <a:lnTo>
                  <a:pt x="10580717" y="0"/>
                </a:lnTo>
                <a:lnTo>
                  <a:pt x="10580717" y="2506430"/>
                </a:lnTo>
                <a:lnTo>
                  <a:pt x="0" y="25064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37000"/>
            <a:ext cx="9717928" cy="89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6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AVG PIZZA PER ORDER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37881" y="4121592"/>
            <a:ext cx="10376079" cy="2796527"/>
          </a:xfrm>
          <a:custGeom>
            <a:avLst/>
            <a:gdLst/>
            <a:ahLst/>
            <a:cxnLst/>
            <a:rect r="r" b="b" t="t" l="l"/>
            <a:pathLst>
              <a:path h="2796527" w="10376079">
                <a:moveTo>
                  <a:pt x="0" y="0"/>
                </a:moveTo>
                <a:lnTo>
                  <a:pt x="10376079" y="0"/>
                </a:lnTo>
                <a:lnTo>
                  <a:pt x="10376079" y="2796527"/>
                </a:lnTo>
                <a:lnTo>
                  <a:pt x="0" y="2796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37000"/>
            <a:ext cx="9717928" cy="172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6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DAILY TRENDS FOR TOTAL ORDERS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22200" y="4341384"/>
            <a:ext cx="10542837" cy="2576735"/>
          </a:xfrm>
          <a:custGeom>
            <a:avLst/>
            <a:gdLst/>
            <a:ahLst/>
            <a:cxnLst/>
            <a:rect r="r" b="b" t="t" l="l"/>
            <a:pathLst>
              <a:path h="2576735" w="10542837">
                <a:moveTo>
                  <a:pt x="0" y="0"/>
                </a:moveTo>
                <a:lnTo>
                  <a:pt x="10542836" y="0"/>
                </a:lnTo>
                <a:lnTo>
                  <a:pt x="10542836" y="2576735"/>
                </a:lnTo>
                <a:lnTo>
                  <a:pt x="0" y="257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7881" y="1937000"/>
            <a:ext cx="9717928" cy="172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6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MONTHLY TRENDS FOR TOTAL ORDERS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5030" y="8736252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0" y="0"/>
                </a:moveTo>
                <a:lnTo>
                  <a:pt x="2337170" y="0"/>
                </a:lnTo>
                <a:lnTo>
                  <a:pt x="2337170" y="2402697"/>
                </a:lnTo>
                <a:lnTo>
                  <a:pt x="0" y="240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8238398" y="-757608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2402698"/>
                </a:moveTo>
                <a:lnTo>
                  <a:pt x="0" y="2402698"/>
                </a:lnTo>
                <a:lnTo>
                  <a:pt x="0" y="0"/>
                </a:lnTo>
                <a:lnTo>
                  <a:pt x="2337170" y="0"/>
                </a:lnTo>
                <a:lnTo>
                  <a:pt x="2337170" y="24026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633166" y="5716770"/>
            <a:ext cx="2337169" cy="2402697"/>
          </a:xfrm>
          <a:custGeom>
            <a:avLst/>
            <a:gdLst/>
            <a:ahLst/>
            <a:cxnLst/>
            <a:rect r="r" b="b" t="t" l="l"/>
            <a:pathLst>
              <a:path h="2402697" w="2337169">
                <a:moveTo>
                  <a:pt x="2337170" y="0"/>
                </a:moveTo>
                <a:lnTo>
                  <a:pt x="0" y="0"/>
                </a:lnTo>
                <a:lnTo>
                  <a:pt x="0" y="2402697"/>
                </a:lnTo>
                <a:lnTo>
                  <a:pt x="2337170" y="2402697"/>
                </a:lnTo>
                <a:lnTo>
                  <a:pt x="23371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92224" y="3819522"/>
            <a:ext cx="10305999" cy="3098597"/>
          </a:xfrm>
          <a:custGeom>
            <a:avLst/>
            <a:gdLst/>
            <a:ahLst/>
            <a:cxnLst/>
            <a:rect r="r" b="b" t="t" l="l"/>
            <a:pathLst>
              <a:path h="3098597" w="10305999">
                <a:moveTo>
                  <a:pt x="0" y="0"/>
                </a:moveTo>
                <a:lnTo>
                  <a:pt x="10305998" y="0"/>
                </a:lnTo>
                <a:lnTo>
                  <a:pt x="10305998" y="3098597"/>
                </a:lnTo>
                <a:lnTo>
                  <a:pt x="0" y="3098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81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83822" y="1740340"/>
            <a:ext cx="9717928" cy="151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5800">
                <a:solidFill>
                  <a:srgbClr val="F0B92D"/>
                </a:solidFill>
                <a:latin typeface="Track"/>
                <a:ea typeface="Track"/>
                <a:cs typeface="Track"/>
                <a:sym typeface="Track"/>
              </a:rPr>
              <a:t>PERCENTAGE OF SALES BY PIZZA 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DAGRy9hBBHY</dc:identifier>
  <dcterms:modified xsi:type="dcterms:W3CDTF">2011-08-01T06:04:30Z</dcterms:modified>
  <cp:revision>1</cp:revision>
  <dc:title>pizza sales analysis using sql</dc:title>
</cp:coreProperties>
</file>