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StyleMe - Flutter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Personalized Clothing Suggestions Based on Body Type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StyleMe is a Flutter-based mobile application that helps users identify their body type through a quick test and provides personalized clothing recommendations accordingly.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people struggle to find clothing that suits their body type. This app addresses the lack of awareness and guidance around body-type-specific fashion advice.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Body type analysis test</a:t>
            </a:r>
          </a:p>
          <a:p>
            <a:r>
              <a:t>- Personalized clothing suggestions</a:t>
            </a:r>
          </a:p>
          <a:p>
            <a:r>
              <a:t>- Easy-to-use interface</a:t>
            </a:r>
          </a:p>
          <a:p>
            <a:r>
              <a:t>- Separate pages for styling tips, recommended outfits, and occasions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Body Type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take a short quiz that analyzes body shape factors such as shoulder width, waist, and hip ratio. The app classifies the body type (e.g., pear, apple, hourglass) based on the inputs.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Clothing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Based on the identified body type, the app suggests:</a:t>
            </a:r>
          </a:p>
          <a:p>
            <a:r>
              <a:t>- Outfit styles</a:t>
            </a:r>
          </a:p>
          <a:p>
            <a:r>
              <a:t>- Fabrics and cuts</a:t>
            </a:r>
          </a:p>
          <a:p>
            <a:r>
              <a:t>- Do’s &amp; Don’ts</a:t>
            </a:r>
          </a:p>
          <a:p>
            <a:r>
              <a:t>- Occasion-based 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Flutter (Frontend)</a:t>
            </a:r>
          </a:p>
          <a:p>
            <a:r>
              <a:t>- Firebase (Authentication)</a:t>
            </a:r>
          </a:p>
          <a:p>
            <a:r>
              <a:t>- Dart</a:t>
            </a:r>
          </a:p>
          <a:p>
            <a:r>
              <a:t>- Machine Learning Model (for prediction and recommendations)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Include virtual try-on feature using AR</a:t>
            </a:r>
          </a:p>
          <a:p>
            <a:r>
              <a:t>- Enhance quiz with image analysis</a:t>
            </a:r>
          </a:p>
          <a:p>
            <a:r>
              <a:t>- Expand clothing database</a:t>
            </a:r>
          </a:p>
          <a:p>
            <a:r>
              <a:t>- Add personalized shopping links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StyleMe aims to boost confidence by helping users dress according to their body type. It offers personalized, practical, and stylish solutions through an engaging mobile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