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86" r:id="rId7"/>
    <p:sldId id="287" r:id="rId8"/>
    <p:sldId id="258" r:id="rId9"/>
    <p:sldId id="288" r:id="rId10"/>
    <p:sldId id="289" r:id="rId11"/>
    <p:sldId id="290" r:id="rId12"/>
    <p:sldId id="291" r:id="rId13"/>
    <p:sldId id="292"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2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11/22/2022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077157" y="1601669"/>
            <a:ext cx="9934222" cy="2246488"/>
          </a:xfrm>
        </p:spPr>
        <p:txBody>
          <a:bodyPr/>
          <a:lstStyle/>
          <a:p>
            <a:r>
              <a:rPr lang="en-US" dirty="0"/>
              <a:t>Warehouse Management System (WMS)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7751176" y="5251252"/>
            <a:ext cx="4440824" cy="1606748"/>
          </a:xfrm>
        </p:spPr>
        <p:txBody>
          <a:bodyPr>
            <a:normAutofit/>
          </a:bodyPr>
          <a:lstStyle/>
          <a:p>
            <a:pPr marL="0" indent="0">
              <a:buNone/>
            </a:pPr>
            <a:r>
              <a:rPr lang="en-US" dirty="0"/>
              <a:t>Prepared by,</a:t>
            </a:r>
          </a:p>
          <a:p>
            <a:pPr marL="0" indent="0">
              <a:buNone/>
            </a:pPr>
            <a:r>
              <a:rPr lang="en-US" dirty="0"/>
              <a:t>21BCE314_Shrut Vanpariya</a:t>
            </a:r>
          </a:p>
          <a:p>
            <a:pPr marL="0" indent="0">
              <a:buNone/>
            </a:pPr>
            <a:r>
              <a:rPr lang="en-US" dirty="0"/>
              <a:t>21BCE320_Khushi Vasavani</a:t>
            </a:r>
          </a:p>
          <a:p>
            <a:pPr marL="0" indent="0">
              <a:buNone/>
            </a:pPr>
            <a:r>
              <a:rPr lang="en-US" dirty="0"/>
              <a:t>21BCE321_Yagnik Vasoya</a:t>
            </a:r>
          </a:p>
        </p:txBody>
      </p:sp>
      <p:sp>
        <p:nvSpPr>
          <p:cNvPr id="4" name="TextBox 3">
            <a:extLst>
              <a:ext uri="{FF2B5EF4-FFF2-40B4-BE49-F238E27FC236}">
                <a16:creationId xmlns:a16="http://schemas.microsoft.com/office/drawing/2014/main" id="{85ABE72A-763E-FB79-B254-42AE87635B11}"/>
              </a:ext>
            </a:extLst>
          </p:cNvPr>
          <p:cNvSpPr txBox="1"/>
          <p:nvPr/>
        </p:nvSpPr>
        <p:spPr>
          <a:xfrm>
            <a:off x="499368" y="6488668"/>
            <a:ext cx="2046609" cy="369332"/>
          </a:xfrm>
          <a:prstGeom prst="rect">
            <a:avLst/>
          </a:prstGeom>
          <a:noFill/>
        </p:spPr>
        <p:txBody>
          <a:bodyPr wrap="square" rtlCol="0">
            <a:spAutoFit/>
          </a:bodyPr>
          <a:lstStyle/>
          <a:p>
            <a:r>
              <a:rPr lang="en-IN" dirty="0">
                <a:solidFill>
                  <a:schemeClr val="accent1">
                    <a:lumMod val="60000"/>
                    <a:lumOff val="40000"/>
                  </a:schemeClr>
                </a:solidFill>
              </a:rPr>
              <a:t>OOP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F1DF-6FB4-74F5-978B-8A0167ED7133}"/>
              </a:ext>
            </a:extLst>
          </p:cNvPr>
          <p:cNvSpPr>
            <a:spLocks noGrp="1"/>
          </p:cNvSpPr>
          <p:nvPr>
            <p:ph type="title"/>
          </p:nvPr>
        </p:nvSpPr>
        <p:spPr/>
        <p:txBody>
          <a:bodyPr/>
          <a:lstStyle/>
          <a:p>
            <a:r>
              <a:rPr lang="en-IN" dirty="0"/>
              <a:t>5.Shop</a:t>
            </a:r>
          </a:p>
        </p:txBody>
      </p:sp>
      <p:sp>
        <p:nvSpPr>
          <p:cNvPr id="3" name="Slide Number Placeholder 2">
            <a:extLst>
              <a:ext uri="{FF2B5EF4-FFF2-40B4-BE49-F238E27FC236}">
                <a16:creationId xmlns:a16="http://schemas.microsoft.com/office/drawing/2014/main" id="{5F7A3F51-9A19-AA1B-3BCE-1647DA597E31}"/>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a:extLst>
              <a:ext uri="{FF2B5EF4-FFF2-40B4-BE49-F238E27FC236}">
                <a16:creationId xmlns:a16="http://schemas.microsoft.com/office/drawing/2014/main" id="{28EF8A86-0C1B-A790-56D2-347C71566F9D}"/>
              </a:ext>
            </a:extLst>
          </p:cNvPr>
          <p:cNvSpPr>
            <a:spLocks noGrp="1"/>
          </p:cNvSpPr>
          <p:nvPr>
            <p:ph idx="1"/>
          </p:nvPr>
        </p:nvSpPr>
        <p:spPr/>
        <p:txBody>
          <a:bodyPr/>
          <a:lstStyle/>
          <a:p>
            <a:r>
              <a:rPr lang="en-IN" dirty="0"/>
              <a:t>Shop contains features like purchase item, view cart and generate bill.</a:t>
            </a:r>
          </a:p>
          <a:p>
            <a:pPr marL="914400" lvl="1" indent="-457200">
              <a:buFont typeface="+mj-lt"/>
              <a:buAutoNum type="arabicPeriod"/>
            </a:pPr>
            <a:r>
              <a:rPr lang="en-IN" dirty="0"/>
              <a:t>So purchase method will allow user to buy item from inventory and add items into cart.</a:t>
            </a:r>
          </a:p>
          <a:p>
            <a:pPr marL="914400" lvl="1" indent="-457200">
              <a:buFont typeface="+mj-lt"/>
              <a:buAutoNum type="arabicPeriod"/>
            </a:pPr>
            <a:r>
              <a:rPr lang="en-IN" dirty="0"/>
              <a:t>View cart will display cart.</a:t>
            </a:r>
          </a:p>
          <a:p>
            <a:pPr marL="914400" lvl="1" indent="-457200">
              <a:buFont typeface="+mj-lt"/>
              <a:buAutoNum type="arabicPeriod"/>
            </a:pPr>
            <a:r>
              <a:rPr lang="en-IN" dirty="0"/>
              <a:t>Generate_bill method will generate final bill of cart and bill contains total amount and details of customer.</a:t>
            </a:r>
          </a:p>
        </p:txBody>
      </p:sp>
    </p:spTree>
    <p:extLst>
      <p:ext uri="{BB962C8B-B14F-4D97-AF65-F5344CB8AC3E}">
        <p14:creationId xmlns:p14="http://schemas.microsoft.com/office/powerpoint/2010/main" val="3984685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t>Thank You</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943127" y="149578"/>
            <a:ext cx="7781544" cy="859055"/>
          </a:xfrm>
        </p:spPr>
        <p:txBody>
          <a:bodyPr/>
          <a:lstStyle/>
          <a:p>
            <a:r>
              <a:rPr lang="en-US" dirty="0"/>
              <a:t>WMS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6074EFA7-E3C4-1CBF-2834-E1232C04C940}"/>
              </a:ext>
            </a:extLst>
          </p:cNvPr>
          <p:cNvSpPr txBox="1"/>
          <p:nvPr/>
        </p:nvSpPr>
        <p:spPr>
          <a:xfrm flipH="1">
            <a:off x="621450" y="1008633"/>
            <a:ext cx="9561127" cy="50788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solidFill>
                  <a:schemeClr val="bg1"/>
                </a:solidFill>
              </a:rPr>
              <a:t>A warehouse management system (WMS) consists of software and processes that allow organizations to control and administer warehouse operations from the time goods or materials enter a warehouse until they move out.</a:t>
            </a:r>
          </a:p>
          <a:p>
            <a:pPr algn="just">
              <a:lnSpc>
                <a:spcPct val="150000"/>
              </a:lnSpc>
            </a:pPr>
            <a:endParaRPr lang="en-US" dirty="0">
              <a:solidFill>
                <a:schemeClr val="bg1"/>
              </a:solidFill>
            </a:endParaRPr>
          </a:p>
          <a:p>
            <a:pPr marL="285750" indent="-285750" algn="just">
              <a:lnSpc>
                <a:spcPct val="150000"/>
              </a:lnSpc>
              <a:buFont typeface="Wingdings" panose="05000000000000000000" pitchFamily="2" charset="2"/>
              <a:buChar char="q"/>
            </a:pPr>
            <a:r>
              <a:rPr lang="en-US" b="1" i="1" dirty="0">
                <a:solidFill>
                  <a:schemeClr val="bg1"/>
                </a:solidFill>
              </a:rPr>
              <a:t>What does a WMS do?</a:t>
            </a:r>
          </a:p>
          <a:p>
            <a:pPr marL="742950" lvl="1" indent="-285750" algn="just">
              <a:lnSpc>
                <a:spcPct val="150000"/>
              </a:lnSpc>
              <a:buFont typeface="Wingdings" panose="05000000000000000000" pitchFamily="2" charset="2"/>
              <a:buChar char="§"/>
            </a:pPr>
            <a:r>
              <a:rPr lang="en-US" sz="1600" dirty="0">
                <a:solidFill>
                  <a:schemeClr val="bg1"/>
                </a:solidFill>
              </a:rPr>
              <a:t>Warehouses sit at the center of manufacturing and supply chain operations because they hold all of the material used or produced in those processes, from raw materials to finished goods. </a:t>
            </a:r>
          </a:p>
          <a:p>
            <a:pPr marL="742950" lvl="1" indent="-285750" algn="just">
              <a:lnSpc>
                <a:spcPct val="150000"/>
              </a:lnSpc>
              <a:buFont typeface="Wingdings" panose="05000000000000000000" pitchFamily="2" charset="2"/>
              <a:buChar char="§"/>
            </a:pPr>
            <a:r>
              <a:rPr lang="en-US" sz="1600" dirty="0">
                <a:solidFill>
                  <a:schemeClr val="bg1"/>
                </a:solidFill>
              </a:rPr>
              <a:t>The purpose of a WMS is to help ensure that goods and materials move through warehouses in the most efficient and cost-effective way. </a:t>
            </a:r>
          </a:p>
          <a:p>
            <a:pPr marL="742950" lvl="1" indent="-285750" algn="just">
              <a:lnSpc>
                <a:spcPct val="150000"/>
              </a:lnSpc>
              <a:buFont typeface="Wingdings" panose="05000000000000000000" pitchFamily="2" charset="2"/>
              <a:buChar char="§"/>
            </a:pPr>
            <a:r>
              <a:rPr lang="en-US" sz="1600" dirty="0">
                <a:solidFill>
                  <a:schemeClr val="bg1"/>
                </a:solidFill>
              </a:rPr>
              <a:t>A WMS handles many functions that enable these movements, including inventory tracking, picking, receiving and putaway.</a:t>
            </a:r>
          </a:p>
          <a:p>
            <a:pPr marL="742950" lvl="1" indent="-285750" algn="just">
              <a:lnSpc>
                <a:spcPct val="150000"/>
              </a:lnSpc>
              <a:buFont typeface="Wingdings" panose="05000000000000000000" pitchFamily="2" charset="2"/>
              <a:buChar char="§"/>
            </a:pPr>
            <a:r>
              <a:rPr lang="en-US" sz="1600" dirty="0">
                <a:solidFill>
                  <a:schemeClr val="bg1"/>
                </a:solidFill>
              </a:rPr>
              <a:t>A WMS also provides visibility into an organization's inventory at any time and location, whether in a facility or in transit.</a:t>
            </a:r>
            <a:endParaRPr lang="en-IN" sz="1600"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943127" y="149578"/>
            <a:ext cx="7781544" cy="859055"/>
          </a:xfrm>
        </p:spPr>
        <p:txBody>
          <a:bodyPr/>
          <a:lstStyle/>
          <a:p>
            <a:r>
              <a:rPr lang="en-US" dirty="0"/>
              <a:t>WMS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a:extLst>
              <a:ext uri="{FF2B5EF4-FFF2-40B4-BE49-F238E27FC236}">
                <a16:creationId xmlns:a16="http://schemas.microsoft.com/office/drawing/2014/main" id="{6074EFA7-E3C4-1CBF-2834-E1232C04C940}"/>
              </a:ext>
            </a:extLst>
          </p:cNvPr>
          <p:cNvSpPr txBox="1"/>
          <p:nvPr/>
        </p:nvSpPr>
        <p:spPr>
          <a:xfrm flipH="1">
            <a:off x="621448" y="1008633"/>
            <a:ext cx="8985395" cy="554639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q"/>
            </a:pPr>
            <a:r>
              <a:rPr lang="en-US" b="1" i="1" dirty="0">
                <a:solidFill>
                  <a:schemeClr val="bg1"/>
                </a:solidFill>
              </a:rPr>
              <a:t>Where WMS fits in the supply chain?</a:t>
            </a:r>
          </a:p>
          <a:p>
            <a:pPr marL="742950" lvl="1" indent="-285750" algn="just">
              <a:lnSpc>
                <a:spcPct val="200000"/>
              </a:lnSpc>
              <a:buFont typeface="Wingdings" panose="05000000000000000000" pitchFamily="2" charset="2"/>
              <a:buChar char="§"/>
            </a:pPr>
            <a:r>
              <a:rPr lang="en-US" dirty="0">
                <a:solidFill>
                  <a:schemeClr val="bg1"/>
                </a:solidFill>
              </a:rPr>
              <a:t>The supply chain can operate only as quickly, accurately and efficiently as warehouse processes permit. A WMS plays a vital role in supply chain management by managing order fulfillment processes, from receiving raw materials to shipping finished goods.</a:t>
            </a:r>
          </a:p>
          <a:p>
            <a:pPr marL="742950" lvl="1" indent="-285750" algn="just">
              <a:lnSpc>
                <a:spcPct val="200000"/>
              </a:lnSpc>
              <a:buFont typeface="Wingdings" panose="05000000000000000000" pitchFamily="2" charset="2"/>
              <a:buChar char="§"/>
            </a:pPr>
            <a:r>
              <a:rPr lang="en-US" dirty="0">
                <a:solidFill>
                  <a:schemeClr val="bg1"/>
                </a:solidFill>
              </a:rPr>
              <a:t>For example, if raw materials are not received properly or parts are misplaced in a warehouse, the supply chain may be slowed or disrupted. WMSes are critical in ensuring that these processes work smoothly by tracking inventory and making sure that goods are stored and sorted properly, as well as shipped and tracked accurately.</a:t>
            </a:r>
            <a:endParaRPr lang="en-IN" dirty="0">
              <a:solidFill>
                <a:schemeClr val="bg1"/>
              </a:solidFill>
            </a:endParaRPr>
          </a:p>
        </p:txBody>
      </p:sp>
    </p:spTree>
    <p:extLst>
      <p:ext uri="{BB962C8B-B14F-4D97-AF65-F5344CB8AC3E}">
        <p14:creationId xmlns:p14="http://schemas.microsoft.com/office/powerpoint/2010/main" val="49488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69FB-AB1D-7BBE-4358-58EAD971E2B6}"/>
              </a:ext>
            </a:extLst>
          </p:cNvPr>
          <p:cNvSpPr>
            <a:spLocks noGrp="1"/>
          </p:cNvSpPr>
          <p:nvPr>
            <p:ph type="title"/>
          </p:nvPr>
        </p:nvSpPr>
        <p:spPr/>
        <p:txBody>
          <a:bodyPr/>
          <a:lstStyle/>
          <a:p>
            <a:r>
              <a:rPr lang="en-US" dirty="0"/>
              <a:t>WMS :</a:t>
            </a:r>
            <a:endParaRPr lang="en-IN" dirty="0"/>
          </a:p>
        </p:txBody>
      </p:sp>
      <p:sp>
        <p:nvSpPr>
          <p:cNvPr id="3" name="Slide Number Placeholder 2">
            <a:extLst>
              <a:ext uri="{FF2B5EF4-FFF2-40B4-BE49-F238E27FC236}">
                <a16:creationId xmlns:a16="http://schemas.microsoft.com/office/drawing/2014/main" id="{305C6CFB-1DA9-E57B-4ECC-334078D9918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1026" name="Picture 2" descr="How supply chain systems process orders">
            <a:extLst>
              <a:ext uri="{FF2B5EF4-FFF2-40B4-BE49-F238E27FC236}">
                <a16:creationId xmlns:a16="http://schemas.microsoft.com/office/drawing/2014/main" id="{49315D30-1C8C-B40C-3F46-309916187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98424"/>
            <a:ext cx="8586964" cy="62611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5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Our project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507194" cy="4802309"/>
          </a:xfrm>
        </p:spPr>
        <p:txBody>
          <a:bodyPr/>
          <a:lstStyle/>
          <a:p>
            <a:pPr>
              <a:lnSpc>
                <a:spcPct val="150000"/>
              </a:lnSpc>
            </a:pPr>
            <a:r>
              <a:rPr lang="en-US" dirty="0"/>
              <a:t>We have implemented warehouse management system(WMS) using java.</a:t>
            </a:r>
          </a:p>
          <a:p>
            <a:pPr>
              <a:lnSpc>
                <a:spcPct val="150000"/>
              </a:lnSpc>
            </a:pPr>
            <a:r>
              <a:rPr lang="en-US" dirty="0"/>
              <a:t>We have used object oriented concepts of java.</a:t>
            </a:r>
          </a:p>
          <a:p>
            <a:pPr>
              <a:lnSpc>
                <a:spcPct val="150000"/>
              </a:lnSpc>
            </a:pPr>
            <a:r>
              <a:rPr lang="en-US" dirty="0"/>
              <a:t>We have used classes, constructor, inheritance, file handling, exception handling.</a:t>
            </a:r>
          </a:p>
          <a:p>
            <a:pPr>
              <a:lnSpc>
                <a:spcPct val="150000"/>
              </a:lnSpc>
            </a:pPr>
            <a:r>
              <a:rPr lang="en-US" dirty="0"/>
              <a:t>We have implemented different methods for different purposes.</a:t>
            </a:r>
          </a:p>
          <a:p>
            <a:pPr>
              <a:lnSpc>
                <a:spcPct val="150000"/>
              </a:lnSpc>
            </a:pPr>
            <a:r>
              <a:rPr lang="en-US" dirty="0"/>
              <a:t>Features :</a:t>
            </a:r>
          </a:p>
          <a:p>
            <a:pPr marL="800100" lvl="1" indent="-342900">
              <a:lnSpc>
                <a:spcPct val="150000"/>
              </a:lnSpc>
              <a:buFont typeface="+mj-lt"/>
              <a:buAutoNum type="arabicPeriod"/>
            </a:pPr>
            <a:r>
              <a:rPr lang="en-US" dirty="0"/>
              <a:t>Add items in inventory</a:t>
            </a:r>
          </a:p>
          <a:p>
            <a:pPr marL="800100" lvl="1" indent="-342900">
              <a:lnSpc>
                <a:spcPct val="150000"/>
              </a:lnSpc>
              <a:buFont typeface="+mj-lt"/>
              <a:buAutoNum type="arabicPeriod"/>
            </a:pPr>
            <a:r>
              <a:rPr lang="en-US" dirty="0"/>
              <a:t>Search item in inventory</a:t>
            </a:r>
          </a:p>
          <a:p>
            <a:pPr marL="800100" lvl="1" indent="-342900">
              <a:lnSpc>
                <a:spcPct val="150000"/>
              </a:lnSpc>
              <a:buFont typeface="+mj-lt"/>
              <a:buAutoNum type="arabicPeriod"/>
            </a:pPr>
            <a:r>
              <a:rPr lang="en-US" dirty="0"/>
              <a:t>Delete item from inventory </a:t>
            </a:r>
          </a:p>
          <a:p>
            <a:pPr marL="800100" lvl="1" indent="-342900">
              <a:lnSpc>
                <a:spcPct val="150000"/>
              </a:lnSpc>
              <a:buFont typeface="+mj-lt"/>
              <a:buAutoNum type="arabicPeriod"/>
            </a:pPr>
            <a:r>
              <a:rPr lang="en-US" dirty="0"/>
              <a:t>View whole inventory</a:t>
            </a:r>
          </a:p>
          <a:p>
            <a:pPr marL="800100" lvl="1" indent="-342900">
              <a:lnSpc>
                <a:spcPct val="150000"/>
              </a:lnSpc>
              <a:buFont typeface="+mj-lt"/>
              <a:buAutoNum type="arabicPeriod"/>
            </a:pPr>
            <a:r>
              <a:rPr lang="en-US" dirty="0"/>
              <a:t>Shop </a:t>
            </a:r>
          </a:p>
          <a:p>
            <a:pPr lvl="1"/>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9E59-3DBF-C5C0-D2CF-27C6EFD0F6A9}"/>
              </a:ext>
            </a:extLst>
          </p:cNvPr>
          <p:cNvSpPr>
            <a:spLocks noGrp="1"/>
          </p:cNvSpPr>
          <p:nvPr>
            <p:ph type="title"/>
          </p:nvPr>
        </p:nvSpPr>
        <p:spPr/>
        <p:txBody>
          <a:bodyPr/>
          <a:lstStyle/>
          <a:p>
            <a:r>
              <a:rPr lang="en-US" dirty="0"/>
              <a:t>1. Add item in inventory</a:t>
            </a:r>
            <a:endParaRPr lang="en-IN" dirty="0"/>
          </a:p>
        </p:txBody>
      </p:sp>
      <p:sp>
        <p:nvSpPr>
          <p:cNvPr id="3" name="Slide Number Placeholder 2">
            <a:extLst>
              <a:ext uri="{FF2B5EF4-FFF2-40B4-BE49-F238E27FC236}">
                <a16:creationId xmlns:a16="http://schemas.microsoft.com/office/drawing/2014/main" id="{A332E189-3A3A-EAB9-C342-F2287A206E63}"/>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A4ED7CD0-F605-5763-CBAB-ADB8B8CF05B7}"/>
              </a:ext>
            </a:extLst>
          </p:cNvPr>
          <p:cNvSpPr>
            <a:spLocks noGrp="1"/>
          </p:cNvSpPr>
          <p:nvPr>
            <p:ph idx="1"/>
          </p:nvPr>
        </p:nvSpPr>
        <p:spPr/>
        <p:txBody>
          <a:bodyPr/>
          <a:lstStyle/>
          <a:p>
            <a:r>
              <a:rPr lang="en-US" dirty="0"/>
              <a:t>This method ask user to enter item details like item_code, item_name</a:t>
            </a:r>
            <a:r>
              <a:rPr lang="en-IN" dirty="0"/>
              <a:t>, item_rate and Item</a:t>
            </a:r>
            <a:r>
              <a:rPr lang="en-US" dirty="0"/>
              <a:t>_quantity.</a:t>
            </a:r>
          </a:p>
          <a:p>
            <a:r>
              <a:rPr lang="en-IN" dirty="0"/>
              <a:t>We store this item details in our inventory list.</a:t>
            </a:r>
          </a:p>
          <a:p>
            <a:r>
              <a:rPr lang="en-IN" dirty="0"/>
              <a:t>If already item exist in our inventory list then we only update quantity.</a:t>
            </a:r>
          </a:p>
        </p:txBody>
      </p:sp>
    </p:spTree>
    <p:extLst>
      <p:ext uri="{BB962C8B-B14F-4D97-AF65-F5344CB8AC3E}">
        <p14:creationId xmlns:p14="http://schemas.microsoft.com/office/powerpoint/2010/main" val="14473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8634-DAC4-799B-91F7-76A74358E227}"/>
              </a:ext>
            </a:extLst>
          </p:cNvPr>
          <p:cNvSpPr>
            <a:spLocks noGrp="1"/>
          </p:cNvSpPr>
          <p:nvPr>
            <p:ph type="title"/>
          </p:nvPr>
        </p:nvSpPr>
        <p:spPr/>
        <p:txBody>
          <a:bodyPr/>
          <a:lstStyle/>
          <a:p>
            <a:r>
              <a:rPr lang="en-IN" dirty="0"/>
              <a:t>2.Search item in inventory</a:t>
            </a:r>
          </a:p>
        </p:txBody>
      </p:sp>
      <p:sp>
        <p:nvSpPr>
          <p:cNvPr id="3" name="Slide Number Placeholder 2">
            <a:extLst>
              <a:ext uri="{FF2B5EF4-FFF2-40B4-BE49-F238E27FC236}">
                <a16:creationId xmlns:a16="http://schemas.microsoft.com/office/drawing/2014/main" id="{BD5DDB83-843B-7A8D-0016-19CFAD35D805}"/>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2A88EF30-E40B-4FDB-3DDB-112A8E0E8D60}"/>
              </a:ext>
            </a:extLst>
          </p:cNvPr>
          <p:cNvSpPr>
            <a:spLocks noGrp="1"/>
          </p:cNvSpPr>
          <p:nvPr>
            <p:ph idx="1"/>
          </p:nvPr>
        </p:nvSpPr>
        <p:spPr/>
        <p:txBody>
          <a:bodyPr/>
          <a:lstStyle/>
          <a:p>
            <a:r>
              <a:rPr lang="en-IN" dirty="0"/>
              <a:t>We can search item by it’s name, code and rate.</a:t>
            </a:r>
          </a:p>
          <a:p>
            <a:r>
              <a:rPr lang="en-IN" dirty="0"/>
              <a:t>So we ask the user for valid input.</a:t>
            </a:r>
          </a:p>
          <a:p>
            <a:r>
              <a:rPr lang="en-IN" dirty="0"/>
              <a:t>This method traverse all item_list  and check each item.</a:t>
            </a:r>
          </a:p>
          <a:p>
            <a:r>
              <a:rPr lang="en-IN" dirty="0"/>
              <a:t>If item found in list then we will show it. </a:t>
            </a:r>
          </a:p>
          <a:p>
            <a:r>
              <a:rPr lang="en-IN" dirty="0"/>
              <a:t>Else we will display “item not found”.</a:t>
            </a:r>
          </a:p>
        </p:txBody>
      </p:sp>
    </p:spTree>
    <p:extLst>
      <p:ext uri="{BB962C8B-B14F-4D97-AF65-F5344CB8AC3E}">
        <p14:creationId xmlns:p14="http://schemas.microsoft.com/office/powerpoint/2010/main" val="374907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EC5C-BB0E-A113-D65F-416978A77F3C}"/>
              </a:ext>
            </a:extLst>
          </p:cNvPr>
          <p:cNvSpPr>
            <a:spLocks noGrp="1"/>
          </p:cNvSpPr>
          <p:nvPr>
            <p:ph type="title"/>
          </p:nvPr>
        </p:nvSpPr>
        <p:spPr/>
        <p:txBody>
          <a:bodyPr/>
          <a:lstStyle/>
          <a:p>
            <a:r>
              <a:rPr lang="en-IN" dirty="0"/>
              <a:t>3.Delete item from inventory</a:t>
            </a:r>
          </a:p>
        </p:txBody>
      </p:sp>
      <p:sp>
        <p:nvSpPr>
          <p:cNvPr id="3" name="Slide Number Placeholder 2">
            <a:extLst>
              <a:ext uri="{FF2B5EF4-FFF2-40B4-BE49-F238E27FC236}">
                <a16:creationId xmlns:a16="http://schemas.microsoft.com/office/drawing/2014/main" id="{CF781290-F81C-17A6-3749-32E0EB59E624}"/>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2F0916CB-D364-7CAC-3B41-E5AA3CEED21E}"/>
              </a:ext>
            </a:extLst>
          </p:cNvPr>
          <p:cNvSpPr>
            <a:spLocks noGrp="1"/>
          </p:cNvSpPr>
          <p:nvPr>
            <p:ph idx="1"/>
          </p:nvPr>
        </p:nvSpPr>
        <p:spPr/>
        <p:txBody>
          <a:bodyPr/>
          <a:lstStyle/>
          <a:p>
            <a:r>
              <a:rPr lang="en-IN" dirty="0"/>
              <a:t>We are providing the functionality to the user to delete any item from the inventory.</a:t>
            </a:r>
          </a:p>
          <a:p>
            <a:r>
              <a:rPr lang="en-IN" dirty="0"/>
              <a:t>We can delete an item by it’s name and code.</a:t>
            </a:r>
          </a:p>
          <a:p>
            <a:r>
              <a:rPr lang="en-IN" dirty="0"/>
              <a:t>So we traverse the item_list if entered item is found then we will delete it from inventory.</a:t>
            </a:r>
          </a:p>
          <a:p>
            <a:r>
              <a:rPr lang="en-IN" dirty="0"/>
              <a:t>If such item is not found then we will display appropriate message.</a:t>
            </a:r>
          </a:p>
        </p:txBody>
      </p:sp>
    </p:spTree>
    <p:extLst>
      <p:ext uri="{BB962C8B-B14F-4D97-AF65-F5344CB8AC3E}">
        <p14:creationId xmlns:p14="http://schemas.microsoft.com/office/powerpoint/2010/main" val="86436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C336-0779-871F-DC07-3FDB5B1AB8C2}"/>
              </a:ext>
            </a:extLst>
          </p:cNvPr>
          <p:cNvSpPr>
            <a:spLocks noGrp="1"/>
          </p:cNvSpPr>
          <p:nvPr>
            <p:ph type="title"/>
          </p:nvPr>
        </p:nvSpPr>
        <p:spPr/>
        <p:txBody>
          <a:bodyPr/>
          <a:lstStyle/>
          <a:p>
            <a:r>
              <a:rPr lang="en-IN" dirty="0"/>
              <a:t>4.View whole inventory </a:t>
            </a:r>
          </a:p>
        </p:txBody>
      </p:sp>
      <p:sp>
        <p:nvSpPr>
          <p:cNvPr id="3" name="Slide Number Placeholder 2">
            <a:extLst>
              <a:ext uri="{FF2B5EF4-FFF2-40B4-BE49-F238E27FC236}">
                <a16:creationId xmlns:a16="http://schemas.microsoft.com/office/drawing/2014/main" id="{54F3B957-D795-6FD8-BCDE-256EF8086709}"/>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752F337D-3CF2-578D-6B78-E1BA5DEC1D1D}"/>
              </a:ext>
            </a:extLst>
          </p:cNvPr>
          <p:cNvSpPr>
            <a:spLocks noGrp="1"/>
          </p:cNvSpPr>
          <p:nvPr>
            <p:ph idx="1"/>
          </p:nvPr>
        </p:nvSpPr>
        <p:spPr/>
        <p:txBody>
          <a:bodyPr/>
          <a:lstStyle/>
          <a:p>
            <a:r>
              <a:rPr lang="en-IN" dirty="0"/>
              <a:t>So we have provided the functionality that will allow user to see all items available in the inventory.</a:t>
            </a:r>
          </a:p>
          <a:p>
            <a:r>
              <a:rPr lang="en-IN" dirty="0"/>
              <a:t>Basically we will traverse through item_list and print all data of inventory.</a:t>
            </a:r>
          </a:p>
        </p:txBody>
      </p:sp>
    </p:spTree>
    <p:extLst>
      <p:ext uri="{BB962C8B-B14F-4D97-AF65-F5344CB8AC3E}">
        <p14:creationId xmlns:p14="http://schemas.microsoft.com/office/powerpoint/2010/main" val="403827949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67</TotalTime>
  <Words>634</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Trade Gothic LT Pro</vt:lpstr>
      <vt:lpstr>Trebuchet MS</vt:lpstr>
      <vt:lpstr>Wingdings</vt:lpstr>
      <vt:lpstr>Office Theme</vt:lpstr>
      <vt:lpstr>Warehouse Management System (WMS)</vt:lpstr>
      <vt:lpstr>WMS :</vt:lpstr>
      <vt:lpstr>WMS :</vt:lpstr>
      <vt:lpstr>WMS :</vt:lpstr>
      <vt:lpstr>Our project :</vt:lpstr>
      <vt:lpstr>1. Add item in inventory</vt:lpstr>
      <vt:lpstr>2.Search item in inventory</vt:lpstr>
      <vt:lpstr>3.Delete item from inventory</vt:lpstr>
      <vt:lpstr>4.View whole inventory </vt:lpstr>
      <vt:lpstr>5.Shop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(WMS)</dc:title>
  <dc:creator>Shrut Vanpariya</dc:creator>
  <cp:lastModifiedBy>Shrut Vanpariya</cp:lastModifiedBy>
  <cp:revision>4</cp:revision>
  <dcterms:created xsi:type="dcterms:W3CDTF">2022-11-22T04:44:15Z</dcterms:created>
  <dcterms:modified xsi:type="dcterms:W3CDTF">2022-11-22T07:30:56Z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