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56" r:id="rId5"/>
    <p:sldId id="257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EFEB"/>
    <a:srgbClr val="33E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hi Astakar Shekar" userId="ba26060b3bdba043" providerId="LiveId" clId="{9C670F20-48D9-45C0-A89B-B8F4D13BF52B}"/>
    <pc:docChg chg="undo redo custSel modSld sldOrd">
      <pc:chgData name="Shruthi Astakar Shekar" userId="ba26060b3bdba043" providerId="LiveId" clId="{9C670F20-48D9-45C0-A89B-B8F4D13BF52B}" dt="2024-12-21T09:25:17.959" v="5554" actId="14100"/>
      <pc:docMkLst>
        <pc:docMk/>
      </pc:docMkLst>
      <pc:sldChg chg="addSp delSp modSp mod">
        <pc:chgData name="Shruthi Astakar Shekar" userId="ba26060b3bdba043" providerId="LiveId" clId="{9C670F20-48D9-45C0-A89B-B8F4D13BF52B}" dt="2024-12-21T02:01:54.440" v="3543" actId="1076"/>
        <pc:sldMkLst>
          <pc:docMk/>
          <pc:sldMk cId="3450607923" sldId="256"/>
        </pc:sldMkLst>
        <pc:spChg chg="add mod">
          <ac:chgData name="Shruthi Astakar Shekar" userId="ba26060b3bdba043" providerId="LiveId" clId="{9C670F20-48D9-45C0-A89B-B8F4D13BF52B}" dt="2024-12-21T02:01:16" v="3541" actId="1582"/>
          <ac:spMkLst>
            <pc:docMk/>
            <pc:sldMk cId="3450607923" sldId="256"/>
            <ac:spMk id="10" creationId="{8ACC3D70-2115-F0FF-86BD-121F31B2B2F8}"/>
          </ac:spMkLst>
        </pc:spChg>
        <pc:spChg chg="add mod">
          <ac:chgData name="Shruthi Astakar Shekar" userId="ba26060b3bdba043" providerId="LiveId" clId="{9C670F20-48D9-45C0-A89B-B8F4D13BF52B}" dt="2024-12-21T02:01:54.440" v="3543" actId="1076"/>
          <ac:spMkLst>
            <pc:docMk/>
            <pc:sldMk cId="3450607923" sldId="256"/>
            <ac:spMk id="11" creationId="{0F4F8FED-DD2B-B14D-BEF1-64A08474A317}"/>
          </ac:spMkLst>
        </pc:spChg>
        <pc:picChg chg="del">
          <ac:chgData name="Shruthi Astakar Shekar" userId="ba26060b3bdba043" providerId="LiveId" clId="{9C670F20-48D9-45C0-A89B-B8F4D13BF52B}" dt="2024-12-21T01:55:48.203" v="3520" actId="478"/>
          <ac:picMkLst>
            <pc:docMk/>
            <pc:sldMk cId="3450607923" sldId="256"/>
            <ac:picMk id="7" creationId="{9DCF35BF-BD54-CF79-ADFC-7E122CC043E6}"/>
          </ac:picMkLst>
        </pc:picChg>
        <pc:picChg chg="add">
          <ac:chgData name="Shruthi Astakar Shekar" userId="ba26060b3bdba043" providerId="LiveId" clId="{9C670F20-48D9-45C0-A89B-B8F4D13BF52B}" dt="2024-12-21T01:55:49.121" v="3521" actId="22"/>
          <ac:picMkLst>
            <pc:docMk/>
            <pc:sldMk cId="3450607923" sldId="256"/>
            <ac:picMk id="9" creationId="{ECEF5162-96F9-C11B-5C5E-05C0C109C75B}"/>
          </ac:picMkLst>
        </pc:picChg>
      </pc:sldChg>
      <pc:sldChg chg="addSp delSp modSp mod">
        <pc:chgData name="Shruthi Astakar Shekar" userId="ba26060b3bdba043" providerId="LiveId" clId="{9C670F20-48D9-45C0-A89B-B8F4D13BF52B}" dt="2024-12-21T03:59:09.383" v="3568" actId="22"/>
        <pc:sldMkLst>
          <pc:docMk/>
          <pc:sldMk cId="3829813819" sldId="257"/>
        </pc:sldMkLst>
        <pc:spChg chg="add mod">
          <ac:chgData name="Shruthi Astakar Shekar" userId="ba26060b3bdba043" providerId="LiveId" clId="{9C670F20-48D9-45C0-A89B-B8F4D13BF52B}" dt="2024-12-21T02:03:31.270" v="3551" actId="208"/>
          <ac:spMkLst>
            <pc:docMk/>
            <pc:sldMk cId="3829813819" sldId="257"/>
            <ac:spMk id="12" creationId="{D87DBB1A-7AD9-11B4-8E72-C1E963AC4A61}"/>
          </ac:spMkLst>
        </pc:spChg>
        <pc:spChg chg="add mod">
          <ac:chgData name="Shruthi Astakar Shekar" userId="ba26060b3bdba043" providerId="LiveId" clId="{9C670F20-48D9-45C0-A89B-B8F4D13BF52B}" dt="2024-12-21T02:04:04.235" v="3559" actId="14100"/>
          <ac:spMkLst>
            <pc:docMk/>
            <pc:sldMk cId="3829813819" sldId="257"/>
            <ac:spMk id="13" creationId="{A3414ABB-1D98-BA7C-627B-B2D704F2C86E}"/>
          </ac:spMkLst>
        </pc:spChg>
        <pc:spChg chg="add mod">
          <ac:chgData name="Shruthi Astakar Shekar" userId="ba26060b3bdba043" providerId="LiveId" clId="{9C670F20-48D9-45C0-A89B-B8F4D13BF52B}" dt="2024-12-21T02:03:52.233" v="3555" actId="14100"/>
          <ac:spMkLst>
            <pc:docMk/>
            <pc:sldMk cId="3829813819" sldId="257"/>
            <ac:spMk id="14" creationId="{178E347F-13C3-CCC5-0D4A-16178FA0F475}"/>
          </ac:spMkLst>
        </pc:spChg>
        <pc:spChg chg="add mod">
          <ac:chgData name="Shruthi Astakar Shekar" userId="ba26060b3bdba043" providerId="LiveId" clId="{9C670F20-48D9-45C0-A89B-B8F4D13BF52B}" dt="2024-12-21T02:04:22.190" v="3564" actId="1582"/>
          <ac:spMkLst>
            <pc:docMk/>
            <pc:sldMk cId="3829813819" sldId="257"/>
            <ac:spMk id="15" creationId="{9174CCCC-E5AD-215F-BB2C-743011FECA07}"/>
          </ac:spMkLst>
        </pc:spChg>
        <pc:picChg chg="del">
          <ac:chgData name="Shruthi Astakar Shekar" userId="ba26060b3bdba043" providerId="LiveId" clId="{9C670F20-48D9-45C0-A89B-B8F4D13BF52B}" dt="2024-12-21T01:35:09.079" v="3516" actId="478"/>
          <ac:picMkLst>
            <pc:docMk/>
            <pc:sldMk cId="3829813819" sldId="257"/>
            <ac:picMk id="5" creationId="{582D87D2-AD3D-D97D-B09B-146B216E8885}"/>
          </ac:picMkLst>
        </pc:picChg>
        <pc:picChg chg="add del">
          <ac:chgData name="Shruthi Astakar Shekar" userId="ba26060b3bdba043" providerId="LiveId" clId="{9C670F20-48D9-45C0-A89B-B8F4D13BF52B}" dt="2024-12-21T01:39:21.646" v="3518" actId="478"/>
          <ac:picMkLst>
            <pc:docMk/>
            <pc:sldMk cId="3829813819" sldId="257"/>
            <ac:picMk id="7" creationId="{AE52377B-0BC6-7281-F783-AC7DD9E662A5}"/>
          </ac:picMkLst>
        </pc:picChg>
        <pc:picChg chg="add del">
          <ac:chgData name="Shruthi Astakar Shekar" userId="ba26060b3bdba043" providerId="LiveId" clId="{9C670F20-48D9-45C0-A89B-B8F4D13BF52B}" dt="2024-12-21T01:56:23.082" v="3522" actId="478"/>
          <ac:picMkLst>
            <pc:docMk/>
            <pc:sldMk cId="3829813819" sldId="257"/>
            <ac:picMk id="9" creationId="{07078F1E-C502-A33E-63D3-83393B2122A4}"/>
          </ac:picMkLst>
        </pc:picChg>
        <pc:picChg chg="add del">
          <ac:chgData name="Shruthi Astakar Shekar" userId="ba26060b3bdba043" providerId="LiveId" clId="{9C670F20-48D9-45C0-A89B-B8F4D13BF52B}" dt="2024-12-21T03:59:08.443" v="3567" actId="478"/>
          <ac:picMkLst>
            <pc:docMk/>
            <pc:sldMk cId="3829813819" sldId="257"/>
            <ac:picMk id="11" creationId="{08CCCB37-1251-76E9-4F0B-BB0E8F0772A6}"/>
          </ac:picMkLst>
        </pc:picChg>
        <pc:picChg chg="add">
          <ac:chgData name="Shruthi Astakar Shekar" userId="ba26060b3bdba043" providerId="LiveId" clId="{9C670F20-48D9-45C0-A89B-B8F4D13BF52B}" dt="2024-12-21T03:59:09.383" v="3568" actId="22"/>
          <ac:picMkLst>
            <pc:docMk/>
            <pc:sldMk cId="3829813819" sldId="257"/>
            <ac:picMk id="17" creationId="{59DD18BD-0EBB-6E04-5052-3A07AB61E8B8}"/>
          </ac:picMkLst>
        </pc:picChg>
      </pc:sldChg>
      <pc:sldChg chg="addSp delSp mod">
        <pc:chgData name="Shruthi Astakar Shekar" userId="ba26060b3bdba043" providerId="LiveId" clId="{9C670F20-48D9-45C0-A89B-B8F4D13BF52B}" dt="2024-12-21T03:59:51.284" v="3570" actId="22"/>
        <pc:sldMkLst>
          <pc:docMk/>
          <pc:sldMk cId="161021375" sldId="258"/>
        </pc:sldMkLst>
        <pc:picChg chg="del">
          <ac:chgData name="Shruthi Astakar Shekar" userId="ba26060b3bdba043" providerId="LiveId" clId="{9C670F20-48D9-45C0-A89B-B8F4D13BF52B}" dt="2024-12-21T01:56:53.914" v="3524" actId="478"/>
          <ac:picMkLst>
            <pc:docMk/>
            <pc:sldMk cId="161021375" sldId="258"/>
            <ac:picMk id="9" creationId="{67D0EA15-C1EB-ED7A-8ED5-F84A8B49D1E9}"/>
          </ac:picMkLst>
        </pc:picChg>
        <pc:picChg chg="add del">
          <ac:chgData name="Shruthi Astakar Shekar" userId="ba26060b3bdba043" providerId="LiveId" clId="{9C670F20-48D9-45C0-A89B-B8F4D13BF52B}" dt="2024-12-21T03:59:50.465" v="3569" actId="478"/>
          <ac:picMkLst>
            <pc:docMk/>
            <pc:sldMk cId="161021375" sldId="258"/>
            <ac:picMk id="11" creationId="{7C88AB16-921A-5903-E547-D16A4B14D21A}"/>
          </ac:picMkLst>
        </pc:picChg>
        <pc:picChg chg="add">
          <ac:chgData name="Shruthi Astakar Shekar" userId="ba26060b3bdba043" providerId="LiveId" clId="{9C670F20-48D9-45C0-A89B-B8F4D13BF52B}" dt="2024-12-21T03:59:51.284" v="3570" actId="22"/>
          <ac:picMkLst>
            <pc:docMk/>
            <pc:sldMk cId="161021375" sldId="258"/>
            <ac:picMk id="13" creationId="{BC8408D4-0098-1DA1-3DD9-EDA5F06DD31E}"/>
          </ac:picMkLst>
        </pc:picChg>
      </pc:sldChg>
      <pc:sldChg chg="addSp modSp mod modClrScheme chgLayout">
        <pc:chgData name="Shruthi Astakar Shekar" userId="ba26060b3bdba043" providerId="LiveId" clId="{9C670F20-48D9-45C0-A89B-B8F4D13BF52B}" dt="2024-12-21T00:49:32.828" v="3479" actId="20577"/>
        <pc:sldMkLst>
          <pc:docMk/>
          <pc:sldMk cId="1002614291" sldId="260"/>
        </pc:sldMkLst>
        <pc:spChg chg="add mod">
          <ac:chgData name="Shruthi Astakar Shekar" userId="ba26060b3bdba043" providerId="LiveId" clId="{9C670F20-48D9-45C0-A89B-B8F4D13BF52B}" dt="2024-12-20T23:51:22.193" v="3313" actId="255"/>
          <ac:spMkLst>
            <pc:docMk/>
            <pc:sldMk cId="1002614291" sldId="260"/>
            <ac:spMk id="2" creationId="{7C743518-FF89-E738-8065-886C4C80828A}"/>
          </ac:spMkLst>
        </pc:spChg>
        <pc:spChg chg="add mod">
          <ac:chgData name="Shruthi Astakar Shekar" userId="ba26060b3bdba043" providerId="LiveId" clId="{9C670F20-48D9-45C0-A89B-B8F4D13BF52B}" dt="2024-12-20T23:52:00.735" v="3314" actId="313"/>
          <ac:spMkLst>
            <pc:docMk/>
            <pc:sldMk cId="1002614291" sldId="260"/>
            <ac:spMk id="3" creationId="{1AAD933E-3206-1B08-0A80-66DBF76EDBD0}"/>
          </ac:spMkLst>
        </pc:spChg>
        <pc:spChg chg="add mod">
          <ac:chgData name="Shruthi Astakar Shekar" userId="ba26060b3bdba043" providerId="LiveId" clId="{9C670F20-48D9-45C0-A89B-B8F4D13BF52B}" dt="2024-12-21T00:49:32.828" v="3479" actId="20577"/>
          <ac:spMkLst>
            <pc:docMk/>
            <pc:sldMk cId="1002614291" sldId="260"/>
            <ac:spMk id="4" creationId="{C66E01CA-C4AB-AD50-94A1-CFD06DE280BC}"/>
          </ac:spMkLst>
        </pc:spChg>
      </pc:sldChg>
      <pc:sldChg chg="addSp modSp mod modClrScheme chgLayout">
        <pc:chgData name="Shruthi Astakar Shekar" userId="ba26060b3bdba043" providerId="LiveId" clId="{9C670F20-48D9-45C0-A89B-B8F4D13BF52B}" dt="2024-12-21T01:59:09.068" v="3537" actId="6549"/>
        <pc:sldMkLst>
          <pc:docMk/>
          <pc:sldMk cId="2281386833" sldId="261"/>
        </pc:sldMkLst>
        <pc:spChg chg="add mod">
          <ac:chgData name="Shruthi Astakar Shekar" userId="ba26060b3bdba043" providerId="LiveId" clId="{9C670F20-48D9-45C0-A89B-B8F4D13BF52B}" dt="2024-12-20T23:32:09.084" v="2802" actId="20577"/>
          <ac:spMkLst>
            <pc:docMk/>
            <pc:sldMk cId="2281386833" sldId="261"/>
            <ac:spMk id="2" creationId="{49131D36-A537-13F5-1743-E75CFD30F398}"/>
          </ac:spMkLst>
        </pc:spChg>
        <pc:spChg chg="add mod">
          <ac:chgData name="Shruthi Astakar Shekar" userId="ba26060b3bdba043" providerId="LiveId" clId="{9C670F20-48D9-45C0-A89B-B8F4D13BF52B}" dt="2024-12-21T01:59:09.068" v="3537" actId="6549"/>
          <ac:spMkLst>
            <pc:docMk/>
            <pc:sldMk cId="2281386833" sldId="261"/>
            <ac:spMk id="3" creationId="{E7821E39-ABB8-4524-74B8-14A4C83E4408}"/>
          </ac:spMkLst>
        </pc:spChg>
      </pc:sldChg>
      <pc:sldChg chg="addSp delSp modSp mod ord modClrScheme chgLayout">
        <pc:chgData name="Shruthi Astakar Shekar" userId="ba26060b3bdba043" providerId="LiveId" clId="{9C670F20-48D9-45C0-A89B-B8F4D13BF52B}" dt="2024-12-21T09:25:17.959" v="5554" actId="14100"/>
        <pc:sldMkLst>
          <pc:docMk/>
          <pc:sldMk cId="3714209123" sldId="262"/>
        </pc:sldMkLst>
        <pc:spChg chg="add del mod">
          <ac:chgData name="Shruthi Astakar Shekar" userId="ba26060b3bdba043" providerId="LiveId" clId="{9C670F20-48D9-45C0-A89B-B8F4D13BF52B}" dt="2024-12-21T04:03:08.490" v="3576" actId="478"/>
          <ac:spMkLst>
            <pc:docMk/>
            <pc:sldMk cId="3714209123" sldId="262"/>
            <ac:spMk id="2" creationId="{58ABCF64-3C0F-4824-68CA-AD2368F10D5F}"/>
          </ac:spMkLst>
        </pc:spChg>
        <pc:spChg chg="add del mod">
          <ac:chgData name="Shruthi Astakar Shekar" userId="ba26060b3bdba043" providerId="LiveId" clId="{9C670F20-48D9-45C0-A89B-B8F4D13BF52B}" dt="2024-12-21T04:03:13.259" v="3578" actId="478"/>
          <ac:spMkLst>
            <pc:docMk/>
            <pc:sldMk cId="3714209123" sldId="262"/>
            <ac:spMk id="3" creationId="{DF480C08-536C-A43D-40D2-112D1FE8BE30}"/>
          </ac:spMkLst>
        </pc:spChg>
        <pc:spChg chg="add del mod">
          <ac:chgData name="Shruthi Astakar Shekar" userId="ba26060b3bdba043" providerId="LiveId" clId="{9C670F20-48D9-45C0-A89B-B8F4D13BF52B}" dt="2024-12-21T04:03:11.457" v="3577" actId="478"/>
          <ac:spMkLst>
            <pc:docMk/>
            <pc:sldMk cId="3714209123" sldId="262"/>
            <ac:spMk id="5" creationId="{78F9BB56-17E5-4107-832D-37BFC9AAB041}"/>
          </ac:spMkLst>
        </pc:spChg>
        <pc:spChg chg="add mod">
          <ac:chgData name="Shruthi Astakar Shekar" userId="ba26060b3bdba043" providerId="LiveId" clId="{9C670F20-48D9-45C0-A89B-B8F4D13BF52B}" dt="2024-12-21T08:41:55.211" v="3642" actId="122"/>
          <ac:spMkLst>
            <pc:docMk/>
            <pc:sldMk cId="3714209123" sldId="262"/>
            <ac:spMk id="6" creationId="{7B5988E1-650F-E4B1-8213-ACE283DA76A2}"/>
          </ac:spMkLst>
        </pc:spChg>
        <pc:spChg chg="add mod">
          <ac:chgData name="Shruthi Astakar Shekar" userId="ba26060b3bdba043" providerId="LiveId" clId="{9C670F20-48D9-45C0-A89B-B8F4D13BF52B}" dt="2024-12-21T09:24:57.812" v="5552" actId="1076"/>
          <ac:spMkLst>
            <pc:docMk/>
            <pc:sldMk cId="3714209123" sldId="262"/>
            <ac:spMk id="7" creationId="{9B8A893F-528F-1E31-618C-B6359C2CC566}"/>
          </ac:spMkLst>
        </pc:spChg>
        <pc:spChg chg="add mod">
          <ac:chgData name="Shruthi Astakar Shekar" userId="ba26060b3bdba043" providerId="LiveId" clId="{9C670F20-48D9-45C0-A89B-B8F4D13BF52B}" dt="2024-12-21T09:25:17.959" v="5554" actId="14100"/>
          <ac:spMkLst>
            <pc:docMk/>
            <pc:sldMk cId="3714209123" sldId="262"/>
            <ac:spMk id="8" creationId="{8CA0CBC6-6E4C-B367-F95F-D7D9B1BCC303}"/>
          </ac:spMkLst>
        </pc:spChg>
        <pc:cxnChg chg="add mod">
          <ac:chgData name="Shruthi Astakar Shekar" userId="ba26060b3bdba043" providerId="LiveId" clId="{9C670F20-48D9-45C0-A89B-B8F4D13BF52B}" dt="2024-12-21T09:25:03.519" v="5553" actId="1076"/>
          <ac:cxnSpMkLst>
            <pc:docMk/>
            <pc:sldMk cId="3714209123" sldId="262"/>
            <ac:cxnSpMk id="10" creationId="{19FF29F4-F47C-7595-6E9B-DCC79DD3F1A2}"/>
          </ac:cxnSpMkLst>
        </pc:cxnChg>
      </pc:sldChg>
      <pc:sldChg chg="addSp delSp modSp mod ord">
        <pc:chgData name="Shruthi Astakar Shekar" userId="ba26060b3bdba043" providerId="LiveId" clId="{9C670F20-48D9-45C0-A89B-B8F4D13BF52B}" dt="2024-12-21T04:02:17.592" v="3574" actId="14100"/>
        <pc:sldMkLst>
          <pc:docMk/>
          <pc:sldMk cId="4004252934" sldId="263"/>
        </pc:sldMkLst>
        <pc:picChg chg="add del">
          <ac:chgData name="Shruthi Astakar Shekar" userId="ba26060b3bdba043" providerId="LiveId" clId="{9C670F20-48D9-45C0-A89B-B8F4D13BF52B}" dt="2024-12-21T01:57:23.343" v="3526" actId="478"/>
          <ac:picMkLst>
            <pc:docMk/>
            <pc:sldMk cId="4004252934" sldId="263"/>
            <ac:picMk id="3" creationId="{BA575244-D9B4-630D-7B6E-D8BA3812C815}"/>
          </ac:picMkLst>
        </pc:picChg>
        <pc:picChg chg="add del">
          <ac:chgData name="Shruthi Astakar Shekar" userId="ba26060b3bdba043" providerId="LiveId" clId="{9C670F20-48D9-45C0-A89B-B8F4D13BF52B}" dt="2024-12-21T02:07:33.978" v="3565" actId="478"/>
          <ac:picMkLst>
            <pc:docMk/>
            <pc:sldMk cId="4004252934" sldId="263"/>
            <ac:picMk id="5" creationId="{680C8BDD-CFB4-7835-52EA-1D27C3CC13E6}"/>
          </ac:picMkLst>
        </pc:picChg>
        <pc:picChg chg="add del">
          <ac:chgData name="Shruthi Astakar Shekar" userId="ba26060b3bdba043" providerId="LiveId" clId="{9C670F20-48D9-45C0-A89B-B8F4D13BF52B}" dt="2024-12-21T04:02:09.948" v="3571" actId="478"/>
          <ac:picMkLst>
            <pc:docMk/>
            <pc:sldMk cId="4004252934" sldId="263"/>
            <ac:picMk id="7" creationId="{C1E38CBA-3149-6B81-246A-1A1E58C812C7}"/>
          </ac:picMkLst>
        </pc:picChg>
        <pc:picChg chg="add mod">
          <ac:chgData name="Shruthi Astakar Shekar" userId="ba26060b3bdba043" providerId="LiveId" clId="{9C670F20-48D9-45C0-A89B-B8F4D13BF52B}" dt="2024-12-21T04:02:17.592" v="3574" actId="14100"/>
          <ac:picMkLst>
            <pc:docMk/>
            <pc:sldMk cId="4004252934" sldId="263"/>
            <ac:picMk id="9" creationId="{C318D43C-11DE-C356-851B-5894640808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3C85C-B88E-4889-9E23-099DA9D21A8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529CC-C224-4909-95C5-A3AF461E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6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99500-FB57-2AC2-CDCB-BEDEEECE1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6C589-EF85-D9FA-2789-BC917C038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88A04-DE56-4883-5584-EC9C656DE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FE27D-BD95-2593-A47E-E4D756EA8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1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9E7CA-5C7F-4999-33C2-1C53E739C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5D6EC-8DE5-D4DB-57A4-784E5400F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32DB14-535B-3519-B043-C8E65623C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19C44-5D5F-EC36-B3F2-7EA50AE45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7D0A6-BD2D-BC16-2EF9-091EE5FF7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6483DE-F36D-3646-EE28-2ECCA7F7D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23F2C9-8472-FC69-8EAA-BAAAFE231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3188F-0F41-3F4C-EA70-A06986A4D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8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1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BFF4B-AC29-5244-4A52-868265CA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4B2716-C2C8-2DD7-03C0-E5C744B92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52312-87F5-0393-40CB-D932F20D3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A54F-4DE6-E8AC-68F0-631CE0168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4F35-E3B3-428F-D555-C81BA14D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5D1B0-B695-1ED6-E720-6FEF66485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1B038-CABF-4642-E930-94F8F37F8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5460-2CBC-1D1F-681B-7D534B924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9FFD-FAFD-72EC-20EA-1DBC65207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A2FE7-8A8E-4098-D793-A656B8C4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CC7C-5D8F-9B73-E924-AFA6F4ED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2AD02-AFFD-2AA8-5D5E-0E9CE045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6A1F-3606-9946-F1BF-42746164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57CD-E6CA-5872-1E08-4D801F01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27DC7-D563-1709-06D2-2022D0512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ACC9-B62F-C7BD-6BBB-A814D386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86BD-E479-18C0-6906-F40A76D0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C16C-2617-D3C1-137F-61CE786C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6640F-A4E3-F5F1-2899-F07B7AF9B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B6AF7-2291-FC6E-BD3F-615EE0AF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8423-6168-45D3-221F-5BEAF0C7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A0A0-3DE2-C6AC-3DC8-9316084C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0B49-9382-BAAA-D0A1-35686627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8AB8-252D-715E-4165-CF27D0CE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C186-168A-4596-4E23-6A5F74F6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1CA5-DF0F-486F-406F-1BC317DB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B5AA-816B-FC8C-BD39-E372D8D7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335F-A503-8096-C6EC-3DA2194C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2BC1-0107-E097-92E9-A5353268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5263B-BAD1-5AF3-E7CC-874388E37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2909-8D20-4B65-3051-1099AC2E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1D8F-81A2-6F2B-34DA-DBC9F892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34B8-4402-88CF-0B83-200DB90F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2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328B-EFE9-D653-01D5-6A36986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CEAB-0B36-44F8-A97E-3737C85A0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59181-18F2-04D9-6DD6-4E1B6D1C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8539-FFEB-0BBF-FC28-214E5FE2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788D-BB9A-AAF4-B095-4618B6A2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6067-4F58-0C66-A325-9A7E8FA9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6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34B0-19EB-BBD3-1386-9AB967BA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CE1E0-7BF4-A0FB-FA4F-D6AF9E1B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C766D-F0C8-FB1B-40FC-880487E59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E71DA-6677-274E-298E-D3E3CF383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F2E00-1EF7-8DDD-2B61-0A2C44FD6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3A168-3A29-446A-BFA7-52CA31F1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7FFA0-3998-596C-AC17-8F78C5BC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AFB3C-659D-C54E-E0E9-75424CE7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7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CBD5-19A7-41C2-32D7-ABBE36AB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6880-1026-35AC-E8DE-783AE015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566A-418A-53CF-0430-08E58C33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EAF2-1956-5823-45E3-9205A9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64028-10BB-9474-FBE8-43F26279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011B9-18B7-1058-6AB2-DE5FB55B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896B8-2355-F65F-4E04-941BF1CC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27CA-F941-E267-EE00-4F42CE75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04A4-50DC-D6A6-E668-45769535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6CA7A-B192-D8AD-5A3D-738C9E2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9019-D1DC-BC7C-6D34-1CB065A1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C796-81F9-DF74-B9F1-5C1227F0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9C7EA-A264-72DC-B0A2-EEF81C35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1C15-B6E5-2AEB-82BA-F8A66EDD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A8CE3-A0BC-E76E-70A1-250CEEC41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DE3EF-85C1-5E58-12B6-B5F52D7D3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AD029-24D6-8106-19EC-3B9F88D9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4BA2-5404-DCCB-EEAD-6864C751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7D760-CFD0-8FE5-6941-373F8384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5F741-C5D6-19C7-1954-3AEBD977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A1680-C460-2EEB-EA44-3EF6A538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2F04-C064-AFFD-738C-E5A3D7037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24F0-703F-4275-BDFD-DA5832A1D1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69CD-1A70-F5AD-CE8A-7BB8ADACD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6772-8D42-C524-D8A5-B1D473911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oWooVdwLJgDvUbRv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hruthi.astakar.shekar/viz/COVID-19anditsimpactoneducationsocialandmentalhealthofstudents/Dashboard1?publish=y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app/profile/shruthi.astakar.shekar/viz/COVID-19anditsimpactoneducationsocialandmentalhealthofstudents/Dashboard4?publish=yes" TargetMode="External"/><Relationship Id="rId5" Type="http://schemas.openxmlformats.org/officeDocument/2006/relationships/hyperlink" Target="https://public.tableau.com/app/profile/shruthi.astakar.shekar/viz/COVID-19anditsimpactoneducationsocialandmentalhealthofstudents/Dashboard3?publish=yes" TargetMode="External"/><Relationship Id="rId4" Type="http://schemas.openxmlformats.org/officeDocument/2006/relationships/hyperlink" Target="https://public.tableau.com/app/profile/shruthi.astakar.shekar/viz/COVID-19anditsimpactoneducationsocialandmentalhealthofstudents/Dashboard2?publish=y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0B8987-FDA3-06EF-0BC9-D1F6A6A6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972A-87AA-73CF-A8F8-55BF93C177EE}"/>
              </a:ext>
            </a:extLst>
          </p:cNvPr>
          <p:cNvSpPr txBox="1"/>
          <p:nvPr/>
        </p:nvSpPr>
        <p:spPr>
          <a:xfrm>
            <a:off x="218660" y="404191"/>
            <a:ext cx="1187394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COHORT</a:t>
            </a:r>
            <a:r>
              <a:rPr lang="en-US" b="1" u="sng" dirty="0">
                <a:solidFill>
                  <a:schemeClr val="bg1"/>
                </a:solidFill>
              </a:rPr>
              <a:t> – 114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rgbClr val="FFFF00"/>
                </a:solidFill>
              </a:rPr>
              <a:t>MENTOR :</a:t>
            </a:r>
            <a:r>
              <a:rPr lang="en-US" b="1" u="sng" dirty="0">
                <a:solidFill>
                  <a:schemeClr val="bg1"/>
                </a:solidFill>
              </a:rPr>
              <a:t>  Mr. BOSE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rgbClr val="FFFF00"/>
                </a:solidFill>
              </a:rPr>
              <a:t>ASSIGNMENT 1</a:t>
            </a:r>
            <a:r>
              <a:rPr lang="en-US" dirty="0">
                <a:solidFill>
                  <a:schemeClr val="bg1"/>
                </a:solidFill>
              </a:rPr>
              <a:t> : 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rgbClr val="FFFF00"/>
                </a:solidFill>
              </a:rPr>
              <a:t>PROBLEM STATEMENT </a:t>
            </a:r>
            <a:r>
              <a:rPr lang="en-US" dirty="0">
                <a:solidFill>
                  <a:schemeClr val="bg1"/>
                </a:solidFill>
              </a:rPr>
              <a:t>: COVID 19 AND IT’S IMPACT ON EDUCATIONAL, SOCIAL LIFE AND MENTAL HEALTH OF STUDENTS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br>
              <a:rPr lang="en-US" b="1" u="sng" dirty="0">
                <a:solidFill>
                  <a:srgbClr val="FFFF00"/>
                </a:solidFill>
              </a:rPr>
            </a:br>
            <a:endParaRPr lang="en-US" b="1" u="sng" dirty="0">
              <a:solidFill>
                <a:srgbClr val="FFFF00"/>
              </a:solidFill>
            </a:endParaRPr>
          </a:p>
          <a:p>
            <a:pPr algn="ctr"/>
            <a:r>
              <a:rPr lang="en-US" sz="2400" b="1" u="sng" dirty="0">
                <a:solidFill>
                  <a:srgbClr val="FFFF00"/>
                </a:solidFill>
              </a:rPr>
              <a:t>STUDENT NAME </a:t>
            </a:r>
            <a:r>
              <a:rPr lang="en-US" sz="2400" dirty="0">
                <a:solidFill>
                  <a:schemeClr val="bg1"/>
                </a:solidFill>
              </a:rPr>
              <a:t>: SHRUTHI ASTAKAR SHEKAR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b="1" u="sng" dirty="0">
                <a:solidFill>
                  <a:srgbClr val="FFFF00"/>
                </a:solidFill>
              </a:rPr>
              <a:t>SUBMISSION DATE 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DEC,2024 [12 PM]</a:t>
            </a:r>
          </a:p>
        </p:txBody>
      </p:sp>
    </p:spTree>
    <p:extLst>
      <p:ext uri="{BB962C8B-B14F-4D97-AF65-F5344CB8AC3E}">
        <p14:creationId xmlns:p14="http://schemas.microsoft.com/office/powerpoint/2010/main" val="12070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406EF0-001A-C674-2509-CA982707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518-FF89-E738-8065-886C4C80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439400" cy="260350"/>
          </a:xfrm>
        </p:spPr>
        <p:txBody>
          <a:bodyPr numCol="2">
            <a:normAutofit fontScale="90000"/>
          </a:bodyPr>
          <a:lstStyle/>
          <a:p>
            <a:r>
              <a:rPr lang="en-US" sz="1700" b="1" u="sng" dirty="0">
                <a:solidFill>
                  <a:srgbClr val="FFFF00"/>
                </a:solidFill>
              </a:rPr>
              <a:t>Google Survey Form </a:t>
            </a:r>
            <a:r>
              <a:rPr lang="en-US" sz="1800" dirty="0">
                <a:solidFill>
                  <a:srgbClr val="FFFF00"/>
                </a:solidFill>
              </a:rPr>
              <a:t>: </a:t>
            </a:r>
            <a:r>
              <a:rPr lang="en-US" sz="1800" b="1" i="1" dirty="0">
                <a:solidFill>
                  <a:srgbClr val="47EF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https://forms.gle/oWooVdwLJgDvUbRv8</a:t>
            </a:r>
            <a:br>
              <a:rPr lang="en-US" sz="1800" b="1" i="1" dirty="0">
                <a:solidFill>
                  <a:srgbClr val="47EFEB"/>
                </a:solidFill>
              </a:rPr>
            </a:br>
            <a:endParaRPr lang="en-US" sz="1800" b="1" i="1" dirty="0">
              <a:solidFill>
                <a:srgbClr val="47EF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933E-3206-1B08-0A80-66DBF76E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60350"/>
            <a:ext cx="5181600" cy="659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>
                <a:solidFill>
                  <a:schemeClr val="accent4"/>
                </a:solidFill>
              </a:rPr>
              <a:t>SECTION 1 : IMPACT ON EDUCATION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 of the Student 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Region where the student lives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Type of School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Public (Government)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Private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Did you find it challenging to transition from in-person teaching to Online Class teaching?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Yes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Platform used to join online Classes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Zoom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Microsoft Teams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Google Meet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d. Others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Device used for attending Online Class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Laptop / Desktop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Tablet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smartphone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d. Others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much time did you spend Daily on Online Classes in Hrs.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Effective was the Online teaching 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Poor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Average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Good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What Challenges did you face in Online Classes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Lack of Internet Connection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Lack of Proper Device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Difficulty Concentrating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d. Technical Issues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e. Disturbances at home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did your grades change with the Online Teaching 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Increased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Decreased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Stayed the same.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Was it easy to ask questions and get your doubts clarified by your teacher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Yes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01CA-C4AB-AD50-94A1-CFD06DE28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3500"/>
            <a:ext cx="5181600" cy="6794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>
                <a:solidFill>
                  <a:schemeClr val="accent4"/>
                </a:solidFill>
              </a:rPr>
              <a:t>SECTION 2 : IMPACT ON SOCIAL LIFE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Did the Social Distancing Measures make you feel isolated / lonely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a. Yes 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b. No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What did you do keep yourself connected with your family/relatives/friends?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much time you spent daily  on social media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What social media platforms did you use 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Has Pandemic affected the way you interact with people 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Yes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Comfortable are you now to attend social gatherings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Comfortable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Not-Comfortable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Does it bother and scare you to this day when anyone around you sneezes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Yes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</a:t>
            </a:r>
          </a:p>
          <a:p>
            <a:pPr marL="0" indent="0">
              <a:buNone/>
            </a:pPr>
            <a:r>
              <a:rPr lang="en-US" sz="1200" b="1" u="sng" dirty="0">
                <a:solidFill>
                  <a:schemeClr val="accent4"/>
                </a:solidFill>
              </a:rPr>
              <a:t>SECTION 3 : IMPACT ON PHYSICAL AND MENTAL HEALTH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Did you fall sick during pandemic due to Covid related or Non Covid Related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a. Covid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b. Non-Covid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c. Did not fall sick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What Physical activity did you like doing 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Much time did you spend on any Physical Activity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Did you notice any change in your sleep pattern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long did you sleep each night.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Did any of your previous mental condition (if any) get triggered during pandemic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Yes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N/A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Did pandemic help you develop any new skill / hobby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Yes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8. What activities did you do to keep your mental health in good shape</a:t>
            </a:r>
          </a:p>
          <a:p>
            <a:pPr marL="0" indent="0">
              <a:buNone/>
            </a:pPr>
            <a:endParaRPr lang="en-US" sz="1200" b="1" u="sng" dirty="0">
              <a:solidFill>
                <a:schemeClr val="accent4"/>
              </a:solidFill>
            </a:endParaRPr>
          </a:p>
          <a:p>
            <a:pPr>
              <a:buAutoNum type="arabicPeriod"/>
            </a:pPr>
            <a:endParaRPr lang="en-US" sz="1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1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E8824-4283-CF94-6136-2AB25C615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1D36-A537-13F5-1743-E75CFD30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5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u="sng" dirty="0">
                <a:solidFill>
                  <a:srgbClr val="33EDBC"/>
                </a:solidFill>
              </a:rPr>
              <a:t>REPORT ON COVID 19 AND IT’S IMPACT ON EDUCATIONAL, SOCIAL LIFE AND MENTAL HEALTH OF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1E39-ABB8-4524-74B8-14A4C83E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650"/>
            <a:ext cx="10515600" cy="5294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Report that is presented in the next 4 slides have been analyzed using the sample data provided the mentor by Mr. Bose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And with the little basic knowledge I have on Tableau that I just learnt.</a:t>
            </a:r>
          </a:p>
          <a:p>
            <a:pPr marL="0" indent="0">
              <a:buNone/>
            </a:pP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Source:</a:t>
            </a:r>
            <a:r>
              <a:rPr lang="en-US" sz="15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Survey Student Responses.csv</a:t>
            </a:r>
          </a:p>
          <a:p>
            <a:pPr marL="0" indent="0">
              <a:buNone/>
            </a:pPr>
            <a:r>
              <a:rPr lang="en-US" sz="15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Tool used to create the Dashboard / Report </a:t>
            </a:r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Tableau Public [ </a:t>
            </a:r>
            <a:r>
              <a:rPr lang="en-US" sz="1500" dirty="0">
                <a:solidFill>
                  <a:srgbClr val="FF0000"/>
                </a:solidFill>
              </a:rPr>
              <a:t>With basic knowledge I have on Tableau </a:t>
            </a:r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Links to Dashboards I created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Dashboard 1 : </a:t>
            </a:r>
            <a:r>
              <a:rPr lang="en-US" sz="1100" dirty="0">
                <a:solidFill>
                  <a:srgbClr val="47EF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https://public.tableau.com/app/profile/shruthi.astakar.shekar/viz/COVID-19anditsimpactoneducationsocialandmentalhealthofstudents/Dashboard1?publish=yes</a:t>
            </a:r>
            <a:endParaRPr lang="en-US" sz="1100" dirty="0">
              <a:solidFill>
                <a:srgbClr val="47EFEB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Dashboard 2 : </a:t>
            </a:r>
            <a:r>
              <a:rPr lang="en-US" sz="1100" dirty="0">
                <a:solidFill>
                  <a:srgbClr val="47EF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https://public.tableau.com/app/profile/shruthi.astakar.shekar/viz/COVID-19anditsimpactoneducationsocialandmentalhealthofstudents/Dashboard2?publish=yes</a:t>
            </a:r>
            <a:endParaRPr lang="en-US" sz="1100" dirty="0">
              <a:solidFill>
                <a:srgbClr val="47EFEB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Dashboard 3 : </a:t>
            </a:r>
            <a:r>
              <a:rPr lang="en-US" sz="1100" dirty="0">
                <a:solidFill>
                  <a:srgbClr val="47EFE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https://public.tableau.com/app/profile/shruthi.astakar.shekar/viz/COVID-19anditsimpactoneducationsocialandmentalhealthofstudents/Dashboard3?publish=yes</a:t>
            </a:r>
            <a:endParaRPr lang="en-US" sz="1100" dirty="0">
              <a:solidFill>
                <a:srgbClr val="47EFEB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Dashboard 4 : </a:t>
            </a:r>
            <a:r>
              <a:rPr lang="en-US" sz="1100" dirty="0">
                <a:solidFill>
                  <a:srgbClr val="47EFEB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https://public.tableau.com/app/profile/shruthi.astakar.shekar/viz/COVID-19anditsimpactoneducationsocialandmentalhealthofstudents/Dashboard4?publish=yes</a:t>
            </a:r>
            <a:endParaRPr lang="en-US" sz="1100" dirty="0">
              <a:solidFill>
                <a:srgbClr val="47EFEB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8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EF5162-96F9-C11B-5C5E-05C0C109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66"/>
            <a:ext cx="12192000" cy="63614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CC3D70-2115-F0FF-86BD-121F31B2B2F8}"/>
              </a:ext>
            </a:extLst>
          </p:cNvPr>
          <p:cNvSpPr/>
          <p:nvPr/>
        </p:nvSpPr>
        <p:spPr>
          <a:xfrm>
            <a:off x="8559800" y="2032000"/>
            <a:ext cx="5461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4F8FED-DD2B-B14D-BEF1-64A08474A317}"/>
              </a:ext>
            </a:extLst>
          </p:cNvPr>
          <p:cNvSpPr/>
          <p:nvPr/>
        </p:nvSpPr>
        <p:spPr>
          <a:xfrm>
            <a:off x="9652000" y="3803650"/>
            <a:ext cx="5461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7DBB1A-7AD9-11B4-8E72-C1E963AC4A61}"/>
              </a:ext>
            </a:extLst>
          </p:cNvPr>
          <p:cNvSpPr/>
          <p:nvPr/>
        </p:nvSpPr>
        <p:spPr>
          <a:xfrm>
            <a:off x="2209800" y="1250950"/>
            <a:ext cx="438150" cy="361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14ABB-1D98-BA7C-627B-B2D704F2C86E}"/>
              </a:ext>
            </a:extLst>
          </p:cNvPr>
          <p:cNvSpPr/>
          <p:nvPr/>
        </p:nvSpPr>
        <p:spPr>
          <a:xfrm>
            <a:off x="5359400" y="4229100"/>
            <a:ext cx="838200" cy="1333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E347F-13C3-CCC5-0D4A-16178FA0F475}"/>
              </a:ext>
            </a:extLst>
          </p:cNvPr>
          <p:cNvSpPr/>
          <p:nvPr/>
        </p:nvSpPr>
        <p:spPr>
          <a:xfrm>
            <a:off x="3924300" y="4362450"/>
            <a:ext cx="43815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4CCCC-E5AD-215F-BB2C-743011FECA07}"/>
              </a:ext>
            </a:extLst>
          </p:cNvPr>
          <p:cNvSpPr/>
          <p:nvPr/>
        </p:nvSpPr>
        <p:spPr>
          <a:xfrm>
            <a:off x="6381750" y="939800"/>
            <a:ext cx="635000" cy="2667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DD18BD-0EBB-6E04-5052-3A07AB61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95"/>
            <a:ext cx="12192000" cy="64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1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C8408D4-0098-1DA1-3DD9-EDA5F06D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586"/>
            <a:ext cx="12192000" cy="64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817B4E-55DD-6B42-DFF6-1CCD9CEC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18D43C-11DE-C356-851B-58946408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114"/>
            <a:ext cx="12192000" cy="63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5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010EB-67F9-B71E-A9B1-920578D1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5988E1-650F-E4B1-8213-ACE283DA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349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solidFill>
                  <a:srgbClr val="47EFEB"/>
                </a:solidFill>
              </a:rPr>
              <a:t>INSIGHTS FROM THE COVID-19 SURVEY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8A893F-528F-1E31-618C-B6359C2CC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450" y="361950"/>
            <a:ext cx="5181600" cy="635634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Total Number of Students participating in the Survey = 1182</a:t>
            </a:r>
          </a:p>
          <a:p>
            <a:pPr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age of students ranged from 7 – 59 yrs.</a:t>
            </a:r>
          </a:p>
          <a:p>
            <a:pPr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Average age of students = 20.17 years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Geography of students – Majority of them lived in Delhi NCR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Delhi NCR – 61% [ 721 students]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Outside Delhi – 39% [461 students]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Majority of student responses came from Age Group 18-22 [ I called them “</a:t>
            </a:r>
            <a:r>
              <a:rPr lang="en-US" sz="1000" dirty="0">
                <a:solidFill>
                  <a:srgbClr val="FF0000"/>
                </a:solidFill>
              </a:rPr>
              <a:t>College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”]. They make 58.88% of total students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Fewer responses came from students of Age Group 23-59 [ I called them “</a:t>
            </a:r>
            <a:r>
              <a:rPr lang="en-US" sz="1000" dirty="0">
                <a:solidFill>
                  <a:srgbClr val="FF0000"/>
                </a:solidFill>
              </a:rPr>
              <a:t>Adult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”]. They represent 15.57% of total students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Average time spent on daily online class is HIGHER for Age Group  7-17 [ I called them “</a:t>
            </a:r>
            <a:r>
              <a:rPr lang="en-US" sz="1000" dirty="0">
                <a:solidFill>
                  <a:srgbClr val="FF0000"/>
                </a:solidFill>
              </a:rPr>
              <a:t>School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”] with 4.34 Hrs. and lower for other 2 age groups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Average time spent on Self study was relatively close in all Age groups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Overall Satisfaction rate is – “VERY POOR”, i.e., 34.94% 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Only 27.75% of students have given Positive satisfaction Rating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 Group 18-22 [</a:t>
            </a:r>
            <a:r>
              <a:rPr lang="en-US" sz="1000" dirty="0">
                <a:solidFill>
                  <a:srgbClr val="FF0000"/>
                </a:solidFill>
              </a:rPr>
              <a:t>College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 gave the highest Negative Satisfaction Rating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 Group 7-17 [</a:t>
            </a:r>
            <a:r>
              <a:rPr lang="en-US" sz="1000" dirty="0">
                <a:solidFill>
                  <a:srgbClr val="FF0000"/>
                </a:solidFill>
              </a:rPr>
              <a:t>School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 gave the highest Positive Satisfaction Rating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12. Top 5 Stress Busters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-Listening to Music – 23.35%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-Online Gaming – 14.81%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-Watching Web Series – 8.63%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-Reading books – 6.51%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-Sleeping – 6.01%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A0CBC6-6E4C-B367-F95F-D7D9B1BCC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0100" y="419100"/>
            <a:ext cx="6311900" cy="63563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13. Most used Devices for Online Class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 Overall - </a:t>
            </a:r>
            <a:r>
              <a:rPr lang="en-US" sz="10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Laptop/Desktop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- 46.11%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14. Most Used devices in each Age Group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-Age Group 7-17 [</a:t>
            </a:r>
            <a:r>
              <a:rPr lang="en-US" sz="1000" dirty="0">
                <a:solidFill>
                  <a:srgbClr val="FF0000"/>
                </a:solidFill>
              </a:rPr>
              <a:t>School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 - Smartphone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-Age Group 18-22 [</a:t>
            </a:r>
            <a:r>
              <a:rPr lang="en-US" sz="1000" dirty="0">
                <a:solidFill>
                  <a:srgbClr val="FF0000"/>
                </a:solidFill>
              </a:rPr>
              <a:t>College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-Age Group 23-59 [</a:t>
            </a:r>
            <a:r>
              <a:rPr lang="en-US" sz="1000" dirty="0">
                <a:solidFill>
                  <a:srgbClr val="FF0000"/>
                </a:solidFill>
              </a:rPr>
              <a:t>Adult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].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FF29F4-F47C-7595-6E9B-DCC79DD3F1A2}"/>
              </a:ext>
            </a:extLst>
          </p:cNvPr>
          <p:cNvCxnSpPr>
            <a:cxnSpLocks/>
          </p:cNvCxnSpPr>
          <p:nvPr/>
        </p:nvCxnSpPr>
        <p:spPr>
          <a:xfrm>
            <a:off x="5645150" y="482600"/>
            <a:ext cx="69850" cy="6451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0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1067</Words>
  <Application>Microsoft Office PowerPoint</Application>
  <PresentationFormat>Widescreen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Google Survey Form : https://forms.gle/oWooVdwLJgDvUbRv8 </vt:lpstr>
      <vt:lpstr>REPORT ON COVID 19 AND IT’S IMPACT ON EDUCATIONAL, SOCIAL LIFE AND MENTAL HEALTH OF STUDENTS</vt:lpstr>
      <vt:lpstr>PowerPoint Presentation</vt:lpstr>
      <vt:lpstr>PowerPoint Presentation</vt:lpstr>
      <vt:lpstr>PowerPoint Presentation</vt:lpstr>
      <vt:lpstr>PowerPoint Presentation</vt:lpstr>
      <vt:lpstr>INSIGHTS FROM THE COVID-19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Shruthi Astakar Shekar</dc:creator>
  <cp:lastModifiedBy>Shruthi Astakar Shekar</cp:lastModifiedBy>
  <cp:revision>1</cp:revision>
  <dcterms:created xsi:type="dcterms:W3CDTF">2024-12-20T07:33:05Z</dcterms:created>
  <dcterms:modified xsi:type="dcterms:W3CDTF">2024-12-21T09:25:22Z</dcterms:modified>
</cp:coreProperties>
</file>