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1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5" r:id="rId9"/>
    <p:sldId id="263" r:id="rId10"/>
    <p:sldId id="300" r:id="rId11"/>
    <p:sldId id="266" r:id="rId12"/>
    <p:sldId id="268" r:id="rId13"/>
    <p:sldId id="269" r:id="rId14"/>
    <p:sldId id="274" r:id="rId15"/>
    <p:sldId id="284" r:id="rId16"/>
    <p:sldId id="270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90" r:id="rId31"/>
    <p:sldId id="287" r:id="rId32"/>
    <p:sldId id="291" r:id="rId33"/>
    <p:sldId id="292" r:id="rId34"/>
    <p:sldId id="293" r:id="rId35"/>
    <p:sldId id="288" r:id="rId36"/>
    <p:sldId id="296" r:id="rId37"/>
    <p:sldId id="297" r:id="rId38"/>
    <p:sldId id="298" r:id="rId39"/>
    <p:sldId id="29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8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03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63A7F-DEA3-4DF8-91D2-2AF1413E773F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4513D-B408-4C89-998B-E15609EC6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7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93F09D41-8DF9-428A-AE68-65F03E25EEF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10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1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909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974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36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824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979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448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57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5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58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85960" y="1614247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5836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6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08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38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1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9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F09D41-8DF9-428A-AE68-65F03E25EEF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6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20000"/>
                <a:lumOff val="80000"/>
              </a:schemeClr>
            </a:gs>
            <a:gs pos="74000">
              <a:schemeClr val="tx2">
                <a:lumMod val="20000"/>
                <a:lumOff val="80000"/>
              </a:schemeClr>
            </a:gs>
            <a:gs pos="100000">
              <a:schemeClr val="bg2">
                <a:lumMod val="50000"/>
                <a:alpha val="6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8582" y="2815349"/>
            <a:ext cx="6815669" cy="1515533"/>
          </a:xfrm>
        </p:spPr>
        <p:txBody>
          <a:bodyPr/>
          <a:lstStyle/>
          <a:p>
            <a:r>
              <a:rPr lang="en-US" dirty="0"/>
              <a:t>Double / Doubly Linked Lists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75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 - Insert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9" idx="2"/>
          </p:cNvCxnSpPr>
          <p:nvPr/>
        </p:nvCxnSpPr>
        <p:spPr>
          <a:xfrm flipH="1" flipV="1">
            <a:off x="2362218" y="2855257"/>
            <a:ext cx="1027104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962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 - Insert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9" idx="2"/>
          </p:cNvCxnSpPr>
          <p:nvPr/>
        </p:nvCxnSpPr>
        <p:spPr>
          <a:xfrm flipH="1" flipV="1">
            <a:off x="2362218" y="2855257"/>
            <a:ext cx="1027104" cy="137988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61036" y="130079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endCxn id="30" idx="0"/>
          </p:cNvCxnSpPr>
          <p:nvPr/>
        </p:nvCxnSpPr>
        <p:spPr>
          <a:xfrm flipH="1">
            <a:off x="4329675" y="1600594"/>
            <a:ext cx="1" cy="65505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99578" y="137574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2474571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 - Insert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9" idx="2"/>
          </p:cNvCxnSpPr>
          <p:nvPr/>
        </p:nvCxnSpPr>
        <p:spPr>
          <a:xfrm flipH="1" flipV="1">
            <a:off x="2362218" y="2855257"/>
            <a:ext cx="1027104" cy="1379891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61036" y="130079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endCxn id="30" idx="0"/>
          </p:cNvCxnSpPr>
          <p:nvPr/>
        </p:nvCxnSpPr>
        <p:spPr>
          <a:xfrm flipH="1">
            <a:off x="4329675" y="1600594"/>
            <a:ext cx="1" cy="65505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99578" y="137574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3262749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 - Insert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9" idx="2"/>
          </p:cNvCxnSpPr>
          <p:nvPr/>
        </p:nvCxnSpPr>
        <p:spPr>
          <a:xfrm flipH="1" flipV="1">
            <a:off x="2362218" y="2855257"/>
            <a:ext cx="1027104" cy="1379891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61036" y="130079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endCxn id="30" idx="0"/>
          </p:cNvCxnSpPr>
          <p:nvPr/>
        </p:nvCxnSpPr>
        <p:spPr>
          <a:xfrm flipH="1">
            <a:off x="4329675" y="1600594"/>
            <a:ext cx="1" cy="65505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99578" y="137574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3446810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 - Insert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0" idx="2"/>
          </p:cNvCxnSpPr>
          <p:nvPr/>
        </p:nvCxnSpPr>
        <p:spPr>
          <a:xfrm flipV="1">
            <a:off x="3389322" y="2855256"/>
            <a:ext cx="940353" cy="1379893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61036" y="130079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endCxn id="30" idx="0"/>
          </p:cNvCxnSpPr>
          <p:nvPr/>
        </p:nvCxnSpPr>
        <p:spPr>
          <a:xfrm flipH="1">
            <a:off x="4329675" y="1600594"/>
            <a:ext cx="1" cy="65505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99578" y="137574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1386903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 - Insert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0" idx="2"/>
          </p:cNvCxnSpPr>
          <p:nvPr/>
        </p:nvCxnSpPr>
        <p:spPr>
          <a:xfrm flipV="1">
            <a:off x="3389322" y="2855256"/>
            <a:ext cx="940353" cy="1379893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23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 - Insert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0" idx="2"/>
          </p:cNvCxnSpPr>
          <p:nvPr/>
        </p:nvCxnSpPr>
        <p:spPr>
          <a:xfrm flipV="1">
            <a:off x="3389322" y="2855256"/>
            <a:ext cx="940353" cy="1379891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28493" y="130079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>
            <a:endCxn id="26" idx="0"/>
          </p:cNvCxnSpPr>
          <p:nvPr/>
        </p:nvCxnSpPr>
        <p:spPr>
          <a:xfrm flipH="1">
            <a:off x="6297132" y="1600593"/>
            <a:ext cx="1" cy="65505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65771" y="141592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2272324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Insert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0" idx="2"/>
          </p:cNvCxnSpPr>
          <p:nvPr/>
        </p:nvCxnSpPr>
        <p:spPr>
          <a:xfrm flipV="1">
            <a:off x="3389322" y="2855256"/>
            <a:ext cx="940353" cy="1379893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28493" y="130079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>
            <a:endCxn id="26" idx="0"/>
          </p:cNvCxnSpPr>
          <p:nvPr/>
        </p:nvCxnSpPr>
        <p:spPr>
          <a:xfrm flipH="1">
            <a:off x="6297132" y="1600593"/>
            <a:ext cx="1" cy="65505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65771" y="141592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36682" y="2554504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241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Insert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0" idx="2"/>
          </p:cNvCxnSpPr>
          <p:nvPr/>
        </p:nvCxnSpPr>
        <p:spPr>
          <a:xfrm flipV="1">
            <a:off x="3389322" y="2855256"/>
            <a:ext cx="940353" cy="1379893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28493" y="130079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>
            <a:endCxn id="26" idx="0"/>
          </p:cNvCxnSpPr>
          <p:nvPr/>
        </p:nvCxnSpPr>
        <p:spPr>
          <a:xfrm flipH="1">
            <a:off x="6297132" y="1600593"/>
            <a:ext cx="1" cy="65505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65771" y="141592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36682" y="2554504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01684" y="2435902"/>
            <a:ext cx="540346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532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Insert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2"/>
          </p:cNvCxnSpPr>
          <p:nvPr/>
        </p:nvCxnSpPr>
        <p:spPr>
          <a:xfrm flipV="1">
            <a:off x="3389322" y="2855255"/>
            <a:ext cx="2907810" cy="1379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28493" y="130079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>
            <a:endCxn id="26" idx="0"/>
          </p:cNvCxnSpPr>
          <p:nvPr/>
        </p:nvCxnSpPr>
        <p:spPr>
          <a:xfrm flipH="1">
            <a:off x="6297132" y="1600593"/>
            <a:ext cx="1" cy="65505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65771" y="141592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36682" y="2554504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01684" y="2435902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80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seems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2490135"/>
            <a:ext cx="7644983" cy="344499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A node in a linked list is a </a:t>
            </a:r>
            <a:r>
              <a:rPr lang="en-US" altLang="en-US" dirty="0" err="1">
                <a:latin typeface="Courier New" panose="02070309020205020404" pitchFamily="49" charset="0"/>
              </a:rPr>
              <a:t>struct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struct</a:t>
            </a:r>
            <a:r>
              <a:rPr lang="en-US" altLang="en-US" sz="2400" dirty="0">
                <a:latin typeface="Courier New" panose="02070309020205020404" pitchFamily="49" charset="0"/>
              </a:rPr>
              <a:t> Node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{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item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Node *next;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}; //end </a:t>
            </a:r>
            <a:r>
              <a:rPr lang="en-US" altLang="en-US" sz="2400" dirty="0" err="1">
                <a:latin typeface="Courier New" panose="02070309020205020404" pitchFamily="49" charset="0"/>
              </a:rPr>
              <a:t>struct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A node is dynamically allocated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Node *p;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 = </a:t>
            </a:r>
            <a:r>
              <a:rPr lang="en-US" altLang="en-US" b="1" dirty="0">
                <a:latin typeface="Courier New" panose="02070309020205020404" pitchFamily="49" charset="0"/>
              </a:rPr>
              <a:t>new</a:t>
            </a:r>
            <a:r>
              <a:rPr lang="en-US" altLang="en-US" dirty="0">
                <a:latin typeface="Courier New" panose="02070309020205020404" pitchFamily="49" charset="0"/>
              </a:rPr>
              <a:t> Node;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08689" y="3477718"/>
            <a:ext cx="599606" cy="59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8295" y="3477718"/>
            <a:ext cx="599606" cy="59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35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Insert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2"/>
          </p:cNvCxnSpPr>
          <p:nvPr/>
        </p:nvCxnSpPr>
        <p:spPr>
          <a:xfrm flipV="1">
            <a:off x="3389322" y="2855255"/>
            <a:ext cx="2907810" cy="1379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36682" y="2554504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01684" y="2435902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260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Delete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2"/>
          </p:cNvCxnSpPr>
          <p:nvPr/>
        </p:nvCxnSpPr>
        <p:spPr>
          <a:xfrm flipV="1">
            <a:off x="3389322" y="2855255"/>
            <a:ext cx="2907810" cy="1379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36682" y="2554504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01684" y="2435902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719895" y="1566312"/>
            <a:ext cx="5345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Three cases</a:t>
            </a:r>
          </a:p>
          <a:p>
            <a:r>
              <a:rPr lang="en-US" dirty="0"/>
              <a:t>1) The first 	2) a middle 	    3) The last </a:t>
            </a:r>
          </a:p>
        </p:txBody>
      </p:sp>
    </p:spTree>
    <p:extLst>
      <p:ext uri="{BB962C8B-B14F-4D97-AF65-F5344CB8AC3E}">
        <p14:creationId xmlns:p14="http://schemas.microsoft.com/office/powerpoint/2010/main" val="1246103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Delete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2"/>
          </p:cNvCxnSpPr>
          <p:nvPr/>
        </p:nvCxnSpPr>
        <p:spPr>
          <a:xfrm flipV="1">
            <a:off x="3389322" y="2855255"/>
            <a:ext cx="2907810" cy="1379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36682" y="2554504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01684" y="2435902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476877" y="5652206"/>
            <a:ext cx="1664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X : to be deleted</a:t>
            </a:r>
          </a:p>
        </p:txBody>
      </p:sp>
    </p:spTree>
    <p:extLst>
      <p:ext uri="{BB962C8B-B14F-4D97-AF65-F5344CB8AC3E}">
        <p14:creationId xmlns:p14="http://schemas.microsoft.com/office/powerpoint/2010/main" val="347616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Delete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2"/>
          </p:cNvCxnSpPr>
          <p:nvPr/>
        </p:nvCxnSpPr>
        <p:spPr>
          <a:xfrm flipV="1">
            <a:off x="3389322" y="2855255"/>
            <a:ext cx="2907810" cy="1379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36682" y="2554504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01684" y="2435902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93579" y="130078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362218" y="1600592"/>
            <a:ext cx="1" cy="65505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857" y="141592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3707328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Delete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2"/>
          </p:cNvCxnSpPr>
          <p:nvPr/>
        </p:nvCxnSpPr>
        <p:spPr>
          <a:xfrm flipV="1">
            <a:off x="3389322" y="2855255"/>
            <a:ext cx="2907810" cy="1379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36682" y="2554504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01684" y="2435902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93579" y="130078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362218" y="1600592"/>
            <a:ext cx="1" cy="65505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857" y="141592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927498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Delete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30" idx="2"/>
          </p:cNvCxnSpPr>
          <p:nvPr/>
        </p:nvCxnSpPr>
        <p:spPr>
          <a:xfrm flipV="1">
            <a:off x="1776959" y="2855256"/>
            <a:ext cx="2552716" cy="137989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2"/>
          </p:cNvCxnSpPr>
          <p:nvPr/>
        </p:nvCxnSpPr>
        <p:spPr>
          <a:xfrm flipV="1">
            <a:off x="3389322" y="2855255"/>
            <a:ext cx="2907810" cy="1379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36682" y="2554504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01684" y="2435902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93579" y="130078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362218" y="1600592"/>
            <a:ext cx="1" cy="65505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857" y="141592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456114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Delete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30" idx="2"/>
          </p:cNvCxnSpPr>
          <p:nvPr/>
        </p:nvCxnSpPr>
        <p:spPr>
          <a:xfrm flipV="1">
            <a:off x="1776959" y="2855256"/>
            <a:ext cx="2552716" cy="137989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2"/>
          </p:cNvCxnSpPr>
          <p:nvPr/>
        </p:nvCxnSpPr>
        <p:spPr>
          <a:xfrm flipV="1">
            <a:off x="3389322" y="2855255"/>
            <a:ext cx="2907810" cy="1379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36682" y="2554504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01684" y="2435902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93579" y="130078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362218" y="1600592"/>
            <a:ext cx="1" cy="65505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857" y="141592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3384638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Delete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30" idx="2"/>
          </p:cNvCxnSpPr>
          <p:nvPr/>
        </p:nvCxnSpPr>
        <p:spPr>
          <a:xfrm flipV="1">
            <a:off x="1776959" y="2855256"/>
            <a:ext cx="2552716" cy="1379891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2"/>
          </p:cNvCxnSpPr>
          <p:nvPr/>
        </p:nvCxnSpPr>
        <p:spPr>
          <a:xfrm flipV="1">
            <a:off x="3389322" y="2855255"/>
            <a:ext cx="2907810" cy="1379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36682" y="2554504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01684" y="2435902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021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Delete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2"/>
          </p:cNvCxnSpPr>
          <p:nvPr/>
        </p:nvCxnSpPr>
        <p:spPr>
          <a:xfrm flipV="1">
            <a:off x="3389322" y="2855255"/>
            <a:ext cx="2907810" cy="1379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X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36682" y="2554504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01684" y="2435902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476877" y="5652206"/>
            <a:ext cx="1664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X : to be deleted</a:t>
            </a:r>
          </a:p>
        </p:txBody>
      </p:sp>
    </p:spTree>
    <p:extLst>
      <p:ext uri="{BB962C8B-B14F-4D97-AF65-F5344CB8AC3E}">
        <p14:creationId xmlns:p14="http://schemas.microsoft.com/office/powerpoint/2010/main" val="686496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Delete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2"/>
          </p:cNvCxnSpPr>
          <p:nvPr/>
        </p:nvCxnSpPr>
        <p:spPr>
          <a:xfrm flipV="1">
            <a:off x="3389322" y="2855255"/>
            <a:ext cx="2907810" cy="1379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X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36682" y="2554504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01684" y="2435902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122843" y="1299566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291482" y="1599369"/>
            <a:ext cx="1" cy="65505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60121" y="141470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324723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seems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2490135"/>
            <a:ext cx="7644983" cy="344499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A node in a linked list is a </a:t>
            </a:r>
            <a:r>
              <a:rPr lang="en-US" altLang="en-US" dirty="0" err="1">
                <a:latin typeface="Courier New" panose="02070309020205020404" pitchFamily="49" charset="0"/>
              </a:rPr>
              <a:t>struct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struct</a:t>
            </a:r>
            <a:r>
              <a:rPr lang="en-US" altLang="en-US" sz="2400" dirty="0">
                <a:latin typeface="Courier New" panose="02070309020205020404" pitchFamily="49" charset="0"/>
              </a:rPr>
              <a:t> Node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{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item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Node *next;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}; //end </a:t>
            </a:r>
            <a:r>
              <a:rPr lang="en-US" altLang="en-US" sz="2400" dirty="0" err="1">
                <a:latin typeface="Courier New" panose="02070309020205020404" pitchFamily="49" charset="0"/>
              </a:rPr>
              <a:t>struct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A node is dynamically allocated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Node *p;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 = </a:t>
            </a:r>
            <a:r>
              <a:rPr lang="en-US" altLang="en-US" b="1" dirty="0">
                <a:latin typeface="Courier New" panose="02070309020205020404" pitchFamily="49" charset="0"/>
              </a:rPr>
              <a:t>new</a:t>
            </a:r>
            <a:r>
              <a:rPr lang="en-US" altLang="en-US" dirty="0">
                <a:latin typeface="Courier New" panose="02070309020205020404" pitchFamily="49" charset="0"/>
              </a:rPr>
              <a:t> Node;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08689" y="3477718"/>
            <a:ext cx="599606" cy="59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8295" y="3477718"/>
            <a:ext cx="599606" cy="59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08689" y="4289685"/>
            <a:ext cx="599606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08295" y="4289685"/>
            <a:ext cx="599606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99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Delete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2"/>
          </p:cNvCxnSpPr>
          <p:nvPr/>
        </p:nvCxnSpPr>
        <p:spPr>
          <a:xfrm flipV="1">
            <a:off x="3389322" y="2855255"/>
            <a:ext cx="2907810" cy="1379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X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36682" y="2554504"/>
            <a:ext cx="572903" cy="189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01684" y="2435902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122843" y="1299566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291482" y="1599369"/>
            <a:ext cx="1" cy="65505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60121" y="141470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4270683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Delete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2"/>
          </p:cNvCxnSpPr>
          <p:nvPr/>
        </p:nvCxnSpPr>
        <p:spPr>
          <a:xfrm flipV="1">
            <a:off x="3389322" y="2855255"/>
            <a:ext cx="2907810" cy="1379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X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36682" y="2554504"/>
            <a:ext cx="572903" cy="189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01684" y="2435902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122843" y="1299566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291482" y="1599369"/>
            <a:ext cx="1" cy="65505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60121" y="141470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5" name="Freeform 4"/>
          <p:cNvSpPr/>
          <p:nvPr/>
        </p:nvSpPr>
        <p:spPr>
          <a:xfrm>
            <a:off x="2932409" y="2578430"/>
            <a:ext cx="2596478" cy="553647"/>
          </a:xfrm>
          <a:custGeom>
            <a:avLst/>
            <a:gdLst>
              <a:gd name="connsiteX0" fmla="*/ 0 w 1911245"/>
              <a:gd name="connsiteY0" fmla="*/ 0 h 892843"/>
              <a:gd name="connsiteX1" fmla="*/ 607101 w 1911245"/>
              <a:gd name="connsiteY1" fmla="*/ 891915 h 892843"/>
              <a:gd name="connsiteX2" fmla="*/ 1911245 w 1911245"/>
              <a:gd name="connsiteY2" fmla="*/ 134911 h 892843"/>
              <a:gd name="connsiteX0" fmla="*/ 0 w 1911245"/>
              <a:gd name="connsiteY0" fmla="*/ 0 h 870411"/>
              <a:gd name="connsiteX1" fmla="*/ 944380 w 1911245"/>
              <a:gd name="connsiteY1" fmla="*/ 869430 h 870411"/>
              <a:gd name="connsiteX2" fmla="*/ 1911245 w 1911245"/>
              <a:gd name="connsiteY2" fmla="*/ 134911 h 870411"/>
              <a:gd name="connsiteX0" fmla="*/ 0 w 1911245"/>
              <a:gd name="connsiteY0" fmla="*/ 0 h 869547"/>
              <a:gd name="connsiteX1" fmla="*/ 944380 w 1911245"/>
              <a:gd name="connsiteY1" fmla="*/ 869430 h 869547"/>
              <a:gd name="connsiteX2" fmla="*/ 1911245 w 1911245"/>
              <a:gd name="connsiteY2" fmla="*/ 134911 h 869547"/>
              <a:gd name="connsiteX0" fmla="*/ 0 w 1911245"/>
              <a:gd name="connsiteY0" fmla="*/ 0 h 548059"/>
              <a:gd name="connsiteX1" fmla="*/ 936885 w 1911245"/>
              <a:gd name="connsiteY1" fmla="*/ 547142 h 548059"/>
              <a:gd name="connsiteX2" fmla="*/ 1911245 w 1911245"/>
              <a:gd name="connsiteY2" fmla="*/ 134911 h 548059"/>
              <a:gd name="connsiteX0" fmla="*/ 0 w 1911245"/>
              <a:gd name="connsiteY0" fmla="*/ 0 h 547255"/>
              <a:gd name="connsiteX1" fmla="*/ 936885 w 1911245"/>
              <a:gd name="connsiteY1" fmla="*/ 547142 h 547255"/>
              <a:gd name="connsiteX2" fmla="*/ 1911245 w 1911245"/>
              <a:gd name="connsiteY2" fmla="*/ 134911 h 547255"/>
              <a:gd name="connsiteX0" fmla="*/ 0 w 1911245"/>
              <a:gd name="connsiteY0" fmla="*/ 0 h 134911"/>
              <a:gd name="connsiteX1" fmla="*/ 1911245 w 1911245"/>
              <a:gd name="connsiteY1" fmla="*/ 134911 h 134911"/>
              <a:gd name="connsiteX0" fmla="*/ 0 w 1911245"/>
              <a:gd name="connsiteY0" fmla="*/ 0 h 325898"/>
              <a:gd name="connsiteX1" fmla="*/ 1911245 w 1911245"/>
              <a:gd name="connsiteY1" fmla="*/ 134911 h 325898"/>
              <a:gd name="connsiteX0" fmla="*/ 0 w 1911245"/>
              <a:gd name="connsiteY0" fmla="*/ 0 h 382002"/>
              <a:gd name="connsiteX1" fmla="*/ 1911245 w 1911245"/>
              <a:gd name="connsiteY1" fmla="*/ 134911 h 382002"/>
              <a:gd name="connsiteX0" fmla="*/ 0 w 1911245"/>
              <a:gd name="connsiteY0" fmla="*/ 0 h 553647"/>
              <a:gd name="connsiteX1" fmla="*/ 1911245 w 1911245"/>
              <a:gd name="connsiteY1" fmla="*/ 134911 h 55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245" h="553647">
                <a:moveTo>
                  <a:pt x="0" y="0"/>
                </a:moveTo>
                <a:cubicBezTo>
                  <a:pt x="786984" y="682052"/>
                  <a:pt x="1161737" y="742013"/>
                  <a:pt x="1911245" y="134911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914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Delete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2"/>
          </p:cNvCxnSpPr>
          <p:nvPr/>
        </p:nvCxnSpPr>
        <p:spPr>
          <a:xfrm flipV="1">
            <a:off x="3389322" y="2855255"/>
            <a:ext cx="2907810" cy="1379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X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36682" y="2554504"/>
            <a:ext cx="572903" cy="189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01684" y="2435902"/>
            <a:ext cx="540346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122843" y="1299566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291482" y="1599369"/>
            <a:ext cx="1" cy="65505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60121" y="141470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5" name="Freeform 4"/>
          <p:cNvSpPr/>
          <p:nvPr/>
        </p:nvSpPr>
        <p:spPr>
          <a:xfrm>
            <a:off x="2932409" y="2578430"/>
            <a:ext cx="2596478" cy="553647"/>
          </a:xfrm>
          <a:custGeom>
            <a:avLst/>
            <a:gdLst>
              <a:gd name="connsiteX0" fmla="*/ 0 w 1911245"/>
              <a:gd name="connsiteY0" fmla="*/ 0 h 892843"/>
              <a:gd name="connsiteX1" fmla="*/ 607101 w 1911245"/>
              <a:gd name="connsiteY1" fmla="*/ 891915 h 892843"/>
              <a:gd name="connsiteX2" fmla="*/ 1911245 w 1911245"/>
              <a:gd name="connsiteY2" fmla="*/ 134911 h 892843"/>
              <a:gd name="connsiteX0" fmla="*/ 0 w 1911245"/>
              <a:gd name="connsiteY0" fmla="*/ 0 h 870411"/>
              <a:gd name="connsiteX1" fmla="*/ 944380 w 1911245"/>
              <a:gd name="connsiteY1" fmla="*/ 869430 h 870411"/>
              <a:gd name="connsiteX2" fmla="*/ 1911245 w 1911245"/>
              <a:gd name="connsiteY2" fmla="*/ 134911 h 870411"/>
              <a:gd name="connsiteX0" fmla="*/ 0 w 1911245"/>
              <a:gd name="connsiteY0" fmla="*/ 0 h 869547"/>
              <a:gd name="connsiteX1" fmla="*/ 944380 w 1911245"/>
              <a:gd name="connsiteY1" fmla="*/ 869430 h 869547"/>
              <a:gd name="connsiteX2" fmla="*/ 1911245 w 1911245"/>
              <a:gd name="connsiteY2" fmla="*/ 134911 h 869547"/>
              <a:gd name="connsiteX0" fmla="*/ 0 w 1911245"/>
              <a:gd name="connsiteY0" fmla="*/ 0 h 548059"/>
              <a:gd name="connsiteX1" fmla="*/ 936885 w 1911245"/>
              <a:gd name="connsiteY1" fmla="*/ 547142 h 548059"/>
              <a:gd name="connsiteX2" fmla="*/ 1911245 w 1911245"/>
              <a:gd name="connsiteY2" fmla="*/ 134911 h 548059"/>
              <a:gd name="connsiteX0" fmla="*/ 0 w 1911245"/>
              <a:gd name="connsiteY0" fmla="*/ 0 h 547255"/>
              <a:gd name="connsiteX1" fmla="*/ 936885 w 1911245"/>
              <a:gd name="connsiteY1" fmla="*/ 547142 h 547255"/>
              <a:gd name="connsiteX2" fmla="*/ 1911245 w 1911245"/>
              <a:gd name="connsiteY2" fmla="*/ 134911 h 547255"/>
              <a:gd name="connsiteX0" fmla="*/ 0 w 1911245"/>
              <a:gd name="connsiteY0" fmla="*/ 0 h 134911"/>
              <a:gd name="connsiteX1" fmla="*/ 1911245 w 1911245"/>
              <a:gd name="connsiteY1" fmla="*/ 134911 h 134911"/>
              <a:gd name="connsiteX0" fmla="*/ 0 w 1911245"/>
              <a:gd name="connsiteY0" fmla="*/ 0 h 325898"/>
              <a:gd name="connsiteX1" fmla="*/ 1911245 w 1911245"/>
              <a:gd name="connsiteY1" fmla="*/ 134911 h 325898"/>
              <a:gd name="connsiteX0" fmla="*/ 0 w 1911245"/>
              <a:gd name="connsiteY0" fmla="*/ 0 h 382002"/>
              <a:gd name="connsiteX1" fmla="*/ 1911245 w 1911245"/>
              <a:gd name="connsiteY1" fmla="*/ 134911 h 382002"/>
              <a:gd name="connsiteX0" fmla="*/ 0 w 1911245"/>
              <a:gd name="connsiteY0" fmla="*/ 0 h 553647"/>
              <a:gd name="connsiteX1" fmla="*/ 1911245 w 1911245"/>
              <a:gd name="connsiteY1" fmla="*/ 134911 h 55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245" h="553647">
                <a:moveTo>
                  <a:pt x="0" y="0"/>
                </a:moveTo>
                <a:cubicBezTo>
                  <a:pt x="786984" y="682052"/>
                  <a:pt x="1161737" y="742013"/>
                  <a:pt x="1911245" y="134911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37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Delete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2"/>
          </p:cNvCxnSpPr>
          <p:nvPr/>
        </p:nvCxnSpPr>
        <p:spPr>
          <a:xfrm flipV="1">
            <a:off x="3389322" y="2855255"/>
            <a:ext cx="2907810" cy="1379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X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36682" y="2554504"/>
            <a:ext cx="572903" cy="189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122843" y="1299566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291482" y="1599369"/>
            <a:ext cx="1" cy="65505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60121" y="141470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5" name="Freeform 4"/>
          <p:cNvSpPr/>
          <p:nvPr/>
        </p:nvSpPr>
        <p:spPr>
          <a:xfrm>
            <a:off x="2932409" y="2578430"/>
            <a:ext cx="2596478" cy="553647"/>
          </a:xfrm>
          <a:custGeom>
            <a:avLst/>
            <a:gdLst>
              <a:gd name="connsiteX0" fmla="*/ 0 w 1911245"/>
              <a:gd name="connsiteY0" fmla="*/ 0 h 892843"/>
              <a:gd name="connsiteX1" fmla="*/ 607101 w 1911245"/>
              <a:gd name="connsiteY1" fmla="*/ 891915 h 892843"/>
              <a:gd name="connsiteX2" fmla="*/ 1911245 w 1911245"/>
              <a:gd name="connsiteY2" fmla="*/ 134911 h 892843"/>
              <a:gd name="connsiteX0" fmla="*/ 0 w 1911245"/>
              <a:gd name="connsiteY0" fmla="*/ 0 h 870411"/>
              <a:gd name="connsiteX1" fmla="*/ 944380 w 1911245"/>
              <a:gd name="connsiteY1" fmla="*/ 869430 h 870411"/>
              <a:gd name="connsiteX2" fmla="*/ 1911245 w 1911245"/>
              <a:gd name="connsiteY2" fmla="*/ 134911 h 870411"/>
              <a:gd name="connsiteX0" fmla="*/ 0 w 1911245"/>
              <a:gd name="connsiteY0" fmla="*/ 0 h 869547"/>
              <a:gd name="connsiteX1" fmla="*/ 944380 w 1911245"/>
              <a:gd name="connsiteY1" fmla="*/ 869430 h 869547"/>
              <a:gd name="connsiteX2" fmla="*/ 1911245 w 1911245"/>
              <a:gd name="connsiteY2" fmla="*/ 134911 h 869547"/>
              <a:gd name="connsiteX0" fmla="*/ 0 w 1911245"/>
              <a:gd name="connsiteY0" fmla="*/ 0 h 548059"/>
              <a:gd name="connsiteX1" fmla="*/ 936885 w 1911245"/>
              <a:gd name="connsiteY1" fmla="*/ 547142 h 548059"/>
              <a:gd name="connsiteX2" fmla="*/ 1911245 w 1911245"/>
              <a:gd name="connsiteY2" fmla="*/ 134911 h 548059"/>
              <a:gd name="connsiteX0" fmla="*/ 0 w 1911245"/>
              <a:gd name="connsiteY0" fmla="*/ 0 h 547255"/>
              <a:gd name="connsiteX1" fmla="*/ 936885 w 1911245"/>
              <a:gd name="connsiteY1" fmla="*/ 547142 h 547255"/>
              <a:gd name="connsiteX2" fmla="*/ 1911245 w 1911245"/>
              <a:gd name="connsiteY2" fmla="*/ 134911 h 547255"/>
              <a:gd name="connsiteX0" fmla="*/ 0 w 1911245"/>
              <a:gd name="connsiteY0" fmla="*/ 0 h 134911"/>
              <a:gd name="connsiteX1" fmla="*/ 1911245 w 1911245"/>
              <a:gd name="connsiteY1" fmla="*/ 134911 h 134911"/>
              <a:gd name="connsiteX0" fmla="*/ 0 w 1911245"/>
              <a:gd name="connsiteY0" fmla="*/ 0 h 325898"/>
              <a:gd name="connsiteX1" fmla="*/ 1911245 w 1911245"/>
              <a:gd name="connsiteY1" fmla="*/ 134911 h 325898"/>
              <a:gd name="connsiteX0" fmla="*/ 0 w 1911245"/>
              <a:gd name="connsiteY0" fmla="*/ 0 h 382002"/>
              <a:gd name="connsiteX1" fmla="*/ 1911245 w 1911245"/>
              <a:gd name="connsiteY1" fmla="*/ 134911 h 382002"/>
              <a:gd name="connsiteX0" fmla="*/ 0 w 1911245"/>
              <a:gd name="connsiteY0" fmla="*/ 0 h 553647"/>
              <a:gd name="connsiteX1" fmla="*/ 1911245 w 1911245"/>
              <a:gd name="connsiteY1" fmla="*/ 134911 h 55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245" h="553647">
                <a:moveTo>
                  <a:pt x="0" y="0"/>
                </a:moveTo>
                <a:cubicBezTo>
                  <a:pt x="786984" y="682052"/>
                  <a:pt x="1161737" y="742013"/>
                  <a:pt x="1911245" y="134911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 37"/>
          <p:cNvSpPr/>
          <p:nvPr/>
        </p:nvSpPr>
        <p:spPr>
          <a:xfrm flipH="1" flipV="1">
            <a:off x="3125125" y="1978824"/>
            <a:ext cx="2596478" cy="451667"/>
          </a:xfrm>
          <a:custGeom>
            <a:avLst/>
            <a:gdLst>
              <a:gd name="connsiteX0" fmla="*/ 0 w 1911245"/>
              <a:gd name="connsiteY0" fmla="*/ 0 h 892843"/>
              <a:gd name="connsiteX1" fmla="*/ 607101 w 1911245"/>
              <a:gd name="connsiteY1" fmla="*/ 891915 h 892843"/>
              <a:gd name="connsiteX2" fmla="*/ 1911245 w 1911245"/>
              <a:gd name="connsiteY2" fmla="*/ 134911 h 892843"/>
              <a:gd name="connsiteX0" fmla="*/ 0 w 1911245"/>
              <a:gd name="connsiteY0" fmla="*/ 0 h 870411"/>
              <a:gd name="connsiteX1" fmla="*/ 944380 w 1911245"/>
              <a:gd name="connsiteY1" fmla="*/ 869430 h 870411"/>
              <a:gd name="connsiteX2" fmla="*/ 1911245 w 1911245"/>
              <a:gd name="connsiteY2" fmla="*/ 134911 h 870411"/>
              <a:gd name="connsiteX0" fmla="*/ 0 w 1911245"/>
              <a:gd name="connsiteY0" fmla="*/ 0 h 869547"/>
              <a:gd name="connsiteX1" fmla="*/ 944380 w 1911245"/>
              <a:gd name="connsiteY1" fmla="*/ 869430 h 869547"/>
              <a:gd name="connsiteX2" fmla="*/ 1911245 w 1911245"/>
              <a:gd name="connsiteY2" fmla="*/ 134911 h 869547"/>
              <a:gd name="connsiteX0" fmla="*/ 0 w 1911245"/>
              <a:gd name="connsiteY0" fmla="*/ 0 h 548059"/>
              <a:gd name="connsiteX1" fmla="*/ 936885 w 1911245"/>
              <a:gd name="connsiteY1" fmla="*/ 547142 h 548059"/>
              <a:gd name="connsiteX2" fmla="*/ 1911245 w 1911245"/>
              <a:gd name="connsiteY2" fmla="*/ 134911 h 548059"/>
              <a:gd name="connsiteX0" fmla="*/ 0 w 1911245"/>
              <a:gd name="connsiteY0" fmla="*/ 0 h 547255"/>
              <a:gd name="connsiteX1" fmla="*/ 936885 w 1911245"/>
              <a:gd name="connsiteY1" fmla="*/ 547142 h 547255"/>
              <a:gd name="connsiteX2" fmla="*/ 1911245 w 1911245"/>
              <a:gd name="connsiteY2" fmla="*/ 134911 h 547255"/>
              <a:gd name="connsiteX0" fmla="*/ 0 w 1911245"/>
              <a:gd name="connsiteY0" fmla="*/ 0 h 134911"/>
              <a:gd name="connsiteX1" fmla="*/ 1911245 w 1911245"/>
              <a:gd name="connsiteY1" fmla="*/ 134911 h 134911"/>
              <a:gd name="connsiteX0" fmla="*/ 0 w 1911245"/>
              <a:gd name="connsiteY0" fmla="*/ 0 h 325898"/>
              <a:gd name="connsiteX1" fmla="*/ 1911245 w 1911245"/>
              <a:gd name="connsiteY1" fmla="*/ 134911 h 325898"/>
              <a:gd name="connsiteX0" fmla="*/ 0 w 1911245"/>
              <a:gd name="connsiteY0" fmla="*/ 0 h 382002"/>
              <a:gd name="connsiteX1" fmla="*/ 1911245 w 1911245"/>
              <a:gd name="connsiteY1" fmla="*/ 134911 h 382002"/>
              <a:gd name="connsiteX0" fmla="*/ 0 w 1911245"/>
              <a:gd name="connsiteY0" fmla="*/ 0 h 553647"/>
              <a:gd name="connsiteX1" fmla="*/ 1911245 w 1911245"/>
              <a:gd name="connsiteY1" fmla="*/ 134911 h 55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245" h="553647">
                <a:moveTo>
                  <a:pt x="0" y="0"/>
                </a:moveTo>
                <a:cubicBezTo>
                  <a:pt x="786984" y="682052"/>
                  <a:pt x="1161737" y="742013"/>
                  <a:pt x="1911245" y="134911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69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Delete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2"/>
          </p:cNvCxnSpPr>
          <p:nvPr/>
        </p:nvCxnSpPr>
        <p:spPr>
          <a:xfrm flipV="1">
            <a:off x="3389322" y="2855255"/>
            <a:ext cx="2907810" cy="1379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932409" y="2578430"/>
            <a:ext cx="2596478" cy="553647"/>
          </a:xfrm>
          <a:custGeom>
            <a:avLst/>
            <a:gdLst>
              <a:gd name="connsiteX0" fmla="*/ 0 w 1911245"/>
              <a:gd name="connsiteY0" fmla="*/ 0 h 892843"/>
              <a:gd name="connsiteX1" fmla="*/ 607101 w 1911245"/>
              <a:gd name="connsiteY1" fmla="*/ 891915 h 892843"/>
              <a:gd name="connsiteX2" fmla="*/ 1911245 w 1911245"/>
              <a:gd name="connsiteY2" fmla="*/ 134911 h 892843"/>
              <a:gd name="connsiteX0" fmla="*/ 0 w 1911245"/>
              <a:gd name="connsiteY0" fmla="*/ 0 h 870411"/>
              <a:gd name="connsiteX1" fmla="*/ 944380 w 1911245"/>
              <a:gd name="connsiteY1" fmla="*/ 869430 h 870411"/>
              <a:gd name="connsiteX2" fmla="*/ 1911245 w 1911245"/>
              <a:gd name="connsiteY2" fmla="*/ 134911 h 870411"/>
              <a:gd name="connsiteX0" fmla="*/ 0 w 1911245"/>
              <a:gd name="connsiteY0" fmla="*/ 0 h 869547"/>
              <a:gd name="connsiteX1" fmla="*/ 944380 w 1911245"/>
              <a:gd name="connsiteY1" fmla="*/ 869430 h 869547"/>
              <a:gd name="connsiteX2" fmla="*/ 1911245 w 1911245"/>
              <a:gd name="connsiteY2" fmla="*/ 134911 h 869547"/>
              <a:gd name="connsiteX0" fmla="*/ 0 w 1911245"/>
              <a:gd name="connsiteY0" fmla="*/ 0 h 548059"/>
              <a:gd name="connsiteX1" fmla="*/ 936885 w 1911245"/>
              <a:gd name="connsiteY1" fmla="*/ 547142 h 548059"/>
              <a:gd name="connsiteX2" fmla="*/ 1911245 w 1911245"/>
              <a:gd name="connsiteY2" fmla="*/ 134911 h 548059"/>
              <a:gd name="connsiteX0" fmla="*/ 0 w 1911245"/>
              <a:gd name="connsiteY0" fmla="*/ 0 h 547255"/>
              <a:gd name="connsiteX1" fmla="*/ 936885 w 1911245"/>
              <a:gd name="connsiteY1" fmla="*/ 547142 h 547255"/>
              <a:gd name="connsiteX2" fmla="*/ 1911245 w 1911245"/>
              <a:gd name="connsiteY2" fmla="*/ 134911 h 547255"/>
              <a:gd name="connsiteX0" fmla="*/ 0 w 1911245"/>
              <a:gd name="connsiteY0" fmla="*/ 0 h 134911"/>
              <a:gd name="connsiteX1" fmla="*/ 1911245 w 1911245"/>
              <a:gd name="connsiteY1" fmla="*/ 134911 h 134911"/>
              <a:gd name="connsiteX0" fmla="*/ 0 w 1911245"/>
              <a:gd name="connsiteY0" fmla="*/ 0 h 325898"/>
              <a:gd name="connsiteX1" fmla="*/ 1911245 w 1911245"/>
              <a:gd name="connsiteY1" fmla="*/ 134911 h 325898"/>
              <a:gd name="connsiteX0" fmla="*/ 0 w 1911245"/>
              <a:gd name="connsiteY0" fmla="*/ 0 h 382002"/>
              <a:gd name="connsiteX1" fmla="*/ 1911245 w 1911245"/>
              <a:gd name="connsiteY1" fmla="*/ 134911 h 382002"/>
              <a:gd name="connsiteX0" fmla="*/ 0 w 1911245"/>
              <a:gd name="connsiteY0" fmla="*/ 0 h 553647"/>
              <a:gd name="connsiteX1" fmla="*/ 1911245 w 1911245"/>
              <a:gd name="connsiteY1" fmla="*/ 134911 h 55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245" h="553647">
                <a:moveTo>
                  <a:pt x="0" y="0"/>
                </a:moveTo>
                <a:cubicBezTo>
                  <a:pt x="786984" y="682052"/>
                  <a:pt x="1161737" y="742013"/>
                  <a:pt x="1911245" y="134911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 37"/>
          <p:cNvSpPr/>
          <p:nvPr/>
        </p:nvSpPr>
        <p:spPr>
          <a:xfrm flipH="1" flipV="1">
            <a:off x="3125125" y="1978824"/>
            <a:ext cx="2596478" cy="451667"/>
          </a:xfrm>
          <a:custGeom>
            <a:avLst/>
            <a:gdLst>
              <a:gd name="connsiteX0" fmla="*/ 0 w 1911245"/>
              <a:gd name="connsiteY0" fmla="*/ 0 h 892843"/>
              <a:gd name="connsiteX1" fmla="*/ 607101 w 1911245"/>
              <a:gd name="connsiteY1" fmla="*/ 891915 h 892843"/>
              <a:gd name="connsiteX2" fmla="*/ 1911245 w 1911245"/>
              <a:gd name="connsiteY2" fmla="*/ 134911 h 892843"/>
              <a:gd name="connsiteX0" fmla="*/ 0 w 1911245"/>
              <a:gd name="connsiteY0" fmla="*/ 0 h 870411"/>
              <a:gd name="connsiteX1" fmla="*/ 944380 w 1911245"/>
              <a:gd name="connsiteY1" fmla="*/ 869430 h 870411"/>
              <a:gd name="connsiteX2" fmla="*/ 1911245 w 1911245"/>
              <a:gd name="connsiteY2" fmla="*/ 134911 h 870411"/>
              <a:gd name="connsiteX0" fmla="*/ 0 w 1911245"/>
              <a:gd name="connsiteY0" fmla="*/ 0 h 869547"/>
              <a:gd name="connsiteX1" fmla="*/ 944380 w 1911245"/>
              <a:gd name="connsiteY1" fmla="*/ 869430 h 869547"/>
              <a:gd name="connsiteX2" fmla="*/ 1911245 w 1911245"/>
              <a:gd name="connsiteY2" fmla="*/ 134911 h 869547"/>
              <a:gd name="connsiteX0" fmla="*/ 0 w 1911245"/>
              <a:gd name="connsiteY0" fmla="*/ 0 h 548059"/>
              <a:gd name="connsiteX1" fmla="*/ 936885 w 1911245"/>
              <a:gd name="connsiteY1" fmla="*/ 547142 h 548059"/>
              <a:gd name="connsiteX2" fmla="*/ 1911245 w 1911245"/>
              <a:gd name="connsiteY2" fmla="*/ 134911 h 548059"/>
              <a:gd name="connsiteX0" fmla="*/ 0 w 1911245"/>
              <a:gd name="connsiteY0" fmla="*/ 0 h 547255"/>
              <a:gd name="connsiteX1" fmla="*/ 936885 w 1911245"/>
              <a:gd name="connsiteY1" fmla="*/ 547142 h 547255"/>
              <a:gd name="connsiteX2" fmla="*/ 1911245 w 1911245"/>
              <a:gd name="connsiteY2" fmla="*/ 134911 h 547255"/>
              <a:gd name="connsiteX0" fmla="*/ 0 w 1911245"/>
              <a:gd name="connsiteY0" fmla="*/ 0 h 134911"/>
              <a:gd name="connsiteX1" fmla="*/ 1911245 w 1911245"/>
              <a:gd name="connsiteY1" fmla="*/ 134911 h 134911"/>
              <a:gd name="connsiteX0" fmla="*/ 0 w 1911245"/>
              <a:gd name="connsiteY0" fmla="*/ 0 h 325898"/>
              <a:gd name="connsiteX1" fmla="*/ 1911245 w 1911245"/>
              <a:gd name="connsiteY1" fmla="*/ 134911 h 325898"/>
              <a:gd name="connsiteX0" fmla="*/ 0 w 1911245"/>
              <a:gd name="connsiteY0" fmla="*/ 0 h 382002"/>
              <a:gd name="connsiteX1" fmla="*/ 1911245 w 1911245"/>
              <a:gd name="connsiteY1" fmla="*/ 134911 h 382002"/>
              <a:gd name="connsiteX0" fmla="*/ 0 w 1911245"/>
              <a:gd name="connsiteY0" fmla="*/ 0 h 553647"/>
              <a:gd name="connsiteX1" fmla="*/ 1911245 w 1911245"/>
              <a:gd name="connsiteY1" fmla="*/ 134911 h 55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245" h="553647">
                <a:moveTo>
                  <a:pt x="0" y="0"/>
                </a:moveTo>
                <a:cubicBezTo>
                  <a:pt x="786984" y="682052"/>
                  <a:pt x="1161737" y="742013"/>
                  <a:pt x="1911245" y="134911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96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Delete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2"/>
          </p:cNvCxnSpPr>
          <p:nvPr/>
        </p:nvCxnSpPr>
        <p:spPr>
          <a:xfrm flipV="1">
            <a:off x="3389322" y="2855255"/>
            <a:ext cx="2907810" cy="1379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X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36682" y="2554504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01684" y="2435902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515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Delete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2"/>
          </p:cNvCxnSpPr>
          <p:nvPr/>
        </p:nvCxnSpPr>
        <p:spPr>
          <a:xfrm flipV="1">
            <a:off x="3389322" y="2855255"/>
            <a:ext cx="2907810" cy="137989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X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36682" y="2554504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01684" y="2435902"/>
            <a:ext cx="540346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124729" y="130078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6293368" y="1600592"/>
            <a:ext cx="1" cy="65505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62007" y="141592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168991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Delete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0" idx="2"/>
          </p:cNvCxnSpPr>
          <p:nvPr/>
        </p:nvCxnSpPr>
        <p:spPr>
          <a:xfrm flipV="1">
            <a:off x="3389322" y="2855256"/>
            <a:ext cx="940353" cy="137989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X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36682" y="2554504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01684" y="2435902"/>
            <a:ext cx="540346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124729" y="130078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6293368" y="1600592"/>
            <a:ext cx="1" cy="65505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62007" y="141592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41506258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Delete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0" idx="2"/>
          </p:cNvCxnSpPr>
          <p:nvPr/>
        </p:nvCxnSpPr>
        <p:spPr>
          <a:xfrm flipV="1">
            <a:off x="3389322" y="2855256"/>
            <a:ext cx="940353" cy="137989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936682" y="2554504"/>
            <a:ext cx="572903" cy="1895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2211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Delete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0" idx="2"/>
          </p:cNvCxnSpPr>
          <p:nvPr/>
        </p:nvCxnSpPr>
        <p:spPr>
          <a:xfrm flipV="1">
            <a:off x="3389322" y="2855256"/>
            <a:ext cx="940353" cy="137989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8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seems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2490135"/>
            <a:ext cx="4781863" cy="344499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A node in a linked list is a </a:t>
            </a:r>
            <a:r>
              <a:rPr lang="en-US" altLang="en-US" dirty="0" err="1">
                <a:latin typeface="Courier New" panose="02070309020205020404" pitchFamily="49" charset="0"/>
              </a:rPr>
              <a:t>struct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struct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Node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{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item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</a:t>
            </a:r>
            <a:r>
              <a:rPr lang="en-US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Node</a:t>
            </a:r>
            <a:r>
              <a:rPr lang="en-US" altLang="en-US" sz="2400" dirty="0">
                <a:latin typeface="Courier New" panose="02070309020205020404" pitchFamily="49" charset="0"/>
              </a:rPr>
              <a:t> *next;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}; //end </a:t>
            </a:r>
            <a:r>
              <a:rPr lang="en-US" altLang="en-US" sz="2400" dirty="0" err="1">
                <a:latin typeface="Courier New" panose="02070309020205020404" pitchFamily="49" charset="0"/>
              </a:rPr>
              <a:t>struct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A node is dynamically allocated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Node *p;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 = </a:t>
            </a:r>
            <a:r>
              <a:rPr lang="en-US" altLang="en-US" b="1" dirty="0">
                <a:latin typeface="Courier New" panose="02070309020205020404" pitchFamily="49" charset="0"/>
              </a:rPr>
              <a:t>new</a:t>
            </a:r>
            <a:r>
              <a:rPr lang="en-US" altLang="en-US" dirty="0">
                <a:latin typeface="Courier New" panose="02070309020205020404" pitchFamily="49" charset="0"/>
              </a:rPr>
              <a:t> Node;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08689" y="3477718"/>
            <a:ext cx="599606" cy="59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8295" y="3477718"/>
            <a:ext cx="599606" cy="59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08689" y="4289685"/>
            <a:ext cx="599606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08295" y="4289685"/>
            <a:ext cx="599606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08689" y="511240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&lt;Data&gt;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6670623" y="511240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25348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903751" y="2296540"/>
            <a:ext cx="1819434" cy="599607"/>
            <a:chOff x="1671403" y="3803052"/>
            <a:chExt cx="1819434" cy="599607"/>
          </a:xfrm>
        </p:grpSpPr>
        <p:grpSp>
          <p:nvGrpSpPr>
            <p:cNvPr id="10" name="Group 9"/>
            <p:cNvGrpSpPr/>
            <p:nvPr/>
          </p:nvGrpSpPr>
          <p:grpSpPr>
            <a:xfrm>
              <a:off x="1671403" y="3803052"/>
              <a:ext cx="1199212" cy="599607"/>
              <a:chOff x="5808689" y="5112408"/>
              <a:chExt cx="1199212" cy="59960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808689" y="5112408"/>
                <a:ext cx="861934" cy="59960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accent3">
                        <a:lumMod val="50000"/>
                      </a:schemeClr>
                    </a:solidFill>
                  </a:rPr>
                  <a:t>&lt;&gt;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670623" y="5112408"/>
                <a:ext cx="337278" cy="5996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*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2687611" y="3900488"/>
              <a:ext cx="803226" cy="1"/>
            </a:xfrm>
            <a:prstGeom prst="straightConnector1">
              <a:avLst/>
            </a:prstGeom>
            <a:ln w="127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768155" y="2296539"/>
            <a:ext cx="1819434" cy="599607"/>
            <a:chOff x="1671403" y="3803052"/>
            <a:chExt cx="1819434" cy="599607"/>
          </a:xfrm>
        </p:grpSpPr>
        <p:grpSp>
          <p:nvGrpSpPr>
            <p:cNvPr id="34" name="Group 33"/>
            <p:cNvGrpSpPr/>
            <p:nvPr/>
          </p:nvGrpSpPr>
          <p:grpSpPr>
            <a:xfrm>
              <a:off x="1671403" y="3803052"/>
              <a:ext cx="1199212" cy="599607"/>
              <a:chOff x="5808689" y="5112408"/>
              <a:chExt cx="1199212" cy="599607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5808689" y="5112408"/>
                <a:ext cx="861934" cy="59960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accent3">
                        <a:lumMod val="50000"/>
                      </a:schemeClr>
                    </a:solidFill>
                  </a:rPr>
                  <a:t>&lt;&gt;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670623" y="5112408"/>
                <a:ext cx="337278" cy="5996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*</a:t>
                </a:r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>
            <a:xfrm>
              <a:off x="2687611" y="3900488"/>
              <a:ext cx="803226" cy="1"/>
            </a:xfrm>
            <a:prstGeom prst="straightConnector1">
              <a:avLst/>
            </a:prstGeom>
            <a:ln w="127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632559" y="2262108"/>
            <a:ext cx="1199212" cy="599607"/>
            <a:chOff x="5808689" y="5112408"/>
            <a:chExt cx="1199212" cy="599607"/>
          </a:xfrm>
        </p:grpSpPr>
        <p:sp>
          <p:nvSpPr>
            <p:cNvPr id="41" name="Rectangle 40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&lt;&gt;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N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*</a:t>
            </a:r>
          </a:p>
        </p:txBody>
      </p:sp>
      <p:cxnSp>
        <p:nvCxnSpPr>
          <p:cNvPr id="45" name="Straight Arrow Connector 44"/>
          <p:cNvCxnSpPr>
            <a:endCxn id="8" idx="2"/>
          </p:cNvCxnSpPr>
          <p:nvPr/>
        </p:nvCxnSpPr>
        <p:spPr>
          <a:xfrm flipV="1">
            <a:off x="2063330" y="2896147"/>
            <a:ext cx="271388" cy="948514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878321" y="436768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5999818" y="2896146"/>
            <a:ext cx="176130" cy="94851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77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903751" y="2296539"/>
            <a:ext cx="1819434" cy="599608"/>
            <a:chOff x="1671403" y="3803051"/>
            <a:chExt cx="1819434" cy="599608"/>
          </a:xfrm>
        </p:grpSpPr>
        <p:grpSp>
          <p:nvGrpSpPr>
            <p:cNvPr id="10" name="Group 9"/>
            <p:cNvGrpSpPr/>
            <p:nvPr/>
          </p:nvGrpSpPr>
          <p:grpSpPr>
            <a:xfrm>
              <a:off x="1671403" y="3803051"/>
              <a:ext cx="1199212" cy="599608"/>
              <a:chOff x="5808689" y="5112407"/>
              <a:chExt cx="1199212" cy="59960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808689" y="5112407"/>
                <a:ext cx="861934" cy="59960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670623" y="5112408"/>
                <a:ext cx="337278" cy="5996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2687611" y="3900488"/>
              <a:ext cx="803226" cy="1"/>
            </a:xfrm>
            <a:prstGeom prst="straightConnector1">
              <a:avLst/>
            </a:prstGeom>
            <a:ln w="127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768155" y="2296539"/>
            <a:ext cx="1819434" cy="599607"/>
            <a:chOff x="1671403" y="3803052"/>
            <a:chExt cx="1819434" cy="599607"/>
          </a:xfrm>
        </p:grpSpPr>
        <p:grpSp>
          <p:nvGrpSpPr>
            <p:cNvPr id="34" name="Group 33"/>
            <p:cNvGrpSpPr/>
            <p:nvPr/>
          </p:nvGrpSpPr>
          <p:grpSpPr>
            <a:xfrm>
              <a:off x="1671403" y="3803052"/>
              <a:ext cx="1199212" cy="599607"/>
              <a:chOff x="5808689" y="5112408"/>
              <a:chExt cx="1199212" cy="599607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5808689" y="5112408"/>
                <a:ext cx="861934" cy="59960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670623" y="5112408"/>
                <a:ext cx="337278" cy="5996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>
            <a:xfrm>
              <a:off x="2687611" y="3900488"/>
              <a:ext cx="803226" cy="1"/>
            </a:xfrm>
            <a:prstGeom prst="straightConnector1">
              <a:avLst/>
            </a:prstGeom>
            <a:ln w="127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632559" y="2262108"/>
            <a:ext cx="1199212" cy="599607"/>
            <a:chOff x="5808689" y="5112408"/>
            <a:chExt cx="1199212" cy="599607"/>
          </a:xfrm>
        </p:grpSpPr>
        <p:sp>
          <p:nvSpPr>
            <p:cNvPr id="41" name="Rectangle 40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*</a:t>
            </a:r>
          </a:p>
        </p:txBody>
      </p:sp>
      <p:cxnSp>
        <p:nvCxnSpPr>
          <p:cNvPr id="45" name="Straight Arrow Connector 44"/>
          <p:cNvCxnSpPr>
            <a:endCxn id="8" idx="2"/>
          </p:cNvCxnSpPr>
          <p:nvPr/>
        </p:nvCxnSpPr>
        <p:spPr>
          <a:xfrm flipV="1">
            <a:off x="2063330" y="2896146"/>
            <a:ext cx="271388" cy="948514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878321" y="436768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5999818" y="2896146"/>
            <a:ext cx="176130" cy="94851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41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839697" y="2497261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01631" y="249726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pre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815929" y="1783892"/>
            <a:ext cx="4781863" cy="344499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dirty="0"/>
              <a:t>A node in a double linked list is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struct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Node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{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item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</a:t>
            </a:r>
            <a:r>
              <a:rPr lang="en-US" altLang="en-US" sz="2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Node</a:t>
            </a:r>
            <a:r>
              <a:rPr lang="en-US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</a:rPr>
              <a:t>*next;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</a:t>
            </a:r>
            <a:r>
              <a:rPr lang="en-US" altLang="en-US" sz="2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Node</a:t>
            </a:r>
            <a:r>
              <a:rPr lang="en-US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</a:rPr>
              <a:t>*pre;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}; </a:t>
            </a:r>
            <a:endParaRPr lang="en-US" altLang="en-US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Node *d;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d = </a:t>
            </a:r>
            <a:r>
              <a:rPr lang="en-US" altLang="en-US" b="1" dirty="0">
                <a:latin typeface="Courier New" panose="02070309020205020404" pitchFamily="49" charset="0"/>
              </a:rPr>
              <a:t>new</a:t>
            </a:r>
            <a:r>
              <a:rPr lang="en-US" altLang="en-US" dirty="0">
                <a:latin typeface="Courier New" panose="02070309020205020404" pitchFamily="49" charset="0"/>
              </a:rPr>
              <a:t> Node;</a:t>
            </a:r>
          </a:p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038909" y="249726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next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76975" y="395807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38909" y="395807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next</a:t>
            </a:r>
            <a:endParaRPr lang="en-US" sz="9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39697" y="395806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pre</a:t>
            </a:r>
            <a:endParaRPr lang="en-US" sz="9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73417" y="469001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Easy to visualize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61634" y="3167312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so easy to visualize</a:t>
            </a:r>
          </a:p>
        </p:txBody>
      </p:sp>
      <p:sp>
        <p:nvSpPr>
          <p:cNvPr id="3" name="Rectangle 2"/>
          <p:cNvSpPr/>
          <p:nvPr/>
        </p:nvSpPr>
        <p:spPr>
          <a:xfrm>
            <a:off x="815929" y="5930356"/>
            <a:ext cx="6511696" cy="28931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1600" b="1" dirty="0" err="1">
                <a:latin typeface="Courier New" panose="02070309020205020404" pitchFamily="49" charset="0"/>
              </a:rPr>
              <a:t>struct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Node </a:t>
            </a:r>
            <a:r>
              <a:rPr lang="en-US" altLang="en-US" sz="1600" dirty="0">
                <a:latin typeface="Courier New" panose="02070309020205020404" pitchFamily="49" charset="0"/>
              </a:rPr>
              <a:t>{</a:t>
            </a:r>
            <a:r>
              <a:rPr lang="en-US" altLang="en-US" sz="1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Node</a:t>
            </a:r>
            <a:r>
              <a:rPr lang="en-US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latin typeface="Courier New" panose="02070309020205020404" pitchFamily="49" charset="0"/>
              </a:rPr>
              <a:t>*next;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item </a:t>
            </a:r>
            <a:r>
              <a:rPr lang="en-US" altLang="en-US" sz="1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Node</a:t>
            </a:r>
            <a:r>
              <a:rPr lang="en-US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 *</a:t>
            </a:r>
            <a:r>
              <a:rPr lang="en-US" altLang="en-US" sz="1600" dirty="0">
                <a:latin typeface="Courier New" panose="02070309020205020404" pitchFamily="49" charset="0"/>
              </a:rPr>
              <a:t>pre; }; </a:t>
            </a: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8227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 - Insert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</p:spTree>
    <p:extLst>
      <p:ext uri="{BB962C8B-B14F-4D97-AF65-F5344CB8AC3E}">
        <p14:creationId xmlns:p14="http://schemas.microsoft.com/office/powerpoint/2010/main" val="4252494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 - Insert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401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405</TotalTime>
  <Words>460</Words>
  <Application>Microsoft Office PowerPoint</Application>
  <PresentationFormat>On-screen Show (4:3)</PresentationFormat>
  <Paragraphs>194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Courier New</vt:lpstr>
      <vt:lpstr>Garamond</vt:lpstr>
      <vt:lpstr>Organic</vt:lpstr>
      <vt:lpstr>Double / Doubly Linked Lists </vt:lpstr>
      <vt:lpstr>How it seems</vt:lpstr>
      <vt:lpstr>How it seems</vt:lpstr>
      <vt:lpstr>How it seems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/ Doubly Linked Lists</dc:title>
  <dc:creator>Mutlu Mete</dc:creator>
  <cp:lastModifiedBy>M M</cp:lastModifiedBy>
  <cp:revision>10</cp:revision>
  <dcterms:created xsi:type="dcterms:W3CDTF">2016-10-18T18:30:39Z</dcterms:created>
  <dcterms:modified xsi:type="dcterms:W3CDTF">2018-09-27T17:35:14Z</dcterms:modified>
</cp:coreProperties>
</file>