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"/>
  </p:notesMasterIdLst>
  <p:sldIdLst>
    <p:sldId id="267" r:id="rId2"/>
    <p:sldId id="328" r:id="rId3"/>
    <p:sldId id="329" r:id="rId4"/>
    <p:sldId id="33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FF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1" autoAdjust="0"/>
    <p:restoredTop sz="94801" autoAdjust="0"/>
  </p:normalViewPr>
  <p:slideViewPr>
    <p:cSldViewPr>
      <p:cViewPr>
        <p:scale>
          <a:sx n="75" d="100"/>
          <a:sy n="75" d="100"/>
        </p:scale>
        <p:origin x="-2296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208547-20BA-468E-B981-72697B2764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672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72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1119-656F-4E0C-BDC2-DDE1895275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436F-8D02-4542-BF60-74B0C3F5D3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0CE6-D95C-4225-BB02-2C5B4065D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53A0-74E9-4DE0-89E1-C6CD592A7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EFB72-F229-40FF-9451-556D216B8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AB60-A187-46AC-B15B-CC802DD5B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B0188-6DE1-4B92-8FE9-4FC0D79615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C118D-2657-4474-881A-D286977958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1DA31-8621-4443-B82E-1B0D17086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1982-AFA3-413C-9383-8605CCA7B0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6FC5-1843-45C7-A5AC-A83D19EF1B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6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624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6624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24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2662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F47A6FBC-8D9E-4AE8-AEA5-6BC67E76ED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EA7021-BBD5-4880-B2EB-7EC9A3F4172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3962400"/>
          </a:xfrm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Binary search can be applied to sorted lists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Uses the “divide and conquer” technique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Compare search item to middle element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If search item is less than middle element, restrict the search to the lower half of the list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Otherwise search the upper half of the list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4445000"/>
            <a:ext cx="704691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9E6F9-92B0-483E-9A25-D610F8DAD58B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1825625"/>
            <a:ext cx="668655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362200"/>
            <a:ext cx="18653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5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E869E-7E41-4CD7-BBEC-1445E2458013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41550"/>
            <a:ext cx="70104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4" cstate="print"/>
          <a:srcRect r="1741" b="-9676"/>
          <a:stretch>
            <a:fillRect/>
          </a:stretch>
        </p:blipFill>
        <p:spPr bwMode="auto">
          <a:xfrm>
            <a:off x="1295400" y="4070350"/>
            <a:ext cx="23177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756150"/>
            <a:ext cx="6580188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BF384-A5AF-4BE9-8E6C-33B65963C7E0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70104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(continued)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854450"/>
            <a:ext cx="23129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6513" y="4503738"/>
            <a:ext cx="6146800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chapter09</Template>
  <TotalTime>918</TotalTime>
  <Words>74</Words>
  <Application>Microsoft Macintosh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1_Layers</vt:lpstr>
      <vt:lpstr>Binary Search</vt:lpstr>
      <vt:lpstr>Binary Search (continued)</vt:lpstr>
      <vt:lpstr>Binary Search (continued)</vt:lpstr>
      <vt:lpstr>Binary Search (continued)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Course Technology</dc:creator>
  <cp:lastModifiedBy>MM</cp:lastModifiedBy>
  <cp:revision>131</cp:revision>
  <cp:lastPrinted>2009-04-22T19:24:48Z</cp:lastPrinted>
  <dcterms:created xsi:type="dcterms:W3CDTF">2002-08-15T16:41:45Z</dcterms:created>
  <dcterms:modified xsi:type="dcterms:W3CDTF">2016-10-20T15:50:42Z</dcterms:modified>
</cp:coreProperties>
</file>