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5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9/24/2020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Objective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Help authorities to reduce the accidents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Effectively prevent serious accidents and injuries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7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Converting all the object type to numerical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missing values are replaced with most frequent used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Merge similar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6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696" y="2402114"/>
            <a:ext cx="8528957" cy="3488871"/>
          </a:xfrm>
        </p:spPr>
      </p:pic>
    </p:spTree>
    <p:extLst>
      <p:ext uri="{BB962C8B-B14F-4D97-AF65-F5344CB8AC3E}">
        <p14:creationId xmlns:p14="http://schemas.microsoft.com/office/powerpoint/2010/main" val="376117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5"/>
            <a:ext cx="9052560" cy="166170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K nearest neighbor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Random forest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44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515515"/>
            <a:ext cx="10058400" cy="3262070"/>
          </a:xfrm>
        </p:spPr>
      </p:pic>
    </p:spTree>
    <p:extLst>
      <p:ext uri="{BB962C8B-B14F-4D97-AF65-F5344CB8AC3E}">
        <p14:creationId xmlns:p14="http://schemas.microsoft.com/office/powerpoint/2010/main" val="163413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vident </a:t>
            </a:r>
            <a:r>
              <a:rPr lang="en-US" dirty="0"/>
              <a:t>that the weather has an impact on the accidents along with the driver’s state of mind while driving the vehicle.</a:t>
            </a:r>
          </a:p>
        </p:txBody>
      </p:sp>
    </p:spTree>
    <p:extLst>
      <p:ext uri="{BB962C8B-B14F-4D97-AF65-F5344CB8AC3E}">
        <p14:creationId xmlns:p14="http://schemas.microsoft.com/office/powerpoint/2010/main" val="1773308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21</TotalTime>
  <Words>74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Rockwell</vt:lpstr>
      <vt:lpstr>Rockwell Condensed</vt:lpstr>
      <vt:lpstr>Wingdings</vt:lpstr>
      <vt:lpstr>Wood Type</vt:lpstr>
      <vt:lpstr>Introduction</vt:lpstr>
      <vt:lpstr>Data Preprocessing</vt:lpstr>
      <vt:lpstr>Data Visualization</vt:lpstr>
      <vt:lpstr>Algorithms</vt:lpstr>
      <vt:lpstr>Comparison analysis</vt:lpstr>
      <vt:lpstr>Conclusion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Dhivakar</dc:creator>
  <cp:lastModifiedBy>Dhivakar</cp:lastModifiedBy>
  <cp:revision>2</cp:revision>
  <dcterms:created xsi:type="dcterms:W3CDTF">2020-09-25T03:35:44Z</dcterms:created>
  <dcterms:modified xsi:type="dcterms:W3CDTF">2020-09-25T03:57:32Z</dcterms:modified>
</cp:coreProperties>
</file>