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911DD5B-EC5E-4374-A097-E129C9D7B75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149FEC3-6CDF-49B1-9AAC-779A0468C1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924800" cy="18288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Foodzone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812024" cy="96316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Manthena shruthi,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Batch1.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60438" y="530225"/>
            <a:ext cx="8183562" cy="4187825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 page.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page.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Menu page.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Gallery page.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Contact page.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Services: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Buffet.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Take Away.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Online Delivery.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shruthi manthena\Pictures\Screenshots\Screenshot (4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1"/>
            <a:ext cx="46482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About Page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About our    Restaurant.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shruthi manthena\Pictures\Screenshots\Screenshot (5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5474"/>
            <a:ext cx="4876800" cy="5140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Menu Page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veg.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Non-veg.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Sea food.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Beverages.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Pizza’s.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Desserts.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shruthi manthena\Pictures\Screenshots\Screenshot (7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685800"/>
            <a:ext cx="4343399" cy="4557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Gallery Page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Images.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shruthi manthena\Pictures\Screenshots\Screenshot (9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838200"/>
            <a:ext cx="4874381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Contact Page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Connecting with us.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shruthi manthena\Pictures\Screenshots\Screenshot (8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4800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1066800"/>
            <a:ext cx="6858000" cy="2286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140</TotalTime>
  <Words>85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Foodzone.  </vt:lpstr>
      <vt:lpstr>Slide 2</vt:lpstr>
      <vt:lpstr>Home Page</vt:lpstr>
      <vt:lpstr>About Page</vt:lpstr>
      <vt:lpstr>Menu Page</vt:lpstr>
      <vt:lpstr>Gallery Page</vt:lpstr>
      <vt:lpstr>Contact Page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Foodzone.  </dc:title>
  <dc:creator>shruthi manthena</dc:creator>
  <cp:lastModifiedBy>shruthi manthena</cp:lastModifiedBy>
  <cp:revision>1</cp:revision>
  <dcterms:created xsi:type="dcterms:W3CDTF">2021-05-28T16:56:36Z</dcterms:created>
  <dcterms:modified xsi:type="dcterms:W3CDTF">2021-05-28T19:17:32Z</dcterms:modified>
</cp:coreProperties>
</file>