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Platypi Medium"/>
      <p:regular r:id="rId11"/>
    </p:embeddedFont>
    <p:embeddedFont>
      <p:font typeface="Platypi Medium"/>
      <p:regular r:id="rId12"/>
    </p:embeddedFont>
    <p:embeddedFont>
      <p:font typeface="Platypi Medium"/>
      <p:regular r:id="rId13"/>
    </p:embeddedFont>
    <p:embeddedFont>
      <p:font typeface="Platypi Medium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Predictive Customer Retention: A Telecom 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Telecom companies face significant challenges with customer churn, often losing subscribers due to dissatisfaction. This presentation explores a novel solution for proactively identifying and addressing customer dissatisfaction before it leads to churn.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1065252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2" y="6027539"/>
            <a:ext cx="347663" cy="347663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027539"/>
            <a:ext cx="347663" cy="34766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541502" y="6003012"/>
            <a:ext cx="19088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  <a:cs typeface="Source Serif Pro Bold" pitchFamily="34" charset="-120"/>
              </a:rPr>
              <a:t>2 Contributors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9723" y="502563"/>
            <a:ext cx="4569381" cy="571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Our Approach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902375" y="1439228"/>
            <a:ext cx="22860" cy="6289000"/>
          </a:xfrm>
          <a:prstGeom prst="roundRect">
            <a:avLst>
              <a:gd name="adj" fmla="val 119934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708184" y="1644848"/>
            <a:ext cx="411242" cy="41124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5" name="Text 3"/>
          <p:cNvSpPr/>
          <p:nvPr/>
        </p:nvSpPr>
        <p:spPr>
          <a:xfrm>
            <a:off x="852249" y="1713309"/>
            <a:ext cx="123111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279327" y="1621988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Synthesis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279327" y="2017157"/>
            <a:ext cx="12711351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comprehensive dataset is synthesized, incorporating relevant customer features like call history, usage patterns, billing details, and feedback.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708184" y="2880717"/>
            <a:ext cx="411242" cy="41124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9" name="Text 7"/>
          <p:cNvSpPr/>
          <p:nvPr/>
        </p:nvSpPr>
        <p:spPr>
          <a:xfrm>
            <a:off x="825222" y="2949178"/>
            <a:ext cx="177165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279327" y="2857857"/>
            <a:ext cx="2558177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Training the ML model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279327" y="3253026"/>
            <a:ext cx="12711351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XG Boost model was trained on the synthesized dataset to identify patterns of customer dissatisfaction.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708184" y="4116586"/>
            <a:ext cx="411242" cy="41124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3" name="Text 11"/>
          <p:cNvSpPr/>
          <p:nvPr/>
        </p:nvSpPr>
        <p:spPr>
          <a:xfrm>
            <a:off x="828199" y="4185047"/>
            <a:ext cx="171093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279327" y="4093726"/>
            <a:ext cx="6953845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Feature Interpretability (SHAP-SHapley Additive exPlanations)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279327" y="4488894"/>
            <a:ext cx="12711351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For each dissatisfied customer, the model identifies the most influential feature contributing to their dissatisfaction.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708184" y="5352455"/>
            <a:ext cx="411242" cy="41124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7" name="Text 15"/>
          <p:cNvSpPr/>
          <p:nvPr/>
        </p:nvSpPr>
        <p:spPr>
          <a:xfrm>
            <a:off x="822484" y="5420916"/>
            <a:ext cx="182642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1279327" y="5329595"/>
            <a:ext cx="2285048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Strategy Generation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279327" y="5724763"/>
            <a:ext cx="12711351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AI agent (finetuned LLM) analyzes the influential feature and generates personalized retention strategies.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708184" y="6588323"/>
            <a:ext cx="411242" cy="41124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21" name="Text 19"/>
          <p:cNvSpPr/>
          <p:nvPr/>
        </p:nvSpPr>
        <p:spPr>
          <a:xfrm>
            <a:off x="825460" y="6656784"/>
            <a:ext cx="176570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5</a:t>
            </a:r>
            <a:endParaRPr lang="en-US" sz="2150" dirty="0"/>
          </a:p>
        </p:txBody>
      </p:sp>
      <p:sp>
        <p:nvSpPr>
          <p:cNvPr id="22" name="Text 20"/>
          <p:cNvSpPr/>
          <p:nvPr/>
        </p:nvSpPr>
        <p:spPr>
          <a:xfrm>
            <a:off x="1279327" y="6565463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Automated Actions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279327" y="6960632"/>
            <a:ext cx="12711351" cy="584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AI-generated strategies are automatically implemented into the customer's user interface, providing personalized recommendations and tailored solutions.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27847"/>
            <a:ext cx="71121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Benefits of this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972503" y="5116949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31938"/>
            <a:ext cx="32525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Personalized Strategies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52235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system proactively provides targeted offers, discounts, or service upgrades based on the identified dissatisfaction feature.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9" name="Text 6"/>
          <p:cNvSpPr/>
          <p:nvPr/>
        </p:nvSpPr>
        <p:spPr>
          <a:xfrm>
            <a:off x="5362218" y="5116949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03193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Proactive Communication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87668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Customer service representatives can reach out proactively, addressing specific concerns and offering personalized solutions.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3" name="Text 10"/>
          <p:cNvSpPr/>
          <p:nvPr/>
        </p:nvSpPr>
        <p:spPr>
          <a:xfrm>
            <a:off x="9789081" y="5116949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031938"/>
            <a:ext cx="29654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Service Improvement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522357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insights from the system can inform service improvements and policy changes, addressing underlying issues causing dissatisfaction.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923"/>
            <a:ext cx="107152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Implementation and Future Directions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59330"/>
            <a:ext cx="2173724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867501"/>
            <a:ext cx="12727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486144"/>
            <a:ext cx="61463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Schedule periodic batch jobs/ Trigger events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976563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system will be implemented during periodic intervals or trigger events like customer complaints, feedback forms.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4469249"/>
            <a:ext cx="18311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Feedback Loop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72153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Based on the customer's engagement, a feedback is sent to the AI agent.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6070997"/>
            <a:ext cx="1769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34685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Refinement of Strategies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AI system will continuously learn from customer feedback and data and refine the existing strategies.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2024-12-20T09:18:20Z</dcterms:created>
  <dcterms:modified xsi:type="dcterms:W3CDTF">2024-12-20T09:18:20Z</dcterms:modified>
</cp:coreProperties>
</file>