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5"/>
  </p:notesMasterIdLst>
  <p:sldIdLst>
    <p:sldId id="256" r:id="rId2"/>
    <p:sldId id="264" r:id="rId3"/>
    <p:sldId id="259" r:id="rId4"/>
    <p:sldId id="260" r:id="rId5"/>
    <p:sldId id="262" r:id="rId6"/>
    <p:sldId id="277" r:id="rId7"/>
    <p:sldId id="265" r:id="rId8"/>
    <p:sldId id="272" r:id="rId9"/>
    <p:sldId id="268" r:id="rId10"/>
    <p:sldId id="278" r:id="rId11"/>
    <p:sldId id="279" r:id="rId12"/>
    <p:sldId id="280"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Mohan" userId="104f01c0ede7d794" providerId="LiveId" clId="{CD774D3C-351F-4C52-8EBF-F44309685C5A}"/>
    <pc:docChg chg="undo custSel addSld delSld modSld sldOrd">
      <pc:chgData name="Shruthi Mohan" userId="104f01c0ede7d794" providerId="LiveId" clId="{CD774D3C-351F-4C52-8EBF-F44309685C5A}" dt="2024-04-24T17:37:44.211" v="1004" actId="14100"/>
      <pc:docMkLst>
        <pc:docMk/>
      </pc:docMkLst>
      <pc:sldChg chg="addSp delSp modSp mod">
        <pc:chgData name="Shruthi Mohan" userId="104f01c0ede7d794" providerId="LiveId" clId="{CD774D3C-351F-4C52-8EBF-F44309685C5A}" dt="2024-04-24T17:34:31.359" v="1001" actId="1076"/>
        <pc:sldMkLst>
          <pc:docMk/>
          <pc:sldMk cId="3262156430" sldId="256"/>
        </pc:sldMkLst>
        <pc:spChg chg="mod">
          <ac:chgData name="Shruthi Mohan" userId="104f01c0ede7d794" providerId="LiveId" clId="{CD774D3C-351F-4C52-8EBF-F44309685C5A}" dt="2024-04-24T17:25:29.710" v="910" actId="1076"/>
          <ac:spMkLst>
            <pc:docMk/>
            <pc:sldMk cId="3262156430" sldId="256"/>
            <ac:spMk id="3" creationId="{5BDCE0A1-D634-1F62-0270-B45D74277A96}"/>
          </ac:spMkLst>
        </pc:spChg>
        <pc:spChg chg="mod">
          <ac:chgData name="Shruthi Mohan" userId="104f01c0ede7d794" providerId="LiveId" clId="{CD774D3C-351F-4C52-8EBF-F44309685C5A}" dt="2024-04-24T17:27:40.371" v="914" actId="1076"/>
          <ac:spMkLst>
            <pc:docMk/>
            <pc:sldMk cId="3262156430" sldId="256"/>
            <ac:spMk id="4" creationId="{684D48D2-E599-2ECE-A7C5-51F959383473}"/>
          </ac:spMkLst>
        </pc:spChg>
        <pc:spChg chg="mod">
          <ac:chgData name="Shruthi Mohan" userId="104f01c0ede7d794" providerId="LiveId" clId="{CD774D3C-351F-4C52-8EBF-F44309685C5A}" dt="2024-04-24T17:34:31.359" v="1001" actId="1076"/>
          <ac:spMkLst>
            <pc:docMk/>
            <pc:sldMk cId="3262156430" sldId="256"/>
            <ac:spMk id="5" creationId="{9F3B9E02-BCAD-4C4A-558A-F9AD6B193A16}"/>
          </ac:spMkLst>
        </pc:spChg>
        <pc:spChg chg="add del mod">
          <ac:chgData name="Shruthi Mohan" userId="104f01c0ede7d794" providerId="LiveId" clId="{CD774D3C-351F-4C52-8EBF-F44309685C5A}" dt="2024-04-24T17:24:07.875" v="845" actId="21"/>
          <ac:spMkLst>
            <pc:docMk/>
            <pc:sldMk cId="3262156430" sldId="256"/>
            <ac:spMk id="7" creationId="{D734CAD2-F573-1B41-20CF-834559C85ABB}"/>
          </ac:spMkLst>
        </pc:spChg>
        <pc:spChg chg="add mod">
          <ac:chgData name="Shruthi Mohan" userId="104f01c0ede7d794" providerId="LiveId" clId="{CD774D3C-351F-4C52-8EBF-F44309685C5A}" dt="2024-04-24T17:33:58.272" v="998" actId="1076"/>
          <ac:spMkLst>
            <pc:docMk/>
            <pc:sldMk cId="3262156430" sldId="256"/>
            <ac:spMk id="8" creationId="{28EE7F87-6574-D6A4-4ADB-0E3BDD4186E3}"/>
          </ac:spMkLst>
        </pc:spChg>
        <pc:picChg chg="mod">
          <ac:chgData name="Shruthi Mohan" userId="104f01c0ede7d794" providerId="LiveId" clId="{CD774D3C-351F-4C52-8EBF-F44309685C5A}" dt="2024-04-24T17:34:02.767" v="1000" actId="1076"/>
          <ac:picMkLst>
            <pc:docMk/>
            <pc:sldMk cId="3262156430" sldId="256"/>
            <ac:picMk id="1025" creationId="{5A00976A-4574-4FD1-F315-9C0B9EE96903}"/>
          </ac:picMkLst>
        </pc:picChg>
        <pc:inkChg chg="del">
          <ac:chgData name="Shruthi Mohan" userId="104f01c0ede7d794" providerId="LiveId" clId="{CD774D3C-351F-4C52-8EBF-F44309685C5A}" dt="2024-04-24T17:30:17.593" v="983" actId="478"/>
          <ac:inkMkLst>
            <pc:docMk/>
            <pc:sldMk cId="3262156430" sldId="256"/>
            <ac:inkMk id="2" creationId="{0E286BD2-0516-B6D9-0412-FF8B225F885D}"/>
          </ac:inkMkLst>
        </pc:inkChg>
        <pc:inkChg chg="del">
          <ac:chgData name="Shruthi Mohan" userId="104f01c0ede7d794" providerId="LiveId" clId="{CD774D3C-351F-4C52-8EBF-F44309685C5A}" dt="2024-04-24T17:30:16.308" v="982" actId="478"/>
          <ac:inkMkLst>
            <pc:docMk/>
            <pc:sldMk cId="3262156430" sldId="256"/>
            <ac:inkMk id="6" creationId="{5090E14F-1A0A-FB77-B464-C6C86E4B101C}"/>
          </ac:inkMkLst>
        </pc:inkChg>
      </pc:sldChg>
      <pc:sldChg chg="modSp del mod">
        <pc:chgData name="Shruthi Mohan" userId="104f01c0ede7d794" providerId="LiveId" clId="{CD774D3C-351F-4C52-8EBF-F44309685C5A}" dt="2024-04-24T14:19:40.529" v="17" actId="47"/>
        <pc:sldMkLst>
          <pc:docMk/>
          <pc:sldMk cId="1776786465" sldId="257"/>
        </pc:sldMkLst>
        <pc:spChg chg="mod">
          <ac:chgData name="Shruthi Mohan" userId="104f01c0ede7d794" providerId="LiveId" clId="{CD774D3C-351F-4C52-8EBF-F44309685C5A}" dt="2024-04-24T07:20:16.966" v="12" actId="20577"/>
          <ac:spMkLst>
            <pc:docMk/>
            <pc:sldMk cId="1776786465" sldId="257"/>
            <ac:spMk id="2" creationId="{9B48F74F-BAC6-53F5-C405-333014DE10FB}"/>
          </ac:spMkLst>
        </pc:spChg>
        <pc:spChg chg="mod">
          <ac:chgData name="Shruthi Mohan" userId="104f01c0ede7d794" providerId="LiveId" clId="{CD774D3C-351F-4C52-8EBF-F44309685C5A}" dt="2024-04-24T07:20:43.552" v="15" actId="14100"/>
          <ac:spMkLst>
            <pc:docMk/>
            <pc:sldMk cId="1776786465" sldId="257"/>
            <ac:spMk id="3" creationId="{AB889707-B77A-B966-DEEB-817C8C902785}"/>
          </ac:spMkLst>
        </pc:spChg>
      </pc:sldChg>
      <pc:sldChg chg="del">
        <pc:chgData name="Shruthi Mohan" userId="104f01c0ede7d794" providerId="LiveId" clId="{CD774D3C-351F-4C52-8EBF-F44309685C5A}" dt="2024-04-24T14:19:39.887" v="16" actId="47"/>
        <pc:sldMkLst>
          <pc:docMk/>
          <pc:sldMk cId="2526342200" sldId="258"/>
        </pc:sldMkLst>
      </pc:sldChg>
      <pc:sldChg chg="modSp mod">
        <pc:chgData name="Shruthi Mohan" userId="104f01c0ede7d794" providerId="LiveId" clId="{CD774D3C-351F-4C52-8EBF-F44309685C5A}" dt="2024-04-24T14:38:56.190" v="156" actId="2711"/>
        <pc:sldMkLst>
          <pc:docMk/>
          <pc:sldMk cId="1458260054" sldId="259"/>
        </pc:sldMkLst>
        <pc:spChg chg="mod">
          <ac:chgData name="Shruthi Mohan" userId="104f01c0ede7d794" providerId="LiveId" clId="{CD774D3C-351F-4C52-8EBF-F44309685C5A}" dt="2024-04-24T14:38:56.190" v="156" actId="2711"/>
          <ac:spMkLst>
            <pc:docMk/>
            <pc:sldMk cId="1458260054" sldId="259"/>
            <ac:spMk id="2" creationId="{0B6814C3-CD4F-1B85-F618-9C3DD43B68B6}"/>
          </ac:spMkLst>
        </pc:spChg>
        <pc:spChg chg="mod">
          <ac:chgData name="Shruthi Mohan" userId="104f01c0ede7d794" providerId="LiveId" clId="{CD774D3C-351F-4C52-8EBF-F44309685C5A}" dt="2024-04-24T14:35:26.985" v="104" actId="20577"/>
          <ac:spMkLst>
            <pc:docMk/>
            <pc:sldMk cId="1458260054" sldId="259"/>
            <ac:spMk id="3" creationId="{9E79BCC0-02D1-F7CD-D0D8-3C81FD995ACC}"/>
          </ac:spMkLst>
        </pc:spChg>
      </pc:sldChg>
      <pc:sldChg chg="delSp modSp mod">
        <pc:chgData name="Shruthi Mohan" userId="104f01c0ede7d794" providerId="LiveId" clId="{CD774D3C-351F-4C52-8EBF-F44309685C5A}" dt="2024-04-24T14:37:25.466" v="142" actId="255"/>
        <pc:sldMkLst>
          <pc:docMk/>
          <pc:sldMk cId="3681319250" sldId="260"/>
        </pc:sldMkLst>
        <pc:spChg chg="del mod">
          <ac:chgData name="Shruthi Mohan" userId="104f01c0ede7d794" providerId="LiveId" clId="{CD774D3C-351F-4C52-8EBF-F44309685C5A}" dt="2024-04-24T14:36:19.458" v="110" actId="21"/>
          <ac:spMkLst>
            <pc:docMk/>
            <pc:sldMk cId="3681319250" sldId="260"/>
            <ac:spMk id="2" creationId="{E60D51F1-FF75-AD70-F893-E60B9BE798E5}"/>
          </ac:spMkLst>
        </pc:spChg>
        <pc:spChg chg="mod">
          <ac:chgData name="Shruthi Mohan" userId="104f01c0ede7d794" providerId="LiveId" clId="{CD774D3C-351F-4C52-8EBF-F44309685C5A}" dt="2024-04-24T14:37:25.466" v="142" actId="255"/>
          <ac:spMkLst>
            <pc:docMk/>
            <pc:sldMk cId="3681319250" sldId="260"/>
            <ac:spMk id="4" creationId="{6F1563F9-7778-0DA4-FFDF-7D834C75664C}"/>
          </ac:spMkLst>
        </pc:spChg>
      </pc:sldChg>
      <pc:sldChg chg="del">
        <pc:chgData name="Shruthi Mohan" userId="104f01c0ede7d794" providerId="LiveId" clId="{CD774D3C-351F-4C52-8EBF-F44309685C5A}" dt="2024-04-24T14:37:50.902" v="143" actId="47"/>
        <pc:sldMkLst>
          <pc:docMk/>
          <pc:sldMk cId="558930840" sldId="261"/>
        </pc:sldMkLst>
      </pc:sldChg>
      <pc:sldChg chg="addSp delSp modSp mod modClrScheme chgLayout">
        <pc:chgData name="Shruthi Mohan" userId="104f01c0ede7d794" providerId="LiveId" clId="{CD774D3C-351F-4C52-8EBF-F44309685C5A}" dt="2024-04-24T14:43:38.808" v="246" actId="1076"/>
        <pc:sldMkLst>
          <pc:docMk/>
          <pc:sldMk cId="120521707" sldId="262"/>
        </pc:sldMkLst>
        <pc:spChg chg="add del mod ord">
          <ac:chgData name="Shruthi Mohan" userId="104f01c0ede7d794" providerId="LiveId" clId="{CD774D3C-351F-4C52-8EBF-F44309685C5A}" dt="2024-04-24T14:40:16.732" v="175" actId="478"/>
          <ac:spMkLst>
            <pc:docMk/>
            <pc:sldMk cId="120521707" sldId="262"/>
            <ac:spMk id="2" creationId="{E0ACB0B0-03A8-6F82-E403-A2B6F6E0C4BD}"/>
          </ac:spMkLst>
        </pc:spChg>
        <pc:spChg chg="mod ord">
          <ac:chgData name="Shruthi Mohan" userId="104f01c0ede7d794" providerId="LiveId" clId="{CD774D3C-351F-4C52-8EBF-F44309685C5A}" dt="2024-04-24T14:43:38.808" v="246" actId="1076"/>
          <ac:spMkLst>
            <pc:docMk/>
            <pc:sldMk cId="120521707" sldId="262"/>
            <ac:spMk id="3" creationId="{737E99C6-0B32-2C53-7138-5C6213E3C154}"/>
          </ac:spMkLst>
        </pc:spChg>
        <pc:spChg chg="mod">
          <ac:chgData name="Shruthi Mohan" userId="104f01c0ede7d794" providerId="LiveId" clId="{CD774D3C-351F-4C52-8EBF-F44309685C5A}" dt="2024-04-24T14:38:44.217" v="154" actId="2711"/>
          <ac:spMkLst>
            <pc:docMk/>
            <pc:sldMk cId="120521707" sldId="262"/>
            <ac:spMk id="4" creationId="{A28ABAC6-70F8-6F80-E61D-7DDDB34EF507}"/>
          </ac:spMkLst>
        </pc:spChg>
        <pc:spChg chg="add mod ord">
          <ac:chgData name="Shruthi Mohan" userId="104f01c0ede7d794" providerId="LiveId" clId="{CD774D3C-351F-4C52-8EBF-F44309685C5A}" dt="2024-04-24T14:43:21.111" v="243" actId="1076"/>
          <ac:spMkLst>
            <pc:docMk/>
            <pc:sldMk cId="120521707" sldId="262"/>
            <ac:spMk id="5" creationId="{24AE21A6-A183-14FC-D67B-471CB72E42AD}"/>
          </ac:spMkLst>
        </pc:spChg>
      </pc:sldChg>
      <pc:sldChg chg="del">
        <pc:chgData name="Shruthi Mohan" userId="104f01c0ede7d794" providerId="LiveId" clId="{CD774D3C-351F-4C52-8EBF-F44309685C5A}" dt="2024-04-24T14:44:00.742" v="247" actId="47"/>
        <pc:sldMkLst>
          <pc:docMk/>
          <pc:sldMk cId="182193033" sldId="263"/>
        </pc:sldMkLst>
      </pc:sldChg>
      <pc:sldChg chg="modSp mod">
        <pc:chgData name="Shruthi Mohan" userId="104f01c0ede7d794" providerId="LiveId" clId="{CD774D3C-351F-4C52-8EBF-F44309685C5A}" dt="2024-04-24T17:22:26.376" v="807" actId="20577"/>
        <pc:sldMkLst>
          <pc:docMk/>
          <pc:sldMk cId="4170261283" sldId="264"/>
        </pc:sldMkLst>
        <pc:spChg chg="mod">
          <ac:chgData name="Shruthi Mohan" userId="104f01c0ede7d794" providerId="LiveId" clId="{CD774D3C-351F-4C52-8EBF-F44309685C5A}" dt="2024-04-24T14:38:51.904" v="155" actId="2711"/>
          <ac:spMkLst>
            <pc:docMk/>
            <pc:sldMk cId="4170261283" sldId="264"/>
            <ac:spMk id="2" creationId="{E9FE172D-F1BE-056D-2FCF-1DB5F1D45D10}"/>
          </ac:spMkLst>
        </pc:spChg>
        <pc:spChg chg="mod">
          <ac:chgData name="Shruthi Mohan" userId="104f01c0ede7d794" providerId="LiveId" clId="{CD774D3C-351F-4C52-8EBF-F44309685C5A}" dt="2024-04-24T17:22:26.376" v="807" actId="20577"/>
          <ac:spMkLst>
            <pc:docMk/>
            <pc:sldMk cId="4170261283" sldId="264"/>
            <ac:spMk id="3" creationId="{A4E975B5-9AE7-E2B9-9B2B-EF5668D525F0}"/>
          </ac:spMkLst>
        </pc:spChg>
      </pc:sldChg>
      <pc:sldChg chg="addSp delSp modSp mod ord">
        <pc:chgData name="Shruthi Mohan" userId="104f01c0ede7d794" providerId="LiveId" clId="{CD774D3C-351F-4C52-8EBF-F44309685C5A}" dt="2024-04-24T17:05:25.561" v="342" actId="14100"/>
        <pc:sldMkLst>
          <pc:docMk/>
          <pc:sldMk cId="2939982754" sldId="265"/>
        </pc:sldMkLst>
        <pc:spChg chg="mod">
          <ac:chgData name="Shruthi Mohan" userId="104f01c0ede7d794" providerId="LiveId" clId="{CD774D3C-351F-4C52-8EBF-F44309685C5A}" dt="2024-04-24T17:05:14.746" v="338" actId="1076"/>
          <ac:spMkLst>
            <pc:docMk/>
            <pc:sldMk cId="2939982754" sldId="265"/>
            <ac:spMk id="3" creationId="{B8AC0B54-5853-C835-5576-26AB08938979}"/>
          </ac:spMkLst>
        </pc:spChg>
        <pc:spChg chg="add del mod">
          <ac:chgData name="Shruthi Mohan" userId="104f01c0ede7d794" providerId="LiveId" clId="{CD774D3C-351F-4C52-8EBF-F44309685C5A}" dt="2024-04-24T17:04:58.438" v="333"/>
          <ac:spMkLst>
            <pc:docMk/>
            <pc:sldMk cId="2939982754" sldId="265"/>
            <ac:spMk id="5" creationId="{34D645A2-2ECA-AED9-D9BB-E4B2A0230314}"/>
          </ac:spMkLst>
        </pc:spChg>
        <pc:picChg chg="add mod">
          <ac:chgData name="Shruthi Mohan" userId="104f01c0ede7d794" providerId="LiveId" clId="{CD774D3C-351F-4C52-8EBF-F44309685C5A}" dt="2024-04-24T17:05:25.561" v="342" actId="14100"/>
          <ac:picMkLst>
            <pc:docMk/>
            <pc:sldMk cId="2939982754" sldId="265"/>
            <ac:picMk id="2" creationId="{349DE2FF-AE33-C768-8812-CACFD0F5021B}"/>
          </ac:picMkLst>
        </pc:picChg>
        <pc:picChg chg="del">
          <ac:chgData name="Shruthi Mohan" userId="104f01c0ede7d794" providerId="LiveId" clId="{CD774D3C-351F-4C52-8EBF-F44309685C5A}" dt="2024-04-24T14:44:16.693" v="248" actId="478"/>
          <ac:picMkLst>
            <pc:docMk/>
            <pc:sldMk cId="2939982754" sldId="265"/>
            <ac:picMk id="9" creationId="{31874CD4-777A-6D2F-DA3B-568979AD7D75}"/>
          </ac:picMkLst>
        </pc:picChg>
        <pc:inkChg chg="del">
          <ac:chgData name="Shruthi Mohan" userId="104f01c0ede7d794" providerId="LiveId" clId="{CD774D3C-351F-4C52-8EBF-F44309685C5A}" dt="2024-04-24T14:44:22.710" v="251" actId="478"/>
          <ac:inkMkLst>
            <pc:docMk/>
            <pc:sldMk cId="2939982754" sldId="265"/>
            <ac:inkMk id="30" creationId="{53C1C6C2-8B6C-CAC0-0A3D-A9CCED3F3B84}"/>
          </ac:inkMkLst>
        </pc:inkChg>
        <pc:inkChg chg="del">
          <ac:chgData name="Shruthi Mohan" userId="104f01c0ede7d794" providerId="LiveId" clId="{CD774D3C-351F-4C52-8EBF-F44309685C5A}" dt="2024-04-24T14:44:20.461" v="250" actId="478"/>
          <ac:inkMkLst>
            <pc:docMk/>
            <pc:sldMk cId="2939982754" sldId="265"/>
            <ac:inkMk id="31" creationId="{CA1AD1FF-CC6C-32FE-5725-3A11D822A5AF}"/>
          </ac:inkMkLst>
        </pc:inkChg>
        <pc:inkChg chg="del">
          <ac:chgData name="Shruthi Mohan" userId="104f01c0ede7d794" providerId="LiveId" clId="{CD774D3C-351F-4C52-8EBF-F44309685C5A}" dt="2024-04-24T14:44:19.571" v="249" actId="478"/>
          <ac:inkMkLst>
            <pc:docMk/>
            <pc:sldMk cId="2939982754" sldId="265"/>
            <ac:inkMk id="32" creationId="{5FDDCCF8-9F1A-AB1E-1E37-1239D68D181C}"/>
          </ac:inkMkLst>
        </pc:inkChg>
      </pc:sldChg>
      <pc:sldChg chg="del">
        <pc:chgData name="Shruthi Mohan" userId="104f01c0ede7d794" providerId="LiveId" clId="{CD774D3C-351F-4C52-8EBF-F44309685C5A}" dt="2024-04-24T17:09:06.232" v="433" actId="47"/>
        <pc:sldMkLst>
          <pc:docMk/>
          <pc:sldMk cId="2777580122" sldId="266"/>
        </pc:sldMkLst>
      </pc:sldChg>
      <pc:sldChg chg="del">
        <pc:chgData name="Shruthi Mohan" userId="104f01c0ede7d794" providerId="LiveId" clId="{CD774D3C-351F-4C52-8EBF-F44309685C5A}" dt="2024-04-24T07:20:11.944" v="0" actId="2696"/>
        <pc:sldMkLst>
          <pc:docMk/>
          <pc:sldMk cId="2045423374" sldId="267"/>
        </pc:sldMkLst>
      </pc:sldChg>
      <pc:sldChg chg="addSp delSp modSp mod">
        <pc:chgData name="Shruthi Mohan" userId="104f01c0ede7d794" providerId="LiveId" clId="{CD774D3C-351F-4C52-8EBF-F44309685C5A}" dt="2024-04-24T17:14:25.892" v="546" actId="1076"/>
        <pc:sldMkLst>
          <pc:docMk/>
          <pc:sldMk cId="50182413" sldId="268"/>
        </pc:sldMkLst>
        <pc:spChg chg="del">
          <ac:chgData name="Shruthi Mohan" userId="104f01c0ede7d794" providerId="LiveId" clId="{CD774D3C-351F-4C52-8EBF-F44309685C5A}" dt="2024-04-24T17:08:39.292" v="428" actId="478"/>
          <ac:spMkLst>
            <pc:docMk/>
            <pc:sldMk cId="50182413" sldId="268"/>
            <ac:spMk id="2" creationId="{F1CE559E-BEBA-8064-A6FB-4D7DF0DF3B3C}"/>
          </ac:spMkLst>
        </pc:spChg>
        <pc:spChg chg="add mod">
          <ac:chgData name="Shruthi Mohan" userId="104f01c0ede7d794" providerId="LiveId" clId="{CD774D3C-351F-4C52-8EBF-F44309685C5A}" dt="2024-04-24T17:12:11.316" v="516" actId="1076"/>
          <ac:spMkLst>
            <pc:docMk/>
            <pc:sldMk cId="50182413" sldId="268"/>
            <ac:spMk id="3" creationId="{714D1C4A-4DDC-8A93-CBAD-29AE4B924208}"/>
          </ac:spMkLst>
        </pc:spChg>
        <pc:spChg chg="add mod">
          <ac:chgData name="Shruthi Mohan" userId="104f01c0ede7d794" providerId="LiveId" clId="{CD774D3C-351F-4C52-8EBF-F44309685C5A}" dt="2024-04-24T17:12:15.329" v="518" actId="1076"/>
          <ac:spMkLst>
            <pc:docMk/>
            <pc:sldMk cId="50182413" sldId="268"/>
            <ac:spMk id="10" creationId="{4A1D659C-F475-4B90-7E3D-BDEE8EE720BB}"/>
          </ac:spMkLst>
        </pc:spChg>
        <pc:spChg chg="add mod">
          <ac:chgData name="Shruthi Mohan" userId="104f01c0ede7d794" providerId="LiveId" clId="{CD774D3C-351F-4C52-8EBF-F44309685C5A}" dt="2024-04-24T17:12:18.894" v="520" actId="1076"/>
          <ac:spMkLst>
            <pc:docMk/>
            <pc:sldMk cId="50182413" sldId="268"/>
            <ac:spMk id="11" creationId="{F3F508A3-CDE5-D35A-3242-CE18F77535E6}"/>
          </ac:spMkLst>
        </pc:spChg>
        <pc:grpChg chg="del">
          <ac:chgData name="Shruthi Mohan" userId="104f01c0ede7d794" providerId="LiveId" clId="{CD774D3C-351F-4C52-8EBF-F44309685C5A}" dt="2024-04-24T17:09:17.509" v="435" actId="478"/>
          <ac:grpSpMkLst>
            <pc:docMk/>
            <pc:sldMk cId="50182413" sldId="268"/>
            <ac:grpSpMk id="20" creationId="{BD567929-D332-65AB-9183-D3DEFBDF04B7}"/>
          </ac:grpSpMkLst>
        </pc:grpChg>
        <pc:grpChg chg="del">
          <ac:chgData name="Shruthi Mohan" userId="104f01c0ede7d794" providerId="LiveId" clId="{CD774D3C-351F-4C52-8EBF-F44309685C5A}" dt="2024-04-24T17:09:18.769" v="436" actId="478"/>
          <ac:grpSpMkLst>
            <pc:docMk/>
            <pc:sldMk cId="50182413" sldId="268"/>
            <ac:grpSpMk id="23" creationId="{4A8D19E1-676E-6397-1105-1BDF44E8D7F1}"/>
          </ac:grpSpMkLst>
        </pc:grpChg>
        <pc:picChg chg="add mod">
          <ac:chgData name="Shruthi Mohan" userId="104f01c0ede7d794" providerId="LiveId" clId="{CD774D3C-351F-4C52-8EBF-F44309685C5A}" dt="2024-04-24T17:12:12.631" v="517" actId="1076"/>
          <ac:picMkLst>
            <pc:docMk/>
            <pc:sldMk cId="50182413" sldId="268"/>
            <ac:picMk id="4" creationId="{DB7BB631-38A1-1396-F32C-ACDEF39A9DE1}"/>
          </ac:picMkLst>
        </pc:picChg>
        <pc:picChg chg="del">
          <ac:chgData name="Shruthi Mohan" userId="104f01c0ede7d794" providerId="LiveId" clId="{CD774D3C-351F-4C52-8EBF-F44309685C5A}" dt="2024-04-24T17:08:37.824" v="427" actId="478"/>
          <ac:picMkLst>
            <pc:docMk/>
            <pc:sldMk cId="50182413" sldId="268"/>
            <ac:picMk id="5" creationId="{9025ADD3-DF2B-27F3-8D37-A976171CD921}"/>
          </ac:picMkLst>
        </pc:picChg>
        <pc:picChg chg="add mod">
          <ac:chgData name="Shruthi Mohan" userId="104f01c0ede7d794" providerId="LiveId" clId="{CD774D3C-351F-4C52-8EBF-F44309685C5A}" dt="2024-04-24T17:12:16.677" v="519" actId="1076"/>
          <ac:picMkLst>
            <pc:docMk/>
            <pc:sldMk cId="50182413" sldId="268"/>
            <ac:picMk id="7" creationId="{DB2DEF3C-D487-BDB5-0E64-8C716668F6DD}"/>
          </ac:picMkLst>
        </pc:picChg>
        <pc:picChg chg="add mod">
          <ac:chgData name="Shruthi Mohan" userId="104f01c0ede7d794" providerId="LiveId" clId="{CD774D3C-351F-4C52-8EBF-F44309685C5A}" dt="2024-04-24T17:14:25.892" v="546" actId="1076"/>
          <ac:picMkLst>
            <pc:docMk/>
            <pc:sldMk cId="50182413" sldId="268"/>
            <ac:picMk id="12" creationId="{957AA807-3809-F4B4-C4A3-F929CAE14CCA}"/>
          </ac:picMkLst>
        </pc:picChg>
      </pc:sldChg>
      <pc:sldChg chg="del">
        <pc:chgData name="Shruthi Mohan" userId="104f01c0ede7d794" providerId="LiveId" clId="{CD774D3C-351F-4C52-8EBF-F44309685C5A}" dt="2024-04-24T17:04:50.740" v="330" actId="47"/>
        <pc:sldMkLst>
          <pc:docMk/>
          <pc:sldMk cId="715062086" sldId="271"/>
        </pc:sldMkLst>
      </pc:sldChg>
      <pc:sldChg chg="addSp delSp modSp mod">
        <pc:chgData name="Shruthi Mohan" userId="104f01c0ede7d794" providerId="LiveId" clId="{CD774D3C-351F-4C52-8EBF-F44309685C5A}" dt="2024-04-24T17:08:33.019" v="426" actId="1076"/>
        <pc:sldMkLst>
          <pc:docMk/>
          <pc:sldMk cId="110572717" sldId="272"/>
        </pc:sldMkLst>
        <pc:spChg chg="add mod">
          <ac:chgData name="Shruthi Mohan" userId="104f01c0ede7d794" providerId="LiveId" clId="{CD774D3C-351F-4C52-8EBF-F44309685C5A}" dt="2024-04-24T17:05:59.994" v="365" actId="20577"/>
          <ac:spMkLst>
            <pc:docMk/>
            <pc:sldMk cId="110572717" sldId="272"/>
            <ac:spMk id="3" creationId="{4B3E50D5-8020-CD63-2FF0-A6101C7D3E72}"/>
          </ac:spMkLst>
        </pc:spChg>
        <pc:spChg chg="mod">
          <ac:chgData name="Shruthi Mohan" userId="104f01c0ede7d794" providerId="LiveId" clId="{CD774D3C-351F-4C52-8EBF-F44309685C5A}" dt="2024-04-24T17:07:55.618" v="400" actId="1076"/>
          <ac:spMkLst>
            <pc:docMk/>
            <pc:sldMk cId="110572717" sldId="272"/>
            <ac:spMk id="20" creationId="{7B30DB9C-91EF-4ACC-147E-C2FA292417A2}"/>
          </ac:spMkLst>
        </pc:spChg>
        <pc:spChg chg="add mod">
          <ac:chgData name="Shruthi Mohan" userId="104f01c0ede7d794" providerId="LiveId" clId="{CD774D3C-351F-4C52-8EBF-F44309685C5A}" dt="2024-04-24T17:08:33.019" v="426" actId="1076"/>
          <ac:spMkLst>
            <pc:docMk/>
            <pc:sldMk cId="110572717" sldId="272"/>
            <ac:spMk id="22" creationId="{29DDD18E-883A-9C43-6856-5745433BC577}"/>
          </ac:spMkLst>
        </pc:spChg>
        <pc:spChg chg="add mod">
          <ac:chgData name="Shruthi Mohan" userId="104f01c0ede7d794" providerId="LiveId" clId="{CD774D3C-351F-4C52-8EBF-F44309685C5A}" dt="2024-04-24T17:08:24.300" v="424" actId="20577"/>
          <ac:spMkLst>
            <pc:docMk/>
            <pc:sldMk cId="110572717" sldId="272"/>
            <ac:spMk id="28" creationId="{54EDDE85-8A4E-B369-AADE-313167548CC8}"/>
          </ac:spMkLst>
        </pc:spChg>
        <pc:picChg chg="add mod">
          <ac:chgData name="Shruthi Mohan" userId="104f01c0ede7d794" providerId="LiveId" clId="{CD774D3C-351F-4C52-8EBF-F44309685C5A}" dt="2024-04-24T17:05:46.644" v="346"/>
          <ac:picMkLst>
            <pc:docMk/>
            <pc:sldMk cId="110572717" sldId="272"/>
            <ac:picMk id="2" creationId="{02C31AC4-4D86-337E-562E-AF887E615AAD}"/>
          </ac:picMkLst>
        </pc:picChg>
        <pc:picChg chg="del">
          <ac:chgData name="Shruthi Mohan" userId="104f01c0ede7d794" providerId="LiveId" clId="{CD774D3C-351F-4C52-8EBF-F44309685C5A}" dt="2024-04-24T17:05:38.021" v="343" actId="478"/>
          <ac:picMkLst>
            <pc:docMk/>
            <pc:sldMk cId="110572717" sldId="272"/>
            <ac:picMk id="4" creationId="{3E1F7A86-5F45-B4A4-ACD9-2FCA8F977285}"/>
          </ac:picMkLst>
        </pc:picChg>
        <pc:picChg chg="add mod">
          <ac:chgData name="Shruthi Mohan" userId="104f01c0ede7d794" providerId="LiveId" clId="{CD774D3C-351F-4C52-8EBF-F44309685C5A}" dt="2024-04-24T17:07:42.756" v="389" actId="14100"/>
          <ac:picMkLst>
            <pc:docMk/>
            <pc:sldMk cId="110572717" sldId="272"/>
            <ac:picMk id="8" creationId="{A5023781-F525-3FE5-6996-7D9E2F0381D9}"/>
          </ac:picMkLst>
        </pc:picChg>
        <pc:picChg chg="add mod">
          <ac:chgData name="Shruthi Mohan" userId="104f01c0ede7d794" providerId="LiveId" clId="{CD774D3C-351F-4C52-8EBF-F44309685C5A}" dt="2024-04-24T17:07:13.107" v="383" actId="14100"/>
          <ac:picMkLst>
            <pc:docMk/>
            <pc:sldMk cId="110572717" sldId="272"/>
            <ac:picMk id="9" creationId="{C61DC706-935D-D236-83E2-E4378EF9CEF8}"/>
          </ac:picMkLst>
        </pc:picChg>
        <pc:picChg chg="add mod">
          <ac:chgData name="Shruthi Mohan" userId="104f01c0ede7d794" providerId="LiveId" clId="{CD774D3C-351F-4C52-8EBF-F44309685C5A}" dt="2024-04-24T17:07:27.191" v="388" actId="14100"/>
          <ac:picMkLst>
            <pc:docMk/>
            <pc:sldMk cId="110572717" sldId="272"/>
            <ac:picMk id="11" creationId="{47CB804D-E617-0E69-327E-BF0CD8DC4780}"/>
          </ac:picMkLst>
        </pc:picChg>
      </pc:sldChg>
      <pc:sldChg chg="del">
        <pc:chgData name="Shruthi Mohan" userId="104f01c0ede7d794" providerId="LiveId" clId="{CD774D3C-351F-4C52-8EBF-F44309685C5A}" dt="2024-04-24T17:08:55.183" v="429" actId="47"/>
        <pc:sldMkLst>
          <pc:docMk/>
          <pc:sldMk cId="3668276818" sldId="273"/>
        </pc:sldMkLst>
      </pc:sldChg>
      <pc:sldChg chg="del">
        <pc:chgData name="Shruthi Mohan" userId="104f01c0ede7d794" providerId="LiveId" clId="{CD774D3C-351F-4C52-8EBF-F44309685C5A}" dt="2024-04-24T17:08:55.183" v="429" actId="47"/>
        <pc:sldMkLst>
          <pc:docMk/>
          <pc:sldMk cId="1330672409" sldId="274"/>
        </pc:sldMkLst>
      </pc:sldChg>
      <pc:sldChg chg="del">
        <pc:chgData name="Shruthi Mohan" userId="104f01c0ede7d794" providerId="LiveId" clId="{CD774D3C-351F-4C52-8EBF-F44309685C5A}" dt="2024-04-24T17:08:55.183" v="429" actId="47"/>
        <pc:sldMkLst>
          <pc:docMk/>
          <pc:sldMk cId="3046613235" sldId="275"/>
        </pc:sldMkLst>
      </pc:sldChg>
      <pc:sldChg chg="del">
        <pc:chgData name="Shruthi Mohan" userId="104f01c0ede7d794" providerId="LiveId" clId="{CD774D3C-351F-4C52-8EBF-F44309685C5A}" dt="2024-04-24T17:08:55.183" v="429" actId="47"/>
        <pc:sldMkLst>
          <pc:docMk/>
          <pc:sldMk cId="3638122236" sldId="276"/>
        </pc:sldMkLst>
      </pc:sldChg>
      <pc:sldChg chg="addSp delSp modSp add mod">
        <pc:chgData name="Shruthi Mohan" userId="104f01c0ede7d794" providerId="LiveId" clId="{CD774D3C-351F-4C52-8EBF-F44309685C5A}" dt="2024-04-24T17:04:18.186" v="304" actId="1076"/>
        <pc:sldMkLst>
          <pc:docMk/>
          <pc:sldMk cId="2967134550" sldId="277"/>
        </pc:sldMkLst>
        <pc:spChg chg="mod">
          <ac:chgData name="Shruthi Mohan" userId="104f01c0ede7d794" providerId="LiveId" clId="{CD774D3C-351F-4C52-8EBF-F44309685C5A}" dt="2024-04-24T17:04:18.186" v="304" actId="1076"/>
          <ac:spMkLst>
            <pc:docMk/>
            <pc:sldMk cId="2967134550" sldId="277"/>
            <ac:spMk id="3" creationId="{B8AC0B54-5853-C835-5576-26AB08938979}"/>
          </ac:spMkLst>
        </pc:spChg>
        <pc:spChg chg="del mod">
          <ac:chgData name="Shruthi Mohan" userId="104f01c0ede7d794" providerId="LiveId" clId="{CD774D3C-351F-4C52-8EBF-F44309685C5A}" dt="2024-04-24T17:03:25.231" v="284"/>
          <ac:spMkLst>
            <pc:docMk/>
            <pc:sldMk cId="2967134550" sldId="277"/>
            <ac:spMk id="5" creationId="{34D645A2-2ECA-AED9-D9BB-E4B2A0230314}"/>
          </ac:spMkLst>
        </pc:spChg>
        <pc:picChg chg="add mod ord">
          <ac:chgData name="Shruthi Mohan" userId="104f01c0ede7d794" providerId="LiveId" clId="{CD774D3C-351F-4C52-8EBF-F44309685C5A}" dt="2024-04-24T17:04:15.576" v="303" actId="1076"/>
          <ac:picMkLst>
            <pc:docMk/>
            <pc:sldMk cId="2967134550" sldId="277"/>
            <ac:picMk id="2" creationId="{4A635074-24F4-B6DD-FE93-58E8A6C1BC2E}"/>
          </ac:picMkLst>
        </pc:picChg>
      </pc:sldChg>
      <pc:sldChg chg="add del">
        <pc:chgData name="Shruthi Mohan" userId="104f01c0ede7d794" providerId="LiveId" clId="{CD774D3C-351F-4C52-8EBF-F44309685C5A}" dt="2024-04-24T17:03:13.140" v="262"/>
        <pc:sldMkLst>
          <pc:docMk/>
          <pc:sldMk cId="915543054" sldId="278"/>
        </pc:sldMkLst>
      </pc:sldChg>
      <pc:sldChg chg="addSp delSp modSp new mod">
        <pc:chgData name="Shruthi Mohan" userId="104f01c0ede7d794" providerId="LiveId" clId="{CD774D3C-351F-4C52-8EBF-F44309685C5A}" dt="2024-04-24T17:37:44.211" v="1004" actId="14100"/>
        <pc:sldMkLst>
          <pc:docMk/>
          <pc:sldMk cId="1165489407" sldId="278"/>
        </pc:sldMkLst>
        <pc:spChg chg="add mod">
          <ac:chgData name="Shruthi Mohan" userId="104f01c0ede7d794" providerId="LiveId" clId="{CD774D3C-351F-4C52-8EBF-F44309685C5A}" dt="2024-04-24T17:17:17.330" v="609" actId="1076"/>
          <ac:spMkLst>
            <pc:docMk/>
            <pc:sldMk cId="1165489407" sldId="278"/>
            <ac:spMk id="9" creationId="{316B836E-5C17-AB41-C0A4-48694F4CCEE3}"/>
          </ac:spMkLst>
        </pc:spChg>
        <pc:spChg chg="add mod">
          <ac:chgData name="Shruthi Mohan" userId="104f01c0ede7d794" providerId="LiveId" clId="{CD774D3C-351F-4C52-8EBF-F44309685C5A}" dt="2024-04-24T17:17:31.873" v="626" actId="1076"/>
          <ac:spMkLst>
            <pc:docMk/>
            <pc:sldMk cId="1165489407" sldId="278"/>
            <ac:spMk id="10" creationId="{A34CCBCB-5FC4-7D18-A6B1-6DC601C022BD}"/>
          </ac:spMkLst>
        </pc:spChg>
        <pc:spChg chg="add mod">
          <ac:chgData name="Shruthi Mohan" userId="104f01c0ede7d794" providerId="LiveId" clId="{CD774D3C-351F-4C52-8EBF-F44309685C5A}" dt="2024-04-24T17:17:04.476" v="598" actId="20577"/>
          <ac:spMkLst>
            <pc:docMk/>
            <pc:sldMk cId="1165489407" sldId="278"/>
            <ac:spMk id="11" creationId="{E0DDAAB6-CCD4-920B-6B90-94F4B8829E10}"/>
          </ac:spMkLst>
        </pc:spChg>
        <pc:picChg chg="add del mod">
          <ac:chgData name="Shruthi Mohan" userId="104f01c0ede7d794" providerId="LiveId" clId="{CD774D3C-351F-4C52-8EBF-F44309685C5A}" dt="2024-04-24T17:12:50.167" v="524" actId="21"/>
          <ac:picMkLst>
            <pc:docMk/>
            <pc:sldMk cId="1165489407" sldId="278"/>
            <ac:picMk id="2" creationId="{46B9E65D-CFBB-B90F-DA09-9EF9B70E8119}"/>
          </ac:picMkLst>
        </pc:picChg>
        <pc:picChg chg="add del mod">
          <ac:chgData name="Shruthi Mohan" userId="104f01c0ede7d794" providerId="LiveId" clId="{CD774D3C-351F-4C52-8EBF-F44309685C5A}" dt="2024-04-24T17:12:50.167" v="524" actId="21"/>
          <ac:picMkLst>
            <pc:docMk/>
            <pc:sldMk cId="1165489407" sldId="278"/>
            <ac:picMk id="3" creationId="{07ADC283-9C9D-BEF6-4720-7577CC310B37}"/>
          </ac:picMkLst>
        </pc:picChg>
        <pc:picChg chg="add del mod">
          <ac:chgData name="Shruthi Mohan" userId="104f01c0ede7d794" providerId="LiveId" clId="{CD774D3C-351F-4C52-8EBF-F44309685C5A}" dt="2024-04-24T17:12:50.167" v="524" actId="21"/>
          <ac:picMkLst>
            <pc:docMk/>
            <pc:sldMk cId="1165489407" sldId="278"/>
            <ac:picMk id="4" creationId="{C0938CD2-900F-18CF-B168-7FE7B873639F}"/>
          </ac:picMkLst>
        </pc:picChg>
        <pc:picChg chg="add mod">
          <ac:chgData name="Shruthi Mohan" userId="104f01c0ede7d794" providerId="LiveId" clId="{CD774D3C-351F-4C52-8EBF-F44309685C5A}" dt="2024-04-24T17:15:08.812" v="567" actId="14100"/>
          <ac:picMkLst>
            <pc:docMk/>
            <pc:sldMk cId="1165489407" sldId="278"/>
            <ac:picMk id="5" creationId="{D588862B-C585-F2FB-C0D1-8E3F98CF120C}"/>
          </ac:picMkLst>
        </pc:picChg>
        <pc:picChg chg="add mod">
          <ac:chgData name="Shruthi Mohan" userId="104f01c0ede7d794" providerId="LiveId" clId="{CD774D3C-351F-4C52-8EBF-F44309685C5A}" dt="2024-04-24T17:37:40.939" v="1003" actId="14100"/>
          <ac:picMkLst>
            <pc:docMk/>
            <pc:sldMk cId="1165489407" sldId="278"/>
            <ac:picMk id="6" creationId="{5447154A-7CE2-0284-5133-C0783EEE150D}"/>
          </ac:picMkLst>
        </pc:picChg>
        <pc:picChg chg="add mod">
          <ac:chgData name="Shruthi Mohan" userId="104f01c0ede7d794" providerId="LiveId" clId="{CD774D3C-351F-4C52-8EBF-F44309685C5A}" dt="2024-04-24T17:37:44.211" v="1004" actId="14100"/>
          <ac:picMkLst>
            <pc:docMk/>
            <pc:sldMk cId="1165489407" sldId="278"/>
            <ac:picMk id="7" creationId="{4A45D21B-6FDC-86BA-CBAF-400165851824}"/>
          </ac:picMkLst>
        </pc:picChg>
        <pc:picChg chg="add mod">
          <ac:chgData name="Shruthi Mohan" userId="104f01c0ede7d794" providerId="LiveId" clId="{CD774D3C-351F-4C52-8EBF-F44309685C5A}" dt="2024-04-24T17:16:49.363" v="589"/>
          <ac:picMkLst>
            <pc:docMk/>
            <pc:sldMk cId="1165489407" sldId="278"/>
            <ac:picMk id="8" creationId="{FAE39B79-A83B-9273-734C-CC3F909BC66A}"/>
          </ac:picMkLst>
        </pc:picChg>
      </pc:sldChg>
      <pc:sldChg chg="addSp modSp new mod">
        <pc:chgData name="Shruthi Mohan" userId="104f01c0ede7d794" providerId="LiveId" clId="{CD774D3C-351F-4C52-8EBF-F44309685C5A}" dt="2024-04-24T17:18:22.626" v="665" actId="1076"/>
        <pc:sldMkLst>
          <pc:docMk/>
          <pc:sldMk cId="4135792932" sldId="279"/>
        </pc:sldMkLst>
        <pc:spChg chg="add mod">
          <ac:chgData name="Shruthi Mohan" userId="104f01c0ede7d794" providerId="LiveId" clId="{CD774D3C-351F-4C52-8EBF-F44309685C5A}" dt="2024-04-24T17:17:47.937" v="643" actId="1076"/>
          <ac:spMkLst>
            <pc:docMk/>
            <pc:sldMk cId="4135792932" sldId="279"/>
            <ac:spMk id="4" creationId="{66999C10-ADDA-A0E5-673A-5D9ED3B7E501}"/>
          </ac:spMkLst>
        </pc:spChg>
        <pc:spChg chg="add mod">
          <ac:chgData name="Shruthi Mohan" userId="104f01c0ede7d794" providerId="LiveId" clId="{CD774D3C-351F-4C52-8EBF-F44309685C5A}" dt="2024-04-24T17:18:22.626" v="665" actId="1076"/>
          <ac:spMkLst>
            <pc:docMk/>
            <pc:sldMk cId="4135792932" sldId="279"/>
            <ac:spMk id="5" creationId="{2C477996-8AA4-EB1B-4A63-8604CC086BE5}"/>
          </ac:spMkLst>
        </pc:spChg>
        <pc:picChg chg="add mod">
          <ac:chgData name="Shruthi Mohan" userId="104f01c0ede7d794" providerId="LiveId" clId="{CD774D3C-351F-4C52-8EBF-F44309685C5A}" dt="2024-04-24T17:16:39.970" v="588" actId="1076"/>
          <ac:picMkLst>
            <pc:docMk/>
            <pc:sldMk cId="4135792932" sldId="279"/>
            <ac:picMk id="2" creationId="{1BB059A1-A241-C164-D600-C844098B8BDB}"/>
          </ac:picMkLst>
        </pc:picChg>
        <pc:picChg chg="add mod">
          <ac:chgData name="Shruthi Mohan" userId="104f01c0ede7d794" providerId="LiveId" clId="{CD774D3C-351F-4C52-8EBF-F44309685C5A}" dt="2024-04-24T17:16:35.378" v="587" actId="1076"/>
          <ac:picMkLst>
            <pc:docMk/>
            <pc:sldMk cId="4135792932" sldId="279"/>
            <ac:picMk id="3" creationId="{ABCA3074-0D3C-7854-4653-72876041CB6D}"/>
          </ac:picMkLst>
        </pc:picChg>
      </pc:sldChg>
      <pc:sldChg chg="addSp delSp modSp new mod">
        <pc:chgData name="Shruthi Mohan" userId="104f01c0ede7d794" providerId="LiveId" clId="{CD774D3C-351F-4C52-8EBF-F44309685C5A}" dt="2024-04-24T17:19:00.029" v="701" actId="1076"/>
        <pc:sldMkLst>
          <pc:docMk/>
          <pc:sldMk cId="155631425" sldId="280"/>
        </pc:sldMkLst>
        <pc:spChg chg="add mod">
          <ac:chgData name="Shruthi Mohan" userId="104f01c0ede7d794" providerId="LiveId" clId="{CD774D3C-351F-4C52-8EBF-F44309685C5A}" dt="2024-04-24T17:18:50.875" v="699" actId="1076"/>
          <ac:spMkLst>
            <pc:docMk/>
            <pc:sldMk cId="155631425" sldId="280"/>
            <ac:spMk id="5" creationId="{9D3E9D44-D1F8-9FD7-510A-ACE65095101E}"/>
          </ac:spMkLst>
        </pc:spChg>
        <pc:spChg chg="add mod">
          <ac:chgData name="Shruthi Mohan" userId="104f01c0ede7d794" providerId="LiveId" clId="{CD774D3C-351F-4C52-8EBF-F44309685C5A}" dt="2024-04-24T17:18:54.662" v="700" actId="1076"/>
          <ac:spMkLst>
            <pc:docMk/>
            <pc:sldMk cId="155631425" sldId="280"/>
            <ac:spMk id="6" creationId="{8E545A22-D609-F49B-4778-859764CA10E5}"/>
          </ac:spMkLst>
        </pc:spChg>
        <pc:picChg chg="add del mod">
          <ac:chgData name="Shruthi Mohan" userId="104f01c0ede7d794" providerId="LiveId" clId="{CD774D3C-351F-4C52-8EBF-F44309685C5A}" dt="2024-04-24T17:15:21.156" v="572" actId="478"/>
          <ac:picMkLst>
            <pc:docMk/>
            <pc:sldMk cId="155631425" sldId="280"/>
            <ac:picMk id="2" creationId="{39D75312-803B-EF44-8B1F-7B94EE39517E}"/>
          </ac:picMkLst>
        </pc:picChg>
        <pc:picChg chg="add mod">
          <ac:chgData name="Shruthi Mohan" userId="104f01c0ede7d794" providerId="LiveId" clId="{CD774D3C-351F-4C52-8EBF-F44309685C5A}" dt="2024-04-24T17:19:00.029" v="701" actId="1076"/>
          <ac:picMkLst>
            <pc:docMk/>
            <pc:sldMk cId="155631425" sldId="280"/>
            <ac:picMk id="3" creationId="{8BFE0028-5D1A-6440-CD55-0975F2F57BE3}"/>
          </ac:picMkLst>
        </pc:picChg>
        <pc:picChg chg="add mod">
          <ac:chgData name="Shruthi Mohan" userId="104f01c0ede7d794" providerId="LiveId" clId="{CD774D3C-351F-4C52-8EBF-F44309685C5A}" dt="2024-04-24T17:16:00.359" v="581" actId="1076"/>
          <ac:picMkLst>
            <pc:docMk/>
            <pc:sldMk cId="155631425" sldId="280"/>
            <ac:picMk id="4" creationId="{30036CA8-62F4-888D-E46B-E4BF0A55F486}"/>
          </ac:picMkLst>
        </pc:picChg>
      </pc:sldChg>
      <pc:sldChg chg="addSp delSp modSp new del mod">
        <pc:chgData name="Shruthi Mohan" userId="104f01c0ede7d794" providerId="LiveId" clId="{CD774D3C-351F-4C52-8EBF-F44309685C5A}" dt="2024-04-24T17:21:41.047" v="723" actId="47"/>
        <pc:sldMkLst>
          <pc:docMk/>
          <pc:sldMk cId="702429322" sldId="281"/>
        </pc:sldMkLst>
        <pc:spChg chg="del">
          <ac:chgData name="Shruthi Mohan" userId="104f01c0ede7d794" providerId="LiveId" clId="{CD774D3C-351F-4C52-8EBF-F44309685C5A}" dt="2024-04-24T17:19:35.567" v="703" actId="478"/>
          <ac:spMkLst>
            <pc:docMk/>
            <pc:sldMk cId="702429322" sldId="281"/>
            <ac:spMk id="2" creationId="{676C8A56-4B61-D413-55D9-67ABB8A70EE5}"/>
          </ac:spMkLst>
        </pc:spChg>
        <pc:spChg chg="del">
          <ac:chgData name="Shruthi Mohan" userId="104f01c0ede7d794" providerId="LiveId" clId="{CD774D3C-351F-4C52-8EBF-F44309685C5A}" dt="2024-04-24T17:19:36.724" v="704" actId="478"/>
          <ac:spMkLst>
            <pc:docMk/>
            <pc:sldMk cId="702429322" sldId="281"/>
            <ac:spMk id="3" creationId="{E72EDB5A-4662-052C-7EA2-5492C4992C68}"/>
          </ac:spMkLst>
        </pc:spChg>
        <pc:spChg chg="add mod">
          <ac:chgData name="Shruthi Mohan" userId="104f01c0ede7d794" providerId="LiveId" clId="{CD774D3C-351F-4C52-8EBF-F44309685C5A}" dt="2024-04-24T17:19:41.433" v="706" actId="14100"/>
          <ac:spMkLst>
            <pc:docMk/>
            <pc:sldMk cId="702429322" sldId="281"/>
            <ac:spMk id="4" creationId="{7319170D-7D7E-FAC9-7EE2-EB4D04DF7BCA}"/>
          </ac:spMkLst>
        </pc:spChg>
        <pc:spChg chg="add mod">
          <ac:chgData name="Shruthi Mohan" userId="104f01c0ede7d794" providerId="LiveId" clId="{CD774D3C-351F-4C52-8EBF-F44309685C5A}" dt="2024-04-24T17:19:41.433" v="706" actId="14100"/>
          <ac:spMkLst>
            <pc:docMk/>
            <pc:sldMk cId="702429322" sldId="281"/>
            <ac:spMk id="5" creationId="{B3EE55EF-ACD1-9E55-A698-BF5A27FED325}"/>
          </ac:spMkLst>
        </pc:spChg>
        <pc:spChg chg="add del mod">
          <ac:chgData name="Shruthi Mohan" userId="104f01c0ede7d794" providerId="LiveId" clId="{CD774D3C-351F-4C52-8EBF-F44309685C5A}" dt="2024-04-24T17:20:31.034" v="712" actId="21"/>
          <ac:spMkLst>
            <pc:docMk/>
            <pc:sldMk cId="702429322" sldId="281"/>
            <ac:spMk id="6" creationId="{3D855BFA-75DF-38A1-14EA-A489A47710B5}"/>
          </ac:spMkLst>
        </pc:spChg>
        <pc:spChg chg="add mod">
          <ac:chgData name="Shruthi Mohan" userId="104f01c0ede7d794" providerId="LiveId" clId="{CD774D3C-351F-4C52-8EBF-F44309685C5A}" dt="2024-04-24T17:21:03.736" v="722" actId="1076"/>
          <ac:spMkLst>
            <pc:docMk/>
            <pc:sldMk cId="702429322" sldId="281"/>
            <ac:spMk id="7" creationId="{3D855BFA-75DF-38A1-14EA-A489A47710B5}"/>
          </ac:spMkLst>
        </pc:spChg>
        <pc:picChg chg="add mod">
          <ac:chgData name="Shruthi Mohan" userId="104f01c0ede7d794" providerId="LiveId" clId="{CD774D3C-351F-4C52-8EBF-F44309685C5A}" dt="2024-04-24T17:19:44.319" v="707" actId="14100"/>
          <ac:picMkLst>
            <pc:docMk/>
            <pc:sldMk cId="702429322" sldId="281"/>
            <ac:picMk id="1025" creationId="{4A5C237B-F2AC-E987-6A06-52E34E57C34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7:20.092"/>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9:19.318"/>
    </inkml:context>
    <inkml:brush xml:id="br0">
      <inkml:brushProperty name="width" value="0.05" units="cm"/>
      <inkml:brushProperty name="height" value="0.05" units="cm"/>
      <inkml:brushProperty name="color" value="#FFFFFF"/>
    </inkml:brush>
  </inkml:definitions>
  <inkml:trace contextRef="#ctx0" brushRef="#br0">42 151 24575,'261'0'0,"-285"1"0,1-2 0,-1-1 0,1-1 0,0-1 0,0-1 0,0-1 0,0-1 0,-32-14 0,19 11 0,11 4 0,25 6 0,0 0 0,0 0 0,0 0 0,0 0 0,0 0 0,0 0 0,0 0 0,0 0 0,0 0 0,0 0 0,0-1 0,1 1 0,-1 0 0,0 0 0,0 0 0,0 0 0,0 0 0,0 0 0,0 0 0,0 0 0,0 0 0,0 0 0,0 0 0,0-1 0,0 1 0,0 0 0,0 0 0,0 0 0,0 0 0,0 0 0,0 0 0,0 0 0,0 0 0,0 0 0,0-1 0,0 1 0,0 0 0,0 0 0,0 0 0,0 0 0,0 0 0,0 0 0,0 0 0,0 0 0,0 0 0,0 0 0,0 0 0,-1-1 0,1 1 0,0 0 0,0 0 0,0 0 0,0 0 0,0 0 0,0 0 0,0 0 0,0 0 0,15-4 0,21 1 0,55-5 0,-57 4 0,37 1 0,-200 6 0,145 0 0,0 0 0,-1 0 0,30-1 0,-43-2 0,-1 0 0,1-1 0,-1 1 0,1-1 0,-1 1 0,1-1 0,-1 0 0,0 1 0,1-1 0,-1 0 0,0 0 0,1 0 0,-1 0 0,0 0 0,1-2 0,0 2 0,-1-1 0,1 1 0,-1 0 0,1-1 0,-1 1 0,1 0 0,0 0 0,0 0 0,0 0 0,3-1 0,19-1 0,-7 0 0,-39-2 0,-231-32 0,440 38-1365,-175-1-5461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9:30.484"/>
    </inkml:context>
    <inkml:brush xml:id="br0">
      <inkml:brushProperty name="width" value="0.05" units="cm"/>
      <inkml:brushProperty name="height" value="0.05" units="cm"/>
      <inkml:brushProperty name="color" value="#FFFFFF"/>
    </inkml:brush>
  </inkml:definitions>
  <inkml:trace contextRef="#ctx0" brushRef="#br0">140 93 24575,'-1'4'0,"0"-1"0,0 0 0,0 0 0,0 0 0,-1 0 0,1 0 0,-1 0 0,0 0 0,-3 4 0,-5 8 0,3-1 0,1 1 0,1-1 0,0 1 0,1 0 0,1 1 0,-2 23 0,-3-17 0,8-22 0,0 1 0,0-1 0,-1 0 0,1 1 0,0-1 0,-1 0 0,1 1 0,-1-1 0,1 0 0,0 0 0,-1 1 0,1-1 0,-1 0 0,1 0 0,-1 0 0,1 0 0,0 0 0,-1 1 0,1-1 0,-1 0 0,1 0 0,-1 0 0,1 0 0,-1 0 0,1 0 0,-1-1 0,-1 0 0,0 1 0,1-1 0,-1-1 0,1 1 0,-1 0 0,1 0 0,-1-1 0,1 1 0,0 0 0,0-1 0,-1 1 0,1-1 0,0 0 0,1 1 0,-1-1 0,0 0 0,-1-3 0,-5-17 0,0-1 0,1 0 0,-4-43 0,9 58 0,0-3 0,-1-1 0,2 0 0,-1 1 0,2-1 0,-1 0 0,2 1 0,2-15 0,-3 25 0,-1 0 0,0 0 0,1 0 0,-1 0 0,1 0 0,-1 0 0,1 0 0,-1 0 0,1 1 0,-1-1 0,1 0 0,0 0 0,0 0 0,0 1 0,-1-1 0,1 0 0,0 1 0,0-1 0,0 1 0,0-1 0,0 1 0,0-1 0,0 1 0,0-1 0,0 1 0,0 0 0,0 0 0,0 0 0,0 0 0,1 0 0,-1 0 0,0 0 0,0 0 0,0 0 0,0 0 0,0 0 0,0 1 0,0-1 0,0 0 0,0 1 0,0-1 0,0 1 0,0-1 0,0 1 0,0 0 0,0-1 0,0 1 0,-1 0 0,1-1 0,1 2 0,4 4 0,0 0 0,0 0 0,-1 0 0,10 14 0,-13-17 0,6 8 0,-1 0 0,0 1 0,-1 0 0,0 0 0,-1 0 0,6 17 0,-11-27 0,1-1 0,-1 1 0,1 0 0,0-1 0,0 1 0,0-1 0,0 1 0,0-1 0,0 0 0,0 1 0,0-1 0,0 0 0,1 0 0,-1 0 0,1 0 0,-1 0 0,1 0 0,-1 0 0,1 0 0,-1 0 0,1-1 0,0 1 0,-1-1 0,1 1 0,0-1 0,0 0 0,-1 0 0,4 0 0,-4 1 0,0-1 0,0 0 0,0-1 0,0 1 0,0 0 0,0 0 0,0 0 0,0-1 0,0 1 0,0 0 0,0-1 0,0 1 0,0-1 0,0 1 0,0-1 0,0 1 0,-1-1 0,1 0 0,0 0 0,0 1 0,-1-1 0,1 0 0,0 0 0,-1 0 0,1 0 0,-1 0 0,1 1 0,-1-1 0,1 0 0,-1 0 0,0 0 0,1 0 0,-1-1 0,0 1 0,0 0 0,0 0 0,0 0 0,0 0 0,0 0 0,0 0 0,0 0 0,0 0 0,-1 0 0,1 0 0,-1-1 0,-3-11 0,-9-29 0,13 41 0,0 0 0,-1 1 0,1-1 0,0 0 0,0 1 0,-1-1 0,1 0 0,0 1 0,0-1 0,0 0 0,0 0 0,0 1 0,0-1 0,0 0 0,1 0 0,-1 1 0,0-1 0,0 0 0,0 1 0,1-1 0,-1 0 0,0 1 0,1-1 0,-1 0 0,0 1 0,1-1 0,-1 1 0,1-1 0,-1 1 0,1-1 0,0 1 0,-1-1 0,1 1 0,-1-1 0,1 1 0,0 0 0,-1-1 0,1 1 0,0 0 0,-1 0 0,1 0 0,1-1 0,1 2 0,0-1 0,0 1 0,-1 0 0,1 0 0,0 1 0,-1-1 0,1 0 0,0 1 0,-1-1 0,1 1 0,-1 0 0,0 0 0,0 0 0,4 4 0,25 35 0,-24-24 0,-6-15 0,-1 1 0,1-1 0,-1 0 0,1 0 0,0 0 0,0 0 0,0 0 0,0 0 0,0 0 0,0 0 0,1 0 0,-1 0 0,1-1 0,-1 1 0,1-1 0,0 1 0,-1-1 0,4 3 0,2-7 0,-12-3 0,-12-6 0,6 11 0,1-1 0,0 1 0,-21 2 0,22-1 0,1 0 0,-1 0 0,0 0 0,0-1 0,1-1 0,-9-1 0,17 2 0,0 1 0,0 0 0,0 0 0,0 0 0,0 0 0,0 0 0,0 0 0,0 0 0,0 0 0,0 0 0,0 0 0,0 0 0,0-1 0,0 1 0,0 0 0,0 0 0,1 0 0,-1 0 0,0 0 0,0 0 0,0 0 0,0 0 0,0-1 0,0 1 0,0 0 0,-1 0 0,1 0 0,0 0 0,0 0 0,0 0 0,0 0 0,0 0 0,0 0 0,0-1 0,0 1 0,0 0 0,0 0 0,0 0 0,0 0 0,0 0 0,0 0 0,0 0 0,0 0 0,-1 0 0,1 0 0,0 0 0,0 0 0,0 0 0,0 0 0,0-1 0,0 1 0,0 0 0,0 0 0,0 0 0,-1 0 0,1 0 0,16-3 0,21 1 0,117 3 0,-352-1-1365,185 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9:34.293"/>
    </inkml:context>
    <inkml:brush xml:id="br0">
      <inkml:brushProperty name="width" value="0.05" units="cm"/>
      <inkml:brushProperty name="height" value="0.05" units="cm"/>
      <inkml:brushProperty name="color" value="#FFFFFF"/>
    </inkml:brush>
  </inkml:definitions>
  <inkml:trace contextRef="#ctx0" brushRef="#br0">0 0 24575,'3'0'0,"1"6"0,2 3 0,0 6 0,-1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9:35.585"/>
    </inkml:context>
    <inkml:brush xml:id="br0">
      <inkml:brushProperty name="width" value="0.05" units="cm"/>
      <inkml:brushProperty name="height" value="0.05" units="cm"/>
      <inkml:brushProperty name="color" value="#FFFFFF"/>
    </inkml:brush>
  </inkml:definitions>
  <inkml:trace contextRef="#ctx0" brushRef="#br0">1 1 24575,'107'0'0,"-59"0"0,-37 0 0,-14 0 0,-134 0-1365,118 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9:41.356"/>
    </inkml:context>
    <inkml:brush xml:id="br0">
      <inkml:brushProperty name="width" value="0.05" units="cm"/>
      <inkml:brushProperty name="height" value="0.05" units="cm"/>
      <inkml:brushProperty name="color" value="#FFFFFF"/>
    </inkml:brush>
  </inkml:definitions>
  <inkml:trace contextRef="#ctx0" brushRef="#br0">175 91 24575,'15'-1'0,"0"-1"0,0 0 0,25-8 0,9-2 0,-247 9 0,192 3 0,1 0 0,-1 0 0,1-1 0,-1 0 0,1 0 0,-1-1 0,1 1 0,-1-1 0,1 0 0,0 0 0,0-1 0,0 0 0,0 0 0,1 0 0,-6-5 0,9 8 0,1 0 0,0 0 0,0-1 0,0 1 0,0 0 0,0 0 0,-1 0 0,1-1 0,0 1 0,0 0 0,0 0 0,0 0 0,0-1 0,0 1 0,0 0 0,0 0 0,0 0 0,0-1 0,0 1 0,0 0 0,0 0 0,0-1 0,0 1 0,0 0 0,0 0 0,0 0 0,0-1 0,0 1 0,0 0 0,0 0 0,0 0 0,0-1 0,1 1 0,-1 0 0,0 0 0,0 0 0,0 0 0,0-1 0,0 1 0,1 0 0,-1 0 0,13-5 0,15 4 0,-27 1 0,171-15 0,-150 16 0,-35-1 0,-39 0 0,33 1 0,1 1 0,-1 1 0,1 1 0,-36 12 0,-11 3 0,84-21 0,-1 1 0,30 3 0,-2-1 0,8 0 0,-86 10 0,-1-8-1365,18-2-5461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9:42.996"/>
    </inkml:context>
    <inkml:brush xml:id="br0">
      <inkml:brushProperty name="width" value="0.05" units="cm"/>
      <inkml:brushProperty name="height" value="0.05" units="cm"/>
      <inkml:brushProperty name="color" value="#FFFFFF"/>
    </inkml:brush>
  </inkml:definitions>
  <inkml:trace contextRef="#ctx0" brushRef="#br0">92 0 24575,'164'0'0,"-419"0"0,266 0-1365,1 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2:02:08.001"/>
    </inkml:context>
    <inkml:brush xml:id="br0">
      <inkml:brushProperty name="width" value="0.35" units="cm"/>
      <inkml:brushProperty name="height" value="0.35" units="cm"/>
      <inkml:brushProperty name="color" value="#FFFFFF"/>
    </inkml:brush>
  </inkml:definitions>
  <inkml:trace contextRef="#ctx0" brushRef="#br0">34 110 24575,'-1'0'0,"0"1"0,-1-1 0,1 0 0,0 0 0,-1-1 0,1 1 0,0 0 0,0 0 0,-1-1 0,1 1 0,0-1 0,0 1 0,-1-1 0,1 1 0,0-1 0,0 0 0,0 1 0,0-1 0,0 0 0,0 0 0,0 0 0,0 0 0,1 0 0,-1 0 0,0 0 0,0 0 0,1 0 0,-1 0 0,1-1 0,-1 1 0,1 0 0,-1 0 0,1 0 0,0-1 0,0 1 0,-1 0 0,1-1 0,0 1 0,0 0 0,0 0 0,0-1 0,1 1 0,-1 0 0,0-1 0,1 1 0,0-2 0,0-1 0,0 0 0,0 0 0,1 1 0,-1-1 0,1 1 0,0-1 0,0 1 0,0-1 0,1 1 0,-1 0 0,1 0 0,-1 0 0,1 1 0,0-1 0,4-2 0,0 2 0,0 1 0,1 0 0,-1 0 0,1 0 0,0 1 0,-1 0 0,1 1 0,0-1 0,14 3 0,-136 0-1365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2:02:10.465"/>
    </inkml:context>
    <inkml:brush xml:id="br0">
      <inkml:brushProperty name="width" value="0.35" units="cm"/>
      <inkml:brushProperty name="height" value="0.35" units="cm"/>
      <inkml:brushProperty name="color" value="#FFFFFF"/>
    </inkml:brush>
  </inkml:definitions>
  <inkml:trace contextRef="#ctx0" brushRef="#br0">162 217 24575,'-5'0'0,"-1"-1"0,1-1 0,-1 1 0,1-1 0,-1 0 0,1 0 0,0 0 0,0-1 0,-7-4 0,-14-7 0,22 13 0,1-1 0,0 0 0,0 0 0,0 0 0,0 0 0,0 0 0,1-1 0,-1 0 0,1 1 0,0-1 0,-1 0 0,1 0 0,0 0 0,-1-4 0,-18-51 0,12 32 0,9 25 8,-1 0 0,0-1-1,1 1 1,-1 0 0,1-1-1,-1 1 1,1-1 0,0 1-1,0-1 1,-1 1 0,1-1-1,0 1 1,0-1 0,0 1-1,1-1 1,-1 1 0,0-1-1,1 1 1,-1-1 0,1 1-1,-1 0 1,1-1 0,-1 1 0,1 0-1,0-1 1,0 1 0,0 0-1,0 0 1,0 0 0,0 0-1,0 0 1,0 0 0,0 0-1,0 0 1,1 0 0,-1 0-1,0 0 1,1 1 0,-1-1-1,0 1 1,1-1 0,1 0-1,7 0-164,0-1 0,1 1 0,-1 1-1,0 0 1,13 1 0,-8 0-595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2:02:16.276"/>
    </inkml:context>
    <inkml:brush xml:id="br0">
      <inkml:brushProperty name="width" value="0.35" units="cm"/>
      <inkml:brushProperty name="height" value="0.35" units="cm"/>
      <inkml:brushProperty name="color" value="#FFFFFF"/>
    </inkml:brush>
  </inkml:definitions>
  <inkml:trace contextRef="#ctx0" brushRef="#br0">5 151 24575,'-3'0'0,"1"0"0,3-3 0,0-6 0,3 0 0,2-6 0,-1-5 0,3 2 0,3 0 0,4 3 0,3 1 0,1 2 0,2 4 0,-3-1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2:02:16.74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7:25.555"/>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2:02:20.494"/>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2:00:21.91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2:00:22.27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2:02:36.462"/>
    </inkml:context>
    <inkml:brush xml:id="br0">
      <inkml:brushProperty name="width" value="0.35" units="cm"/>
      <inkml:brushProperty name="height" value="0.35" units="cm"/>
      <inkml:brushProperty name="color" value="#FFFFFF"/>
    </inkml:brush>
  </inkml:definitions>
  <inkml:trace contextRef="#ctx0" brushRef="#br0">42 137 24575,'-2'0'0,"1"0"0,-1-1 0,0 1 0,1-1 0,-1 0 0,0 1 0,1-1 0,-1 0 0,1 0 0,-1 0 0,1 0 0,0 0 0,-1-1 0,1 1 0,0 0 0,0 0 0,0-1 0,0 1 0,0-1 0,0 1 0,0-1 0,0 1 0,1-1 0,-1 0 0,1 1 0,-1-3 0,-1-3 0,0 1 0,0-1 0,1 0 0,0 1 0,0-11 0,1 15 9,0 0 0,1 0 0,-1 0 0,0 0-1,1 0 1,-1 1 0,1-1 0,0 0 0,-1 0 0,1 0 0,0 1-1,0-1 1,0 0 0,0 1 0,1-1 0,-1 1 0,0-1-1,1 1 1,-1 0 0,1-1 0,-1 1 0,1 0 0,-1 0-1,1 0 1,0 0 0,0 0 0,-1 1 0,1-1 0,0 1 0,2-1-1,8-2-43,-1 1-1,1 1 1,0 0-1,14 1 1,24-3-1427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7:37.963"/>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7:20.092"/>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7:25.555"/>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7:37.963"/>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8:55.948"/>
    </inkml:context>
    <inkml:brush xml:id="br0">
      <inkml:brushProperty name="width" value="0.05" units="cm"/>
      <inkml:brushProperty name="height" value="0.05" units="cm"/>
      <inkml:brushProperty name="color" value="#FFFFFF"/>
    </inkml:brush>
  </inkml:definitions>
  <inkml:trace contextRef="#ctx0" brushRef="#br0">46 95 24575,'1'8'0,"1"0"0,-1 0 0,1 0 0,6 14 0,-4-11 0,0 0 0,-1 0 0,3 23 0,-5-13 0,-1-18 0,-1-14 0,2-1 0,0 0 0,1 0 0,0 1 0,7-22 0,-5 22 0,-1 0 0,-1 0 0,1 0 0,-2 0 0,1-20 0,-2 29 0,-1 0 0,1 0 0,-1 0 0,0 0 0,0 0 0,1 0 0,-1 0 0,0 0 0,-1 0 0,1 0 0,0 1 0,-1-1 0,1 0 0,-1 1 0,1-1 0,-1 1 0,0 0 0,1-1 0,-3 0 0,-14-14 0,18 16 0,0 0 0,0 0 0,0 0 0,0 0 0,0 0 0,0-1 0,0 1 0,0 0 0,0 0 0,0 0 0,0 0 0,-1 0 0,1 0 0,0-1 0,0 1 0,0 0 0,0 0 0,0 0 0,1 0 0,-1 0 0,0-1 0,0 1 0,0 0 0,0 0 0,0 0 0,0 0 0,0 0 0,0 0 0,0-1 0,0 1 0,0 0 0,0 0 0,0 0 0,0 0 0,1 0 0,-1 0 0,0 0 0,0 0 0,0 0 0,0 0 0,0-1 0,0 1 0,0 0 0,1 0 0,-1 0 0,0 0 0,0 0 0,0 0 0,12-2 0,12 1 0,-23 1 0,191 2 0,-242-4 0,32 0 0,-1 1 0,1 2 0,-1-1 0,-29 6 0,30 4 0,17-10 0,1 0 0,0 1 0,0-1 0,0 1 0,-1-1 0,1 1 0,0-1 0,0 0 0,0 1 0,0-1 0,0 1 0,0-1 0,0 1 0,0-1 0,0 1 0,0-1 0,0 1 0,0-1 0,0 1 0,0-1 0,0 1 0,0-1 0,0 0 0,1 1 0,-1 0 0,3 3 0,0-1 0,0 1 0,0 0 0,1-1 0,-1 0 0,6 4 0,16 17 0,28 78 0,-50-141 0,-5 16 0,1 16 0,1 0 0,-1 0 0,1-1 0,0 1 0,1 0 0,0 0 0,3-11 0,-4 18 0,0-1 0,0 1 0,0-1 0,0 1 0,1 0 0,-1-1 0,0 1 0,0 0 0,0-1 0,1 1 0,-1 0 0,0-1 0,0 1 0,1 0 0,-1 0 0,0-1 0,1 1 0,-1 0 0,0 0 0,1 0 0,-1-1 0,0 1 0,1 0 0,-1 0 0,1 0 0,-1 0 0,0 0 0,1 0 0,-1 0 0,1 0 0,-1 0 0,0 0 0,1 0 0,0 0 0,13 11 0,10 23 0,-22-31 0,95 166 0,-96-168 0,-1-1 0,1 1 0,-1-1 0,1 1 0,-1 0 0,1-1 0,-1 1 0,0 0 0,0 0 0,1-1 0,-1 1 0,0 0 0,0 0 0,0-1 0,1 1 0,-1 0 0,0 0 0,0-1 0,0 1 0,-1 0 0,1 0 0,0-1 0,0 1 0,0 0 0,0 0 0,-1-1 0,1 1 0,0 0 0,-1 0 0,0 0 0,-1 0 0,1 0 0,0 0 0,0-1 0,-1 1 0,1-1 0,0 1 0,-1-1 0,1 1 0,-1-1 0,1 0 0,0 1 0,-1-1 0,-2 0 0,-4 0 0,1-1 0,-1 1 0,0-1 0,-15-5 0,10 1 0,0-1 0,1 0 0,0-1 0,0 0 0,-16-14 0,14 10 0,-1 0 0,-21-10 0,19 11 0,1 0 0,-17-15 0,12 10 0,-15-12-1365,26 22-5461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9:03.997"/>
    </inkml:context>
    <inkml:brush xml:id="br0">
      <inkml:brushProperty name="width" value="0.05" units="cm"/>
      <inkml:brushProperty name="height" value="0.05" units="cm"/>
      <inkml:brushProperty name="color" value="#FFFFFF"/>
    </inkml:brush>
  </inkml:definitions>
  <inkml:trace contextRef="#ctx0" brushRef="#br0">257 168 24575,'-106'0'0,"126"-1"0,-15 0 0,0 0 0,1 0 0,-1 1 0,1 0 0,-1 0 0,1 1 0,-1-1 0,0 1 0,1 0 0,-1 1 0,0-1 0,6 3 0,-11-3 0,0-1 0,0 0 0,1 0 0,-1 0 0,0 0 0,0 1 0,1-1 0,-1 0 0,0 0 0,0 1 0,0-1 0,0 0 0,1 0 0,-1 1 0,0-1 0,0 0 0,0 0 0,0 1 0,0-1 0,0 0 0,0 1 0,0-1 0,0 0 0,0 0 0,0 1 0,0-1 0,0 0 0,0 1 0,0-1 0,0 0 0,0 0 0,0 1 0,0-1 0,0 0 0,-1 1 0,1-1 0,0 0 0,0 0 0,0 1 0,-1-1 0,-13 8 0,-18-2 0,-45-6 0,57-1 0,16 1 0,6 1 0,-2-1 0,1-1 0,-1 1 0,1 0 0,-1 0 0,1 0 0,-1 0 0,1 0 0,-1 0 0,1 0 0,-1 0 0,1 0 0,-1 0 0,1 0 0,-1 1 0,0-1 0,1 0 0,-1 0 0,1 0 0,-1 1 0,1-1 0,-1 0 0,0 0 0,1 1 0,-1-1 0,1 0 0,-1 1 0,0-1 0,1 1 0,-1-1 0,0 0 0,0 1 0,1-1 0,-1 1 0,0-1 0,0 1 0,0 0 0,-1-1 0,0 0 0,0 0 0,0 0 0,1 0 0,-1-1 0,0 1 0,0 0 0,0 0 0,1 0 0,-1-1 0,0 1 0,0 0 0,1-1 0,-1 1 0,0 0 0,1-1 0,-1 1 0,0-1 0,1 1 0,-1-1 0,1 0 0,-1 1 0,0-2 0,-2-1 0,-1-1 0,1 0 0,1 1 0,-1-1 0,0 0 0,1-1 0,0 1 0,0 0 0,0-1 0,1 1 0,-2-6 0,-4-51 0,1 2 0,5 57 0,1 1 0,-1 0 0,1-1 0,0 1 0,-1 0 0,1-1 0,0 1 0,0-1 0,0 1 0,0 0 0,0-1 0,0 1 0,1-1 0,0-1 0,-1 3 0,1 0 0,-1 0 0,1 0 0,-1 0 0,1 0 0,-1 0 0,1 1 0,-1-1 0,1 0 0,-1 0 0,1 1 0,-1-1 0,0 0 0,1 0 0,-1 1 0,1-1 0,-1 0 0,0 1 0,1-1 0,-1 1 0,0-1 0,1 1 0,-1-1 0,0 1 0,27 40 0,-16-19 0,-3-9 0,0 1 0,-1-1 0,-1 2 0,0-1 0,-1 1 0,-1-1 0,4 25 0,-2-9 0,-4-24 0,0 0 0,-1 0 0,0 0 0,-1 0 0,1 10 0,-3-17 0,1 1 0,0-1 0,-1 0 0,1 0 0,0 0 0,0 0 0,0 0 0,0 0 0,0 0 0,0 0 0,0 0 0,0-1 0,0 1 0,-1-3 0,2 4 0,-19-26 0,3 5 0,-16-29 0,29 44 0,-1 0 0,2 0 0,-1 0 0,1 0 0,0-1 0,0 1 0,1-1 0,0 0 0,0 1 0,0-9 0,1 14 0,0-1 0,1 1 0,-1-1 0,1 1 0,-1-1 0,1 1 0,-1-1 0,1 1 0,0 0 0,0-1 0,-1 1 0,1 0 0,0 0 0,0-1 0,0 1 0,1 0 0,-1 0 0,0 0 0,0 0 0,1 0 0,-1 1 0,0-1 0,1 0 0,-1 1 0,1-1 0,-1 1 0,0-1 0,1 1 0,0 0 0,-1-1 0,1 1 0,2 0 0,8-1 0,1 1 0,-1 0 0,16 2 0,-8 0 0,8-2 0,-20-1 0,1 1 0,-1 0 0,1 1 0,-1-1 0,10 4 0,-18-5 0,0 1 0,0 0 0,1 0 0,-1 0 0,0 0 0,0 0 0,1 0 0,-1 1 0,0-1 0,0 0 0,1 0 0,-1 0 0,0 0 0,0 0 0,1 0 0,-1 0 0,0 0 0,0 1 0,0-1 0,1 0 0,-1 0 0,0 0 0,0 0 0,0 1 0,0-1 0,1 0 0,-1 0 0,0 0 0,0 1 0,0-1 0,0 0 0,0 0 0,0 1 0,0-1 0,0 0 0,0 0 0,1 1 0,-1-1 0,0 0 0,0 0 0,0 1 0,0-1 0,-1 0 0,1 0 0,0 1 0,0-1 0,-12 9 0,-20 1 0,22-9 0,6-1 0,0 1 0,1-1 0,-1 1 0,0-1 0,1 1 0,-1 0 0,1 1 0,-5 1 0,8-3 0,-1 1 0,1-1 0,-1 0 0,1 1 0,-1-1 0,1 1 0,0-1 0,-1 1 0,1-1 0,0 1 0,-1-1 0,1 1 0,0-1 0,0 1 0,0 0 0,-1-1 0,1 1 0,0-1 0,0 1 0,0 0 0,0 0 0,9 21 0,-6-18 0,1 0 0,0 0 0,0-1 0,0 0 0,0 0 0,0 0 0,0 0 0,1-1 0,0 1 0,-1-1 0,1 0 0,0-1 0,0 1 0,0-1 0,0 0 0,0 0 0,8 0 0,25 7 0,-38-8 0,0 0 0,1 0 0,-1 0 0,0 0 0,0 0 0,0 0 0,0 0 0,0 0 0,0 0 0,1 0 0,-1 0 0,0 0 0,0 0 0,0 0 0,0 0 0,0 0 0,1 0 0,-1 0 0,0 0 0,0 0 0,0 0 0,0 0 0,0 0 0,0 0 0,0 0 0,1 0 0,-1 1 0,0-1 0,0 0 0,0 0 0,0 0 0,0 0 0,0 0 0,0 0 0,0 0 0,0 0 0,1 1 0,-1-1 0,0 0 0,0 0 0,0 0 0,0 0 0,0 0 0,0 0 0,0 1 0,0-1 0,0 0 0,0 0 0,0 0 0,0 0 0,0 0 0,0 0 0,0 1 0,0-1 0,0 0 0,0 0 0,0 0 0,0 0 0,0 0 0,-1 0 0,1 1 0,0-1 0,0 0 0,-12 3 0,-17 1 0,-152-5 0,219 2 0,-1 1 0,1 1 0,-1 2 0,46 13 0,-135-18 0,21 1 0,-214-1 0,287 2 0,-27-1 0,-1 0 0,1-1 0,0 0 0,-1-1 0,20-4 0,-27 1-1365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11:59:08.894"/>
    </inkml:context>
    <inkml:brush xml:id="br0">
      <inkml:brushProperty name="width" value="0.05" units="cm"/>
      <inkml:brushProperty name="height" value="0.05" units="cm"/>
      <inkml:brushProperty name="color" value="#FFFFFF"/>
    </inkml:brush>
  </inkml:definitions>
  <inkml:trace contextRef="#ctx0" brushRef="#br0">0 0 24575,'3'0'0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2A283-EBC1-4F9C-857C-776F43BA7384}"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7B8EE-D213-424F-AD77-8DAE8E18EB76}" type="slidenum">
              <a:rPr lang="en-IN" smtClean="0"/>
              <a:t>‹#›</a:t>
            </a:fld>
            <a:endParaRPr lang="en-IN"/>
          </a:p>
        </p:txBody>
      </p:sp>
    </p:spTree>
    <p:extLst>
      <p:ext uri="{BB962C8B-B14F-4D97-AF65-F5344CB8AC3E}">
        <p14:creationId xmlns:p14="http://schemas.microsoft.com/office/powerpoint/2010/main" val="2060516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2A7CE7-5C1B-4869-BF04-75C9CD8B0109}"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186355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A7CE7-5C1B-4869-BF04-75C9CD8B0109}"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424384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A7CE7-5C1B-4869-BF04-75C9CD8B0109}"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49964D-D017-4405-B89B-1475B7812CE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5995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2A7CE7-5C1B-4869-BF04-75C9CD8B0109}"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1838832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2A7CE7-5C1B-4869-BF04-75C9CD8B0109}"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49964D-D017-4405-B89B-1475B7812CE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9460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2A7CE7-5C1B-4869-BF04-75C9CD8B0109}"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40687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A7CE7-5C1B-4869-BF04-75C9CD8B0109}"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3064167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A7CE7-5C1B-4869-BF04-75C9CD8B0109}"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281536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A7CE7-5C1B-4869-BF04-75C9CD8B0109}"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184507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A7CE7-5C1B-4869-BF04-75C9CD8B0109}"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1816097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2A7CE7-5C1B-4869-BF04-75C9CD8B0109}"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363245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2A7CE7-5C1B-4869-BF04-75C9CD8B0109}"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60903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A7CE7-5C1B-4869-BF04-75C9CD8B0109}"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284919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A7CE7-5C1B-4869-BF04-75C9CD8B0109}"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389336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2A7CE7-5C1B-4869-BF04-75C9CD8B0109}"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176471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2A7CE7-5C1B-4869-BF04-75C9CD8B0109}"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949964D-D017-4405-B89B-1475B7812CE4}" type="slidenum">
              <a:rPr lang="en-IN" smtClean="0"/>
              <a:t>‹#›</a:t>
            </a:fld>
            <a:endParaRPr lang="en-IN"/>
          </a:p>
        </p:txBody>
      </p:sp>
    </p:spTree>
    <p:extLst>
      <p:ext uri="{BB962C8B-B14F-4D97-AF65-F5344CB8AC3E}">
        <p14:creationId xmlns:p14="http://schemas.microsoft.com/office/powerpoint/2010/main" val="378961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02A7CE7-5C1B-4869-BF04-75C9CD8B0109}" type="datetimeFigureOut">
              <a:rPr lang="en-IN" smtClean="0"/>
              <a:t>24-04-2024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949964D-D017-4405-B89B-1475B7812CE4}" type="slidenum">
              <a:rPr lang="en-IN" smtClean="0"/>
              <a:t>‹#›</a:t>
            </a:fld>
            <a:endParaRPr lang="en-IN"/>
          </a:p>
        </p:txBody>
      </p:sp>
    </p:spTree>
    <p:extLst>
      <p:ext uri="{BB962C8B-B14F-4D97-AF65-F5344CB8AC3E}">
        <p14:creationId xmlns:p14="http://schemas.microsoft.com/office/powerpoint/2010/main" val="34140844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7" Type="http://schemas.openxmlformats.org/officeDocument/2006/relationships/image" Target="../media/image3.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customXml" Target="../ink/ink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12.xml"/><Relationship Id="rId18" Type="http://schemas.openxmlformats.org/officeDocument/2006/relationships/image" Target="../media/image17.png"/><Relationship Id="rId26" Type="http://schemas.openxmlformats.org/officeDocument/2006/relationships/image" Target="../media/image21.png"/><Relationship Id="rId21" Type="http://schemas.openxmlformats.org/officeDocument/2006/relationships/customXml" Target="../ink/ink16.xml"/><Relationship Id="rId7" Type="http://schemas.openxmlformats.org/officeDocument/2006/relationships/customXml" Target="../ink/ink9.xml"/><Relationship Id="rId12" Type="http://schemas.openxmlformats.org/officeDocument/2006/relationships/image" Target="../media/image14.png"/><Relationship Id="rId17" Type="http://schemas.openxmlformats.org/officeDocument/2006/relationships/customXml" Target="../ink/ink14.xml"/><Relationship Id="rId25" Type="http://schemas.openxmlformats.org/officeDocument/2006/relationships/customXml" Target="../ink/ink18.xml"/><Relationship Id="rId2" Type="http://schemas.openxmlformats.org/officeDocument/2006/relationships/customXml" Target="../ink/ink7.xml"/><Relationship Id="rId16" Type="http://schemas.openxmlformats.org/officeDocument/2006/relationships/image" Target="../media/image16.png"/><Relationship Id="rId20" Type="http://schemas.openxmlformats.org/officeDocument/2006/relationships/image" Target="../media/image18.png"/><Relationship Id="rId29" Type="http://schemas.openxmlformats.org/officeDocument/2006/relationships/customXml" Target="../ink/ink20.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customXml" Target="../ink/ink11.xml"/><Relationship Id="rId24" Type="http://schemas.openxmlformats.org/officeDocument/2006/relationships/image" Target="../media/image20.png"/><Relationship Id="rId32" Type="http://schemas.openxmlformats.org/officeDocument/2006/relationships/image" Target="../media/image7.png"/><Relationship Id="rId5" Type="http://schemas.openxmlformats.org/officeDocument/2006/relationships/customXml" Target="../ink/ink8.xml"/><Relationship Id="rId15" Type="http://schemas.openxmlformats.org/officeDocument/2006/relationships/customXml" Target="../ink/ink13.xml"/><Relationship Id="rId23" Type="http://schemas.openxmlformats.org/officeDocument/2006/relationships/customXml" Target="../ink/ink17.xml"/><Relationship Id="rId28" Type="http://schemas.openxmlformats.org/officeDocument/2006/relationships/image" Target="../media/image210.png"/><Relationship Id="rId10" Type="http://schemas.openxmlformats.org/officeDocument/2006/relationships/image" Target="../media/image13.png"/><Relationship Id="rId19" Type="http://schemas.openxmlformats.org/officeDocument/2006/relationships/customXml" Target="../ink/ink15.xml"/><Relationship Id="rId31"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customXml" Target="../ink/ink10.xml"/><Relationship Id="rId14" Type="http://schemas.openxmlformats.org/officeDocument/2006/relationships/image" Target="../media/image15.png"/><Relationship Id="rId22" Type="http://schemas.openxmlformats.org/officeDocument/2006/relationships/image" Target="../media/image19.png"/><Relationship Id="rId27" Type="http://schemas.openxmlformats.org/officeDocument/2006/relationships/customXml" Target="../ink/ink19.xml"/><Relationship Id="rId30"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customXml" Target="../ink/ink21.xml"/><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23.xml"/><Relationship Id="rId5" Type="http://schemas.openxmlformats.org/officeDocument/2006/relationships/customXml" Target="../ink/ink22.xml"/><Relationship Id="rId15" Type="http://schemas.openxmlformats.org/officeDocument/2006/relationships/image" Target="../media/image8.png"/><Relationship Id="rId4" Type="http://schemas.openxmlformats.org/officeDocument/2006/relationships/image" Target="../media/image210.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DCE0A1-D634-1F62-0270-B45D74277A96}"/>
              </a:ext>
            </a:extLst>
          </p:cNvPr>
          <p:cNvSpPr>
            <a:spLocks noGrp="1"/>
          </p:cNvSpPr>
          <p:nvPr>
            <p:ph type="subTitle" idx="1"/>
          </p:nvPr>
        </p:nvSpPr>
        <p:spPr>
          <a:xfrm>
            <a:off x="8925485" y="5329283"/>
            <a:ext cx="3092464" cy="1428387"/>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SUBMITTED BY:</a:t>
            </a:r>
            <a:endPar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Gourav</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Prajapat(1911219)</a:t>
            </a:r>
            <a:endPar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Shruthi Mohan  (1911246)</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Rectangle 2">
            <a:extLst>
              <a:ext uri="{FF2B5EF4-FFF2-40B4-BE49-F238E27FC236}">
                <a16:creationId xmlns:a16="http://schemas.microsoft.com/office/drawing/2014/main" id="{684D48D2-E599-2ECE-A7C5-51F959383473}"/>
              </a:ext>
            </a:extLst>
          </p:cNvPr>
          <p:cNvSpPr>
            <a:spLocks noChangeArrowheads="1"/>
          </p:cNvSpPr>
          <p:nvPr/>
        </p:nvSpPr>
        <p:spPr bwMode="auto">
          <a:xfrm>
            <a:off x="3465978" y="222947"/>
            <a:ext cx="618564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SCHOOL OF COMPUTER SCIENCE &amp; IT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DAVV, INDORE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5A00976A-4574-4FD1-F315-9C0B9EE96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1097149"/>
            <a:ext cx="5819215" cy="24304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F3B9E02-BCAD-4C4A-558A-F9AD6B193A16}"/>
              </a:ext>
            </a:extLst>
          </p:cNvPr>
          <p:cNvSpPr>
            <a:spLocks noChangeArrowheads="1"/>
          </p:cNvSpPr>
          <p:nvPr/>
        </p:nvSpPr>
        <p:spPr bwMode="auto">
          <a:xfrm>
            <a:off x="3657599" y="3429000"/>
            <a:ext cx="5378824"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JOB PORTAL</a:t>
            </a:r>
          </a:p>
          <a:p>
            <a:pPr marL="0" marR="0" lvl="0" indent="0" algn="just" defTabSz="914400" rtl="0" eaLnBrk="0" fontAlgn="base" latinLnBrk="0" hangingPunct="0">
              <a:spcBef>
                <a:spcPct val="0"/>
              </a:spcBef>
              <a:spcAft>
                <a:spcPct val="0"/>
              </a:spcAft>
              <a:buClrTx/>
              <a:buSzTx/>
              <a:buFontTx/>
              <a:buNone/>
              <a:tabLst/>
            </a:pPr>
            <a:r>
              <a:rPr lang="en-US" b="1"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Master of Computer Application </a:t>
            </a:r>
            <a:r>
              <a:rPr lang="en-IN" kern="100" dirty="0">
                <a:latin typeface="Times New Roman" panose="02020603050405020304" pitchFamily="18" charset="0"/>
                <a:ea typeface="Calibri" panose="020F0502020204030204" pitchFamily="34" charset="0"/>
                <a:cs typeface="Times New Roman" panose="02020603050405020304" pitchFamily="18" charset="0"/>
              </a:rPr>
              <a: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Semester IV</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Jan - May, 2024</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
            <a:extLst>
              <a:ext uri="{FF2B5EF4-FFF2-40B4-BE49-F238E27FC236}">
                <a16:creationId xmlns:a16="http://schemas.microsoft.com/office/drawing/2014/main" id="{28EE7F87-6574-D6A4-4ADB-0E3BDD4186E3}"/>
              </a:ext>
            </a:extLst>
          </p:cNvPr>
          <p:cNvSpPr txBox="1">
            <a:spLocks/>
          </p:cNvSpPr>
          <p:nvPr/>
        </p:nvSpPr>
        <p:spPr>
          <a:xfrm>
            <a:off x="1766408" y="5329282"/>
            <a:ext cx="4329592" cy="142838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defTabSz="914400" eaLnBrk="0" fontAlgn="base" hangingPunct="0">
              <a:lnSpc>
                <a:spcPct val="150000"/>
              </a:lnSpc>
              <a:spcBef>
                <a:spcPct val="0"/>
              </a:spcBef>
              <a:spcAft>
                <a:spcPct val="0"/>
              </a:spcAft>
              <a:buClrTx/>
              <a:buFontTx/>
              <a:buNone/>
            </a:pPr>
            <a:r>
              <a:rPr lang="en-US" altLang="en-US" b="1" dirty="0">
                <a:solidFill>
                  <a:schemeClr val="tx1"/>
                </a:solidFill>
                <a:latin typeface="Calibri" panose="020F0502020204030204" pitchFamily="34" charset="0"/>
                <a:ea typeface="Calibri" panose="020F0502020204030204" pitchFamily="34" charset="0"/>
                <a:cs typeface="Calibri" panose="020F0502020204030204" pitchFamily="34" charset="0"/>
              </a:rPr>
              <a:t>UNDER THE GUIDANCE OF</a:t>
            </a:r>
            <a:endParaRPr lang="en-US" alt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FontTx/>
              <a:buNone/>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Ms. Tarjani Sevak</a:t>
            </a:r>
            <a:endParaRPr lang="en-US" alt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26215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88862B-C585-F2FB-C0D1-8E3F98CF120C}"/>
              </a:ext>
            </a:extLst>
          </p:cNvPr>
          <p:cNvPicPr>
            <a:picLocks noChangeAspect="1"/>
          </p:cNvPicPr>
          <p:nvPr/>
        </p:nvPicPr>
        <p:blipFill rotWithShape="1">
          <a:blip r:embed="rId2">
            <a:extLst>
              <a:ext uri="{28A0092B-C50C-407E-A947-70E740481C1C}">
                <a14:useLocalDpi xmlns:a14="http://schemas.microsoft.com/office/drawing/2010/main" val="0"/>
              </a:ext>
            </a:extLst>
          </a:blip>
          <a:srcRect l="38974" t="18821" r="40257" b="7581"/>
          <a:stretch/>
        </p:blipFill>
        <p:spPr bwMode="auto">
          <a:xfrm>
            <a:off x="1768400" y="510988"/>
            <a:ext cx="2743200" cy="4966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447154A-7CE2-0284-5133-C0783EEE150D}"/>
              </a:ext>
            </a:extLst>
          </p:cNvPr>
          <p:cNvPicPr>
            <a:picLocks noChangeAspect="1"/>
          </p:cNvPicPr>
          <p:nvPr/>
        </p:nvPicPr>
        <p:blipFill rotWithShape="1">
          <a:blip r:embed="rId3">
            <a:extLst>
              <a:ext uri="{28A0092B-C50C-407E-A947-70E740481C1C}">
                <a14:useLocalDpi xmlns:a14="http://schemas.microsoft.com/office/drawing/2010/main" val="0"/>
              </a:ext>
            </a:extLst>
          </a:blip>
          <a:srcRect l="39472" t="22383" r="41014" b="10122"/>
          <a:stretch/>
        </p:blipFill>
        <p:spPr bwMode="auto">
          <a:xfrm>
            <a:off x="5040965" y="510988"/>
            <a:ext cx="2973034" cy="4966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4A45D21B-6FDC-86BA-CBAF-400165851824}"/>
              </a:ext>
            </a:extLst>
          </p:cNvPr>
          <p:cNvPicPr>
            <a:picLocks noChangeAspect="1"/>
          </p:cNvPicPr>
          <p:nvPr/>
        </p:nvPicPr>
        <p:blipFill rotWithShape="1">
          <a:blip r:embed="rId4">
            <a:extLst>
              <a:ext uri="{28A0092B-C50C-407E-A947-70E740481C1C}">
                <a14:useLocalDpi xmlns:a14="http://schemas.microsoft.com/office/drawing/2010/main" val="0"/>
              </a:ext>
            </a:extLst>
          </a:blip>
          <a:srcRect l="39552" t="30766" r="41345" b="20371"/>
          <a:stretch/>
        </p:blipFill>
        <p:spPr bwMode="auto">
          <a:xfrm>
            <a:off x="8606118" y="510989"/>
            <a:ext cx="2973034" cy="49664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316B836E-5C17-AB41-C0A4-48694F4CCEE3}"/>
              </a:ext>
            </a:extLst>
          </p:cNvPr>
          <p:cNvSpPr>
            <a:spLocks noChangeArrowheads="1"/>
          </p:cNvSpPr>
          <p:nvPr/>
        </p:nvSpPr>
        <p:spPr bwMode="auto">
          <a:xfrm>
            <a:off x="6024282" y="5607654"/>
            <a:ext cx="1432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Register Page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A34CCBCB-5FC4-7D18-A6B1-6DC601C022BD}"/>
              </a:ext>
            </a:extLst>
          </p:cNvPr>
          <p:cNvSpPr>
            <a:spLocks noChangeArrowheads="1"/>
          </p:cNvSpPr>
          <p:nvPr/>
        </p:nvSpPr>
        <p:spPr bwMode="auto">
          <a:xfrm>
            <a:off x="2138995" y="5607654"/>
            <a:ext cx="20020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Feedback Form Page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0DDAAB6-CCD4-920B-6B90-94F4B8829E10}"/>
              </a:ext>
            </a:extLst>
          </p:cNvPr>
          <p:cNvSpPr>
            <a:spLocks noChangeArrowheads="1"/>
          </p:cNvSpPr>
          <p:nvPr/>
        </p:nvSpPr>
        <p:spPr bwMode="auto">
          <a:xfrm>
            <a:off x="9612698" y="5607654"/>
            <a:ext cx="12285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 Page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5489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B059A1-A241-C164-D600-C844098B8BD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6" t="11824" r="1666" b="6616"/>
          <a:stretch/>
        </p:blipFill>
        <p:spPr bwMode="auto">
          <a:xfrm>
            <a:off x="1851325" y="192574"/>
            <a:ext cx="6207946" cy="2948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ABCA3074-0D3C-7854-4653-72876041CB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4" t="11824" r="1025" b="34848"/>
          <a:stretch/>
        </p:blipFill>
        <p:spPr bwMode="auto">
          <a:xfrm>
            <a:off x="5484215" y="3429000"/>
            <a:ext cx="6407996" cy="2948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66999C10-ADDA-A0E5-673A-5D9ED3B7E501}"/>
              </a:ext>
            </a:extLst>
          </p:cNvPr>
          <p:cNvSpPr>
            <a:spLocks noChangeArrowheads="1"/>
          </p:cNvSpPr>
          <p:nvPr/>
        </p:nvSpPr>
        <p:spPr bwMode="auto">
          <a:xfrm>
            <a:off x="3675529" y="3259723"/>
            <a:ext cx="14730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Calibri" panose="020F0502020204030204" pitchFamily="34" charset="0"/>
                <a:ea typeface="Calibri" panose="020F0502020204030204" pitchFamily="34" charset="0"/>
                <a:cs typeface="Times New Roman" panose="02020603050405020304" pitchFamily="18" charset="0"/>
              </a:rPr>
              <a:t>Add Job</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C477996-8AA4-EB1B-4A63-8604CC086BE5}"/>
              </a:ext>
            </a:extLst>
          </p:cNvPr>
          <p:cNvSpPr>
            <a:spLocks noChangeArrowheads="1"/>
          </p:cNvSpPr>
          <p:nvPr/>
        </p:nvSpPr>
        <p:spPr bwMode="auto">
          <a:xfrm>
            <a:off x="7763435" y="6377400"/>
            <a:ext cx="24950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Manage Applications Page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579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FE0028-5D1A-6440-CD55-0975F2F57BE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824" r="1390" b="27850"/>
          <a:stretch/>
        </p:blipFill>
        <p:spPr bwMode="auto">
          <a:xfrm>
            <a:off x="1714277" y="376555"/>
            <a:ext cx="6503670" cy="2949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30036CA8-62F4-888D-E46B-E4BF0A55F4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582" r="1795" b="29058"/>
          <a:stretch/>
        </p:blipFill>
        <p:spPr bwMode="auto">
          <a:xfrm>
            <a:off x="5283686" y="3532095"/>
            <a:ext cx="6669242" cy="2948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9D3E9D44-D1F8-9FD7-510A-ACE65095101E}"/>
              </a:ext>
            </a:extLst>
          </p:cNvPr>
          <p:cNvSpPr>
            <a:spLocks noChangeArrowheads="1"/>
          </p:cNvSpPr>
          <p:nvPr/>
        </p:nvSpPr>
        <p:spPr bwMode="auto">
          <a:xfrm>
            <a:off x="3281082" y="3362818"/>
            <a:ext cx="229784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Calibri" panose="020F0502020204030204" pitchFamily="34" charset="0"/>
                <a:ea typeface="Calibri" panose="020F0502020204030204" pitchFamily="34" charset="0"/>
                <a:cs typeface="Times New Roman" panose="02020603050405020304" pitchFamily="18" charset="0"/>
              </a:rPr>
              <a:t>Manage Users</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8E545A22-D609-F49B-4778-859764CA10E5}"/>
              </a:ext>
            </a:extLst>
          </p:cNvPr>
          <p:cNvSpPr>
            <a:spLocks noChangeArrowheads="1"/>
          </p:cNvSpPr>
          <p:nvPr/>
        </p:nvSpPr>
        <p:spPr bwMode="auto">
          <a:xfrm>
            <a:off x="8095129" y="6480495"/>
            <a:ext cx="18944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Calibri" panose="020F0502020204030204" pitchFamily="34" charset="0"/>
                <a:ea typeface="Calibri" panose="020F0502020204030204" pitchFamily="34" charset="0"/>
                <a:cs typeface="Times New Roman" panose="02020603050405020304" pitchFamily="18" charset="0"/>
              </a:rPr>
              <a:t>Delete Users</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631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583B-2002-83E0-153E-A1D130597909}"/>
              </a:ext>
            </a:extLst>
          </p:cNvPr>
          <p:cNvSpPr>
            <a:spLocks noGrp="1"/>
          </p:cNvSpPr>
          <p:nvPr>
            <p:ph type="title"/>
          </p:nvPr>
        </p:nvSpPr>
        <p:spPr>
          <a:xfrm>
            <a:off x="3694382" y="2513295"/>
            <a:ext cx="6044842" cy="1280890"/>
          </a:xfrm>
        </p:spPr>
        <p:txBody>
          <a:bodyPr>
            <a:normAutofit/>
          </a:bodyPr>
          <a:lstStyle/>
          <a:p>
            <a:r>
              <a:rPr lang="en-IN" sz="7200"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26954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172D-F1BE-056D-2FCF-1DB5F1D45D10}"/>
              </a:ext>
            </a:extLst>
          </p:cNvPr>
          <p:cNvSpPr>
            <a:spLocks noGrp="1"/>
          </p:cNvSpPr>
          <p:nvPr>
            <p:ph type="title"/>
          </p:nvPr>
        </p:nvSpPr>
        <p:spPr>
          <a:xfrm>
            <a:off x="2009372" y="632737"/>
            <a:ext cx="8911687" cy="1280890"/>
          </a:xfrm>
        </p:spPr>
        <p:txBody>
          <a:bodyPr>
            <a:normAutofit/>
          </a:bodyPr>
          <a:lstStyle/>
          <a:p>
            <a:r>
              <a:rPr lang="en-IN" sz="4000" b="1" dirty="0">
                <a:latin typeface="Calibri" panose="020F0502020204030204" pitchFamily="34" charset="0"/>
                <a:ea typeface="Calibri" panose="020F0502020204030204" pitchFamily="34" charset="0"/>
                <a:cs typeface="Calibri" panose="020F0502020204030204" pitchFamily="34" charset="0"/>
              </a:rPr>
              <a:t>TABLE OF CONTENTS:</a:t>
            </a:r>
          </a:p>
        </p:txBody>
      </p:sp>
      <p:sp>
        <p:nvSpPr>
          <p:cNvPr id="3" name="Content Placeholder 2">
            <a:extLst>
              <a:ext uri="{FF2B5EF4-FFF2-40B4-BE49-F238E27FC236}">
                <a16:creationId xmlns:a16="http://schemas.microsoft.com/office/drawing/2014/main" id="{A4E975B5-9AE7-E2B9-9B2B-EF5668D525F0}"/>
              </a:ext>
            </a:extLst>
          </p:cNvPr>
          <p:cNvSpPr>
            <a:spLocks noGrp="1"/>
          </p:cNvSpPr>
          <p:nvPr>
            <p:ph idx="1"/>
          </p:nvPr>
        </p:nvSpPr>
        <p:spPr>
          <a:xfrm>
            <a:off x="2374060" y="1486401"/>
            <a:ext cx="8915400" cy="4950258"/>
          </a:xfrm>
        </p:spPr>
        <p:txBody>
          <a:bodyPr>
            <a:normAutofit/>
          </a:bodyPr>
          <a:lstStyle/>
          <a:p>
            <a:pPr rtl="0">
              <a:lnSpc>
                <a:spcPct val="160000"/>
              </a:lnSpc>
              <a:spcBef>
                <a:spcPts val="0"/>
              </a:spcBef>
              <a:spcAft>
                <a:spcPts val="0"/>
              </a:spcAft>
            </a:pPr>
            <a:r>
              <a:rPr lang="en-US" sz="2400" b="0" i="0" u="none" strike="noStrike" dirty="0">
                <a:solidFill>
                  <a:srgbClr val="3D3929"/>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2400" b="0" dirty="0">
              <a:effectLst/>
              <a:latin typeface="Times New Roman" panose="02020603050405020304" pitchFamily="18" charset="0"/>
              <a:ea typeface="Calibri" panose="020F0502020204030204" pitchFamily="34" charset="0"/>
              <a:cs typeface="Times New Roman" panose="02020603050405020304" pitchFamily="18" charset="0"/>
            </a:endParaRPr>
          </a:p>
          <a:p>
            <a:pPr rtl="0">
              <a:lnSpc>
                <a:spcPct val="160000"/>
              </a:lnSpc>
              <a:spcBef>
                <a:spcPts val="0"/>
              </a:spcBef>
              <a:spcAft>
                <a:spcPts val="0"/>
              </a:spcAft>
            </a:pPr>
            <a:r>
              <a:rPr lang="en-US" sz="2400" b="0" i="0" u="none" strike="noStrike" dirty="0">
                <a:solidFill>
                  <a:srgbClr val="3D3929"/>
                </a:solidFill>
                <a:effectLst/>
                <a:latin typeface="Times New Roman" panose="02020603050405020304" pitchFamily="18" charset="0"/>
                <a:ea typeface="Calibri" panose="020F0502020204030204" pitchFamily="34" charset="0"/>
                <a:cs typeface="Times New Roman" panose="02020603050405020304" pitchFamily="18" charset="0"/>
              </a:rPr>
              <a:t>Hardware &amp; Software Requirements</a:t>
            </a:r>
            <a:endParaRPr lang="en-US" sz="2400" b="0" dirty="0">
              <a:effectLst/>
              <a:latin typeface="Times New Roman" panose="02020603050405020304" pitchFamily="18" charset="0"/>
              <a:ea typeface="Calibri" panose="020F0502020204030204" pitchFamily="34" charset="0"/>
              <a:cs typeface="Times New Roman" panose="02020603050405020304" pitchFamily="18" charset="0"/>
            </a:endParaRPr>
          </a:p>
          <a:p>
            <a:pPr rtl="0">
              <a:lnSpc>
                <a:spcPct val="160000"/>
              </a:lnSpc>
              <a:spcBef>
                <a:spcPts val="0"/>
              </a:spcBef>
              <a:spcAft>
                <a:spcPts val="0"/>
              </a:spcAft>
            </a:pPr>
            <a:r>
              <a:rPr lang="en-US" sz="2400" b="0" i="0" u="none" strike="noStrike" dirty="0">
                <a:solidFill>
                  <a:srgbClr val="3D3929"/>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p>
          <a:p>
            <a:pPr rtl="0">
              <a:lnSpc>
                <a:spcPct val="160000"/>
              </a:lnSpc>
              <a:spcBef>
                <a:spcPts val="0"/>
              </a:spcBef>
              <a:spcAft>
                <a:spcPts val="0"/>
              </a:spcAft>
            </a:pPr>
            <a:r>
              <a:rPr lang="en-US" sz="2400" dirty="0">
                <a:solidFill>
                  <a:srgbClr val="3D3929"/>
                </a:solidFill>
                <a:latin typeface="Times New Roman" panose="02020603050405020304" pitchFamily="18" charset="0"/>
                <a:ea typeface="Calibri" panose="020F0502020204030204" pitchFamily="34" charset="0"/>
                <a:cs typeface="Times New Roman" panose="02020603050405020304" pitchFamily="18" charset="0"/>
              </a:rPr>
              <a:t>Database Design</a:t>
            </a:r>
          </a:p>
          <a:p>
            <a:pPr rtl="0">
              <a:lnSpc>
                <a:spcPct val="160000"/>
              </a:lnSpc>
              <a:spcBef>
                <a:spcPts val="0"/>
              </a:spcBef>
              <a:spcAft>
                <a:spcPts val="0"/>
              </a:spcAft>
            </a:pPr>
            <a:r>
              <a:rPr lang="en-US" sz="2400" b="0" dirty="0">
                <a:solidFill>
                  <a:srgbClr val="3D3929"/>
                </a:solidFill>
                <a:effectLst/>
                <a:latin typeface="Times New Roman" panose="02020603050405020304" pitchFamily="18" charset="0"/>
                <a:ea typeface="Calibri" panose="020F0502020204030204" pitchFamily="34" charset="0"/>
                <a:cs typeface="Times New Roman" panose="02020603050405020304" pitchFamily="18" charset="0"/>
              </a:rPr>
              <a:t>Activity Diagram</a:t>
            </a:r>
          </a:p>
          <a:p>
            <a:pPr rtl="0">
              <a:lnSpc>
                <a:spcPct val="160000"/>
              </a:lnSpc>
              <a:spcBef>
                <a:spcPts val="0"/>
              </a:spcBef>
              <a:spcAft>
                <a:spcPts val="0"/>
              </a:spcAft>
            </a:pP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Output Screenshots</a:t>
            </a:r>
          </a:p>
          <a:p>
            <a:pPr marL="0" indent="0">
              <a:buNone/>
            </a:pPr>
            <a:br>
              <a:rPr lang="en-US" dirty="0"/>
            </a:br>
            <a:endParaRPr lang="en-IN" dirty="0"/>
          </a:p>
        </p:txBody>
      </p:sp>
    </p:spTree>
    <p:extLst>
      <p:ext uri="{BB962C8B-B14F-4D97-AF65-F5344CB8AC3E}">
        <p14:creationId xmlns:p14="http://schemas.microsoft.com/office/powerpoint/2010/main" val="417026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14C3-CD4F-1B85-F618-9C3DD43B68B6}"/>
              </a:ext>
            </a:extLst>
          </p:cNvPr>
          <p:cNvSpPr>
            <a:spLocks noGrp="1"/>
          </p:cNvSpPr>
          <p:nvPr>
            <p:ph type="title"/>
          </p:nvPr>
        </p:nvSpPr>
        <p:spPr>
          <a:xfrm>
            <a:off x="1928690" y="606858"/>
            <a:ext cx="8911687" cy="1280890"/>
          </a:xfrm>
        </p:spPr>
        <p:txBody>
          <a:bodyPr>
            <a:normAutofit/>
          </a:bodyPr>
          <a:lstStyle/>
          <a:p>
            <a:r>
              <a:rPr lang="en-IN" sz="40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9E79BCC0-02D1-F7CD-D0D8-3C81FD995ACC}"/>
              </a:ext>
            </a:extLst>
          </p:cNvPr>
          <p:cNvSpPr>
            <a:spLocks noGrp="1"/>
          </p:cNvSpPr>
          <p:nvPr>
            <p:ph idx="1"/>
          </p:nvPr>
        </p:nvSpPr>
        <p:spPr>
          <a:xfrm>
            <a:off x="1423341" y="1506071"/>
            <a:ext cx="10257671" cy="4912658"/>
          </a:xfrm>
        </p:spPr>
        <p:txBody>
          <a:bodyPr>
            <a:normAutofit/>
          </a:bodyPr>
          <a:lstStyle/>
          <a:p>
            <a:pPr marL="457200" lvl="1" indent="0">
              <a:lnSpc>
                <a:spcPct val="150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Aim:</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50000"/>
              </a:lnSpc>
              <a:spcBef>
                <a:spcPts val="600"/>
              </a:spcBef>
              <a:spcAft>
                <a:spcPts val="60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The primary aim of this project is to develop a comprehensive and user-friendly Job Portal that facilitates efficient 	job search and recruitment processes for applicants, recruiters, and administrators.</a:t>
            </a:r>
          </a:p>
          <a:p>
            <a:pPr marL="457200" lvl="1" indent="0">
              <a:lnSpc>
                <a:spcPct val="150000"/>
              </a:lnSpc>
              <a:spcAft>
                <a:spcPts val="800"/>
              </a:spcAft>
              <a:buNone/>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Scope:</a:t>
            </a:r>
            <a:endParaRPr lang="en-IN"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lnSpc>
                <a:spcPct val="150000"/>
              </a:lnSpc>
              <a:spcAft>
                <a:spcPts val="80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Job Portal project aims to address the challenges faced by job seekers during their job search. It will have different dashboards for applicants, recruiters, and administrators, each with its own features. The project will include important functions like login security, posting jobs, tracking applications, and collecting feedback. By listening to users and making improvements over time, the portal hopes to become a trusted tool for finding jobs easily, helping both applicants and recruiters in the tough job market.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Bef>
                <a:spcPts val="600"/>
              </a:spcBef>
              <a:spcAft>
                <a:spcPts val="600"/>
              </a:spcAft>
            </a:pPr>
            <a:endParaRPr lang="en-IN" sz="11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50000"/>
              </a:lnSpc>
              <a:spcAft>
                <a:spcPts val="800"/>
              </a:spcAft>
              <a:buNone/>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826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1563F9-7778-0DA4-FFDF-7D834C75664C}"/>
              </a:ext>
            </a:extLst>
          </p:cNvPr>
          <p:cNvSpPr>
            <a:spLocks noGrp="1"/>
          </p:cNvSpPr>
          <p:nvPr>
            <p:ph idx="1"/>
          </p:nvPr>
        </p:nvSpPr>
        <p:spPr>
          <a:xfrm>
            <a:off x="2010752" y="673766"/>
            <a:ext cx="9616472" cy="5925672"/>
          </a:xfrm>
        </p:spPr>
        <p:txBody>
          <a:bodyPr>
            <a:normAutofit/>
          </a:bodyPr>
          <a:lstStyle/>
          <a:p>
            <a:pPr marL="0" lvl="0" indent="0">
              <a:lnSpc>
                <a:spcPct val="150000"/>
              </a:lnSpc>
              <a:buNone/>
            </a:pPr>
            <a:r>
              <a:rPr lang="en-IN" sz="19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Objective:</a:t>
            </a:r>
          </a:p>
          <a:p>
            <a:pPr marL="114300" indent="0">
              <a:lnSpc>
                <a:spcPct val="150000"/>
              </a:lnSpc>
              <a:spcBef>
                <a:spcPts val="600"/>
              </a:spcBef>
              <a:spcAft>
                <a:spcPts val="60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objectives of this project are to transform the job search experience for applicants and recruiters alike, by developing a seamlessly integrated platform.</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50000"/>
              </a:lnSpc>
              <a:spcBef>
                <a:spcPts val="600"/>
              </a:spcBef>
              <a:spcAft>
                <a:spcPts val="6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create a centralized platform where applicants can easily discover, search, and apply for relevant job opportunities.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50000"/>
              </a:lnSpc>
              <a:spcBef>
                <a:spcPts val="600"/>
              </a:spcBef>
              <a:spcAft>
                <a:spcPts val="6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provide recruiters with a dedicated dashboard to post job openings, manage applications, and streamline the hiring process.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50000"/>
              </a:lnSpc>
              <a:spcBef>
                <a:spcPts val="600"/>
              </a:spcBef>
              <a:spcAft>
                <a:spcPts val="6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implement robust user authentication and administrative controls to ensure data security and reduce spam.</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50000"/>
              </a:lnSpc>
              <a:spcBef>
                <a:spcPts val="600"/>
              </a:spcBef>
              <a:spcAft>
                <a:spcPts val="6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develop a responsive and intuitive user interface that offers a seamless experience across various devices.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nSpc>
                <a:spcPct val="150000"/>
              </a:lnSpc>
              <a:spcBef>
                <a:spcPts val="600"/>
              </a:spcBef>
              <a:spcAft>
                <a:spcPts val="6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incorporate features like customized dashboards, advanced search filters, and feedback systems to enhance user experience and platform credibility.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8131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7E99C6-0B32-2C53-7138-5C6213E3C154}"/>
              </a:ext>
            </a:extLst>
          </p:cNvPr>
          <p:cNvSpPr>
            <a:spLocks noGrp="1"/>
          </p:cNvSpPr>
          <p:nvPr>
            <p:ph sz="half" idx="1"/>
          </p:nvPr>
        </p:nvSpPr>
        <p:spPr>
          <a:xfrm>
            <a:off x="1649505" y="1470211"/>
            <a:ext cx="4805084" cy="4616823"/>
          </a:xfrm>
        </p:spPr>
        <p:txBody>
          <a:bodyPr>
            <a:normAutofit fontScale="77500" lnSpcReduction="20000"/>
          </a:bodyPr>
          <a:lstStyle/>
          <a:p>
            <a:pPr marL="0" indent="0">
              <a:lnSpc>
                <a:spcPct val="170000"/>
              </a:lnSpc>
              <a:buNone/>
            </a:pPr>
            <a:r>
              <a:rPr lang="en-US" sz="21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Hardware requirements:</a:t>
            </a:r>
          </a:p>
          <a:p>
            <a:pPr marL="342900" lvl="0" indent="-342900">
              <a:lnSpc>
                <a:spcPct val="170000"/>
              </a:lnSpc>
              <a:buFont typeface="Symbol" panose="05050102010706020507" pitchFamily="18" charset="2"/>
              <a:buChar char=""/>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Processor: Intel Core i5 or equivalent AMD processor</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70000"/>
              </a:lnSpc>
              <a:buFont typeface="Symbol" panose="05050102010706020507" pitchFamily="18" charset="2"/>
              <a:buChar char=""/>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RAM: 8GB or less</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70000"/>
              </a:lnSpc>
              <a:buFont typeface="Symbol" panose="05050102010706020507" pitchFamily="18" charset="2"/>
              <a:buChar char=""/>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Storage: At least 256GB SSD</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70000"/>
              </a:lnSpc>
              <a:spcAft>
                <a:spcPts val="800"/>
              </a:spcAft>
              <a:buFont typeface="Symbol" panose="05050102010706020507" pitchFamily="18" charset="2"/>
              <a:buChar char=""/>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Network: Ethernet port for wired connection or   Wi-Fi capability</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4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5" name="Content Placeholder 4">
            <a:extLst>
              <a:ext uri="{FF2B5EF4-FFF2-40B4-BE49-F238E27FC236}">
                <a16:creationId xmlns:a16="http://schemas.microsoft.com/office/drawing/2014/main" id="{24AE21A6-A183-14FC-D67B-471CB72E42AD}"/>
              </a:ext>
            </a:extLst>
          </p:cNvPr>
          <p:cNvSpPr>
            <a:spLocks noGrp="1"/>
          </p:cNvSpPr>
          <p:nvPr>
            <p:ph sz="half" idx="2"/>
          </p:nvPr>
        </p:nvSpPr>
        <p:spPr>
          <a:xfrm>
            <a:off x="6526308" y="1470211"/>
            <a:ext cx="5426540" cy="5002307"/>
          </a:xfrm>
        </p:spPr>
        <p:txBody>
          <a:bodyPr>
            <a:normAutofit fontScale="77500" lnSpcReduction="20000"/>
          </a:bodyPr>
          <a:lstStyle/>
          <a:p>
            <a:pPr marL="0" indent="0" algn="l">
              <a:lnSpc>
                <a:spcPct val="170000"/>
              </a:lnSpc>
              <a:buNone/>
            </a:pPr>
            <a:r>
              <a:rPr lang="en-IN" sz="21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So</a:t>
            </a:r>
            <a:r>
              <a:rPr lang="en-IN" sz="21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ftware Requirements:</a:t>
            </a:r>
          </a:p>
          <a:p>
            <a:pPr marL="342900" lvl="0" indent="-342900">
              <a:lnSpc>
                <a:spcPct val="170000"/>
              </a:lnSpc>
              <a:spcAft>
                <a:spcPts val="915"/>
              </a:spcAft>
              <a:buFont typeface="Symbol" panose="05050102010706020507" pitchFamily="18" charset="2"/>
              <a:buChar char=""/>
            </a:pPr>
            <a:r>
              <a:rPr lang="en-IN" sz="21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Front end: React.js, Tailwind CSS, Vite.js</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70000"/>
              </a:lnSpc>
              <a:spcAft>
                <a:spcPts val="915"/>
              </a:spcAft>
              <a:buFont typeface="Symbol" panose="05050102010706020507" pitchFamily="18" charset="2"/>
              <a:buChar char=""/>
            </a:pPr>
            <a:r>
              <a:rPr lang="en-IN" sz="21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Backend: Node.js </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70000"/>
              </a:lnSpc>
              <a:buFont typeface="Symbol" panose="05050102010706020507" pitchFamily="18" charset="2"/>
              <a:buChar char=""/>
            </a:pPr>
            <a:r>
              <a:rPr lang="en-IN" sz="21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Database: MongoDB Atlas</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70000"/>
              </a:lnSpc>
              <a:buFont typeface="Symbol" panose="05050102010706020507" pitchFamily="18" charset="2"/>
              <a:buChar char=""/>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a:t>
            </a:r>
          </a:p>
          <a:p>
            <a:pPr marL="342900" lvl="0" indent="-342900">
              <a:lnSpc>
                <a:spcPct val="170000"/>
              </a:lnSpc>
              <a:buFont typeface="Symbol" panose="05050102010706020507" pitchFamily="18" charset="2"/>
              <a:buChar char=""/>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Web Browsers : Chrome, Firefox, Safari, Edge</a:t>
            </a:r>
          </a:p>
          <a:p>
            <a:pPr marL="342900" lvl="0" indent="-342900">
              <a:lnSpc>
                <a:spcPct val="170000"/>
              </a:lnSpc>
              <a:buFont typeface="Symbol" panose="05050102010706020507" pitchFamily="18" charset="2"/>
              <a:buChar char=""/>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Integrated Development Environment (IDE) : Visual Studio Code</a:t>
            </a:r>
          </a:p>
          <a:p>
            <a:pPr marL="342900" lvl="0" indent="-342900">
              <a:lnSpc>
                <a:spcPct val="170000"/>
              </a:lnSpc>
              <a:spcAft>
                <a:spcPts val="800"/>
              </a:spcAft>
              <a:buFont typeface="Symbol" panose="05050102010706020507" pitchFamily="18" charset="2"/>
              <a:buChar char=""/>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Node.js and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npm</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 (Node Package Manager): for backend development</a:t>
            </a:r>
          </a:p>
          <a:p>
            <a:endParaRPr lang="en-IN" dirty="0"/>
          </a:p>
        </p:txBody>
      </p:sp>
      <p:sp>
        <p:nvSpPr>
          <p:cNvPr id="4" name="Title 1">
            <a:extLst>
              <a:ext uri="{FF2B5EF4-FFF2-40B4-BE49-F238E27FC236}">
                <a16:creationId xmlns:a16="http://schemas.microsoft.com/office/drawing/2014/main" id="{A28ABAC6-70F8-6F80-E61D-7DDDB34EF507}"/>
              </a:ext>
            </a:extLst>
          </p:cNvPr>
          <p:cNvSpPr txBox="1">
            <a:spLocks/>
          </p:cNvSpPr>
          <p:nvPr/>
        </p:nvSpPr>
        <p:spPr>
          <a:xfrm>
            <a:off x="1721224" y="597216"/>
            <a:ext cx="10016471"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latin typeface="Calibri" panose="020F0502020204030204" pitchFamily="34" charset="0"/>
                <a:ea typeface="Calibri" panose="020F0502020204030204" pitchFamily="34" charset="0"/>
                <a:cs typeface="Calibri" panose="020F0502020204030204" pitchFamily="34" charset="0"/>
              </a:rPr>
              <a:t>HARDWARE &amp; SOFTWARE REQUIREMENTS</a:t>
            </a:r>
          </a:p>
        </p:txBody>
      </p:sp>
    </p:spTree>
    <p:extLst>
      <p:ext uri="{BB962C8B-B14F-4D97-AF65-F5344CB8AC3E}">
        <p14:creationId xmlns:p14="http://schemas.microsoft.com/office/powerpoint/2010/main" val="12052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635074-24F4-B6DD-FE93-58E8A6C1BC2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185" t="5015" r="5340" b="4842"/>
          <a:stretch/>
        </p:blipFill>
        <p:spPr bwMode="auto">
          <a:xfrm>
            <a:off x="4047739" y="958948"/>
            <a:ext cx="4651696" cy="5899052"/>
          </a:xfrm>
          <a:prstGeom prst="rect">
            <a:avLst/>
          </a:prstGeom>
          <a:noFill/>
          <a:ln>
            <a:noFill/>
          </a:ln>
          <a:extLst>
            <a:ext uri="{53640926-AAD7-44D8-BBD7-CCE9431645EC}">
              <a14:shadowObscured xmlns:a14="http://schemas.microsoft.com/office/drawing/2010/main"/>
            </a:ext>
          </a:extLst>
        </p:spPr>
      </p:pic>
      <p:sp>
        <p:nvSpPr>
          <p:cNvPr id="4" name="Rectangle 2">
            <a:extLst>
              <a:ext uri="{FF2B5EF4-FFF2-40B4-BE49-F238E27FC236}">
                <a16:creationId xmlns:a16="http://schemas.microsoft.com/office/drawing/2014/main" id="{77CC7C32-5D48-1791-56DD-C49B7D23612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6" name="Straight Arrow Connector 5">
            <a:extLst>
              <a:ext uri="{FF2B5EF4-FFF2-40B4-BE49-F238E27FC236}">
                <a16:creationId xmlns:a16="http://schemas.microsoft.com/office/drawing/2014/main" id="{F05FD4A9-4423-041A-9BDA-A8D507B589EC}"/>
              </a:ext>
            </a:extLst>
          </p:cNvPr>
          <p:cNvCxnSpPr/>
          <p:nvPr/>
        </p:nvCxnSpPr>
        <p:spPr>
          <a:xfrm>
            <a:off x="11262703" y="9256666"/>
            <a:ext cx="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1A0DD4C-5CE2-8D82-F5ED-ECA3472BF0A8}"/>
              </a:ext>
            </a:extLst>
          </p:cNvPr>
          <p:cNvCxnSpPr/>
          <p:nvPr/>
        </p:nvCxnSpPr>
        <p:spPr>
          <a:xfrm>
            <a:off x="11149038" y="7054486"/>
            <a:ext cx="14933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F6AB27D5-C7FA-3250-19B1-42EE811C629E}"/>
              </a:ext>
            </a:extLst>
          </p:cNvPr>
          <p:cNvCxnSpPr/>
          <p:nvPr/>
        </p:nvCxnSpPr>
        <p:spPr>
          <a:xfrm>
            <a:off x="11149038" y="7427866"/>
            <a:ext cx="14933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9" name="Rectangle 18">
            <a:extLst>
              <a:ext uri="{FF2B5EF4-FFF2-40B4-BE49-F238E27FC236}">
                <a16:creationId xmlns:a16="http://schemas.microsoft.com/office/drawing/2014/main" id="{8725F359-0C41-03A9-951C-C8F57974ECDD}"/>
              </a:ext>
            </a:extLst>
          </p:cNvPr>
          <p:cNvSpPr>
            <a:spLocks noChangeArrowheads="1"/>
          </p:cNvSpPr>
          <p:nvPr/>
        </p:nvSpPr>
        <p:spPr bwMode="auto">
          <a:xfrm>
            <a:off x="6249378" y="1286146"/>
            <a:ext cx="7964647" cy="4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itle 1">
            <a:extLst>
              <a:ext uri="{FF2B5EF4-FFF2-40B4-BE49-F238E27FC236}">
                <a16:creationId xmlns:a16="http://schemas.microsoft.com/office/drawing/2014/main" id="{B8AC0B54-5853-C835-5576-26AB08938979}"/>
              </a:ext>
            </a:extLst>
          </p:cNvPr>
          <p:cNvSpPr txBox="1">
            <a:spLocks/>
          </p:cNvSpPr>
          <p:nvPr/>
        </p:nvSpPr>
        <p:spPr>
          <a:xfrm>
            <a:off x="1506004" y="394827"/>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latin typeface="Calibri" panose="020F0502020204030204" pitchFamily="34" charset="0"/>
                <a:ea typeface="Calibri" panose="020F0502020204030204" pitchFamily="34" charset="0"/>
                <a:cs typeface="Calibri" panose="020F0502020204030204" pitchFamily="34" charset="0"/>
              </a:rPr>
              <a:t>USE CASE DIAGRAM</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3CC7C438-F607-78FE-A876-AB835328C6B0}"/>
                  </a:ext>
                </a:extLst>
              </p14:cNvPr>
              <p14:cNvContentPartPr/>
              <p14:nvPr/>
            </p14:nvContentPartPr>
            <p14:xfrm>
              <a:off x="6230153" y="1685153"/>
              <a:ext cx="360" cy="360"/>
            </p14:xfrm>
          </p:contentPart>
        </mc:Choice>
        <mc:Fallback xmlns="">
          <p:pic>
            <p:nvPicPr>
              <p:cNvPr id="18" name="Ink 17">
                <a:extLst>
                  <a:ext uri="{FF2B5EF4-FFF2-40B4-BE49-F238E27FC236}">
                    <a16:creationId xmlns:a16="http://schemas.microsoft.com/office/drawing/2014/main" id="{3CC7C438-F607-78FE-A876-AB835328C6B0}"/>
                  </a:ext>
                </a:extLst>
              </p:cNvPr>
              <p:cNvPicPr/>
              <p:nvPr/>
            </p:nvPicPr>
            <p:blipFill>
              <a:blip r:embed="rId4"/>
              <a:stretch>
                <a:fillRect/>
              </a:stretch>
            </p:blipFill>
            <p:spPr>
              <a:xfrm>
                <a:off x="6221153" y="16765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95BDB918-A5D6-4746-8710-725393961C34}"/>
                  </a:ext>
                </a:extLst>
              </p14:cNvPr>
              <p14:cNvContentPartPr/>
              <p14:nvPr/>
            </p14:nvContentPartPr>
            <p14:xfrm>
              <a:off x="5369393" y="3110393"/>
              <a:ext cx="360" cy="360"/>
            </p14:xfrm>
          </p:contentPart>
        </mc:Choice>
        <mc:Fallback xmlns="">
          <p:pic>
            <p:nvPicPr>
              <p:cNvPr id="20" name="Ink 19">
                <a:extLst>
                  <a:ext uri="{FF2B5EF4-FFF2-40B4-BE49-F238E27FC236}">
                    <a16:creationId xmlns:a16="http://schemas.microsoft.com/office/drawing/2014/main" id="{95BDB918-A5D6-4746-8710-725393961C34}"/>
                  </a:ext>
                </a:extLst>
              </p:cNvPr>
              <p:cNvPicPr/>
              <p:nvPr/>
            </p:nvPicPr>
            <p:blipFill>
              <a:blip r:embed="rId4"/>
              <a:stretch>
                <a:fillRect/>
              </a:stretch>
            </p:blipFill>
            <p:spPr>
              <a:xfrm>
                <a:off x="5360753" y="31017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70858701-B43D-B84E-5726-BA9C3AC29DAE}"/>
                  </a:ext>
                </a:extLst>
              </p14:cNvPr>
              <p14:cNvContentPartPr/>
              <p14:nvPr/>
            </p14:nvContentPartPr>
            <p14:xfrm>
              <a:off x="4822913" y="205913"/>
              <a:ext cx="360" cy="360"/>
            </p14:xfrm>
          </p:contentPart>
        </mc:Choice>
        <mc:Fallback xmlns="">
          <p:pic>
            <p:nvPicPr>
              <p:cNvPr id="21" name="Ink 20">
                <a:extLst>
                  <a:ext uri="{FF2B5EF4-FFF2-40B4-BE49-F238E27FC236}">
                    <a16:creationId xmlns:a16="http://schemas.microsoft.com/office/drawing/2014/main" id="{70858701-B43D-B84E-5726-BA9C3AC29DAE}"/>
                  </a:ext>
                </a:extLst>
              </p:cNvPr>
              <p:cNvPicPr/>
              <p:nvPr/>
            </p:nvPicPr>
            <p:blipFill>
              <a:blip r:embed="rId4"/>
              <a:stretch>
                <a:fillRect/>
              </a:stretch>
            </p:blipFill>
            <p:spPr>
              <a:xfrm>
                <a:off x="4813913" y="197273"/>
                <a:ext cx="18000" cy="18000"/>
              </a:xfrm>
              <a:prstGeom prst="rect">
                <a:avLst/>
              </a:prstGeom>
            </p:spPr>
          </p:pic>
        </mc:Fallback>
      </mc:AlternateContent>
    </p:spTree>
    <p:extLst>
      <p:ext uri="{BB962C8B-B14F-4D97-AF65-F5344CB8AC3E}">
        <p14:creationId xmlns:p14="http://schemas.microsoft.com/office/powerpoint/2010/main" val="296713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7CC7C32-5D48-1791-56DD-C49B7D23612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6" name="Straight Arrow Connector 5">
            <a:extLst>
              <a:ext uri="{FF2B5EF4-FFF2-40B4-BE49-F238E27FC236}">
                <a16:creationId xmlns:a16="http://schemas.microsoft.com/office/drawing/2014/main" id="{F05FD4A9-4423-041A-9BDA-A8D507B589EC}"/>
              </a:ext>
            </a:extLst>
          </p:cNvPr>
          <p:cNvCxnSpPr/>
          <p:nvPr/>
        </p:nvCxnSpPr>
        <p:spPr>
          <a:xfrm>
            <a:off x="11262703" y="9256666"/>
            <a:ext cx="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1A0DD4C-5CE2-8D82-F5ED-ECA3472BF0A8}"/>
              </a:ext>
            </a:extLst>
          </p:cNvPr>
          <p:cNvCxnSpPr/>
          <p:nvPr/>
        </p:nvCxnSpPr>
        <p:spPr>
          <a:xfrm>
            <a:off x="11149038" y="7054486"/>
            <a:ext cx="14933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F6AB27D5-C7FA-3250-19B1-42EE811C629E}"/>
              </a:ext>
            </a:extLst>
          </p:cNvPr>
          <p:cNvCxnSpPr/>
          <p:nvPr/>
        </p:nvCxnSpPr>
        <p:spPr>
          <a:xfrm>
            <a:off x="11149038" y="7427866"/>
            <a:ext cx="14933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9" name="Rectangle 18">
            <a:extLst>
              <a:ext uri="{FF2B5EF4-FFF2-40B4-BE49-F238E27FC236}">
                <a16:creationId xmlns:a16="http://schemas.microsoft.com/office/drawing/2014/main" id="{8725F359-0C41-03A9-951C-C8F57974ECDD}"/>
              </a:ext>
            </a:extLst>
          </p:cNvPr>
          <p:cNvSpPr>
            <a:spLocks noChangeArrowheads="1"/>
          </p:cNvSpPr>
          <p:nvPr/>
        </p:nvSpPr>
        <p:spPr bwMode="auto">
          <a:xfrm>
            <a:off x="6249378" y="1286146"/>
            <a:ext cx="7964647" cy="4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itle 1">
            <a:extLst>
              <a:ext uri="{FF2B5EF4-FFF2-40B4-BE49-F238E27FC236}">
                <a16:creationId xmlns:a16="http://schemas.microsoft.com/office/drawing/2014/main" id="{B8AC0B54-5853-C835-5576-26AB08938979}"/>
              </a:ext>
            </a:extLst>
          </p:cNvPr>
          <p:cNvSpPr txBox="1">
            <a:spLocks/>
          </p:cNvSpPr>
          <p:nvPr/>
        </p:nvSpPr>
        <p:spPr>
          <a:xfrm>
            <a:off x="1793534" y="36182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latin typeface="Calibri" panose="020F0502020204030204" pitchFamily="34" charset="0"/>
                <a:ea typeface="Calibri" panose="020F0502020204030204" pitchFamily="34" charset="0"/>
                <a:cs typeface="Calibri" panose="020F0502020204030204" pitchFamily="34" charset="0"/>
              </a:rPr>
              <a:t>DATABASE DESIGN</a:t>
            </a:r>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3CC7C438-F607-78FE-A876-AB835328C6B0}"/>
                  </a:ext>
                </a:extLst>
              </p14:cNvPr>
              <p14:cNvContentPartPr/>
              <p14:nvPr/>
            </p14:nvContentPartPr>
            <p14:xfrm>
              <a:off x="6230153" y="1685153"/>
              <a:ext cx="360" cy="360"/>
            </p14:xfrm>
          </p:contentPart>
        </mc:Choice>
        <mc:Fallback xmlns="">
          <p:pic>
            <p:nvPicPr>
              <p:cNvPr id="18" name="Ink 17">
                <a:extLst>
                  <a:ext uri="{FF2B5EF4-FFF2-40B4-BE49-F238E27FC236}">
                    <a16:creationId xmlns:a16="http://schemas.microsoft.com/office/drawing/2014/main" id="{3CC7C438-F607-78FE-A876-AB835328C6B0}"/>
                  </a:ext>
                </a:extLst>
              </p:cNvPr>
              <p:cNvPicPr/>
              <p:nvPr/>
            </p:nvPicPr>
            <p:blipFill>
              <a:blip r:embed="rId4"/>
              <a:stretch>
                <a:fillRect/>
              </a:stretch>
            </p:blipFill>
            <p:spPr>
              <a:xfrm>
                <a:off x="6221153" y="16765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95BDB918-A5D6-4746-8710-725393961C34}"/>
                  </a:ext>
                </a:extLst>
              </p14:cNvPr>
              <p14:cNvContentPartPr/>
              <p14:nvPr/>
            </p14:nvContentPartPr>
            <p14:xfrm>
              <a:off x="5369393" y="3110393"/>
              <a:ext cx="360" cy="360"/>
            </p14:xfrm>
          </p:contentPart>
        </mc:Choice>
        <mc:Fallback xmlns="">
          <p:pic>
            <p:nvPicPr>
              <p:cNvPr id="20" name="Ink 19">
                <a:extLst>
                  <a:ext uri="{FF2B5EF4-FFF2-40B4-BE49-F238E27FC236}">
                    <a16:creationId xmlns:a16="http://schemas.microsoft.com/office/drawing/2014/main" id="{95BDB918-A5D6-4746-8710-725393961C34}"/>
                  </a:ext>
                </a:extLst>
              </p:cNvPr>
              <p:cNvPicPr/>
              <p:nvPr/>
            </p:nvPicPr>
            <p:blipFill>
              <a:blip r:embed="rId4"/>
              <a:stretch>
                <a:fillRect/>
              </a:stretch>
            </p:blipFill>
            <p:spPr>
              <a:xfrm>
                <a:off x="5360753" y="31017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70858701-B43D-B84E-5726-BA9C3AC29DAE}"/>
                  </a:ext>
                </a:extLst>
              </p14:cNvPr>
              <p14:cNvContentPartPr/>
              <p14:nvPr/>
            </p14:nvContentPartPr>
            <p14:xfrm>
              <a:off x="4822913" y="205913"/>
              <a:ext cx="360" cy="360"/>
            </p14:xfrm>
          </p:contentPart>
        </mc:Choice>
        <mc:Fallback xmlns="">
          <p:pic>
            <p:nvPicPr>
              <p:cNvPr id="21" name="Ink 20">
                <a:extLst>
                  <a:ext uri="{FF2B5EF4-FFF2-40B4-BE49-F238E27FC236}">
                    <a16:creationId xmlns:a16="http://schemas.microsoft.com/office/drawing/2014/main" id="{70858701-B43D-B84E-5726-BA9C3AC29DAE}"/>
                  </a:ext>
                </a:extLst>
              </p:cNvPr>
              <p:cNvPicPr/>
              <p:nvPr/>
            </p:nvPicPr>
            <p:blipFill>
              <a:blip r:embed="rId4"/>
              <a:stretch>
                <a:fillRect/>
              </a:stretch>
            </p:blipFill>
            <p:spPr>
              <a:xfrm>
                <a:off x="4813913" y="197273"/>
                <a:ext cx="18000" cy="18000"/>
              </a:xfrm>
              <a:prstGeom prst="rect">
                <a:avLst/>
              </a:prstGeom>
            </p:spPr>
          </p:pic>
        </mc:Fallback>
      </mc:AlternateContent>
      <p:pic>
        <p:nvPicPr>
          <p:cNvPr id="2" name="Picture 1">
            <a:extLst>
              <a:ext uri="{FF2B5EF4-FFF2-40B4-BE49-F238E27FC236}">
                <a16:creationId xmlns:a16="http://schemas.microsoft.com/office/drawing/2014/main" id="{349DE2FF-AE33-C768-8812-CACFD0F5021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744" t="4927" b="5199"/>
          <a:stretch/>
        </p:blipFill>
        <p:spPr bwMode="auto">
          <a:xfrm>
            <a:off x="2323123" y="1002270"/>
            <a:ext cx="7806996" cy="58557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998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B30DB9C-91EF-4ACC-147E-C2FA292417A2}"/>
              </a:ext>
            </a:extLst>
          </p:cNvPr>
          <p:cNvSpPr>
            <a:spLocks noChangeArrowheads="1"/>
          </p:cNvSpPr>
          <p:nvPr/>
        </p:nvSpPr>
        <p:spPr bwMode="auto">
          <a:xfrm>
            <a:off x="2034641" y="6430746"/>
            <a:ext cx="12285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Applicant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DD63685-583D-6289-A9C6-4A14B0F91AF5}"/>
                  </a:ext>
                </a:extLst>
              </p14:cNvPr>
              <p14:cNvContentPartPr/>
              <p14:nvPr/>
            </p14:nvContentPartPr>
            <p14:xfrm>
              <a:off x="8748539" y="3488106"/>
              <a:ext cx="132840" cy="105480"/>
            </p14:xfrm>
          </p:contentPart>
        </mc:Choice>
        <mc:Fallback xmlns="">
          <p:pic>
            <p:nvPicPr>
              <p:cNvPr id="5" name="Ink 4">
                <a:extLst>
                  <a:ext uri="{FF2B5EF4-FFF2-40B4-BE49-F238E27FC236}">
                    <a16:creationId xmlns:a16="http://schemas.microsoft.com/office/drawing/2014/main" id="{FDD63685-583D-6289-A9C6-4A14B0F91AF5}"/>
                  </a:ext>
                </a:extLst>
              </p:cNvPr>
              <p:cNvPicPr/>
              <p:nvPr/>
            </p:nvPicPr>
            <p:blipFill>
              <a:blip r:embed="rId4"/>
              <a:stretch>
                <a:fillRect/>
              </a:stretch>
            </p:blipFill>
            <p:spPr>
              <a:xfrm>
                <a:off x="8739899" y="3479106"/>
                <a:ext cx="1504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A0695F5-F52E-1F9E-FA3B-B3EC090054A9}"/>
                  </a:ext>
                </a:extLst>
              </p14:cNvPr>
              <p14:cNvContentPartPr/>
              <p14:nvPr/>
            </p14:nvContentPartPr>
            <p14:xfrm>
              <a:off x="6962939" y="3461826"/>
              <a:ext cx="118440" cy="102240"/>
            </p14:xfrm>
          </p:contentPart>
        </mc:Choice>
        <mc:Fallback xmlns="">
          <p:pic>
            <p:nvPicPr>
              <p:cNvPr id="6" name="Ink 5">
                <a:extLst>
                  <a:ext uri="{FF2B5EF4-FFF2-40B4-BE49-F238E27FC236}">
                    <a16:creationId xmlns:a16="http://schemas.microsoft.com/office/drawing/2014/main" id="{BA0695F5-F52E-1F9E-FA3B-B3EC090054A9}"/>
                  </a:ext>
                </a:extLst>
              </p:cNvPr>
              <p:cNvPicPr/>
              <p:nvPr/>
            </p:nvPicPr>
            <p:blipFill>
              <a:blip r:embed="rId6"/>
              <a:stretch>
                <a:fillRect/>
              </a:stretch>
            </p:blipFill>
            <p:spPr>
              <a:xfrm>
                <a:off x="6954299" y="3453186"/>
                <a:ext cx="13608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6D2753A-4CF0-FED0-7633-9A9ADA9F4C91}"/>
                  </a:ext>
                </a:extLst>
              </p14:cNvPr>
              <p14:cNvContentPartPr/>
              <p14:nvPr/>
            </p14:nvContentPartPr>
            <p14:xfrm>
              <a:off x="5210459" y="3511506"/>
              <a:ext cx="1440" cy="360"/>
            </p14:xfrm>
          </p:contentPart>
        </mc:Choice>
        <mc:Fallback xmlns="">
          <p:pic>
            <p:nvPicPr>
              <p:cNvPr id="7" name="Ink 6">
                <a:extLst>
                  <a:ext uri="{FF2B5EF4-FFF2-40B4-BE49-F238E27FC236}">
                    <a16:creationId xmlns:a16="http://schemas.microsoft.com/office/drawing/2014/main" id="{36D2753A-4CF0-FED0-7633-9A9ADA9F4C91}"/>
                  </a:ext>
                </a:extLst>
              </p:cNvPr>
              <p:cNvPicPr/>
              <p:nvPr/>
            </p:nvPicPr>
            <p:blipFill>
              <a:blip r:embed="rId8"/>
              <a:stretch>
                <a:fillRect/>
              </a:stretch>
            </p:blipFill>
            <p:spPr>
              <a:xfrm>
                <a:off x="5201459" y="3502506"/>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AB30D6A5-F0FC-C078-8183-925CCF47BB92}"/>
                  </a:ext>
                </a:extLst>
              </p14:cNvPr>
              <p14:cNvContentPartPr/>
              <p14:nvPr/>
            </p14:nvContentPartPr>
            <p14:xfrm>
              <a:off x="5103179" y="3484146"/>
              <a:ext cx="109440" cy="54720"/>
            </p14:xfrm>
          </p:contentPart>
        </mc:Choice>
        <mc:Fallback xmlns="">
          <p:pic>
            <p:nvPicPr>
              <p:cNvPr id="10" name="Ink 9">
                <a:extLst>
                  <a:ext uri="{FF2B5EF4-FFF2-40B4-BE49-F238E27FC236}">
                    <a16:creationId xmlns:a16="http://schemas.microsoft.com/office/drawing/2014/main" id="{AB30D6A5-F0FC-C078-8183-925CCF47BB92}"/>
                  </a:ext>
                </a:extLst>
              </p:cNvPr>
              <p:cNvPicPr/>
              <p:nvPr/>
            </p:nvPicPr>
            <p:blipFill>
              <a:blip r:embed="rId10"/>
              <a:stretch>
                <a:fillRect/>
              </a:stretch>
            </p:blipFill>
            <p:spPr>
              <a:xfrm>
                <a:off x="5094539" y="3475146"/>
                <a:ext cx="12708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C2D39329-72D5-F96F-D32F-64B0E4203114}"/>
                  </a:ext>
                </a:extLst>
              </p14:cNvPr>
              <p14:cNvContentPartPr/>
              <p14:nvPr/>
            </p14:nvContentPartPr>
            <p14:xfrm>
              <a:off x="6945659" y="2044146"/>
              <a:ext cx="132120" cy="107280"/>
            </p14:xfrm>
          </p:contentPart>
        </mc:Choice>
        <mc:Fallback xmlns="">
          <p:pic>
            <p:nvPicPr>
              <p:cNvPr id="12" name="Ink 11">
                <a:extLst>
                  <a:ext uri="{FF2B5EF4-FFF2-40B4-BE49-F238E27FC236}">
                    <a16:creationId xmlns:a16="http://schemas.microsoft.com/office/drawing/2014/main" id="{C2D39329-72D5-F96F-D32F-64B0E4203114}"/>
                  </a:ext>
                </a:extLst>
              </p:cNvPr>
              <p:cNvPicPr/>
              <p:nvPr/>
            </p:nvPicPr>
            <p:blipFill>
              <a:blip r:embed="rId12"/>
              <a:stretch>
                <a:fillRect/>
              </a:stretch>
            </p:blipFill>
            <p:spPr>
              <a:xfrm>
                <a:off x="6936659" y="2035506"/>
                <a:ext cx="149760" cy="124920"/>
              </a:xfrm>
              <a:prstGeom prst="rect">
                <a:avLst/>
              </a:prstGeom>
            </p:spPr>
          </p:pic>
        </mc:Fallback>
      </mc:AlternateContent>
      <p:grpSp>
        <p:nvGrpSpPr>
          <p:cNvPr id="18" name="Group 17">
            <a:extLst>
              <a:ext uri="{FF2B5EF4-FFF2-40B4-BE49-F238E27FC236}">
                <a16:creationId xmlns:a16="http://schemas.microsoft.com/office/drawing/2014/main" id="{62E8584E-39A2-587D-80AE-C96B179134D4}"/>
              </a:ext>
            </a:extLst>
          </p:cNvPr>
          <p:cNvGrpSpPr/>
          <p:nvPr/>
        </p:nvGrpSpPr>
        <p:grpSpPr>
          <a:xfrm>
            <a:off x="6979499" y="2061066"/>
            <a:ext cx="119160" cy="76320"/>
            <a:chOff x="6979499" y="2061066"/>
            <a:chExt cx="119160" cy="76320"/>
          </a:xfrm>
        </p:grpSpPr>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3E4611DE-C732-B9EE-69FB-8AD4E68073B8}"/>
                    </a:ext>
                  </a:extLst>
                </p14:cNvPr>
                <p14:cNvContentPartPr/>
                <p14:nvPr/>
              </p14:nvContentPartPr>
              <p14:xfrm>
                <a:off x="6979499" y="2066826"/>
                <a:ext cx="8640" cy="16200"/>
              </p14:xfrm>
            </p:contentPart>
          </mc:Choice>
          <mc:Fallback xmlns="">
            <p:pic>
              <p:nvPicPr>
                <p:cNvPr id="13" name="Ink 12">
                  <a:extLst>
                    <a:ext uri="{FF2B5EF4-FFF2-40B4-BE49-F238E27FC236}">
                      <a16:creationId xmlns:a16="http://schemas.microsoft.com/office/drawing/2014/main" id="{3E4611DE-C732-B9EE-69FB-8AD4E68073B8}"/>
                    </a:ext>
                  </a:extLst>
                </p:cNvPr>
                <p:cNvPicPr/>
                <p:nvPr/>
              </p:nvPicPr>
              <p:blipFill>
                <a:blip r:embed="rId14"/>
                <a:stretch>
                  <a:fillRect/>
                </a:stretch>
              </p:blipFill>
              <p:spPr>
                <a:xfrm>
                  <a:off x="6970499" y="2057826"/>
                  <a:ext cx="2628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3715D00-008C-57E2-9764-BADA4C3FB7B2}"/>
                    </a:ext>
                  </a:extLst>
                </p14:cNvPr>
                <p14:cNvContentPartPr/>
                <p14:nvPr/>
              </p14:nvContentPartPr>
              <p14:xfrm>
                <a:off x="6995699" y="2137026"/>
                <a:ext cx="60120" cy="360"/>
              </p14:xfrm>
            </p:contentPart>
          </mc:Choice>
          <mc:Fallback xmlns="">
            <p:pic>
              <p:nvPicPr>
                <p:cNvPr id="14" name="Ink 13">
                  <a:extLst>
                    <a:ext uri="{FF2B5EF4-FFF2-40B4-BE49-F238E27FC236}">
                      <a16:creationId xmlns:a16="http://schemas.microsoft.com/office/drawing/2014/main" id="{B3715D00-008C-57E2-9764-BADA4C3FB7B2}"/>
                    </a:ext>
                  </a:extLst>
                </p:cNvPr>
                <p:cNvPicPr/>
                <p:nvPr/>
              </p:nvPicPr>
              <p:blipFill>
                <a:blip r:embed="rId16"/>
                <a:stretch>
                  <a:fillRect/>
                </a:stretch>
              </p:blipFill>
              <p:spPr>
                <a:xfrm>
                  <a:off x="6987059" y="2128386"/>
                  <a:ext cx="77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18F7A866-E0D2-D403-7417-B460910D3EB6}"/>
                    </a:ext>
                  </a:extLst>
                </p14:cNvPr>
                <p14:cNvContentPartPr/>
                <p14:nvPr/>
              </p14:nvContentPartPr>
              <p14:xfrm>
                <a:off x="6987059" y="2061066"/>
                <a:ext cx="111600" cy="33120"/>
              </p14:xfrm>
            </p:contentPart>
          </mc:Choice>
          <mc:Fallback xmlns="">
            <p:pic>
              <p:nvPicPr>
                <p:cNvPr id="15" name="Ink 14">
                  <a:extLst>
                    <a:ext uri="{FF2B5EF4-FFF2-40B4-BE49-F238E27FC236}">
                      <a16:creationId xmlns:a16="http://schemas.microsoft.com/office/drawing/2014/main" id="{18F7A866-E0D2-D403-7417-B460910D3EB6}"/>
                    </a:ext>
                  </a:extLst>
                </p:cNvPr>
                <p:cNvPicPr/>
                <p:nvPr/>
              </p:nvPicPr>
              <p:blipFill>
                <a:blip r:embed="rId18"/>
                <a:stretch>
                  <a:fillRect/>
                </a:stretch>
              </p:blipFill>
              <p:spPr>
                <a:xfrm>
                  <a:off x="6978059" y="2052066"/>
                  <a:ext cx="1292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B14690F0-B36C-9EE8-739B-3E2C71508F4C}"/>
                    </a:ext>
                  </a:extLst>
                </p14:cNvPr>
                <p14:cNvContentPartPr/>
                <p14:nvPr/>
              </p14:nvContentPartPr>
              <p14:xfrm>
                <a:off x="6989939" y="2120826"/>
                <a:ext cx="92520" cy="360"/>
              </p14:xfrm>
            </p:contentPart>
          </mc:Choice>
          <mc:Fallback xmlns="">
            <p:pic>
              <p:nvPicPr>
                <p:cNvPr id="17" name="Ink 16">
                  <a:extLst>
                    <a:ext uri="{FF2B5EF4-FFF2-40B4-BE49-F238E27FC236}">
                      <a16:creationId xmlns:a16="http://schemas.microsoft.com/office/drawing/2014/main" id="{B14690F0-B36C-9EE8-739B-3E2C71508F4C}"/>
                    </a:ext>
                  </a:extLst>
                </p:cNvPr>
                <p:cNvPicPr/>
                <p:nvPr/>
              </p:nvPicPr>
              <p:blipFill>
                <a:blip r:embed="rId20"/>
                <a:stretch>
                  <a:fillRect/>
                </a:stretch>
              </p:blipFill>
              <p:spPr>
                <a:xfrm>
                  <a:off x="6981299" y="2111826"/>
                  <a:ext cx="1101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32FD9DD9-57A1-9A90-2175-05B5D9A53446}"/>
                  </a:ext>
                </a:extLst>
              </p14:cNvPr>
              <p14:cNvContentPartPr/>
              <p14:nvPr/>
            </p14:nvContentPartPr>
            <p14:xfrm>
              <a:off x="5230440" y="3351120"/>
              <a:ext cx="46800" cy="39960"/>
            </p14:xfrm>
          </p:contentPart>
        </mc:Choice>
        <mc:Fallback xmlns="">
          <p:pic>
            <p:nvPicPr>
              <p:cNvPr id="19" name="Ink 18">
                <a:extLst>
                  <a:ext uri="{FF2B5EF4-FFF2-40B4-BE49-F238E27FC236}">
                    <a16:creationId xmlns:a16="http://schemas.microsoft.com/office/drawing/2014/main" id="{32FD9DD9-57A1-9A90-2175-05B5D9A53446}"/>
                  </a:ext>
                </a:extLst>
              </p:cNvPr>
              <p:cNvPicPr/>
              <p:nvPr/>
            </p:nvPicPr>
            <p:blipFill>
              <a:blip r:embed="rId22"/>
              <a:stretch>
                <a:fillRect/>
              </a:stretch>
            </p:blipFill>
            <p:spPr>
              <a:xfrm>
                <a:off x="5167440" y="3288120"/>
                <a:ext cx="1724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C4A3C29A-7916-F167-27B3-91ECAA22EFC8}"/>
                  </a:ext>
                </a:extLst>
              </p14:cNvPr>
              <p14:cNvContentPartPr/>
              <p14:nvPr/>
            </p14:nvContentPartPr>
            <p14:xfrm>
              <a:off x="8994240" y="3343200"/>
              <a:ext cx="58680" cy="78480"/>
            </p14:xfrm>
          </p:contentPart>
        </mc:Choice>
        <mc:Fallback xmlns="">
          <p:pic>
            <p:nvPicPr>
              <p:cNvPr id="21" name="Ink 20">
                <a:extLst>
                  <a:ext uri="{FF2B5EF4-FFF2-40B4-BE49-F238E27FC236}">
                    <a16:creationId xmlns:a16="http://schemas.microsoft.com/office/drawing/2014/main" id="{C4A3C29A-7916-F167-27B3-91ECAA22EFC8}"/>
                  </a:ext>
                </a:extLst>
              </p:cNvPr>
              <p:cNvPicPr/>
              <p:nvPr/>
            </p:nvPicPr>
            <p:blipFill>
              <a:blip r:embed="rId24"/>
              <a:stretch>
                <a:fillRect/>
              </a:stretch>
            </p:blipFill>
            <p:spPr>
              <a:xfrm>
                <a:off x="8931240" y="3280560"/>
                <a:ext cx="184320" cy="204120"/>
              </a:xfrm>
              <a:prstGeom prst="rect">
                <a:avLst/>
              </a:prstGeom>
            </p:spPr>
          </p:pic>
        </mc:Fallback>
      </mc:AlternateContent>
      <p:grpSp>
        <p:nvGrpSpPr>
          <p:cNvPr id="25" name="Group 24">
            <a:extLst>
              <a:ext uri="{FF2B5EF4-FFF2-40B4-BE49-F238E27FC236}">
                <a16:creationId xmlns:a16="http://schemas.microsoft.com/office/drawing/2014/main" id="{D9F88380-023A-D845-28D5-E468D6A4CDE3}"/>
              </a:ext>
            </a:extLst>
          </p:cNvPr>
          <p:cNvGrpSpPr/>
          <p:nvPr/>
        </p:nvGrpSpPr>
        <p:grpSpPr>
          <a:xfrm>
            <a:off x="7176240" y="3329880"/>
            <a:ext cx="46080" cy="60840"/>
            <a:chOff x="7176240" y="3329880"/>
            <a:chExt cx="46080" cy="60840"/>
          </a:xfrm>
        </p:grpSpPr>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42FFFF4F-0170-A83C-7048-F0AC74D71A1C}"/>
                    </a:ext>
                  </a:extLst>
                </p14:cNvPr>
                <p14:cNvContentPartPr/>
                <p14:nvPr/>
              </p14:nvContentPartPr>
              <p14:xfrm>
                <a:off x="7176240" y="3336360"/>
                <a:ext cx="46080" cy="54360"/>
              </p14:xfrm>
            </p:contentPart>
          </mc:Choice>
          <mc:Fallback xmlns="">
            <p:pic>
              <p:nvPicPr>
                <p:cNvPr id="23" name="Ink 22">
                  <a:extLst>
                    <a:ext uri="{FF2B5EF4-FFF2-40B4-BE49-F238E27FC236}">
                      <a16:creationId xmlns:a16="http://schemas.microsoft.com/office/drawing/2014/main" id="{42FFFF4F-0170-A83C-7048-F0AC74D71A1C}"/>
                    </a:ext>
                  </a:extLst>
                </p:cNvPr>
                <p:cNvPicPr/>
                <p:nvPr/>
              </p:nvPicPr>
              <p:blipFill>
                <a:blip r:embed="rId26"/>
                <a:stretch>
                  <a:fillRect/>
                </a:stretch>
              </p:blipFill>
              <p:spPr>
                <a:xfrm>
                  <a:off x="7113240" y="3273720"/>
                  <a:ext cx="17172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D6491656-EE5D-C8E7-A4AD-3073C06023D8}"/>
                    </a:ext>
                  </a:extLst>
                </p14:cNvPr>
                <p14:cNvContentPartPr/>
                <p14:nvPr/>
              </p14:nvContentPartPr>
              <p14:xfrm>
                <a:off x="7178040" y="3329880"/>
                <a:ext cx="360" cy="360"/>
              </p14:xfrm>
            </p:contentPart>
          </mc:Choice>
          <mc:Fallback xmlns="">
            <p:pic>
              <p:nvPicPr>
                <p:cNvPr id="24" name="Ink 23">
                  <a:extLst>
                    <a:ext uri="{FF2B5EF4-FFF2-40B4-BE49-F238E27FC236}">
                      <a16:creationId xmlns:a16="http://schemas.microsoft.com/office/drawing/2014/main" id="{D6491656-EE5D-C8E7-A4AD-3073C06023D8}"/>
                    </a:ext>
                  </a:extLst>
                </p:cNvPr>
                <p:cNvPicPr/>
                <p:nvPr/>
              </p:nvPicPr>
              <p:blipFill>
                <a:blip r:embed="rId28"/>
                <a:stretch>
                  <a:fillRect/>
                </a:stretch>
              </p:blipFill>
              <p:spPr>
                <a:xfrm>
                  <a:off x="7115040" y="3266880"/>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B4DC0539-B3FA-0999-380A-5AFEDCAAAFA4}"/>
                  </a:ext>
                </a:extLst>
              </p14:cNvPr>
              <p14:cNvContentPartPr/>
              <p14:nvPr/>
            </p14:nvContentPartPr>
            <p14:xfrm>
              <a:off x="7200720" y="1729680"/>
              <a:ext cx="360" cy="360"/>
            </p14:xfrm>
          </p:contentPart>
        </mc:Choice>
        <mc:Fallback xmlns="">
          <p:pic>
            <p:nvPicPr>
              <p:cNvPr id="26" name="Ink 25">
                <a:extLst>
                  <a:ext uri="{FF2B5EF4-FFF2-40B4-BE49-F238E27FC236}">
                    <a16:creationId xmlns:a16="http://schemas.microsoft.com/office/drawing/2014/main" id="{B4DC0539-B3FA-0999-380A-5AFEDCAAAFA4}"/>
                  </a:ext>
                </a:extLst>
              </p:cNvPr>
              <p:cNvPicPr/>
              <p:nvPr/>
            </p:nvPicPr>
            <p:blipFill>
              <a:blip r:embed="rId28"/>
              <a:stretch>
                <a:fillRect/>
              </a:stretch>
            </p:blipFill>
            <p:spPr>
              <a:xfrm>
                <a:off x="7137720" y="1666680"/>
                <a:ext cx="126000" cy="126000"/>
              </a:xfrm>
              <a:prstGeom prst="rect">
                <a:avLst/>
              </a:prstGeom>
            </p:spPr>
          </p:pic>
        </mc:Fallback>
      </mc:AlternateContent>
      <p:sp>
        <p:nvSpPr>
          <p:cNvPr id="3" name="Title 1">
            <a:extLst>
              <a:ext uri="{FF2B5EF4-FFF2-40B4-BE49-F238E27FC236}">
                <a16:creationId xmlns:a16="http://schemas.microsoft.com/office/drawing/2014/main" id="{4B3E50D5-8020-CD63-2FF0-A6101C7D3E72}"/>
              </a:ext>
            </a:extLst>
          </p:cNvPr>
          <p:cNvSpPr txBox="1">
            <a:spLocks/>
          </p:cNvSpPr>
          <p:nvPr/>
        </p:nvSpPr>
        <p:spPr>
          <a:xfrm>
            <a:off x="1506004" y="394827"/>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latin typeface="Calibri" panose="020F0502020204030204" pitchFamily="34" charset="0"/>
                <a:ea typeface="Calibri" panose="020F0502020204030204" pitchFamily="34" charset="0"/>
                <a:cs typeface="Calibri" panose="020F0502020204030204" pitchFamily="34" charset="0"/>
              </a:rPr>
              <a:t>ACTIVITY DIAGRAM</a:t>
            </a:r>
          </a:p>
        </p:txBody>
      </p:sp>
      <p:pic>
        <p:nvPicPr>
          <p:cNvPr id="8" name="Picture 7">
            <a:extLst>
              <a:ext uri="{FF2B5EF4-FFF2-40B4-BE49-F238E27FC236}">
                <a16:creationId xmlns:a16="http://schemas.microsoft.com/office/drawing/2014/main" id="{A5023781-F525-3FE5-6996-7D9E2F0381D9}"/>
              </a:ext>
            </a:extLst>
          </p:cNvPr>
          <p:cNvPicPr>
            <a:picLocks noChangeAspect="1"/>
          </p:cNvPicPr>
          <p:nvPr/>
        </p:nvPicPr>
        <p:blipFill rotWithShape="1">
          <a:blip r:embed="rId30" cstate="print">
            <a:extLst>
              <a:ext uri="{28A0092B-C50C-407E-A947-70E740481C1C}">
                <a14:useLocalDpi xmlns:a14="http://schemas.microsoft.com/office/drawing/2010/main" val="0"/>
              </a:ext>
            </a:extLst>
          </a:blip>
          <a:srcRect l="5519" t="5589" r="4761" b="5430"/>
          <a:stretch/>
        </p:blipFill>
        <p:spPr bwMode="auto">
          <a:xfrm>
            <a:off x="923365" y="1246094"/>
            <a:ext cx="3204346" cy="5192092"/>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C61DC706-935D-D236-83E2-E4378EF9CEF8}"/>
              </a:ext>
            </a:extLst>
          </p:cNvPr>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4326310" y="958150"/>
            <a:ext cx="3757295" cy="5480035"/>
          </a:xfrm>
          <a:prstGeom prst="rect">
            <a:avLst/>
          </a:prstGeom>
          <a:noFill/>
        </p:spPr>
      </p:pic>
      <p:pic>
        <p:nvPicPr>
          <p:cNvPr id="11" name="Picture 10">
            <a:extLst>
              <a:ext uri="{FF2B5EF4-FFF2-40B4-BE49-F238E27FC236}">
                <a16:creationId xmlns:a16="http://schemas.microsoft.com/office/drawing/2014/main" id="{47CB804D-E617-0E69-327E-BF0CD8DC4780}"/>
              </a:ext>
            </a:extLst>
          </p:cNvPr>
          <p:cNvPicPr>
            <a:picLocks noChangeAspect="1"/>
          </p:cNvPicPr>
          <p:nvPr/>
        </p:nvPicPr>
        <p:blipFill rotWithShape="1">
          <a:blip r:embed="rId32" cstate="print">
            <a:extLst>
              <a:ext uri="{28A0092B-C50C-407E-A947-70E740481C1C}">
                <a14:useLocalDpi xmlns:a14="http://schemas.microsoft.com/office/drawing/2010/main" val="0"/>
              </a:ext>
            </a:extLst>
          </a:blip>
          <a:srcRect l="4960" t="5380" r="4634" b="5009"/>
          <a:stretch/>
        </p:blipFill>
        <p:spPr bwMode="auto">
          <a:xfrm>
            <a:off x="8407427" y="958150"/>
            <a:ext cx="3378605" cy="5480035"/>
          </a:xfrm>
          <a:prstGeom prst="rect">
            <a:avLst/>
          </a:prstGeom>
          <a:noFill/>
          <a:ln>
            <a:noFill/>
          </a:ln>
          <a:extLst>
            <a:ext uri="{53640926-AAD7-44D8-BBD7-CCE9431645EC}">
              <a14:shadowObscured xmlns:a14="http://schemas.microsoft.com/office/drawing/2010/main"/>
            </a:ext>
          </a:extLst>
        </p:spPr>
      </p:pic>
      <p:sp>
        <p:nvSpPr>
          <p:cNvPr id="22" name="TextBox 21">
            <a:extLst>
              <a:ext uri="{FF2B5EF4-FFF2-40B4-BE49-F238E27FC236}">
                <a16:creationId xmlns:a16="http://schemas.microsoft.com/office/drawing/2014/main" id="{29DDD18E-883A-9C43-6856-5745433BC577}"/>
              </a:ext>
            </a:extLst>
          </p:cNvPr>
          <p:cNvSpPr txBox="1"/>
          <p:nvPr/>
        </p:nvSpPr>
        <p:spPr>
          <a:xfrm>
            <a:off x="5942026" y="6399968"/>
            <a:ext cx="1257254"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Recruiter</a:t>
            </a:r>
            <a:endParaRPr lang="en-IN" dirty="0"/>
          </a:p>
        </p:txBody>
      </p:sp>
      <p:sp>
        <p:nvSpPr>
          <p:cNvPr id="28" name="TextBox 27">
            <a:extLst>
              <a:ext uri="{FF2B5EF4-FFF2-40B4-BE49-F238E27FC236}">
                <a16:creationId xmlns:a16="http://schemas.microsoft.com/office/drawing/2014/main" id="{54EDDE85-8A4E-B369-AADE-313167548CC8}"/>
              </a:ext>
            </a:extLst>
          </p:cNvPr>
          <p:cNvSpPr txBox="1"/>
          <p:nvPr/>
        </p:nvSpPr>
        <p:spPr>
          <a:xfrm>
            <a:off x="9915752" y="6399968"/>
            <a:ext cx="1522618"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Admin</a:t>
            </a:r>
            <a:endParaRPr lang="en-IN" dirty="0"/>
          </a:p>
        </p:txBody>
      </p:sp>
    </p:spTree>
    <p:extLst>
      <p:ext uri="{BB962C8B-B14F-4D97-AF65-F5344CB8AC3E}">
        <p14:creationId xmlns:p14="http://schemas.microsoft.com/office/powerpoint/2010/main" val="11057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40C21827-6DC3-AD33-0217-43774732E167}"/>
              </a:ext>
            </a:extLst>
          </p:cNvPr>
          <p:cNvSpPr>
            <a:spLocks noChangeArrowheads="1"/>
          </p:cNvSpPr>
          <p:nvPr/>
        </p:nvSpPr>
        <p:spPr bwMode="auto">
          <a:xfrm>
            <a:off x="1264023" y="12102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A7B1FC2C-CC97-3534-6C13-48D7CC62CD63}"/>
              </a:ext>
            </a:extLst>
          </p:cNvPr>
          <p:cNvSpPr>
            <a:spLocks noChangeArrowheads="1"/>
          </p:cNvSpPr>
          <p:nvPr/>
        </p:nvSpPr>
        <p:spPr bwMode="auto">
          <a:xfrm>
            <a:off x="1264023" y="16674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a:extLst>
              <a:ext uri="{FF2B5EF4-FFF2-40B4-BE49-F238E27FC236}">
                <a16:creationId xmlns:a16="http://schemas.microsoft.com/office/drawing/2014/main" id="{78E49C0F-5165-E57E-4AD4-1A14DD516BAF}"/>
              </a:ext>
            </a:extLst>
          </p:cNvPr>
          <p:cNvSpPr>
            <a:spLocks noChangeArrowheads="1"/>
          </p:cNvSpPr>
          <p:nvPr/>
        </p:nvSpPr>
        <p:spPr bwMode="auto">
          <a:xfrm>
            <a:off x="1264023" y="21246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7" name="Group 16">
            <a:extLst>
              <a:ext uri="{FF2B5EF4-FFF2-40B4-BE49-F238E27FC236}">
                <a16:creationId xmlns:a16="http://schemas.microsoft.com/office/drawing/2014/main" id="{7D3D6F2B-D41F-BF96-B2D8-6B7927666A83}"/>
              </a:ext>
            </a:extLst>
          </p:cNvPr>
          <p:cNvGrpSpPr/>
          <p:nvPr/>
        </p:nvGrpSpPr>
        <p:grpSpPr>
          <a:xfrm>
            <a:off x="2396699" y="2651106"/>
            <a:ext cx="360" cy="5760"/>
            <a:chOff x="2396699" y="2651106"/>
            <a:chExt cx="360" cy="5760"/>
          </a:xfrm>
        </p:grpSpPr>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E475203C-6B67-64E2-BF9A-E4B81E551A3F}"/>
                    </a:ext>
                  </a:extLst>
                </p14:cNvPr>
                <p14:cNvContentPartPr/>
                <p14:nvPr/>
              </p14:nvContentPartPr>
              <p14:xfrm>
                <a:off x="2396699" y="2656506"/>
                <a:ext cx="360" cy="360"/>
              </p14:xfrm>
            </p:contentPart>
          </mc:Choice>
          <mc:Fallback xmlns="">
            <p:pic>
              <p:nvPicPr>
                <p:cNvPr id="15" name="Ink 14">
                  <a:extLst>
                    <a:ext uri="{FF2B5EF4-FFF2-40B4-BE49-F238E27FC236}">
                      <a16:creationId xmlns:a16="http://schemas.microsoft.com/office/drawing/2014/main" id="{E475203C-6B67-64E2-BF9A-E4B81E551A3F}"/>
                    </a:ext>
                  </a:extLst>
                </p:cNvPr>
                <p:cNvPicPr/>
                <p:nvPr/>
              </p:nvPicPr>
              <p:blipFill>
                <a:blip r:embed="rId4"/>
                <a:stretch>
                  <a:fillRect/>
                </a:stretch>
              </p:blipFill>
              <p:spPr>
                <a:xfrm>
                  <a:off x="2333699" y="2593866"/>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88ADAC02-E388-4EB2-4A9E-866334435925}"/>
                    </a:ext>
                  </a:extLst>
                </p14:cNvPr>
                <p14:cNvContentPartPr/>
                <p14:nvPr/>
              </p14:nvContentPartPr>
              <p14:xfrm>
                <a:off x="2396699" y="2651106"/>
                <a:ext cx="360" cy="360"/>
              </p14:xfrm>
            </p:contentPart>
          </mc:Choice>
          <mc:Fallback xmlns="">
            <p:pic>
              <p:nvPicPr>
                <p:cNvPr id="16" name="Ink 15">
                  <a:extLst>
                    <a:ext uri="{FF2B5EF4-FFF2-40B4-BE49-F238E27FC236}">
                      <a16:creationId xmlns:a16="http://schemas.microsoft.com/office/drawing/2014/main" id="{88ADAC02-E388-4EB2-4A9E-866334435925}"/>
                    </a:ext>
                  </a:extLst>
                </p:cNvPr>
                <p:cNvPicPr/>
                <p:nvPr/>
              </p:nvPicPr>
              <p:blipFill>
                <a:blip r:embed="rId4"/>
                <a:stretch>
                  <a:fillRect/>
                </a:stretch>
              </p:blipFill>
              <p:spPr>
                <a:xfrm>
                  <a:off x="2333699" y="2588466"/>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531CF7B0-A8A1-4502-6DAD-C7BD30003F54}"/>
                  </a:ext>
                </a:extLst>
              </p14:cNvPr>
              <p14:cNvContentPartPr/>
              <p14:nvPr/>
            </p14:nvContentPartPr>
            <p14:xfrm>
              <a:off x="9227880" y="1627080"/>
              <a:ext cx="57960" cy="49680"/>
            </p14:xfrm>
          </p:contentPart>
        </mc:Choice>
        <mc:Fallback xmlns="">
          <p:pic>
            <p:nvPicPr>
              <p:cNvPr id="24" name="Ink 23">
                <a:extLst>
                  <a:ext uri="{FF2B5EF4-FFF2-40B4-BE49-F238E27FC236}">
                    <a16:creationId xmlns:a16="http://schemas.microsoft.com/office/drawing/2014/main" id="{531CF7B0-A8A1-4502-6DAD-C7BD30003F54}"/>
                  </a:ext>
                </a:extLst>
              </p:cNvPr>
              <p:cNvPicPr/>
              <p:nvPr/>
            </p:nvPicPr>
            <p:blipFill>
              <a:blip r:embed="rId14"/>
              <a:stretch>
                <a:fillRect/>
              </a:stretch>
            </p:blipFill>
            <p:spPr>
              <a:xfrm>
                <a:off x="9164880" y="1564440"/>
                <a:ext cx="183600" cy="175320"/>
              </a:xfrm>
              <a:prstGeom prst="rect">
                <a:avLst/>
              </a:prstGeom>
            </p:spPr>
          </p:pic>
        </mc:Fallback>
      </mc:AlternateContent>
      <p:sp>
        <p:nvSpPr>
          <p:cNvPr id="3" name="Title 1">
            <a:extLst>
              <a:ext uri="{FF2B5EF4-FFF2-40B4-BE49-F238E27FC236}">
                <a16:creationId xmlns:a16="http://schemas.microsoft.com/office/drawing/2014/main" id="{714D1C4A-4DDC-8A93-CBAD-29AE4B924208}"/>
              </a:ext>
            </a:extLst>
          </p:cNvPr>
          <p:cNvSpPr txBox="1">
            <a:spLocks/>
          </p:cNvSpPr>
          <p:nvPr/>
        </p:nvSpPr>
        <p:spPr>
          <a:xfrm>
            <a:off x="1777707" y="13776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latin typeface="Calibri" panose="020F0502020204030204" pitchFamily="34" charset="0"/>
                <a:ea typeface="Calibri" panose="020F0502020204030204" pitchFamily="34" charset="0"/>
                <a:cs typeface="Calibri" panose="020F0502020204030204" pitchFamily="34" charset="0"/>
              </a:rPr>
              <a:t>OUTPUT SCREENSHOTS</a:t>
            </a:r>
          </a:p>
        </p:txBody>
      </p:sp>
      <p:pic>
        <p:nvPicPr>
          <p:cNvPr id="4" name="Picture 3">
            <a:extLst>
              <a:ext uri="{FF2B5EF4-FFF2-40B4-BE49-F238E27FC236}">
                <a16:creationId xmlns:a16="http://schemas.microsoft.com/office/drawing/2014/main" id="{DB7BB631-38A1-1396-F32C-ACDEF39A9DE1}"/>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t="9894"/>
          <a:stretch/>
        </p:blipFill>
        <p:spPr bwMode="auto">
          <a:xfrm>
            <a:off x="1753755" y="775895"/>
            <a:ext cx="5943600" cy="284543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B2DEF3C-D487-BDB5-0E64-8C716668F6DD}"/>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1025" t="10618" r="1667" b="23507"/>
          <a:stretch/>
        </p:blipFill>
        <p:spPr bwMode="auto">
          <a:xfrm>
            <a:off x="5885442" y="3777801"/>
            <a:ext cx="6122670" cy="2606338"/>
          </a:xfrm>
          <a:prstGeom prst="rect">
            <a:avLst/>
          </a:prstGeom>
          <a:solidFill>
            <a:srgbClr val="FFFFFF">
              <a:shade val="85000"/>
            </a:srgbClr>
          </a:solidFill>
          <a:ln w="88900" cap="sq" cmpd="sng" algn="ctr">
            <a:solidFill>
              <a:srgbClr val="FFFFFF"/>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4A1D659C-F475-4B90-7E3D-BDEE8EE720BB}"/>
              </a:ext>
            </a:extLst>
          </p:cNvPr>
          <p:cNvSpPr>
            <a:spLocks noChangeArrowheads="1"/>
          </p:cNvSpPr>
          <p:nvPr/>
        </p:nvSpPr>
        <p:spPr bwMode="auto">
          <a:xfrm>
            <a:off x="4000792" y="3608524"/>
            <a:ext cx="12285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Page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F3F508A3-CDE5-D35A-3242-CE18F77535E6}"/>
              </a:ext>
            </a:extLst>
          </p:cNvPr>
          <p:cNvSpPr>
            <a:spLocks noChangeArrowheads="1"/>
          </p:cNvSpPr>
          <p:nvPr/>
        </p:nvSpPr>
        <p:spPr bwMode="auto">
          <a:xfrm>
            <a:off x="8067888" y="6462032"/>
            <a:ext cx="20622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Update Profile Page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1824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714</TotalTime>
  <Words>473</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Symbol</vt:lpstr>
      <vt:lpstr>Times New Roman</vt:lpstr>
      <vt:lpstr>Wingdings 3</vt:lpstr>
      <vt:lpstr>Wisp</vt:lpstr>
      <vt:lpstr>PowerPoint Presentation</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Shruthi Mohan</dc:creator>
  <cp:lastModifiedBy>Shruthi Mohan</cp:lastModifiedBy>
  <cp:revision>20</cp:revision>
  <dcterms:created xsi:type="dcterms:W3CDTF">2024-03-06T11:33:09Z</dcterms:created>
  <dcterms:modified xsi:type="dcterms:W3CDTF">2024-04-24T17:37:46Z</dcterms:modified>
</cp:coreProperties>
</file>